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1" r:id="rId5"/>
    <p:sldId id="369" r:id="rId6"/>
    <p:sldId id="397" r:id="rId7"/>
    <p:sldId id="398" r:id="rId8"/>
    <p:sldId id="391" r:id="rId9"/>
    <p:sldId id="362" r:id="rId10"/>
    <p:sldId id="400" r:id="rId11"/>
    <p:sldId id="401" r:id="rId12"/>
    <p:sldId id="402" r:id="rId13"/>
    <p:sldId id="403" r:id="rId14"/>
    <p:sldId id="376" r:id="rId15"/>
    <p:sldId id="38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B2F8D-98F2-4EA3-A1B4-11DD63CA80F4}" v="6" dt="2025-03-11T08:31:03.009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4700"/>
  </p:normalViewPr>
  <p:slideViewPr>
    <p:cSldViewPr snapToGrid="0" showGuides="1">
      <p:cViewPr varScale="1">
        <p:scale>
          <a:sx n="78" d="100"/>
          <a:sy n="78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DCFBB-0E38-4273-9B63-B5C92D5166A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101DFA89-EC83-4057-AADA-C4A4AA37424F}">
      <dgm:prSet phldrT="[Text]"/>
      <dgm:spPr/>
      <dgm:t>
        <a:bodyPr/>
        <a:lstStyle/>
        <a:p>
          <a:r>
            <a:rPr lang="en-IN" dirty="0"/>
            <a:t>CSV Files(Raw Data)</a:t>
          </a:r>
        </a:p>
      </dgm:t>
    </dgm:pt>
    <dgm:pt modelId="{EEFD4039-ED53-4D61-8543-EFA6F065B356}" type="parTrans" cxnId="{DB888B21-DB67-48D2-AF82-7559BCA84C0E}">
      <dgm:prSet/>
      <dgm:spPr/>
      <dgm:t>
        <a:bodyPr/>
        <a:lstStyle/>
        <a:p>
          <a:endParaRPr lang="en-IN"/>
        </a:p>
      </dgm:t>
    </dgm:pt>
    <dgm:pt modelId="{58AE07BC-435C-4F1D-AE59-4E748D101B1C}" type="sibTrans" cxnId="{DB888B21-DB67-48D2-AF82-7559BCA84C0E}">
      <dgm:prSet/>
      <dgm:spPr/>
      <dgm:t>
        <a:bodyPr/>
        <a:lstStyle/>
        <a:p>
          <a:endParaRPr lang="en-IN"/>
        </a:p>
      </dgm:t>
    </dgm:pt>
    <dgm:pt modelId="{7E6EAD37-6B08-4249-9142-AEAE10C48CA1}">
      <dgm:prSet phldrT="[Text]"/>
      <dgm:spPr>
        <a:solidFill>
          <a:srgbClr val="1A77D4"/>
        </a:solidFill>
      </dgm:spPr>
      <dgm:t>
        <a:bodyPr/>
        <a:lstStyle/>
        <a:p>
          <a:r>
            <a:rPr lang="en-IN" dirty="0"/>
            <a:t>PySpark in Azure Databricks</a:t>
          </a:r>
        </a:p>
      </dgm:t>
    </dgm:pt>
    <dgm:pt modelId="{E276B068-D6D6-4BBC-AA84-7C4E7A043466}" type="parTrans" cxnId="{ECE0BE26-1F40-4BD9-968A-508165A07AD9}">
      <dgm:prSet/>
      <dgm:spPr/>
      <dgm:t>
        <a:bodyPr/>
        <a:lstStyle/>
        <a:p>
          <a:endParaRPr lang="en-IN"/>
        </a:p>
      </dgm:t>
    </dgm:pt>
    <dgm:pt modelId="{2162789E-A85C-48AB-AD12-D6770D86F405}" type="sibTrans" cxnId="{ECE0BE26-1F40-4BD9-968A-508165A07AD9}">
      <dgm:prSet/>
      <dgm:spPr/>
      <dgm:t>
        <a:bodyPr/>
        <a:lstStyle/>
        <a:p>
          <a:endParaRPr lang="en-IN"/>
        </a:p>
      </dgm:t>
    </dgm:pt>
    <dgm:pt modelId="{4FB6463B-400F-409C-AAA5-898629AB63A5}">
      <dgm:prSet phldrT="[Text]"/>
      <dgm:spPr/>
      <dgm:t>
        <a:bodyPr/>
        <a:lstStyle/>
        <a:p>
          <a:r>
            <a:rPr lang="en-IN" dirty="0"/>
            <a:t>Parquet                  (Bronze, ADLS GEN2)</a:t>
          </a:r>
        </a:p>
      </dgm:t>
    </dgm:pt>
    <dgm:pt modelId="{1A98927E-DC0D-4947-AAAE-6E04A55FC87C}" type="parTrans" cxnId="{A170822C-0331-4C83-82ED-2567FB49B94F}">
      <dgm:prSet/>
      <dgm:spPr/>
      <dgm:t>
        <a:bodyPr/>
        <a:lstStyle/>
        <a:p>
          <a:endParaRPr lang="en-IN"/>
        </a:p>
      </dgm:t>
    </dgm:pt>
    <dgm:pt modelId="{7B1E4652-EA8F-4126-9054-8126539E648F}" type="sibTrans" cxnId="{A170822C-0331-4C83-82ED-2567FB49B94F}">
      <dgm:prSet/>
      <dgm:spPr/>
      <dgm:t>
        <a:bodyPr/>
        <a:lstStyle/>
        <a:p>
          <a:endParaRPr lang="en-IN"/>
        </a:p>
      </dgm:t>
    </dgm:pt>
    <dgm:pt modelId="{649CA656-E033-4786-9CC8-0B27DB1E1DEA}" type="pres">
      <dgm:prSet presAssocID="{972DCFBB-0E38-4273-9B63-B5C92D5166A5}" presName="Name0" presStyleCnt="0">
        <dgm:presLayoutVars>
          <dgm:dir/>
          <dgm:resizeHandles val="exact"/>
        </dgm:presLayoutVars>
      </dgm:prSet>
      <dgm:spPr/>
    </dgm:pt>
    <dgm:pt modelId="{C5ABE679-3ECA-4DFB-92B2-37FE5642A9AB}" type="pres">
      <dgm:prSet presAssocID="{101DFA89-EC83-4057-AADA-C4A4AA37424F}" presName="node" presStyleLbl="node1" presStyleIdx="0" presStyleCnt="3">
        <dgm:presLayoutVars>
          <dgm:bulletEnabled val="1"/>
        </dgm:presLayoutVars>
      </dgm:prSet>
      <dgm:spPr/>
    </dgm:pt>
    <dgm:pt modelId="{5077D69D-7731-49C7-B633-920679C58E0A}" type="pres">
      <dgm:prSet presAssocID="{58AE07BC-435C-4F1D-AE59-4E748D101B1C}" presName="sibTrans" presStyleLbl="sibTrans2D1" presStyleIdx="0" presStyleCnt="2"/>
      <dgm:spPr/>
    </dgm:pt>
    <dgm:pt modelId="{20FE815C-5E55-435E-86A8-A053F8B207A9}" type="pres">
      <dgm:prSet presAssocID="{58AE07BC-435C-4F1D-AE59-4E748D101B1C}" presName="connectorText" presStyleLbl="sibTrans2D1" presStyleIdx="0" presStyleCnt="2"/>
      <dgm:spPr/>
    </dgm:pt>
    <dgm:pt modelId="{5BD1C736-B598-401C-9635-64AC65F8C7C9}" type="pres">
      <dgm:prSet presAssocID="{7E6EAD37-6B08-4249-9142-AEAE10C48CA1}" presName="node" presStyleLbl="node1" presStyleIdx="1" presStyleCnt="3">
        <dgm:presLayoutVars>
          <dgm:bulletEnabled val="1"/>
        </dgm:presLayoutVars>
      </dgm:prSet>
      <dgm:spPr/>
    </dgm:pt>
    <dgm:pt modelId="{9EC8CBEA-FACA-47D0-BAF7-53F4F8A1B923}" type="pres">
      <dgm:prSet presAssocID="{2162789E-A85C-48AB-AD12-D6770D86F405}" presName="sibTrans" presStyleLbl="sibTrans2D1" presStyleIdx="1" presStyleCnt="2"/>
      <dgm:spPr/>
    </dgm:pt>
    <dgm:pt modelId="{7F28166B-DDE9-43B8-B2CC-F0DDB7863462}" type="pres">
      <dgm:prSet presAssocID="{2162789E-A85C-48AB-AD12-D6770D86F405}" presName="connectorText" presStyleLbl="sibTrans2D1" presStyleIdx="1" presStyleCnt="2"/>
      <dgm:spPr/>
    </dgm:pt>
    <dgm:pt modelId="{73688E48-A0BA-4BBC-81FD-9BD9B474CEBD}" type="pres">
      <dgm:prSet presAssocID="{4FB6463B-400F-409C-AAA5-898629AB63A5}" presName="node" presStyleLbl="node1" presStyleIdx="2" presStyleCnt="3">
        <dgm:presLayoutVars>
          <dgm:bulletEnabled val="1"/>
        </dgm:presLayoutVars>
      </dgm:prSet>
      <dgm:spPr/>
    </dgm:pt>
  </dgm:ptLst>
  <dgm:cxnLst>
    <dgm:cxn modelId="{AA167D06-BD96-47BC-B525-19031FAE930A}" type="presOf" srcId="{58AE07BC-435C-4F1D-AE59-4E748D101B1C}" destId="{5077D69D-7731-49C7-B633-920679C58E0A}" srcOrd="0" destOrd="0" presId="urn:microsoft.com/office/officeart/2005/8/layout/process1"/>
    <dgm:cxn modelId="{3F27D70D-8238-4B7D-B12D-15DBC380F9F9}" type="presOf" srcId="{101DFA89-EC83-4057-AADA-C4A4AA37424F}" destId="{C5ABE679-3ECA-4DFB-92B2-37FE5642A9AB}" srcOrd="0" destOrd="0" presId="urn:microsoft.com/office/officeart/2005/8/layout/process1"/>
    <dgm:cxn modelId="{DB888B21-DB67-48D2-AF82-7559BCA84C0E}" srcId="{972DCFBB-0E38-4273-9B63-B5C92D5166A5}" destId="{101DFA89-EC83-4057-AADA-C4A4AA37424F}" srcOrd="0" destOrd="0" parTransId="{EEFD4039-ED53-4D61-8543-EFA6F065B356}" sibTransId="{58AE07BC-435C-4F1D-AE59-4E748D101B1C}"/>
    <dgm:cxn modelId="{ECE0BE26-1F40-4BD9-968A-508165A07AD9}" srcId="{972DCFBB-0E38-4273-9B63-B5C92D5166A5}" destId="{7E6EAD37-6B08-4249-9142-AEAE10C48CA1}" srcOrd="1" destOrd="0" parTransId="{E276B068-D6D6-4BBC-AA84-7C4E7A043466}" sibTransId="{2162789E-A85C-48AB-AD12-D6770D86F405}"/>
    <dgm:cxn modelId="{A170822C-0331-4C83-82ED-2567FB49B94F}" srcId="{972DCFBB-0E38-4273-9B63-B5C92D5166A5}" destId="{4FB6463B-400F-409C-AAA5-898629AB63A5}" srcOrd="2" destOrd="0" parTransId="{1A98927E-DC0D-4947-AAAE-6E04A55FC87C}" sibTransId="{7B1E4652-EA8F-4126-9054-8126539E648F}"/>
    <dgm:cxn modelId="{80083E47-D9A0-4830-BA1B-D974B469B18E}" type="presOf" srcId="{2162789E-A85C-48AB-AD12-D6770D86F405}" destId="{9EC8CBEA-FACA-47D0-BAF7-53F4F8A1B923}" srcOrd="0" destOrd="0" presId="urn:microsoft.com/office/officeart/2005/8/layout/process1"/>
    <dgm:cxn modelId="{AE75626E-E681-4DCE-AC7C-D95F06EB82F3}" type="presOf" srcId="{58AE07BC-435C-4F1D-AE59-4E748D101B1C}" destId="{20FE815C-5E55-435E-86A8-A053F8B207A9}" srcOrd="1" destOrd="0" presId="urn:microsoft.com/office/officeart/2005/8/layout/process1"/>
    <dgm:cxn modelId="{AB2A3873-060C-48F2-B90A-F5A0879EF6CD}" type="presOf" srcId="{4FB6463B-400F-409C-AAA5-898629AB63A5}" destId="{73688E48-A0BA-4BBC-81FD-9BD9B474CEBD}" srcOrd="0" destOrd="0" presId="urn:microsoft.com/office/officeart/2005/8/layout/process1"/>
    <dgm:cxn modelId="{0C1FCF75-B823-49CD-9321-6E86C7B190EC}" type="presOf" srcId="{972DCFBB-0E38-4273-9B63-B5C92D5166A5}" destId="{649CA656-E033-4786-9CC8-0B27DB1E1DEA}" srcOrd="0" destOrd="0" presId="urn:microsoft.com/office/officeart/2005/8/layout/process1"/>
    <dgm:cxn modelId="{AB661587-7825-4D5D-9AD8-4BB297AA237A}" type="presOf" srcId="{7E6EAD37-6B08-4249-9142-AEAE10C48CA1}" destId="{5BD1C736-B598-401C-9635-64AC65F8C7C9}" srcOrd="0" destOrd="0" presId="urn:microsoft.com/office/officeart/2005/8/layout/process1"/>
    <dgm:cxn modelId="{E82E81FE-3AE0-4E72-B4FD-53ABC68AEA61}" type="presOf" srcId="{2162789E-A85C-48AB-AD12-D6770D86F405}" destId="{7F28166B-DDE9-43B8-B2CC-F0DDB7863462}" srcOrd="1" destOrd="0" presId="urn:microsoft.com/office/officeart/2005/8/layout/process1"/>
    <dgm:cxn modelId="{BB2B72C5-6372-41C8-855A-7D2B7B442D76}" type="presParOf" srcId="{649CA656-E033-4786-9CC8-0B27DB1E1DEA}" destId="{C5ABE679-3ECA-4DFB-92B2-37FE5642A9AB}" srcOrd="0" destOrd="0" presId="urn:microsoft.com/office/officeart/2005/8/layout/process1"/>
    <dgm:cxn modelId="{E7612680-C138-46C2-8294-C98876B0D484}" type="presParOf" srcId="{649CA656-E033-4786-9CC8-0B27DB1E1DEA}" destId="{5077D69D-7731-49C7-B633-920679C58E0A}" srcOrd="1" destOrd="0" presId="urn:microsoft.com/office/officeart/2005/8/layout/process1"/>
    <dgm:cxn modelId="{3F3D7307-D1C0-4A05-AA16-8743FC1A6EC4}" type="presParOf" srcId="{5077D69D-7731-49C7-B633-920679C58E0A}" destId="{20FE815C-5E55-435E-86A8-A053F8B207A9}" srcOrd="0" destOrd="0" presId="urn:microsoft.com/office/officeart/2005/8/layout/process1"/>
    <dgm:cxn modelId="{994532B9-827C-4CEB-8BF0-1759FC7A4B55}" type="presParOf" srcId="{649CA656-E033-4786-9CC8-0B27DB1E1DEA}" destId="{5BD1C736-B598-401C-9635-64AC65F8C7C9}" srcOrd="2" destOrd="0" presId="urn:microsoft.com/office/officeart/2005/8/layout/process1"/>
    <dgm:cxn modelId="{A66ABCA1-9172-41DC-AAB9-5C8AE1D7C8F4}" type="presParOf" srcId="{649CA656-E033-4786-9CC8-0B27DB1E1DEA}" destId="{9EC8CBEA-FACA-47D0-BAF7-53F4F8A1B923}" srcOrd="3" destOrd="0" presId="urn:microsoft.com/office/officeart/2005/8/layout/process1"/>
    <dgm:cxn modelId="{2DE7F45E-C938-4B6D-9EF5-24803AE2C195}" type="presParOf" srcId="{9EC8CBEA-FACA-47D0-BAF7-53F4F8A1B923}" destId="{7F28166B-DDE9-43B8-B2CC-F0DDB7863462}" srcOrd="0" destOrd="0" presId="urn:microsoft.com/office/officeart/2005/8/layout/process1"/>
    <dgm:cxn modelId="{ADFEECAD-F563-4046-BC0B-97D04266E684}" type="presParOf" srcId="{649CA656-E033-4786-9CC8-0B27DB1E1DEA}" destId="{73688E48-A0BA-4BBC-81FD-9BD9B474CE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DCFBB-0E38-4273-9B63-B5C92D5166A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101DFA89-EC83-4057-AADA-C4A4AA37424F}">
      <dgm:prSet phldrT="[Text]"/>
      <dgm:spPr/>
      <dgm:t>
        <a:bodyPr/>
        <a:lstStyle/>
        <a:p>
          <a:r>
            <a:rPr lang="en-IN" dirty="0"/>
            <a:t>Parquet File                       (Bronze, ADLS GEN2)</a:t>
          </a:r>
        </a:p>
      </dgm:t>
    </dgm:pt>
    <dgm:pt modelId="{EEFD4039-ED53-4D61-8543-EFA6F065B356}" type="parTrans" cxnId="{DB888B21-DB67-48D2-AF82-7559BCA84C0E}">
      <dgm:prSet/>
      <dgm:spPr/>
      <dgm:t>
        <a:bodyPr/>
        <a:lstStyle/>
        <a:p>
          <a:endParaRPr lang="en-IN"/>
        </a:p>
      </dgm:t>
    </dgm:pt>
    <dgm:pt modelId="{58AE07BC-435C-4F1D-AE59-4E748D101B1C}" type="sibTrans" cxnId="{DB888B21-DB67-48D2-AF82-7559BCA84C0E}">
      <dgm:prSet/>
      <dgm:spPr/>
      <dgm:t>
        <a:bodyPr/>
        <a:lstStyle/>
        <a:p>
          <a:endParaRPr lang="en-IN"/>
        </a:p>
      </dgm:t>
    </dgm:pt>
    <dgm:pt modelId="{7E6EAD37-6B08-4249-9142-AEAE10C48CA1}">
      <dgm:prSet phldrT="[Text]"/>
      <dgm:spPr>
        <a:solidFill>
          <a:srgbClr val="1A77D4"/>
        </a:solidFill>
      </dgm:spPr>
      <dgm:t>
        <a:bodyPr/>
        <a:lstStyle/>
        <a:p>
          <a:r>
            <a:rPr lang="en-IN" dirty="0"/>
            <a:t>PySpark Transformations    (Cleaning, Enrichment, Derived Columns)</a:t>
          </a:r>
        </a:p>
      </dgm:t>
    </dgm:pt>
    <dgm:pt modelId="{E276B068-D6D6-4BBC-AA84-7C4E7A043466}" type="parTrans" cxnId="{ECE0BE26-1F40-4BD9-968A-508165A07AD9}">
      <dgm:prSet/>
      <dgm:spPr/>
      <dgm:t>
        <a:bodyPr/>
        <a:lstStyle/>
        <a:p>
          <a:endParaRPr lang="en-IN"/>
        </a:p>
      </dgm:t>
    </dgm:pt>
    <dgm:pt modelId="{2162789E-A85C-48AB-AD12-D6770D86F405}" type="sibTrans" cxnId="{ECE0BE26-1F40-4BD9-968A-508165A07AD9}">
      <dgm:prSet/>
      <dgm:spPr/>
      <dgm:t>
        <a:bodyPr/>
        <a:lstStyle/>
        <a:p>
          <a:endParaRPr lang="en-IN"/>
        </a:p>
      </dgm:t>
    </dgm:pt>
    <dgm:pt modelId="{4FB6463B-400F-409C-AAA5-898629AB63A5}">
      <dgm:prSet phldrT="[Text]"/>
      <dgm:spPr/>
      <dgm:t>
        <a:bodyPr/>
        <a:lstStyle/>
        <a:p>
          <a:r>
            <a:rPr lang="en-IN" dirty="0"/>
            <a:t>Save as Parquet in ADLS (Silver, ADLS GEN2) </a:t>
          </a:r>
        </a:p>
        <a:p>
          <a:r>
            <a:rPr lang="en-IN" dirty="0"/>
            <a:t>And</a:t>
          </a:r>
        </a:p>
        <a:p>
          <a:r>
            <a:rPr lang="en-IN" dirty="0"/>
            <a:t> Load to MySQL (Silver Tables)</a:t>
          </a:r>
        </a:p>
      </dgm:t>
    </dgm:pt>
    <dgm:pt modelId="{1A98927E-DC0D-4947-AAAE-6E04A55FC87C}" type="parTrans" cxnId="{A170822C-0331-4C83-82ED-2567FB49B94F}">
      <dgm:prSet/>
      <dgm:spPr/>
      <dgm:t>
        <a:bodyPr/>
        <a:lstStyle/>
        <a:p>
          <a:endParaRPr lang="en-IN"/>
        </a:p>
      </dgm:t>
    </dgm:pt>
    <dgm:pt modelId="{7B1E4652-EA8F-4126-9054-8126539E648F}" type="sibTrans" cxnId="{A170822C-0331-4C83-82ED-2567FB49B94F}">
      <dgm:prSet/>
      <dgm:spPr/>
      <dgm:t>
        <a:bodyPr/>
        <a:lstStyle/>
        <a:p>
          <a:endParaRPr lang="en-IN"/>
        </a:p>
      </dgm:t>
    </dgm:pt>
    <dgm:pt modelId="{649CA656-E033-4786-9CC8-0B27DB1E1DEA}" type="pres">
      <dgm:prSet presAssocID="{972DCFBB-0E38-4273-9B63-B5C92D5166A5}" presName="Name0" presStyleCnt="0">
        <dgm:presLayoutVars>
          <dgm:dir/>
          <dgm:resizeHandles val="exact"/>
        </dgm:presLayoutVars>
      </dgm:prSet>
      <dgm:spPr/>
    </dgm:pt>
    <dgm:pt modelId="{C5ABE679-3ECA-4DFB-92B2-37FE5642A9AB}" type="pres">
      <dgm:prSet presAssocID="{101DFA89-EC83-4057-AADA-C4A4AA37424F}" presName="node" presStyleLbl="node1" presStyleIdx="0" presStyleCnt="3">
        <dgm:presLayoutVars>
          <dgm:bulletEnabled val="1"/>
        </dgm:presLayoutVars>
      </dgm:prSet>
      <dgm:spPr/>
    </dgm:pt>
    <dgm:pt modelId="{5077D69D-7731-49C7-B633-920679C58E0A}" type="pres">
      <dgm:prSet presAssocID="{58AE07BC-435C-4F1D-AE59-4E748D101B1C}" presName="sibTrans" presStyleLbl="sibTrans2D1" presStyleIdx="0" presStyleCnt="2"/>
      <dgm:spPr/>
    </dgm:pt>
    <dgm:pt modelId="{20FE815C-5E55-435E-86A8-A053F8B207A9}" type="pres">
      <dgm:prSet presAssocID="{58AE07BC-435C-4F1D-AE59-4E748D101B1C}" presName="connectorText" presStyleLbl="sibTrans2D1" presStyleIdx="0" presStyleCnt="2"/>
      <dgm:spPr/>
    </dgm:pt>
    <dgm:pt modelId="{5BD1C736-B598-401C-9635-64AC65F8C7C9}" type="pres">
      <dgm:prSet presAssocID="{7E6EAD37-6B08-4249-9142-AEAE10C48CA1}" presName="node" presStyleLbl="node1" presStyleIdx="1" presStyleCnt="3">
        <dgm:presLayoutVars>
          <dgm:bulletEnabled val="1"/>
        </dgm:presLayoutVars>
      </dgm:prSet>
      <dgm:spPr/>
    </dgm:pt>
    <dgm:pt modelId="{9EC8CBEA-FACA-47D0-BAF7-53F4F8A1B923}" type="pres">
      <dgm:prSet presAssocID="{2162789E-A85C-48AB-AD12-D6770D86F405}" presName="sibTrans" presStyleLbl="sibTrans2D1" presStyleIdx="1" presStyleCnt="2"/>
      <dgm:spPr/>
    </dgm:pt>
    <dgm:pt modelId="{7F28166B-DDE9-43B8-B2CC-F0DDB7863462}" type="pres">
      <dgm:prSet presAssocID="{2162789E-A85C-48AB-AD12-D6770D86F405}" presName="connectorText" presStyleLbl="sibTrans2D1" presStyleIdx="1" presStyleCnt="2"/>
      <dgm:spPr/>
    </dgm:pt>
    <dgm:pt modelId="{73688E48-A0BA-4BBC-81FD-9BD9B474CEBD}" type="pres">
      <dgm:prSet presAssocID="{4FB6463B-400F-409C-AAA5-898629AB63A5}" presName="node" presStyleLbl="node1" presStyleIdx="2" presStyleCnt="3">
        <dgm:presLayoutVars>
          <dgm:bulletEnabled val="1"/>
        </dgm:presLayoutVars>
      </dgm:prSet>
      <dgm:spPr/>
    </dgm:pt>
  </dgm:ptLst>
  <dgm:cxnLst>
    <dgm:cxn modelId="{AA167D06-BD96-47BC-B525-19031FAE930A}" type="presOf" srcId="{58AE07BC-435C-4F1D-AE59-4E748D101B1C}" destId="{5077D69D-7731-49C7-B633-920679C58E0A}" srcOrd="0" destOrd="0" presId="urn:microsoft.com/office/officeart/2005/8/layout/process1"/>
    <dgm:cxn modelId="{3F27D70D-8238-4B7D-B12D-15DBC380F9F9}" type="presOf" srcId="{101DFA89-EC83-4057-AADA-C4A4AA37424F}" destId="{C5ABE679-3ECA-4DFB-92B2-37FE5642A9AB}" srcOrd="0" destOrd="0" presId="urn:microsoft.com/office/officeart/2005/8/layout/process1"/>
    <dgm:cxn modelId="{DB888B21-DB67-48D2-AF82-7559BCA84C0E}" srcId="{972DCFBB-0E38-4273-9B63-B5C92D5166A5}" destId="{101DFA89-EC83-4057-AADA-C4A4AA37424F}" srcOrd="0" destOrd="0" parTransId="{EEFD4039-ED53-4D61-8543-EFA6F065B356}" sibTransId="{58AE07BC-435C-4F1D-AE59-4E748D101B1C}"/>
    <dgm:cxn modelId="{ECE0BE26-1F40-4BD9-968A-508165A07AD9}" srcId="{972DCFBB-0E38-4273-9B63-B5C92D5166A5}" destId="{7E6EAD37-6B08-4249-9142-AEAE10C48CA1}" srcOrd="1" destOrd="0" parTransId="{E276B068-D6D6-4BBC-AA84-7C4E7A043466}" sibTransId="{2162789E-A85C-48AB-AD12-D6770D86F405}"/>
    <dgm:cxn modelId="{A170822C-0331-4C83-82ED-2567FB49B94F}" srcId="{972DCFBB-0E38-4273-9B63-B5C92D5166A5}" destId="{4FB6463B-400F-409C-AAA5-898629AB63A5}" srcOrd="2" destOrd="0" parTransId="{1A98927E-DC0D-4947-AAAE-6E04A55FC87C}" sibTransId="{7B1E4652-EA8F-4126-9054-8126539E648F}"/>
    <dgm:cxn modelId="{80083E47-D9A0-4830-BA1B-D974B469B18E}" type="presOf" srcId="{2162789E-A85C-48AB-AD12-D6770D86F405}" destId="{9EC8CBEA-FACA-47D0-BAF7-53F4F8A1B923}" srcOrd="0" destOrd="0" presId="urn:microsoft.com/office/officeart/2005/8/layout/process1"/>
    <dgm:cxn modelId="{AE75626E-E681-4DCE-AC7C-D95F06EB82F3}" type="presOf" srcId="{58AE07BC-435C-4F1D-AE59-4E748D101B1C}" destId="{20FE815C-5E55-435E-86A8-A053F8B207A9}" srcOrd="1" destOrd="0" presId="urn:microsoft.com/office/officeart/2005/8/layout/process1"/>
    <dgm:cxn modelId="{AB2A3873-060C-48F2-B90A-F5A0879EF6CD}" type="presOf" srcId="{4FB6463B-400F-409C-AAA5-898629AB63A5}" destId="{73688E48-A0BA-4BBC-81FD-9BD9B474CEBD}" srcOrd="0" destOrd="0" presId="urn:microsoft.com/office/officeart/2005/8/layout/process1"/>
    <dgm:cxn modelId="{0C1FCF75-B823-49CD-9321-6E86C7B190EC}" type="presOf" srcId="{972DCFBB-0E38-4273-9B63-B5C92D5166A5}" destId="{649CA656-E033-4786-9CC8-0B27DB1E1DEA}" srcOrd="0" destOrd="0" presId="urn:microsoft.com/office/officeart/2005/8/layout/process1"/>
    <dgm:cxn modelId="{AB661587-7825-4D5D-9AD8-4BB297AA237A}" type="presOf" srcId="{7E6EAD37-6B08-4249-9142-AEAE10C48CA1}" destId="{5BD1C736-B598-401C-9635-64AC65F8C7C9}" srcOrd="0" destOrd="0" presId="urn:microsoft.com/office/officeart/2005/8/layout/process1"/>
    <dgm:cxn modelId="{E82E81FE-3AE0-4E72-B4FD-53ABC68AEA61}" type="presOf" srcId="{2162789E-A85C-48AB-AD12-D6770D86F405}" destId="{7F28166B-DDE9-43B8-B2CC-F0DDB7863462}" srcOrd="1" destOrd="0" presId="urn:microsoft.com/office/officeart/2005/8/layout/process1"/>
    <dgm:cxn modelId="{BB2B72C5-6372-41C8-855A-7D2B7B442D76}" type="presParOf" srcId="{649CA656-E033-4786-9CC8-0B27DB1E1DEA}" destId="{C5ABE679-3ECA-4DFB-92B2-37FE5642A9AB}" srcOrd="0" destOrd="0" presId="urn:microsoft.com/office/officeart/2005/8/layout/process1"/>
    <dgm:cxn modelId="{E7612680-C138-46C2-8294-C98876B0D484}" type="presParOf" srcId="{649CA656-E033-4786-9CC8-0B27DB1E1DEA}" destId="{5077D69D-7731-49C7-B633-920679C58E0A}" srcOrd="1" destOrd="0" presId="urn:microsoft.com/office/officeart/2005/8/layout/process1"/>
    <dgm:cxn modelId="{3F3D7307-D1C0-4A05-AA16-8743FC1A6EC4}" type="presParOf" srcId="{5077D69D-7731-49C7-B633-920679C58E0A}" destId="{20FE815C-5E55-435E-86A8-A053F8B207A9}" srcOrd="0" destOrd="0" presId="urn:microsoft.com/office/officeart/2005/8/layout/process1"/>
    <dgm:cxn modelId="{994532B9-827C-4CEB-8BF0-1759FC7A4B55}" type="presParOf" srcId="{649CA656-E033-4786-9CC8-0B27DB1E1DEA}" destId="{5BD1C736-B598-401C-9635-64AC65F8C7C9}" srcOrd="2" destOrd="0" presId="urn:microsoft.com/office/officeart/2005/8/layout/process1"/>
    <dgm:cxn modelId="{A66ABCA1-9172-41DC-AAB9-5C8AE1D7C8F4}" type="presParOf" srcId="{649CA656-E033-4786-9CC8-0B27DB1E1DEA}" destId="{9EC8CBEA-FACA-47D0-BAF7-53F4F8A1B923}" srcOrd="3" destOrd="0" presId="urn:microsoft.com/office/officeart/2005/8/layout/process1"/>
    <dgm:cxn modelId="{2DE7F45E-C938-4B6D-9EF5-24803AE2C195}" type="presParOf" srcId="{9EC8CBEA-FACA-47D0-BAF7-53F4F8A1B923}" destId="{7F28166B-DDE9-43B8-B2CC-F0DDB7863462}" srcOrd="0" destOrd="0" presId="urn:microsoft.com/office/officeart/2005/8/layout/process1"/>
    <dgm:cxn modelId="{ADFEECAD-F563-4046-BC0B-97D04266E684}" type="presParOf" srcId="{649CA656-E033-4786-9CC8-0B27DB1E1DEA}" destId="{73688E48-A0BA-4BBC-81FD-9BD9B474CE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DCFBB-0E38-4273-9B63-B5C92D5166A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101DFA89-EC83-4057-AADA-C4A4AA37424F}">
      <dgm:prSet phldrT="[Text]"/>
      <dgm:spPr/>
      <dgm:t>
        <a:bodyPr/>
        <a:lstStyle/>
        <a:p>
          <a:r>
            <a:rPr lang="en-IN" dirty="0"/>
            <a:t>Silver Table (in MySQL)</a:t>
          </a:r>
        </a:p>
      </dgm:t>
    </dgm:pt>
    <dgm:pt modelId="{EEFD4039-ED53-4D61-8543-EFA6F065B356}" type="parTrans" cxnId="{DB888B21-DB67-48D2-AF82-7559BCA84C0E}">
      <dgm:prSet/>
      <dgm:spPr/>
      <dgm:t>
        <a:bodyPr/>
        <a:lstStyle/>
        <a:p>
          <a:endParaRPr lang="en-IN"/>
        </a:p>
      </dgm:t>
    </dgm:pt>
    <dgm:pt modelId="{58AE07BC-435C-4F1D-AE59-4E748D101B1C}" type="sibTrans" cxnId="{DB888B21-DB67-48D2-AF82-7559BCA84C0E}">
      <dgm:prSet/>
      <dgm:spPr/>
      <dgm:t>
        <a:bodyPr/>
        <a:lstStyle/>
        <a:p>
          <a:endParaRPr lang="en-IN"/>
        </a:p>
      </dgm:t>
    </dgm:pt>
    <dgm:pt modelId="{7E6EAD37-6B08-4249-9142-AEAE10C48CA1}">
      <dgm:prSet phldrT="[Text]"/>
      <dgm:spPr>
        <a:solidFill>
          <a:srgbClr val="1A77D4"/>
        </a:solidFill>
      </dgm:spPr>
      <dgm:t>
        <a:bodyPr/>
        <a:lstStyle/>
        <a:p>
          <a:r>
            <a:rPr lang="en-IN" dirty="0"/>
            <a:t>SQL Aggregations </a:t>
          </a:r>
        </a:p>
      </dgm:t>
    </dgm:pt>
    <dgm:pt modelId="{E276B068-D6D6-4BBC-AA84-7C4E7A043466}" type="parTrans" cxnId="{ECE0BE26-1F40-4BD9-968A-508165A07AD9}">
      <dgm:prSet/>
      <dgm:spPr/>
      <dgm:t>
        <a:bodyPr/>
        <a:lstStyle/>
        <a:p>
          <a:endParaRPr lang="en-IN"/>
        </a:p>
      </dgm:t>
    </dgm:pt>
    <dgm:pt modelId="{2162789E-A85C-48AB-AD12-D6770D86F405}" type="sibTrans" cxnId="{ECE0BE26-1F40-4BD9-968A-508165A07AD9}">
      <dgm:prSet/>
      <dgm:spPr/>
      <dgm:t>
        <a:bodyPr/>
        <a:lstStyle/>
        <a:p>
          <a:endParaRPr lang="en-IN"/>
        </a:p>
      </dgm:t>
    </dgm:pt>
    <dgm:pt modelId="{4FB6463B-400F-409C-AAA5-898629AB63A5}">
      <dgm:prSet phldrT="[Text]"/>
      <dgm:spPr/>
      <dgm:t>
        <a:bodyPr/>
        <a:lstStyle/>
        <a:p>
          <a:r>
            <a:rPr lang="en-IN" dirty="0"/>
            <a:t>Save table to gold_db in MySQL (transportation_gold)</a:t>
          </a:r>
        </a:p>
      </dgm:t>
    </dgm:pt>
    <dgm:pt modelId="{1A98927E-DC0D-4947-AAAE-6E04A55FC87C}" type="parTrans" cxnId="{A170822C-0331-4C83-82ED-2567FB49B94F}">
      <dgm:prSet/>
      <dgm:spPr/>
      <dgm:t>
        <a:bodyPr/>
        <a:lstStyle/>
        <a:p>
          <a:endParaRPr lang="en-IN"/>
        </a:p>
      </dgm:t>
    </dgm:pt>
    <dgm:pt modelId="{7B1E4652-EA8F-4126-9054-8126539E648F}" type="sibTrans" cxnId="{A170822C-0331-4C83-82ED-2567FB49B94F}">
      <dgm:prSet/>
      <dgm:spPr/>
      <dgm:t>
        <a:bodyPr/>
        <a:lstStyle/>
        <a:p>
          <a:endParaRPr lang="en-IN"/>
        </a:p>
      </dgm:t>
    </dgm:pt>
    <dgm:pt modelId="{649CA656-E033-4786-9CC8-0B27DB1E1DEA}" type="pres">
      <dgm:prSet presAssocID="{972DCFBB-0E38-4273-9B63-B5C92D5166A5}" presName="Name0" presStyleCnt="0">
        <dgm:presLayoutVars>
          <dgm:dir/>
          <dgm:resizeHandles val="exact"/>
        </dgm:presLayoutVars>
      </dgm:prSet>
      <dgm:spPr/>
    </dgm:pt>
    <dgm:pt modelId="{C5ABE679-3ECA-4DFB-92B2-37FE5642A9AB}" type="pres">
      <dgm:prSet presAssocID="{101DFA89-EC83-4057-AADA-C4A4AA37424F}" presName="node" presStyleLbl="node1" presStyleIdx="0" presStyleCnt="3">
        <dgm:presLayoutVars>
          <dgm:bulletEnabled val="1"/>
        </dgm:presLayoutVars>
      </dgm:prSet>
      <dgm:spPr/>
    </dgm:pt>
    <dgm:pt modelId="{5077D69D-7731-49C7-B633-920679C58E0A}" type="pres">
      <dgm:prSet presAssocID="{58AE07BC-435C-4F1D-AE59-4E748D101B1C}" presName="sibTrans" presStyleLbl="sibTrans2D1" presStyleIdx="0" presStyleCnt="2"/>
      <dgm:spPr/>
    </dgm:pt>
    <dgm:pt modelId="{20FE815C-5E55-435E-86A8-A053F8B207A9}" type="pres">
      <dgm:prSet presAssocID="{58AE07BC-435C-4F1D-AE59-4E748D101B1C}" presName="connectorText" presStyleLbl="sibTrans2D1" presStyleIdx="0" presStyleCnt="2"/>
      <dgm:spPr/>
    </dgm:pt>
    <dgm:pt modelId="{5BD1C736-B598-401C-9635-64AC65F8C7C9}" type="pres">
      <dgm:prSet presAssocID="{7E6EAD37-6B08-4249-9142-AEAE10C48CA1}" presName="node" presStyleLbl="node1" presStyleIdx="1" presStyleCnt="3">
        <dgm:presLayoutVars>
          <dgm:bulletEnabled val="1"/>
        </dgm:presLayoutVars>
      </dgm:prSet>
      <dgm:spPr/>
    </dgm:pt>
    <dgm:pt modelId="{9EC8CBEA-FACA-47D0-BAF7-53F4F8A1B923}" type="pres">
      <dgm:prSet presAssocID="{2162789E-A85C-48AB-AD12-D6770D86F405}" presName="sibTrans" presStyleLbl="sibTrans2D1" presStyleIdx="1" presStyleCnt="2"/>
      <dgm:spPr/>
    </dgm:pt>
    <dgm:pt modelId="{7F28166B-DDE9-43B8-B2CC-F0DDB7863462}" type="pres">
      <dgm:prSet presAssocID="{2162789E-A85C-48AB-AD12-D6770D86F405}" presName="connectorText" presStyleLbl="sibTrans2D1" presStyleIdx="1" presStyleCnt="2"/>
      <dgm:spPr/>
    </dgm:pt>
    <dgm:pt modelId="{73688E48-A0BA-4BBC-81FD-9BD9B474CEBD}" type="pres">
      <dgm:prSet presAssocID="{4FB6463B-400F-409C-AAA5-898629AB63A5}" presName="node" presStyleLbl="node1" presStyleIdx="2" presStyleCnt="3">
        <dgm:presLayoutVars>
          <dgm:bulletEnabled val="1"/>
        </dgm:presLayoutVars>
      </dgm:prSet>
      <dgm:spPr/>
    </dgm:pt>
  </dgm:ptLst>
  <dgm:cxnLst>
    <dgm:cxn modelId="{AA167D06-BD96-47BC-B525-19031FAE930A}" type="presOf" srcId="{58AE07BC-435C-4F1D-AE59-4E748D101B1C}" destId="{5077D69D-7731-49C7-B633-920679C58E0A}" srcOrd="0" destOrd="0" presId="urn:microsoft.com/office/officeart/2005/8/layout/process1"/>
    <dgm:cxn modelId="{3F27D70D-8238-4B7D-B12D-15DBC380F9F9}" type="presOf" srcId="{101DFA89-EC83-4057-AADA-C4A4AA37424F}" destId="{C5ABE679-3ECA-4DFB-92B2-37FE5642A9AB}" srcOrd="0" destOrd="0" presId="urn:microsoft.com/office/officeart/2005/8/layout/process1"/>
    <dgm:cxn modelId="{DB888B21-DB67-48D2-AF82-7559BCA84C0E}" srcId="{972DCFBB-0E38-4273-9B63-B5C92D5166A5}" destId="{101DFA89-EC83-4057-AADA-C4A4AA37424F}" srcOrd="0" destOrd="0" parTransId="{EEFD4039-ED53-4D61-8543-EFA6F065B356}" sibTransId="{58AE07BC-435C-4F1D-AE59-4E748D101B1C}"/>
    <dgm:cxn modelId="{ECE0BE26-1F40-4BD9-968A-508165A07AD9}" srcId="{972DCFBB-0E38-4273-9B63-B5C92D5166A5}" destId="{7E6EAD37-6B08-4249-9142-AEAE10C48CA1}" srcOrd="1" destOrd="0" parTransId="{E276B068-D6D6-4BBC-AA84-7C4E7A043466}" sibTransId="{2162789E-A85C-48AB-AD12-D6770D86F405}"/>
    <dgm:cxn modelId="{A170822C-0331-4C83-82ED-2567FB49B94F}" srcId="{972DCFBB-0E38-4273-9B63-B5C92D5166A5}" destId="{4FB6463B-400F-409C-AAA5-898629AB63A5}" srcOrd="2" destOrd="0" parTransId="{1A98927E-DC0D-4947-AAAE-6E04A55FC87C}" sibTransId="{7B1E4652-EA8F-4126-9054-8126539E648F}"/>
    <dgm:cxn modelId="{80083E47-D9A0-4830-BA1B-D974B469B18E}" type="presOf" srcId="{2162789E-A85C-48AB-AD12-D6770D86F405}" destId="{9EC8CBEA-FACA-47D0-BAF7-53F4F8A1B923}" srcOrd="0" destOrd="0" presId="urn:microsoft.com/office/officeart/2005/8/layout/process1"/>
    <dgm:cxn modelId="{AE75626E-E681-4DCE-AC7C-D95F06EB82F3}" type="presOf" srcId="{58AE07BC-435C-4F1D-AE59-4E748D101B1C}" destId="{20FE815C-5E55-435E-86A8-A053F8B207A9}" srcOrd="1" destOrd="0" presId="urn:microsoft.com/office/officeart/2005/8/layout/process1"/>
    <dgm:cxn modelId="{AB2A3873-060C-48F2-B90A-F5A0879EF6CD}" type="presOf" srcId="{4FB6463B-400F-409C-AAA5-898629AB63A5}" destId="{73688E48-A0BA-4BBC-81FD-9BD9B474CEBD}" srcOrd="0" destOrd="0" presId="urn:microsoft.com/office/officeart/2005/8/layout/process1"/>
    <dgm:cxn modelId="{0C1FCF75-B823-49CD-9321-6E86C7B190EC}" type="presOf" srcId="{972DCFBB-0E38-4273-9B63-B5C92D5166A5}" destId="{649CA656-E033-4786-9CC8-0B27DB1E1DEA}" srcOrd="0" destOrd="0" presId="urn:microsoft.com/office/officeart/2005/8/layout/process1"/>
    <dgm:cxn modelId="{AB661587-7825-4D5D-9AD8-4BB297AA237A}" type="presOf" srcId="{7E6EAD37-6B08-4249-9142-AEAE10C48CA1}" destId="{5BD1C736-B598-401C-9635-64AC65F8C7C9}" srcOrd="0" destOrd="0" presId="urn:microsoft.com/office/officeart/2005/8/layout/process1"/>
    <dgm:cxn modelId="{E82E81FE-3AE0-4E72-B4FD-53ABC68AEA61}" type="presOf" srcId="{2162789E-A85C-48AB-AD12-D6770D86F405}" destId="{7F28166B-DDE9-43B8-B2CC-F0DDB7863462}" srcOrd="1" destOrd="0" presId="urn:microsoft.com/office/officeart/2005/8/layout/process1"/>
    <dgm:cxn modelId="{BB2B72C5-6372-41C8-855A-7D2B7B442D76}" type="presParOf" srcId="{649CA656-E033-4786-9CC8-0B27DB1E1DEA}" destId="{C5ABE679-3ECA-4DFB-92B2-37FE5642A9AB}" srcOrd="0" destOrd="0" presId="urn:microsoft.com/office/officeart/2005/8/layout/process1"/>
    <dgm:cxn modelId="{E7612680-C138-46C2-8294-C98876B0D484}" type="presParOf" srcId="{649CA656-E033-4786-9CC8-0B27DB1E1DEA}" destId="{5077D69D-7731-49C7-B633-920679C58E0A}" srcOrd="1" destOrd="0" presId="urn:microsoft.com/office/officeart/2005/8/layout/process1"/>
    <dgm:cxn modelId="{3F3D7307-D1C0-4A05-AA16-8743FC1A6EC4}" type="presParOf" srcId="{5077D69D-7731-49C7-B633-920679C58E0A}" destId="{20FE815C-5E55-435E-86A8-A053F8B207A9}" srcOrd="0" destOrd="0" presId="urn:microsoft.com/office/officeart/2005/8/layout/process1"/>
    <dgm:cxn modelId="{994532B9-827C-4CEB-8BF0-1759FC7A4B55}" type="presParOf" srcId="{649CA656-E033-4786-9CC8-0B27DB1E1DEA}" destId="{5BD1C736-B598-401C-9635-64AC65F8C7C9}" srcOrd="2" destOrd="0" presId="urn:microsoft.com/office/officeart/2005/8/layout/process1"/>
    <dgm:cxn modelId="{A66ABCA1-9172-41DC-AAB9-5C8AE1D7C8F4}" type="presParOf" srcId="{649CA656-E033-4786-9CC8-0B27DB1E1DEA}" destId="{9EC8CBEA-FACA-47D0-BAF7-53F4F8A1B923}" srcOrd="3" destOrd="0" presId="urn:microsoft.com/office/officeart/2005/8/layout/process1"/>
    <dgm:cxn modelId="{2DE7F45E-C938-4B6D-9EF5-24803AE2C195}" type="presParOf" srcId="{9EC8CBEA-FACA-47D0-BAF7-53F4F8A1B923}" destId="{7F28166B-DDE9-43B8-B2CC-F0DDB7863462}" srcOrd="0" destOrd="0" presId="urn:microsoft.com/office/officeart/2005/8/layout/process1"/>
    <dgm:cxn modelId="{ADFEECAD-F563-4046-BC0B-97D04266E684}" type="presParOf" srcId="{649CA656-E033-4786-9CC8-0B27DB1E1DEA}" destId="{73688E48-A0BA-4BBC-81FD-9BD9B474CE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2DCFBB-0E38-4273-9B63-B5C92D5166A5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101DFA89-EC83-4057-AADA-C4A4AA37424F}">
      <dgm:prSet phldrT="[Text]"/>
      <dgm:spPr/>
      <dgm:t>
        <a:bodyPr/>
        <a:lstStyle/>
        <a:p>
          <a:r>
            <a:rPr lang="en-IN" dirty="0"/>
            <a:t>Gold Table in MySQL</a:t>
          </a:r>
        </a:p>
      </dgm:t>
    </dgm:pt>
    <dgm:pt modelId="{EEFD4039-ED53-4D61-8543-EFA6F065B356}" type="parTrans" cxnId="{DB888B21-DB67-48D2-AF82-7559BCA84C0E}">
      <dgm:prSet/>
      <dgm:spPr/>
      <dgm:t>
        <a:bodyPr/>
        <a:lstStyle/>
        <a:p>
          <a:endParaRPr lang="en-IN"/>
        </a:p>
      </dgm:t>
    </dgm:pt>
    <dgm:pt modelId="{58AE07BC-435C-4F1D-AE59-4E748D101B1C}" type="sibTrans" cxnId="{DB888B21-DB67-48D2-AF82-7559BCA84C0E}">
      <dgm:prSet/>
      <dgm:spPr/>
      <dgm:t>
        <a:bodyPr/>
        <a:lstStyle/>
        <a:p>
          <a:endParaRPr lang="en-IN"/>
        </a:p>
      </dgm:t>
    </dgm:pt>
    <dgm:pt modelId="{7E6EAD37-6B08-4249-9142-AEAE10C48CA1}">
      <dgm:prSet phldrT="[Text]"/>
      <dgm:spPr>
        <a:solidFill>
          <a:srgbClr val="1A77D4"/>
        </a:solidFill>
      </dgm:spPr>
      <dgm:t>
        <a:bodyPr/>
        <a:lstStyle/>
        <a:p>
          <a:r>
            <a:rPr lang="en-IN" dirty="0"/>
            <a:t>SQL </a:t>
          </a:r>
          <a:r>
            <a:rPr lang="en-IN" dirty="0" err="1"/>
            <a:t>AggregaMySQL</a:t>
          </a:r>
          <a:r>
            <a:rPr lang="en-IN" dirty="0"/>
            <a:t> Connector in Power </a:t>
          </a:r>
          <a:r>
            <a:rPr lang="en-IN" dirty="0" err="1"/>
            <a:t>BItions</a:t>
          </a:r>
          <a:r>
            <a:rPr lang="en-IN" dirty="0"/>
            <a:t> </a:t>
          </a:r>
        </a:p>
      </dgm:t>
    </dgm:pt>
    <dgm:pt modelId="{E276B068-D6D6-4BBC-AA84-7C4E7A043466}" type="parTrans" cxnId="{ECE0BE26-1F40-4BD9-968A-508165A07AD9}">
      <dgm:prSet/>
      <dgm:spPr/>
      <dgm:t>
        <a:bodyPr/>
        <a:lstStyle/>
        <a:p>
          <a:endParaRPr lang="en-IN"/>
        </a:p>
      </dgm:t>
    </dgm:pt>
    <dgm:pt modelId="{2162789E-A85C-48AB-AD12-D6770D86F405}" type="sibTrans" cxnId="{ECE0BE26-1F40-4BD9-968A-508165A07AD9}">
      <dgm:prSet/>
      <dgm:spPr/>
      <dgm:t>
        <a:bodyPr/>
        <a:lstStyle/>
        <a:p>
          <a:endParaRPr lang="en-IN"/>
        </a:p>
      </dgm:t>
    </dgm:pt>
    <dgm:pt modelId="{4FB6463B-400F-409C-AAA5-898629AB63A5}">
      <dgm:prSet phldrT="[Text]"/>
      <dgm:spPr/>
      <dgm:t>
        <a:bodyPr/>
        <a:lstStyle/>
        <a:p>
          <a:r>
            <a:rPr lang="en-IN" dirty="0"/>
            <a:t>Dashboard Elements: KPIs (Delivery Count, Avg Time), Charts (Line, Bar, Pie), Filters (Region, Date, Driver)</a:t>
          </a:r>
        </a:p>
      </dgm:t>
    </dgm:pt>
    <dgm:pt modelId="{1A98927E-DC0D-4947-AAAE-6E04A55FC87C}" type="parTrans" cxnId="{A170822C-0331-4C83-82ED-2567FB49B94F}">
      <dgm:prSet/>
      <dgm:spPr/>
      <dgm:t>
        <a:bodyPr/>
        <a:lstStyle/>
        <a:p>
          <a:endParaRPr lang="en-IN"/>
        </a:p>
      </dgm:t>
    </dgm:pt>
    <dgm:pt modelId="{7B1E4652-EA8F-4126-9054-8126539E648F}" type="sibTrans" cxnId="{A170822C-0331-4C83-82ED-2567FB49B94F}">
      <dgm:prSet/>
      <dgm:spPr/>
      <dgm:t>
        <a:bodyPr/>
        <a:lstStyle/>
        <a:p>
          <a:endParaRPr lang="en-IN"/>
        </a:p>
      </dgm:t>
    </dgm:pt>
    <dgm:pt modelId="{649CA656-E033-4786-9CC8-0B27DB1E1DEA}" type="pres">
      <dgm:prSet presAssocID="{972DCFBB-0E38-4273-9B63-B5C92D5166A5}" presName="Name0" presStyleCnt="0">
        <dgm:presLayoutVars>
          <dgm:dir/>
          <dgm:resizeHandles val="exact"/>
        </dgm:presLayoutVars>
      </dgm:prSet>
      <dgm:spPr/>
    </dgm:pt>
    <dgm:pt modelId="{C5ABE679-3ECA-4DFB-92B2-37FE5642A9AB}" type="pres">
      <dgm:prSet presAssocID="{101DFA89-EC83-4057-AADA-C4A4AA37424F}" presName="node" presStyleLbl="node1" presStyleIdx="0" presStyleCnt="3">
        <dgm:presLayoutVars>
          <dgm:bulletEnabled val="1"/>
        </dgm:presLayoutVars>
      </dgm:prSet>
      <dgm:spPr/>
    </dgm:pt>
    <dgm:pt modelId="{5077D69D-7731-49C7-B633-920679C58E0A}" type="pres">
      <dgm:prSet presAssocID="{58AE07BC-435C-4F1D-AE59-4E748D101B1C}" presName="sibTrans" presStyleLbl="sibTrans2D1" presStyleIdx="0" presStyleCnt="2"/>
      <dgm:spPr/>
    </dgm:pt>
    <dgm:pt modelId="{20FE815C-5E55-435E-86A8-A053F8B207A9}" type="pres">
      <dgm:prSet presAssocID="{58AE07BC-435C-4F1D-AE59-4E748D101B1C}" presName="connectorText" presStyleLbl="sibTrans2D1" presStyleIdx="0" presStyleCnt="2"/>
      <dgm:spPr/>
    </dgm:pt>
    <dgm:pt modelId="{5BD1C736-B598-401C-9635-64AC65F8C7C9}" type="pres">
      <dgm:prSet presAssocID="{7E6EAD37-6B08-4249-9142-AEAE10C48CA1}" presName="node" presStyleLbl="node1" presStyleIdx="1" presStyleCnt="3">
        <dgm:presLayoutVars>
          <dgm:bulletEnabled val="1"/>
        </dgm:presLayoutVars>
      </dgm:prSet>
      <dgm:spPr/>
    </dgm:pt>
    <dgm:pt modelId="{9EC8CBEA-FACA-47D0-BAF7-53F4F8A1B923}" type="pres">
      <dgm:prSet presAssocID="{2162789E-A85C-48AB-AD12-D6770D86F405}" presName="sibTrans" presStyleLbl="sibTrans2D1" presStyleIdx="1" presStyleCnt="2"/>
      <dgm:spPr/>
    </dgm:pt>
    <dgm:pt modelId="{7F28166B-DDE9-43B8-B2CC-F0DDB7863462}" type="pres">
      <dgm:prSet presAssocID="{2162789E-A85C-48AB-AD12-D6770D86F405}" presName="connectorText" presStyleLbl="sibTrans2D1" presStyleIdx="1" presStyleCnt="2"/>
      <dgm:spPr/>
    </dgm:pt>
    <dgm:pt modelId="{73688E48-A0BA-4BBC-81FD-9BD9B474CEBD}" type="pres">
      <dgm:prSet presAssocID="{4FB6463B-400F-409C-AAA5-898629AB63A5}" presName="node" presStyleLbl="node1" presStyleIdx="2" presStyleCnt="3">
        <dgm:presLayoutVars>
          <dgm:bulletEnabled val="1"/>
        </dgm:presLayoutVars>
      </dgm:prSet>
      <dgm:spPr/>
    </dgm:pt>
  </dgm:ptLst>
  <dgm:cxnLst>
    <dgm:cxn modelId="{AA167D06-BD96-47BC-B525-19031FAE930A}" type="presOf" srcId="{58AE07BC-435C-4F1D-AE59-4E748D101B1C}" destId="{5077D69D-7731-49C7-B633-920679C58E0A}" srcOrd="0" destOrd="0" presId="urn:microsoft.com/office/officeart/2005/8/layout/process1"/>
    <dgm:cxn modelId="{3F27D70D-8238-4B7D-B12D-15DBC380F9F9}" type="presOf" srcId="{101DFA89-EC83-4057-AADA-C4A4AA37424F}" destId="{C5ABE679-3ECA-4DFB-92B2-37FE5642A9AB}" srcOrd="0" destOrd="0" presId="urn:microsoft.com/office/officeart/2005/8/layout/process1"/>
    <dgm:cxn modelId="{DB888B21-DB67-48D2-AF82-7559BCA84C0E}" srcId="{972DCFBB-0E38-4273-9B63-B5C92D5166A5}" destId="{101DFA89-EC83-4057-AADA-C4A4AA37424F}" srcOrd="0" destOrd="0" parTransId="{EEFD4039-ED53-4D61-8543-EFA6F065B356}" sibTransId="{58AE07BC-435C-4F1D-AE59-4E748D101B1C}"/>
    <dgm:cxn modelId="{ECE0BE26-1F40-4BD9-968A-508165A07AD9}" srcId="{972DCFBB-0E38-4273-9B63-B5C92D5166A5}" destId="{7E6EAD37-6B08-4249-9142-AEAE10C48CA1}" srcOrd="1" destOrd="0" parTransId="{E276B068-D6D6-4BBC-AA84-7C4E7A043466}" sibTransId="{2162789E-A85C-48AB-AD12-D6770D86F405}"/>
    <dgm:cxn modelId="{A170822C-0331-4C83-82ED-2567FB49B94F}" srcId="{972DCFBB-0E38-4273-9B63-B5C92D5166A5}" destId="{4FB6463B-400F-409C-AAA5-898629AB63A5}" srcOrd="2" destOrd="0" parTransId="{1A98927E-DC0D-4947-AAAE-6E04A55FC87C}" sibTransId="{7B1E4652-EA8F-4126-9054-8126539E648F}"/>
    <dgm:cxn modelId="{80083E47-D9A0-4830-BA1B-D974B469B18E}" type="presOf" srcId="{2162789E-A85C-48AB-AD12-D6770D86F405}" destId="{9EC8CBEA-FACA-47D0-BAF7-53F4F8A1B923}" srcOrd="0" destOrd="0" presId="urn:microsoft.com/office/officeart/2005/8/layout/process1"/>
    <dgm:cxn modelId="{AE75626E-E681-4DCE-AC7C-D95F06EB82F3}" type="presOf" srcId="{58AE07BC-435C-4F1D-AE59-4E748D101B1C}" destId="{20FE815C-5E55-435E-86A8-A053F8B207A9}" srcOrd="1" destOrd="0" presId="urn:microsoft.com/office/officeart/2005/8/layout/process1"/>
    <dgm:cxn modelId="{AB2A3873-060C-48F2-B90A-F5A0879EF6CD}" type="presOf" srcId="{4FB6463B-400F-409C-AAA5-898629AB63A5}" destId="{73688E48-A0BA-4BBC-81FD-9BD9B474CEBD}" srcOrd="0" destOrd="0" presId="urn:microsoft.com/office/officeart/2005/8/layout/process1"/>
    <dgm:cxn modelId="{0C1FCF75-B823-49CD-9321-6E86C7B190EC}" type="presOf" srcId="{972DCFBB-0E38-4273-9B63-B5C92D5166A5}" destId="{649CA656-E033-4786-9CC8-0B27DB1E1DEA}" srcOrd="0" destOrd="0" presId="urn:microsoft.com/office/officeart/2005/8/layout/process1"/>
    <dgm:cxn modelId="{AB661587-7825-4D5D-9AD8-4BB297AA237A}" type="presOf" srcId="{7E6EAD37-6B08-4249-9142-AEAE10C48CA1}" destId="{5BD1C736-B598-401C-9635-64AC65F8C7C9}" srcOrd="0" destOrd="0" presId="urn:microsoft.com/office/officeart/2005/8/layout/process1"/>
    <dgm:cxn modelId="{E82E81FE-3AE0-4E72-B4FD-53ABC68AEA61}" type="presOf" srcId="{2162789E-A85C-48AB-AD12-D6770D86F405}" destId="{7F28166B-DDE9-43B8-B2CC-F0DDB7863462}" srcOrd="1" destOrd="0" presId="urn:microsoft.com/office/officeart/2005/8/layout/process1"/>
    <dgm:cxn modelId="{BB2B72C5-6372-41C8-855A-7D2B7B442D76}" type="presParOf" srcId="{649CA656-E033-4786-9CC8-0B27DB1E1DEA}" destId="{C5ABE679-3ECA-4DFB-92B2-37FE5642A9AB}" srcOrd="0" destOrd="0" presId="urn:microsoft.com/office/officeart/2005/8/layout/process1"/>
    <dgm:cxn modelId="{E7612680-C138-46C2-8294-C98876B0D484}" type="presParOf" srcId="{649CA656-E033-4786-9CC8-0B27DB1E1DEA}" destId="{5077D69D-7731-49C7-B633-920679C58E0A}" srcOrd="1" destOrd="0" presId="urn:microsoft.com/office/officeart/2005/8/layout/process1"/>
    <dgm:cxn modelId="{3F3D7307-D1C0-4A05-AA16-8743FC1A6EC4}" type="presParOf" srcId="{5077D69D-7731-49C7-B633-920679C58E0A}" destId="{20FE815C-5E55-435E-86A8-A053F8B207A9}" srcOrd="0" destOrd="0" presId="urn:microsoft.com/office/officeart/2005/8/layout/process1"/>
    <dgm:cxn modelId="{994532B9-827C-4CEB-8BF0-1759FC7A4B55}" type="presParOf" srcId="{649CA656-E033-4786-9CC8-0B27DB1E1DEA}" destId="{5BD1C736-B598-401C-9635-64AC65F8C7C9}" srcOrd="2" destOrd="0" presId="urn:microsoft.com/office/officeart/2005/8/layout/process1"/>
    <dgm:cxn modelId="{A66ABCA1-9172-41DC-AAB9-5C8AE1D7C8F4}" type="presParOf" srcId="{649CA656-E033-4786-9CC8-0B27DB1E1DEA}" destId="{9EC8CBEA-FACA-47D0-BAF7-53F4F8A1B923}" srcOrd="3" destOrd="0" presId="urn:microsoft.com/office/officeart/2005/8/layout/process1"/>
    <dgm:cxn modelId="{2DE7F45E-C938-4B6D-9EF5-24803AE2C195}" type="presParOf" srcId="{9EC8CBEA-FACA-47D0-BAF7-53F4F8A1B923}" destId="{7F28166B-DDE9-43B8-B2CC-F0DDB7863462}" srcOrd="0" destOrd="0" presId="urn:microsoft.com/office/officeart/2005/8/layout/process1"/>
    <dgm:cxn modelId="{ADFEECAD-F563-4046-BC0B-97D04266E684}" type="presParOf" srcId="{649CA656-E033-4786-9CC8-0B27DB1E1DEA}" destId="{73688E48-A0BA-4BBC-81FD-9BD9B474CE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E679-3ECA-4DFB-92B2-37FE5642A9AB}">
      <dsp:nvSpPr>
        <dsp:cNvPr id="0" name=""/>
        <dsp:cNvSpPr/>
      </dsp:nvSpPr>
      <dsp:spPr>
        <a:xfrm>
          <a:off x="5887" y="0"/>
          <a:ext cx="1759807" cy="983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CSV Files(Raw Data)</a:t>
          </a:r>
        </a:p>
      </dsp:txBody>
      <dsp:txXfrm>
        <a:off x="34685" y="28798"/>
        <a:ext cx="1702211" cy="925629"/>
      </dsp:txXfrm>
    </dsp:sp>
    <dsp:sp modelId="{5077D69D-7731-49C7-B633-920679C58E0A}">
      <dsp:nvSpPr>
        <dsp:cNvPr id="0" name=""/>
        <dsp:cNvSpPr/>
      </dsp:nvSpPr>
      <dsp:spPr>
        <a:xfrm>
          <a:off x="1941676" y="273396"/>
          <a:ext cx="373079" cy="436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941676" y="360682"/>
        <a:ext cx="261155" cy="261860"/>
      </dsp:txXfrm>
    </dsp:sp>
    <dsp:sp modelId="{5BD1C736-B598-401C-9635-64AC65F8C7C9}">
      <dsp:nvSpPr>
        <dsp:cNvPr id="0" name=""/>
        <dsp:cNvSpPr/>
      </dsp:nvSpPr>
      <dsp:spPr>
        <a:xfrm>
          <a:off x="2469618" y="0"/>
          <a:ext cx="1759807" cy="983225"/>
        </a:xfrm>
        <a:prstGeom prst="roundRect">
          <a:avLst>
            <a:gd name="adj" fmla="val 10000"/>
          </a:avLst>
        </a:prstGeom>
        <a:solidFill>
          <a:srgbClr val="1A77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PySpark in Azure Databricks</a:t>
          </a:r>
        </a:p>
      </dsp:txBody>
      <dsp:txXfrm>
        <a:off x="2498416" y="28798"/>
        <a:ext cx="1702211" cy="925629"/>
      </dsp:txXfrm>
    </dsp:sp>
    <dsp:sp modelId="{9EC8CBEA-FACA-47D0-BAF7-53F4F8A1B923}">
      <dsp:nvSpPr>
        <dsp:cNvPr id="0" name=""/>
        <dsp:cNvSpPr/>
      </dsp:nvSpPr>
      <dsp:spPr>
        <a:xfrm>
          <a:off x="4405407" y="273396"/>
          <a:ext cx="373079" cy="43643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8241171"/>
            <a:satOff val="7643"/>
            <a:lumOff val="-223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4405407" y="360682"/>
        <a:ext cx="261155" cy="261860"/>
      </dsp:txXfrm>
    </dsp:sp>
    <dsp:sp modelId="{73688E48-A0BA-4BBC-81FD-9BD9B474CEBD}">
      <dsp:nvSpPr>
        <dsp:cNvPr id="0" name=""/>
        <dsp:cNvSpPr/>
      </dsp:nvSpPr>
      <dsp:spPr>
        <a:xfrm>
          <a:off x="4933349" y="0"/>
          <a:ext cx="1759807" cy="983225"/>
        </a:xfrm>
        <a:prstGeom prst="roundRect">
          <a:avLst>
            <a:gd name="adj" fmla="val 10000"/>
          </a:avLst>
        </a:prstGeom>
        <a:solidFill>
          <a:schemeClr val="accent2">
            <a:hueOff val="8241171"/>
            <a:satOff val="7643"/>
            <a:lumOff val="-223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Parquet                  (Bronze, ADLS GEN2)</a:t>
          </a:r>
        </a:p>
      </dsp:txBody>
      <dsp:txXfrm>
        <a:off x="4962147" y="28798"/>
        <a:ext cx="1702211" cy="925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E679-3ECA-4DFB-92B2-37FE5642A9AB}">
      <dsp:nvSpPr>
        <dsp:cNvPr id="0" name=""/>
        <dsp:cNvSpPr/>
      </dsp:nvSpPr>
      <dsp:spPr>
        <a:xfrm>
          <a:off x="6893" y="0"/>
          <a:ext cx="2060283" cy="10717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Parquet File                       (Bronze, ADLS GEN2)</a:t>
          </a:r>
        </a:p>
      </dsp:txBody>
      <dsp:txXfrm>
        <a:off x="38283" y="31390"/>
        <a:ext cx="1997503" cy="1008937"/>
      </dsp:txXfrm>
    </dsp:sp>
    <dsp:sp modelId="{5077D69D-7731-49C7-B633-920679C58E0A}">
      <dsp:nvSpPr>
        <dsp:cNvPr id="0" name=""/>
        <dsp:cNvSpPr/>
      </dsp:nvSpPr>
      <dsp:spPr>
        <a:xfrm>
          <a:off x="2273205" y="280383"/>
          <a:ext cx="436780" cy="510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273205" y="382573"/>
        <a:ext cx="305746" cy="306570"/>
      </dsp:txXfrm>
    </dsp:sp>
    <dsp:sp modelId="{5BD1C736-B598-401C-9635-64AC65F8C7C9}">
      <dsp:nvSpPr>
        <dsp:cNvPr id="0" name=""/>
        <dsp:cNvSpPr/>
      </dsp:nvSpPr>
      <dsp:spPr>
        <a:xfrm>
          <a:off x="2891290" y="0"/>
          <a:ext cx="2060283" cy="1071717"/>
        </a:xfrm>
        <a:prstGeom prst="roundRect">
          <a:avLst>
            <a:gd name="adj" fmla="val 10000"/>
          </a:avLst>
        </a:prstGeom>
        <a:solidFill>
          <a:srgbClr val="1A77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PySpark Transformations    (Cleaning, Enrichment, Derived Columns)</a:t>
          </a:r>
        </a:p>
      </dsp:txBody>
      <dsp:txXfrm>
        <a:off x="2922680" y="31390"/>
        <a:ext cx="1997503" cy="1008937"/>
      </dsp:txXfrm>
    </dsp:sp>
    <dsp:sp modelId="{9EC8CBEA-FACA-47D0-BAF7-53F4F8A1B923}">
      <dsp:nvSpPr>
        <dsp:cNvPr id="0" name=""/>
        <dsp:cNvSpPr/>
      </dsp:nvSpPr>
      <dsp:spPr>
        <a:xfrm>
          <a:off x="5157602" y="280383"/>
          <a:ext cx="436780" cy="510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8241171"/>
            <a:satOff val="7643"/>
            <a:lumOff val="-223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5157602" y="382573"/>
        <a:ext cx="305746" cy="306570"/>
      </dsp:txXfrm>
    </dsp:sp>
    <dsp:sp modelId="{73688E48-A0BA-4BBC-81FD-9BD9B474CEBD}">
      <dsp:nvSpPr>
        <dsp:cNvPr id="0" name=""/>
        <dsp:cNvSpPr/>
      </dsp:nvSpPr>
      <dsp:spPr>
        <a:xfrm>
          <a:off x="5775687" y="0"/>
          <a:ext cx="2060283" cy="1071717"/>
        </a:xfrm>
        <a:prstGeom prst="roundRect">
          <a:avLst>
            <a:gd name="adj" fmla="val 10000"/>
          </a:avLst>
        </a:prstGeom>
        <a:solidFill>
          <a:schemeClr val="accent2">
            <a:hueOff val="8241171"/>
            <a:satOff val="7643"/>
            <a:lumOff val="-223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Save as Parquet in ADLS (Silver, ADLS GEN2)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And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 Load to MySQL (Silver Tables)</a:t>
          </a:r>
        </a:p>
      </dsp:txBody>
      <dsp:txXfrm>
        <a:off x="5807077" y="31390"/>
        <a:ext cx="1997503" cy="1008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E679-3ECA-4DFB-92B2-37FE5642A9AB}">
      <dsp:nvSpPr>
        <dsp:cNvPr id="0" name=""/>
        <dsp:cNvSpPr/>
      </dsp:nvSpPr>
      <dsp:spPr>
        <a:xfrm>
          <a:off x="7015" y="0"/>
          <a:ext cx="2096874" cy="7418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Silver Table (in MySQL)</a:t>
          </a:r>
        </a:p>
      </dsp:txBody>
      <dsp:txXfrm>
        <a:off x="28742" y="21727"/>
        <a:ext cx="2053420" cy="698369"/>
      </dsp:txXfrm>
    </dsp:sp>
    <dsp:sp modelId="{5077D69D-7731-49C7-B633-920679C58E0A}">
      <dsp:nvSpPr>
        <dsp:cNvPr id="0" name=""/>
        <dsp:cNvSpPr/>
      </dsp:nvSpPr>
      <dsp:spPr>
        <a:xfrm>
          <a:off x="2313578" y="110899"/>
          <a:ext cx="444537" cy="520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313578" y="214904"/>
        <a:ext cx="311176" cy="312014"/>
      </dsp:txXfrm>
    </dsp:sp>
    <dsp:sp modelId="{5BD1C736-B598-401C-9635-64AC65F8C7C9}">
      <dsp:nvSpPr>
        <dsp:cNvPr id="0" name=""/>
        <dsp:cNvSpPr/>
      </dsp:nvSpPr>
      <dsp:spPr>
        <a:xfrm>
          <a:off x="2942640" y="0"/>
          <a:ext cx="2096874" cy="741823"/>
        </a:xfrm>
        <a:prstGeom prst="roundRect">
          <a:avLst>
            <a:gd name="adj" fmla="val 10000"/>
          </a:avLst>
        </a:prstGeom>
        <a:solidFill>
          <a:srgbClr val="1A77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SQL Aggregations </a:t>
          </a:r>
        </a:p>
      </dsp:txBody>
      <dsp:txXfrm>
        <a:off x="2964367" y="21727"/>
        <a:ext cx="2053420" cy="698369"/>
      </dsp:txXfrm>
    </dsp:sp>
    <dsp:sp modelId="{9EC8CBEA-FACA-47D0-BAF7-53F4F8A1B923}">
      <dsp:nvSpPr>
        <dsp:cNvPr id="0" name=""/>
        <dsp:cNvSpPr/>
      </dsp:nvSpPr>
      <dsp:spPr>
        <a:xfrm>
          <a:off x="5249202" y="110899"/>
          <a:ext cx="444537" cy="520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8241171"/>
            <a:satOff val="7643"/>
            <a:lumOff val="-223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5249202" y="214904"/>
        <a:ext cx="311176" cy="312014"/>
      </dsp:txXfrm>
    </dsp:sp>
    <dsp:sp modelId="{73688E48-A0BA-4BBC-81FD-9BD9B474CEBD}">
      <dsp:nvSpPr>
        <dsp:cNvPr id="0" name=""/>
        <dsp:cNvSpPr/>
      </dsp:nvSpPr>
      <dsp:spPr>
        <a:xfrm>
          <a:off x="5878265" y="0"/>
          <a:ext cx="2096874" cy="741823"/>
        </a:xfrm>
        <a:prstGeom prst="roundRect">
          <a:avLst>
            <a:gd name="adj" fmla="val 10000"/>
          </a:avLst>
        </a:prstGeom>
        <a:solidFill>
          <a:schemeClr val="accent2">
            <a:hueOff val="8241171"/>
            <a:satOff val="7643"/>
            <a:lumOff val="-223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Save table to gold_db in MySQL (transportation_gold)</a:t>
          </a:r>
        </a:p>
      </dsp:txBody>
      <dsp:txXfrm>
        <a:off x="5899992" y="21727"/>
        <a:ext cx="2053420" cy="698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BE679-3ECA-4DFB-92B2-37FE5642A9AB}">
      <dsp:nvSpPr>
        <dsp:cNvPr id="0" name=""/>
        <dsp:cNvSpPr/>
      </dsp:nvSpPr>
      <dsp:spPr>
        <a:xfrm>
          <a:off x="7015" y="0"/>
          <a:ext cx="2096874" cy="7418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Gold Table in MySQL</a:t>
          </a:r>
        </a:p>
      </dsp:txBody>
      <dsp:txXfrm>
        <a:off x="28742" y="21727"/>
        <a:ext cx="2053420" cy="698369"/>
      </dsp:txXfrm>
    </dsp:sp>
    <dsp:sp modelId="{5077D69D-7731-49C7-B633-920679C58E0A}">
      <dsp:nvSpPr>
        <dsp:cNvPr id="0" name=""/>
        <dsp:cNvSpPr/>
      </dsp:nvSpPr>
      <dsp:spPr>
        <a:xfrm>
          <a:off x="2313578" y="110899"/>
          <a:ext cx="444537" cy="520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313578" y="214904"/>
        <a:ext cx="311176" cy="312014"/>
      </dsp:txXfrm>
    </dsp:sp>
    <dsp:sp modelId="{5BD1C736-B598-401C-9635-64AC65F8C7C9}">
      <dsp:nvSpPr>
        <dsp:cNvPr id="0" name=""/>
        <dsp:cNvSpPr/>
      </dsp:nvSpPr>
      <dsp:spPr>
        <a:xfrm>
          <a:off x="2942640" y="0"/>
          <a:ext cx="2096874" cy="741823"/>
        </a:xfrm>
        <a:prstGeom prst="roundRect">
          <a:avLst>
            <a:gd name="adj" fmla="val 10000"/>
          </a:avLst>
        </a:prstGeom>
        <a:solidFill>
          <a:srgbClr val="1A77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SQL </a:t>
          </a:r>
          <a:r>
            <a:rPr lang="en-IN" sz="1100" kern="1200" dirty="0" err="1"/>
            <a:t>AggregaMySQL</a:t>
          </a:r>
          <a:r>
            <a:rPr lang="en-IN" sz="1100" kern="1200" dirty="0"/>
            <a:t> Connector in Power </a:t>
          </a:r>
          <a:r>
            <a:rPr lang="en-IN" sz="1100" kern="1200" dirty="0" err="1"/>
            <a:t>BItions</a:t>
          </a:r>
          <a:r>
            <a:rPr lang="en-IN" sz="1100" kern="1200" dirty="0"/>
            <a:t> </a:t>
          </a:r>
        </a:p>
      </dsp:txBody>
      <dsp:txXfrm>
        <a:off x="2964367" y="21727"/>
        <a:ext cx="2053420" cy="698369"/>
      </dsp:txXfrm>
    </dsp:sp>
    <dsp:sp modelId="{9EC8CBEA-FACA-47D0-BAF7-53F4F8A1B923}">
      <dsp:nvSpPr>
        <dsp:cNvPr id="0" name=""/>
        <dsp:cNvSpPr/>
      </dsp:nvSpPr>
      <dsp:spPr>
        <a:xfrm>
          <a:off x="5249202" y="110899"/>
          <a:ext cx="444537" cy="5200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8241171"/>
            <a:satOff val="7643"/>
            <a:lumOff val="-223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5249202" y="214904"/>
        <a:ext cx="311176" cy="312014"/>
      </dsp:txXfrm>
    </dsp:sp>
    <dsp:sp modelId="{73688E48-A0BA-4BBC-81FD-9BD9B474CEBD}">
      <dsp:nvSpPr>
        <dsp:cNvPr id="0" name=""/>
        <dsp:cNvSpPr/>
      </dsp:nvSpPr>
      <dsp:spPr>
        <a:xfrm>
          <a:off x="5878265" y="0"/>
          <a:ext cx="2096874" cy="741823"/>
        </a:xfrm>
        <a:prstGeom prst="roundRect">
          <a:avLst>
            <a:gd name="adj" fmla="val 10000"/>
          </a:avLst>
        </a:prstGeom>
        <a:solidFill>
          <a:schemeClr val="accent2">
            <a:hueOff val="8241171"/>
            <a:satOff val="7643"/>
            <a:lumOff val="-223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Dashboard Elements: KPIs (Delivery Count, Avg Time), Charts (Line, Bar, Pie), Filters (Region, Date, Driver)</a:t>
          </a:r>
        </a:p>
      </dsp:txBody>
      <dsp:txXfrm>
        <a:off x="5899992" y="21727"/>
        <a:ext cx="2053420" cy="698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5/5/2025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F3E1E9-91F3-D594-7B6B-7298782A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679" y="1456146"/>
            <a:ext cx="6735597" cy="4101537"/>
          </a:xfrm>
        </p:spPr>
        <p:txBody>
          <a:bodyPr bIns="0"/>
          <a:lstStyle/>
          <a:p>
            <a:pPr algn="ctr"/>
            <a:r>
              <a:rPr lang="en-US" dirty="0"/>
              <a:t>Transportation and Logistics Data Pipeline</a:t>
            </a:r>
            <a:br>
              <a:rPr lang="en-US" dirty="0"/>
            </a:br>
            <a:br>
              <a:rPr lang="en-US" dirty="0"/>
            </a:br>
            <a:r>
              <a:rPr lang="en-US" sz="1100" dirty="0"/>
              <a:t>Industrial Internship at Bizmetric, Pune</a:t>
            </a:r>
            <a:br>
              <a:rPr lang="en-US" sz="1100" dirty="0"/>
            </a:br>
            <a:r>
              <a:rPr lang="en-US" sz="1100" dirty="0"/>
              <a:t>By Amal A </a:t>
            </a:r>
            <a:br>
              <a:rPr lang="en-US" sz="1100" dirty="0"/>
            </a:br>
            <a:r>
              <a:rPr lang="en-US" sz="1100" dirty="0"/>
              <a:t>PRN: 1062231053</a:t>
            </a:r>
            <a:br>
              <a:rPr lang="en-US" sz="1100" dirty="0"/>
            </a:br>
            <a:br>
              <a:rPr lang="en-US" dirty="0"/>
            </a:br>
            <a:endParaRPr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2D02D1-2D1F-2047-5419-AEB8B141E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83" y="1736366"/>
            <a:ext cx="4222541" cy="318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8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7D1F-4AF9-5D3C-5C02-902A05F9C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4A58-3A1E-8017-9763-3E0C74E9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515" y="79653"/>
            <a:ext cx="8324517" cy="812009"/>
          </a:xfrm>
        </p:spPr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 Dashboard with KPIs and visuals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DAF501-AB73-BC78-3C01-234A7463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80" y="1107972"/>
            <a:ext cx="9632999" cy="5410815"/>
          </a:xfrm>
        </p:spPr>
      </p:pic>
    </p:spTree>
    <p:extLst>
      <p:ext uri="{BB962C8B-B14F-4D97-AF65-F5344CB8AC3E}">
        <p14:creationId xmlns:p14="http://schemas.microsoft.com/office/powerpoint/2010/main" val="135528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893A-DF1D-7DD3-0C05-8A427767E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200" y="100203"/>
            <a:ext cx="9386351" cy="1132258"/>
          </a:xfrm>
        </p:spPr>
        <p:txBody>
          <a:bodyPr/>
          <a:lstStyle/>
          <a:p>
            <a:r>
              <a:rPr lang="en-US" dirty="0"/>
              <a:t>Challenges Faced and Learnings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A7D0E-5B93-72F4-4F9F-24448021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200" y="1232461"/>
            <a:ext cx="10007328" cy="493180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region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SQL Library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connection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real-world data architecture (Bronze-Silver-Gold)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ETL pipeline with PySpark and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dashboards with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cloud automation experience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5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64" y="1532081"/>
            <a:ext cx="5273221" cy="37938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92E6D1A-C57F-5B77-74DF-643A9DB08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1407" y="2025446"/>
            <a:ext cx="3834580" cy="416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1132258"/>
          </a:xfrm>
        </p:spPr>
        <p:txBody>
          <a:bodyPr/>
          <a:lstStyle/>
          <a:p>
            <a:r>
              <a:rPr lang="en-US" altLang="zh-CN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9B94-B996-1CE7-AD33-7FA00099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5" y="2127265"/>
            <a:ext cx="10003534" cy="295742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building an automated data pipeline for transportation and logistics using Azure tools as logistics data is fragmented and unstructured.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was to build an automated pipeline to ingest, clean, transform, and visualize real-world logistics data following Medallion Architecture.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267351"/>
            <a:ext cx="10504000" cy="11322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87BCD1-00B8-80C8-4A3E-B5343821607E}"/>
              </a:ext>
            </a:extLst>
          </p:cNvPr>
          <p:cNvSpPr txBox="1"/>
          <p:nvPr/>
        </p:nvSpPr>
        <p:spPr>
          <a:xfrm>
            <a:off x="3430670" y="1828801"/>
            <a:ext cx="6038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Cloud and Storage: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Blob, ADLS Gen2</a:t>
            </a:r>
          </a:p>
          <a:p>
            <a:endParaRPr lang="en-US" sz="2400" u="none" strike="noStrike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Processing: Azure Databricks, PySpark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Power BI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Orchestration: Azure Data Factory</a:t>
            </a:r>
            <a:endParaRPr lang="en-IN" sz="2400" u="none" strike="noStrike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0669E4-4556-5B1D-3145-F5826825F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114" y="408241"/>
            <a:ext cx="777055" cy="87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99C0668-CC1C-3CA7-2DBE-417C4625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871" y="5700568"/>
            <a:ext cx="1161129" cy="115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wer BI - Northware | Microsoft Partner">
            <a:extLst>
              <a:ext uri="{FF2B5EF4-FFF2-40B4-BE49-F238E27FC236}">
                <a16:creationId xmlns:a16="http://schemas.microsoft.com/office/drawing/2014/main" id="{483318D7-7EA1-7FBD-CEA4-2E4A045AB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16" y="5694721"/>
            <a:ext cx="1163279" cy="116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logo and symbol, meaning, history, PNG">
            <a:extLst>
              <a:ext uri="{FF2B5EF4-FFF2-40B4-BE49-F238E27FC236}">
                <a16:creationId xmlns:a16="http://schemas.microsoft.com/office/drawing/2014/main" id="{EDCE5402-20A0-2221-381E-BA0B0FD0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2" y="2448231"/>
            <a:ext cx="2191006" cy="136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5989-D16D-49E3-0B23-EF6D950B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324" y="237854"/>
            <a:ext cx="4703948" cy="833862"/>
          </a:xfrm>
        </p:spPr>
        <p:txBody>
          <a:bodyPr/>
          <a:lstStyle/>
          <a:p>
            <a:pPr algn="l">
              <a:lnSpc>
                <a:spcPts val="3600"/>
              </a:lnSpc>
              <a:spcAft>
                <a:spcPts val="300"/>
              </a:spcAft>
            </a:pPr>
            <a:r>
              <a:rPr lang="en-IN" b="1" i="0" dirty="0">
                <a:solidFill>
                  <a:srgbClr val="1B31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Medallion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3E-C6DE-280C-5CB1-CCFC8F4CD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374" y="1508329"/>
            <a:ext cx="5584723" cy="456216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Medallion Architecture is a data design pattern with its core idea being to logically organize data into layers.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Classic Medallion Architecture consists of three layers: bronze, silver, gold. Data is processed, cleaned, and moved between layers using data pipelines.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quality and structure of data increases from layer to layer.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altLang="zh-CN" dirty="0"/>
          </a:p>
        </p:txBody>
      </p:sp>
      <p:pic>
        <p:nvPicPr>
          <p:cNvPr id="4" name="Picture 3" descr="Building Reliable, Performant Data Pipelines with Delta Lake">
            <a:extLst>
              <a:ext uri="{FF2B5EF4-FFF2-40B4-BE49-F238E27FC236}">
                <a16:creationId xmlns:a16="http://schemas.microsoft.com/office/drawing/2014/main" id="{445CBFAB-41D3-1497-5B46-30A04B4EF9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4"/>
          <a:stretch/>
        </p:blipFill>
        <p:spPr bwMode="auto">
          <a:xfrm>
            <a:off x="433315" y="1508329"/>
            <a:ext cx="4846607" cy="29574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977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CF5C181-8F85-7049-8DB8-805E270C6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05" y="1004070"/>
            <a:ext cx="7937285" cy="566347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149BD4-0FBE-5334-8A1C-D1B7D4FD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10" y="190456"/>
            <a:ext cx="10504000" cy="11322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2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1A37-3B7F-A974-7ADD-10E19705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374" y="112224"/>
            <a:ext cx="6118814" cy="81200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Ingestion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18D6-B204-F755-9709-4C5ADE9A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663" y="1172394"/>
            <a:ext cx="6359525" cy="284797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raw source csv files from Azure Blob raw container.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Processed using PySpark in Databricks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Converted to Parquet, stored in ADLS Gen2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added: timestamp, file name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9818F1-0699-29DA-24DE-5E2C9FC95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69010"/>
              </p:ext>
            </p:extLst>
          </p:nvPr>
        </p:nvGraphicFramePr>
        <p:xfrm>
          <a:off x="2746477" y="4522839"/>
          <a:ext cx="6699045" cy="983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38109-E486-5DCD-9053-2474B56AD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DF90-74E5-7B23-A5D8-22BFC37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515" y="109150"/>
            <a:ext cx="7397007" cy="81200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Transformation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8489-3ED5-4267-7187-BB6CB2D0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663" y="1172394"/>
            <a:ext cx="6847859" cy="361591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are handled and data typecasting is carried out.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delivery data is joined with driver, vehicle and route data.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Derived column are added.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joined table delivery_data_silver is written to both Silver Container as well as Silver_db.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4ABE9C-89D0-AA9B-2CE1-FC6F0568E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359750"/>
              </p:ext>
            </p:extLst>
          </p:nvPr>
        </p:nvGraphicFramePr>
        <p:xfrm>
          <a:off x="2174567" y="5039545"/>
          <a:ext cx="7842865" cy="107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3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E6CE4-A94A-26A4-DBAC-C911A821F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5851-1F0C-03B8-62C3-C9055245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515" y="79653"/>
            <a:ext cx="7397007" cy="81200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Aggregation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EADF-9D45-4D79-4159-E8CE656E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663" y="1172394"/>
            <a:ext cx="6847859" cy="361591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aggregation are carried out such as: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Deliveries by Route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Delivery Time per Driver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Consumption per Vehicle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Status Ratios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aggregated table transportation_gold is derived from silver_db into gold_db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60EFD76-B05F-7AE3-87CF-034F1E1AC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511781"/>
              </p:ext>
            </p:extLst>
          </p:nvPr>
        </p:nvGraphicFramePr>
        <p:xfrm>
          <a:off x="2174567" y="5039545"/>
          <a:ext cx="7982156" cy="741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3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02CF-F404-529B-32BA-C54EF61D0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D6B8-02EF-DA3E-0E74-11D65E20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515" y="79653"/>
            <a:ext cx="7397007" cy="81200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4E44-68CE-2669-EE18-9A0F18E7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212" y="1061883"/>
            <a:ext cx="7982156" cy="5260258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connection to Gold Layer (gold_db, MySQL) is established.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are derived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Deliveries, Avg Delivery Time, Fuel Consumption Rate, Route-wise Delivery Count, Driver Ratings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are made (Line Chart, Bar Chart, Pie Chart).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Filters (Date, Region, Vehicle Type)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AD13EB0-08CE-76DE-D7F3-D70C84584F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383653"/>
              </p:ext>
            </p:extLst>
          </p:nvPr>
        </p:nvGraphicFramePr>
        <p:xfrm>
          <a:off x="2371212" y="5054294"/>
          <a:ext cx="7982156" cy="741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4870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333B44-FF7C-4DD4-AB3A-1FC68C05FF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526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等线</vt:lpstr>
      <vt:lpstr>Arial</vt:lpstr>
      <vt:lpstr>Segoe UI Black</vt:lpstr>
      <vt:lpstr>Times New Roman</vt:lpstr>
      <vt:lpstr>Custom</vt:lpstr>
      <vt:lpstr>Transportation and Logistics Data Pipeline  Industrial Internship at Bizmetric, Pune By Amal A  PRN: 1062231053  </vt:lpstr>
      <vt:lpstr>Introduction</vt:lpstr>
      <vt:lpstr>Tools and Technologies used</vt:lpstr>
      <vt:lpstr>Medallion Architecture</vt:lpstr>
      <vt:lpstr>Project Architecture</vt:lpstr>
      <vt:lpstr>Data Ingestion</vt:lpstr>
      <vt:lpstr>Data Cleaning &amp; Transformation</vt:lpstr>
      <vt:lpstr>Business Aggregation</vt:lpstr>
      <vt:lpstr>Power BI Dashboard</vt:lpstr>
      <vt:lpstr>Final Dashboard with KPIs and visuals</vt:lpstr>
      <vt:lpstr>Challenges Faced and Learnings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Amal</dc:creator>
  <cp:lastModifiedBy>Amal A</cp:lastModifiedBy>
  <cp:revision>3</cp:revision>
  <dcterms:modified xsi:type="dcterms:W3CDTF">2025-05-04T19:12:36Z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