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606" y="-4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 </a:t>
            </a:r>
            <a:r>
              <a:rPr lang="en-US" b="1" dirty="0" err="1">
                <a:solidFill>
                  <a:schemeClr val="accent1"/>
                </a:solidFill>
                <a:latin typeface="Arial" panose="020B0604020202020204" pitchFamily="34" charset="0"/>
                <a:cs typeface="Arial" panose="020B0604020202020204" pitchFamily="34" charset="0"/>
              </a:rPr>
              <a:t>Keylogger</a:t>
            </a:r>
            <a:r>
              <a:rPr lang="en-US" b="1" dirty="0">
                <a:solidFill>
                  <a:schemeClr val="accent1"/>
                </a:solidFill>
                <a:latin typeface="Arial" panose="020B0604020202020204" pitchFamily="34" charset="0"/>
                <a:cs typeface="Arial" panose="020B0604020202020204" pitchFamily="34" charset="0"/>
              </a:rPr>
              <a:t> security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567450" y="4615438"/>
            <a:ext cx="7980183" cy="1323439"/>
          </a:xfrm>
          <a:prstGeom prst="rect">
            <a:avLst/>
          </a:prstGeom>
          <a:noFill/>
        </p:spPr>
        <p:txBody>
          <a:bodyPr wrap="square" lIns="91440" tIns="45720" rIns="91440" bIns="45720" rtlCol="0" anchor="t">
            <a:spAutoFit/>
          </a:bodyPr>
          <a:lstStyle/>
          <a:p>
            <a:pPr algn="just"/>
            <a:r>
              <a:rPr lang="en-US" sz="2000" b="1" dirty="0">
                <a:solidFill>
                  <a:schemeClr val="bg1"/>
                </a:solidFill>
                <a:latin typeface="Arial" pitchFamily="34" charset="0"/>
                <a:cs typeface="Arial" pitchFamily="34" charset="0"/>
              </a:rPr>
              <a:t>Presented By:</a:t>
            </a:r>
          </a:p>
          <a:p>
            <a:pPr algn="just"/>
            <a:r>
              <a:rPr lang="en-US" sz="2000" b="1" dirty="0" smtClean="0">
                <a:solidFill>
                  <a:schemeClr val="bg1"/>
                </a:solidFill>
                <a:latin typeface="Arial"/>
                <a:cs typeface="Arial"/>
              </a:rPr>
              <a:t>Student Name	-  ATHERSFREEDON S</a:t>
            </a:r>
          </a:p>
          <a:p>
            <a:pPr algn="just"/>
            <a:r>
              <a:rPr lang="en-US" sz="2000" b="1" dirty="0" smtClean="0">
                <a:solidFill>
                  <a:schemeClr val="bg1"/>
                </a:solidFill>
                <a:latin typeface="Arial"/>
                <a:cs typeface="Arial"/>
              </a:rPr>
              <a:t>College Name -  ST JOSEPH COLLEGE OF ENGINEERING</a:t>
            </a:r>
          </a:p>
          <a:p>
            <a:pPr algn="just"/>
            <a:r>
              <a:rPr lang="en-US" sz="2000" b="1" dirty="0" smtClean="0">
                <a:solidFill>
                  <a:schemeClr val="bg1"/>
                </a:solidFill>
                <a:latin typeface="Arial"/>
                <a:cs typeface="Arial"/>
              </a:rPr>
              <a:t>Department     -  COMPUTER SCIENCE AND ENGINEERING</a:t>
            </a:r>
            <a:endParaRPr lang="en-US" sz="2000" b="1" dirty="0">
              <a:solidFill>
                <a:schemeClr val="bg1"/>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c0fa2617-96bd-425d-8578-e93563fe37c5"/>
    <ds:schemaRef ds:uri="http://purl.org/dc/terms/"/>
    <ds:schemaRef ds:uri="http://schemas.openxmlformats.org/package/2006/metadata/core-properties"/>
    <ds:schemaRef ds:uri="http://schemas.microsoft.com/office/2006/documentManagement/types"/>
    <ds:schemaRef ds:uri="http://purl.org/dc/dcmitype/"/>
    <ds:schemaRef ds:uri="http://purl.org/dc/elements/1.1/"/>
    <ds:schemaRef ds:uri="http://schemas.microsoft.com/office/2006/metadata/properties"/>
    <ds:schemaRef ds:uri="http://schemas.microsoft.com/office/infopath/2007/PartnerControls"/>
    <ds:schemaRef ds:uri="9162bd5b-4ed9-4da3-b376-05204580ba3f"/>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654</Words>
  <Application>Microsoft Office PowerPoint</Application>
  <PresentationFormat>Custom</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 Keylogger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cp:lastModifiedBy>
  <cp:revision>23</cp:revision>
  <dcterms:created xsi:type="dcterms:W3CDTF">2021-05-26T16:50:10Z</dcterms:created>
  <dcterms:modified xsi:type="dcterms:W3CDTF">2024-04-03T08:15:23Z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