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918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93D3C-E2F7-4DBA-8E99-A2F79E042459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1469A-5145-4BF5-A248-BCEC308D2F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93D3C-E2F7-4DBA-8E99-A2F79E042459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1469A-5145-4BF5-A248-BCEC308D2F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93D3C-E2F7-4DBA-8E99-A2F79E042459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1469A-5145-4BF5-A248-BCEC308D2F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93D3C-E2F7-4DBA-8E99-A2F79E042459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1469A-5145-4BF5-A248-BCEC308D2F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93D3C-E2F7-4DBA-8E99-A2F79E042459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1469A-5145-4BF5-A248-BCEC308D2F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93D3C-E2F7-4DBA-8E99-A2F79E042459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1469A-5145-4BF5-A248-BCEC308D2F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93D3C-E2F7-4DBA-8E99-A2F79E042459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1469A-5145-4BF5-A248-BCEC308D2F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93D3C-E2F7-4DBA-8E99-A2F79E042459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1469A-5145-4BF5-A248-BCEC308D2F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93D3C-E2F7-4DBA-8E99-A2F79E042459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1469A-5145-4BF5-A248-BCEC308D2F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93D3C-E2F7-4DBA-8E99-A2F79E042459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1469A-5145-4BF5-A248-BCEC308D2F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93D3C-E2F7-4DBA-8E99-A2F79E042459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1469A-5145-4BF5-A248-BCEC308D2F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593D3C-E2F7-4DBA-8E99-A2F79E042459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51469A-5145-4BF5-A248-BCEC308D2FF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2000" cy="76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2000" cy="76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2000" cy="76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51229" y="1600200"/>
            <a:ext cx="7241541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2000" cy="76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2000" cy="76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2000" cy="76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2000" cy="76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2000" cy="76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2000" cy="76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2000" cy="76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0</Words>
  <Application>Microsoft Office PowerPoint</Application>
  <PresentationFormat>On-screen Show (4:3)</PresentationFormat>
  <Paragraphs>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Rohit</dc:creator>
  <cp:lastModifiedBy>Rohit</cp:lastModifiedBy>
  <cp:revision>3</cp:revision>
  <dcterms:created xsi:type="dcterms:W3CDTF">2017-04-19T04:56:00Z</dcterms:created>
  <dcterms:modified xsi:type="dcterms:W3CDTF">2017-04-19T05:17:13Z</dcterms:modified>
</cp:coreProperties>
</file>