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8" r:id="rId6"/>
    <p:sldId id="276" r:id="rId7"/>
    <p:sldId id="264" r:id="rId8"/>
    <p:sldId id="277" r:id="rId9"/>
    <p:sldId id="278" r:id="rId10"/>
    <p:sldId id="279" r:id="rId11"/>
    <p:sldId id="280" r:id="rId12"/>
    <p:sldId id="281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8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solidFill>
          <a:schemeClr val="accent1"/>
        </a:solidFill>
        <a:ln>
          <a:noFill/>
        </a:ln>
      </dgm:spPr>
      <dgm:t>
        <a:bodyPr lIns="182880" tIns="182880" rIns="182880" bIns="182880"/>
        <a:lstStyle/>
        <a:p>
          <a:pPr marL="0" algn="ctr" rtl="0">
            <a:buNone/>
          </a:pPr>
          <a:r>
            <a:rPr lang="en-US" sz="1400" dirty="0">
              <a:latin typeface="Tenorite" pitchFamily="2" charset="0"/>
            </a:rPr>
            <a:t>Dashboard </a:t>
          </a:r>
          <a:r>
            <a:rPr lang="en-US" sz="1400" dirty="0" err="1">
              <a:latin typeface="Tenorite" pitchFamily="2" charset="0"/>
            </a:rPr>
            <a:t>berisi</a:t>
          </a:r>
          <a:r>
            <a:rPr lang="en-US" sz="1400" dirty="0">
              <a:latin typeface="Tenorite" pitchFamily="2" charset="0"/>
            </a:rPr>
            <a:t> card-card yang </a:t>
          </a:r>
          <a:r>
            <a:rPr lang="en-US" sz="1400" dirty="0" err="1">
              <a:latin typeface="Tenorite" pitchFamily="2" charset="0"/>
            </a:rPr>
            <a:t>menghitung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jumlah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setiap</a:t>
          </a:r>
          <a:r>
            <a:rPr lang="en-US" sz="1400" dirty="0">
              <a:latin typeface="Tenorite" pitchFamily="2" charset="0"/>
            </a:rPr>
            <a:t> Data Guru, Kategori, dan </a:t>
          </a:r>
          <a:r>
            <a:rPr lang="en-US" sz="1400" dirty="0" err="1">
              <a:latin typeface="Tenorite" pitchFamily="2" charset="0"/>
            </a:rPr>
            <a:t>Siswa</a:t>
          </a:r>
          <a:r>
            <a:rPr lang="en-US" sz="1400" dirty="0">
              <a:latin typeface="Tenorite" pitchFamily="2" charset="0"/>
            </a:rPr>
            <a:t>.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000" dirty="0">
              <a:latin typeface="Tenorite" pitchFamily="2" charset="0"/>
            </a:rPr>
            <a:t>Log In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 err="1">
              <a:latin typeface="Tenorite" pitchFamily="2" charset="0"/>
            </a:rPr>
            <a:t>Mengisi</a:t>
          </a:r>
          <a:r>
            <a:rPr lang="en-US" sz="1400" dirty="0">
              <a:latin typeface="Tenorite" pitchFamily="2" charset="0"/>
            </a:rPr>
            <a:t> Username dan Password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CRUD Data Guru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Username, Nama </a:t>
          </a:r>
          <a:r>
            <a:rPr lang="en-US" sz="1400" dirty="0" err="1">
              <a:latin typeface="Tenorite" pitchFamily="2" charset="0"/>
            </a:rPr>
            <a:t>Lengkap</a:t>
          </a:r>
          <a:r>
            <a:rPr lang="en-US" sz="1400" dirty="0">
              <a:latin typeface="Tenorite" pitchFamily="2" charset="0"/>
            </a:rPr>
            <a:t>, Email, </a:t>
          </a:r>
          <a:r>
            <a:rPr lang="en-US" sz="1400" dirty="0" err="1">
              <a:latin typeface="Tenorite" pitchFamily="2" charset="0"/>
            </a:rPr>
            <a:t>Nomor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Telepon</a:t>
          </a:r>
          <a:r>
            <a:rPr lang="en-US" sz="1400" dirty="0">
              <a:latin typeface="Tenorite" pitchFamily="2" charset="0"/>
            </a:rPr>
            <a:t>, Password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CRUD Data </a:t>
          </a:r>
          <a:r>
            <a:rPr lang="en-US" sz="2000" dirty="0" err="1">
              <a:latin typeface="Tenorite" pitchFamily="2" charset="0"/>
            </a:rPr>
            <a:t>Siswa</a:t>
          </a:r>
          <a:endParaRPr lang="en-US" sz="2000" dirty="0">
            <a:latin typeface="Tenorite" pitchFamily="2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Field </a:t>
          </a:r>
          <a:r>
            <a:rPr lang="en-US" sz="1400" dirty="0" err="1">
              <a:latin typeface="Tenorite" pitchFamily="2" charset="0"/>
            </a:rPr>
            <a:t>sama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seperti</a:t>
          </a:r>
          <a:r>
            <a:rPr lang="en-US" sz="1400" dirty="0">
              <a:latin typeface="Tenorite" pitchFamily="2" charset="0"/>
            </a:rPr>
            <a:t> yang </a:t>
          </a:r>
          <a:r>
            <a:rPr lang="en-US" sz="1400" dirty="0" err="1">
              <a:latin typeface="Tenorite" pitchFamily="2" charset="0"/>
            </a:rPr>
            <a:t>ada</a:t>
          </a:r>
          <a:r>
            <a:rPr lang="en-US" sz="1400" dirty="0">
              <a:latin typeface="Tenorite" pitchFamily="2" charset="0"/>
            </a:rPr>
            <a:t> di CRUD Guru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1400" dirty="0">
              <a:latin typeface="Tenorite" pitchFamily="2" charset="0"/>
            </a:rPr>
            <a:t>Ini </a:t>
          </a:r>
          <a:r>
            <a:rPr lang="en-US" sz="1400" dirty="0" err="1">
              <a:latin typeface="Tenorite" pitchFamily="2" charset="0"/>
            </a:rPr>
            <a:t>merupakan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kategori</a:t>
          </a:r>
          <a:r>
            <a:rPr lang="en-US" sz="1400" dirty="0">
              <a:latin typeface="Tenorite" pitchFamily="2" charset="0"/>
            </a:rPr>
            <a:t> yang </a:t>
          </a:r>
          <a:r>
            <a:rPr lang="en-US" sz="1400" dirty="0" err="1">
              <a:latin typeface="Tenorite" pitchFamily="2" charset="0"/>
            </a:rPr>
            <a:t>nantinya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akan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menjadi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kategori</a:t>
          </a:r>
          <a:r>
            <a:rPr lang="en-US" sz="1400" dirty="0">
              <a:latin typeface="Tenorite" pitchFamily="2" charset="0"/>
            </a:rPr>
            <a:t> pada </a:t>
          </a:r>
          <a:r>
            <a:rPr lang="en-US" sz="1400" dirty="0" err="1">
              <a:latin typeface="Tenorite" pitchFamily="2" charset="0"/>
            </a:rPr>
            <a:t>setiap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kelas</a:t>
          </a:r>
          <a:endParaRPr lang="en-US" sz="1400" dirty="0">
            <a:latin typeface="Tenorite" pitchFamily="2" charset="0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2000" dirty="0">
              <a:latin typeface="Tenorite" pitchFamily="2" charset="0"/>
            </a:rPr>
            <a:t>Dashboard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CRUD Data Kategori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FD46F48-1601-3B48-AC95-844EF8053475}" type="presOf" srcId="{8FE81FEC-2664-411F-AEB3-065F29F52751}" destId="{73C20AF0-FA1E-3C4A-AD07-551A27BE2B92}" srcOrd="0" destOrd="1" presId="urn:microsoft.com/office/officeart/2005/8/layout/hList7"/>
    <dgm:cxn modelId="{FF82E56C-0E90-E648-A4FD-33776C71CA80}" type="presOf" srcId="{8FE81FEC-2664-411F-AEB3-065F29F52751}" destId="{AF3E8B43-0466-2941-94BF-5E057B356E82}" srcOrd="1" destOrd="1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solidFill>
          <a:schemeClr val="accent1"/>
        </a:solidFill>
        <a:ln>
          <a:noFill/>
        </a:ln>
      </dgm:spPr>
      <dgm:t>
        <a:bodyPr lIns="182880" tIns="182880" rIns="182880" bIns="182880"/>
        <a:lstStyle/>
        <a:p>
          <a:pPr marL="0" algn="ctr" rtl="0">
            <a:buNone/>
          </a:pPr>
          <a:r>
            <a:rPr lang="en-US" sz="1400" dirty="0">
              <a:latin typeface="Tenorite" pitchFamily="2" charset="0"/>
            </a:rPr>
            <a:t>Dashboard </a:t>
          </a:r>
          <a:r>
            <a:rPr lang="en-US" sz="1400" dirty="0" err="1">
              <a:latin typeface="Tenorite" pitchFamily="2" charset="0"/>
            </a:rPr>
            <a:t>berisi</a:t>
          </a:r>
          <a:r>
            <a:rPr lang="en-US" sz="1400" dirty="0">
              <a:latin typeface="Tenorite" pitchFamily="2" charset="0"/>
            </a:rPr>
            <a:t> card-card yang </a:t>
          </a:r>
          <a:r>
            <a:rPr lang="en-US" sz="1400" dirty="0" err="1">
              <a:latin typeface="Tenorite" pitchFamily="2" charset="0"/>
            </a:rPr>
            <a:t>menghitung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jumlah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setiap</a:t>
          </a:r>
          <a:r>
            <a:rPr lang="en-US" sz="1400" dirty="0">
              <a:latin typeface="Tenorite" pitchFamily="2" charset="0"/>
            </a:rPr>
            <a:t> Data Kelas dan </a:t>
          </a:r>
          <a:r>
            <a:rPr lang="en-US" sz="1400" dirty="0" err="1">
              <a:latin typeface="Tenorite" pitchFamily="2" charset="0"/>
            </a:rPr>
            <a:t>Transaksi</a:t>
          </a:r>
          <a:endParaRPr lang="en-US" sz="1400" dirty="0">
            <a:latin typeface="Tenorite" pitchFamily="2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000" dirty="0">
              <a:latin typeface="Tenorite" pitchFamily="2" charset="0"/>
            </a:rPr>
            <a:t>Log In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 err="1">
              <a:latin typeface="Tenorite" pitchFamily="2" charset="0"/>
            </a:rPr>
            <a:t>Mengisi</a:t>
          </a:r>
          <a:r>
            <a:rPr lang="en-US" sz="1400" dirty="0">
              <a:latin typeface="Tenorite" pitchFamily="2" charset="0"/>
            </a:rPr>
            <a:t> Username dan Password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CRUD Data Kelas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Juga </a:t>
          </a:r>
          <a:r>
            <a:rPr lang="en-US" sz="1400" dirty="0" err="1">
              <a:latin typeface="Tenorite" pitchFamily="2" charset="0"/>
            </a:rPr>
            <a:t>terdapat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fitur</a:t>
          </a:r>
          <a:r>
            <a:rPr lang="en-US" sz="1400" dirty="0">
              <a:latin typeface="Tenorite" pitchFamily="2" charset="0"/>
            </a:rPr>
            <a:t> generate </a:t>
          </a:r>
          <a:r>
            <a:rPr lang="en-US" sz="1400" dirty="0" err="1">
              <a:latin typeface="Tenorite" pitchFamily="2" charset="0"/>
            </a:rPr>
            <a:t>soal</a:t>
          </a:r>
          <a:r>
            <a:rPr lang="en-US" sz="1400" dirty="0">
              <a:latin typeface="Tenorite" pitchFamily="2" charset="0"/>
            </a:rPr>
            <a:t>, </a:t>
          </a:r>
          <a:r>
            <a:rPr lang="en-US" sz="1400" dirty="0" err="1">
              <a:latin typeface="Tenorite" pitchFamily="2" charset="0"/>
            </a:rPr>
            <a:t>melihat</a:t>
          </a:r>
          <a:r>
            <a:rPr lang="en-US" sz="1400" dirty="0">
              <a:latin typeface="Tenorite" pitchFamily="2" charset="0"/>
            </a:rPr>
            <a:t> leaderboard dan </a:t>
          </a:r>
          <a:r>
            <a:rPr lang="en-US" sz="1400" dirty="0" err="1">
              <a:latin typeface="Tenorite" pitchFamily="2" charset="0"/>
            </a:rPr>
            <a:t>nilai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setiap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siswabuat</a:t>
          </a:r>
          <a:endParaRPr lang="en-US" sz="1400" dirty="0">
            <a:latin typeface="Tenorite" pitchFamily="2" charset="0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 err="1">
              <a:latin typeface="Tenorite" pitchFamily="2" charset="0"/>
            </a:rPr>
            <a:t>Melihat</a:t>
          </a:r>
          <a:r>
            <a:rPr lang="en-US" sz="2000" dirty="0">
              <a:latin typeface="Tenorite" pitchFamily="2" charset="0"/>
            </a:rPr>
            <a:t> Data </a:t>
          </a:r>
          <a:r>
            <a:rPr lang="en-US" sz="2000" dirty="0" err="1">
              <a:latin typeface="Tenorite" pitchFamily="2" charset="0"/>
            </a:rPr>
            <a:t>Transaksi</a:t>
          </a:r>
          <a:endParaRPr lang="en-US" sz="2000" dirty="0">
            <a:latin typeface="Tenorite" pitchFamily="2" charset="0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2000" dirty="0">
              <a:latin typeface="Tenorite" pitchFamily="2" charset="0"/>
            </a:rPr>
            <a:t>Dashboard</a:t>
          </a: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F10577C8-2B26-47B0-BB71-05C26B3E35DB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 err="1">
              <a:latin typeface="Tenorite" pitchFamily="2" charset="0"/>
            </a:rPr>
            <a:t>Melihat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siswa</a:t>
          </a:r>
          <a:r>
            <a:rPr lang="en-US" sz="1400" dirty="0">
              <a:latin typeface="Tenorite" pitchFamily="2" charset="0"/>
            </a:rPr>
            <a:t> yang </a:t>
          </a:r>
          <a:r>
            <a:rPr lang="en-US" sz="1400" dirty="0" err="1">
              <a:latin typeface="Tenorite" pitchFamily="2" charset="0"/>
            </a:rPr>
            <a:t>bergabung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dalam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kelas</a:t>
          </a:r>
          <a:r>
            <a:rPr lang="en-US" sz="1400" dirty="0">
              <a:latin typeface="Tenorite" pitchFamily="2" charset="0"/>
            </a:rPr>
            <a:t> yang </a:t>
          </a:r>
          <a:r>
            <a:rPr lang="en-US" sz="1400" dirty="0" err="1">
              <a:latin typeface="Tenorite" pitchFamily="2" charset="0"/>
            </a:rPr>
            <a:t>kita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buat</a:t>
          </a:r>
          <a:endParaRPr lang="en-US" sz="1400" dirty="0">
            <a:latin typeface="Tenorite" pitchFamily="2" charset="0"/>
          </a:endParaRPr>
        </a:p>
      </dgm:t>
    </dgm:pt>
    <dgm:pt modelId="{15D7971F-56F4-43FA-98C5-033F27F23469}" type="parTrans" cxnId="{DD65AB76-89ED-42B1-BF5E-4E51ED7BCD36}">
      <dgm:prSet/>
      <dgm:spPr/>
      <dgm:t>
        <a:bodyPr/>
        <a:lstStyle/>
        <a:p>
          <a:endParaRPr lang="en-ID"/>
        </a:p>
      </dgm:t>
    </dgm:pt>
    <dgm:pt modelId="{5A0C3D40-6193-4B53-A035-475435825D63}" type="sibTrans" cxnId="{DD65AB76-89ED-42B1-BF5E-4E51ED7BCD36}">
      <dgm:prSet/>
      <dgm:spPr/>
      <dgm:t>
        <a:bodyPr/>
        <a:lstStyle/>
        <a:p>
          <a:endParaRPr lang="en-ID"/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4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4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4"/>
      <dgm:spPr/>
    </dgm:pt>
    <dgm:pt modelId="{A126BA88-D0F9-AF4A-A7BA-0638E32B45F8}" type="pres">
      <dgm:prSet presAssocID="{73D947E0-108F-4D20-A71E-3CF329F97212}" presName="imagNode" presStyleLbl="fgImgPlace1" presStyleIdx="0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4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4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4"/>
      <dgm:spPr/>
    </dgm:pt>
    <dgm:pt modelId="{EFEB790C-BD5C-F54D-9993-F81422A8AD8E}" type="pres">
      <dgm:prSet presAssocID="{B1AFA1AF-0FF8-45B3-A6D0-0E255A2F637D}" presName="imagNode" presStyleLbl="fgImgPlace1" presStyleIdx="1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2" presStyleCnt="4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2" presStyleCnt="4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2" presStyleCnt="4"/>
      <dgm:spPr/>
    </dgm:pt>
    <dgm:pt modelId="{FDF2BC93-305C-D94B-A6C2-ED9CE7F40C2F}" type="pres">
      <dgm:prSet presAssocID="{4F85505A-81B6-4FDA-A144-900B71DAD946}" presName="imagNode" presStyleLbl="fgImgPlace1" presStyleIdx="2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3" presStyleCnt="4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3" presStyleCnt="4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3" presStyleCnt="4"/>
      <dgm:spPr/>
    </dgm:pt>
    <dgm:pt modelId="{916140F0-4F43-9F45-8310-FCCA12DDE514}" type="pres">
      <dgm:prSet presAssocID="{A2322D3A-7AC2-4C5C-9D7E-EAB2313D47D4}" presName="imagNode" presStyleLbl="fgImgPlace1" presStyleIdx="3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58A5B329-2040-4D5C-A535-E0AB016F9308}" type="presOf" srcId="{F10577C8-2B26-47B0-BB71-05C26B3E35DB}" destId="{9312E8E2-BBD1-104A-9F74-B0103AF69816}" srcOrd="1" destOrd="1" presId="urn:microsoft.com/office/officeart/2005/8/layout/hList7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81521C5B-3DFA-43FC-A0BA-37C4B90E9ADC}" type="presOf" srcId="{F10577C8-2B26-47B0-BB71-05C26B3E35DB}" destId="{028C9BA8-C3B3-F947-915F-EE2FD2FCA9A5}" srcOrd="0" destOrd="1" presId="urn:microsoft.com/office/officeart/2005/8/layout/hList7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FD46F48-1601-3B48-AC95-844EF8053475}" type="presOf" srcId="{8FE81FEC-2664-411F-AEB3-065F29F52751}" destId="{73C20AF0-FA1E-3C4A-AD07-551A27BE2B92}" srcOrd="0" destOrd="1" presId="urn:microsoft.com/office/officeart/2005/8/layout/hList7"/>
    <dgm:cxn modelId="{FF82E56C-0E90-E648-A4FD-33776C71CA80}" type="presOf" srcId="{8FE81FEC-2664-411F-AEB3-065F29F52751}" destId="{AF3E8B43-0466-2941-94BF-5E057B356E82}" srcOrd="1" destOrd="1" presId="urn:microsoft.com/office/officeart/2005/8/layout/hList7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2" destOrd="0" parTransId="{D9A96E25-7BBE-4DDD-8DDE-B4970D4340A8}" sibTransId="{68F74A88-49DC-44B1-BC0D-220A7B97601C}"/>
    <dgm:cxn modelId="{DD65AB76-89ED-42B1-BF5E-4E51ED7BCD36}" srcId="{4F85505A-81B6-4FDA-A144-900B71DAD946}" destId="{F10577C8-2B26-47B0-BB71-05C26B3E35DB}" srcOrd="0" destOrd="0" parTransId="{15D7971F-56F4-43FA-98C5-033F27F23469}" sibTransId="{5A0C3D40-6193-4B53-A035-475435825D63}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3" destOrd="0" parTransId="{4A8C15D4-B36F-4764-B4FF-F2AF790D3E17}" sibTransId="{84DE1C3A-3FC7-4DB3-88ED-33F65A71557A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67E0177E-2C5D-D84A-B206-DF756AC265E2}" type="presParOf" srcId="{0955960D-7F7D-E54C-8843-B1DBEEBFB364}" destId="{900296CF-6A25-E746-A345-792DBE36F92C}" srcOrd="4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5" destOrd="0" presId="urn:microsoft.com/office/officeart/2005/8/layout/hList7"/>
    <dgm:cxn modelId="{4D63AED0-BB7F-5648-A588-8D3CD77EDA47}" type="presParOf" srcId="{0955960D-7F7D-E54C-8843-B1DBEEBFB364}" destId="{CFB52331-3A90-8741-B893-154B21972CAC}" srcOrd="6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solidFill>
          <a:schemeClr val="accent1"/>
        </a:solidFill>
        <a:ln>
          <a:noFill/>
        </a:ln>
      </dgm:spPr>
      <dgm:t>
        <a:bodyPr lIns="182880" tIns="182880" rIns="182880" bIns="182880"/>
        <a:lstStyle/>
        <a:p>
          <a:pPr marL="0" algn="ctr" rtl="0">
            <a:buNone/>
          </a:pPr>
          <a:r>
            <a:rPr lang="en-US" sz="1400" dirty="0" err="1">
              <a:latin typeface="Tenorite" pitchFamily="2" charset="0"/>
            </a:rPr>
            <a:t>Siswa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dapat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memasuki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kelas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untuk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menjawab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pertanyaan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dengan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waktu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tertentu</a:t>
          </a:r>
          <a:r>
            <a:rPr lang="en-US" sz="1400" dirty="0">
              <a:latin typeface="Tenorite" pitchFamily="2" charset="0"/>
            </a:rPr>
            <a:t> dan </a:t>
          </a:r>
          <a:r>
            <a:rPr lang="en-US" sz="1400" dirty="0" err="1">
              <a:latin typeface="Tenorite" pitchFamily="2" charset="0"/>
            </a:rPr>
            <a:t>nantinya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akan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memperoleh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skor</a:t>
          </a:r>
          <a:endParaRPr lang="en-US" sz="1400" dirty="0">
            <a:latin typeface="Tenorite" pitchFamily="2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000" dirty="0">
              <a:latin typeface="Tenorite" pitchFamily="2" charset="0"/>
            </a:rPr>
            <a:t>Log In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 err="1">
              <a:latin typeface="Tenorite" pitchFamily="2" charset="0"/>
            </a:rPr>
            <a:t>Mengisi</a:t>
          </a:r>
          <a:r>
            <a:rPr lang="en-US" sz="1400" dirty="0">
              <a:latin typeface="Tenorite" pitchFamily="2" charset="0"/>
            </a:rPr>
            <a:t> Username dan Password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 err="1">
              <a:latin typeface="Tenorite" pitchFamily="2" charset="0"/>
            </a:rPr>
            <a:t>Mencari</a:t>
          </a:r>
          <a:r>
            <a:rPr lang="en-US" sz="2000" dirty="0">
              <a:latin typeface="Tenorite" pitchFamily="2" charset="0"/>
            </a:rPr>
            <a:t> Kelas 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 err="1">
              <a:latin typeface="Tenorite" pitchFamily="2" charset="0"/>
            </a:rPr>
            <a:t>Terdapat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fitur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pencarian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kelas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berdasarkan</a:t>
          </a:r>
          <a:r>
            <a:rPr lang="en-US" sz="1400" dirty="0">
              <a:latin typeface="Tenorite" pitchFamily="2" charset="0"/>
            </a:rPr>
            <a:t> Kategori dan Keyword </a:t>
          </a:r>
          <a:r>
            <a:rPr lang="en-US" sz="1400" dirty="0" err="1">
              <a:latin typeface="Tenorite" pitchFamily="2" charset="0"/>
            </a:rPr>
            <a:t>nama</a:t>
          </a:r>
          <a:endParaRPr lang="en-US" sz="1400" dirty="0">
            <a:latin typeface="Tenorite" pitchFamily="2" charset="0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 err="1">
              <a:latin typeface="Tenorite" pitchFamily="2" charset="0"/>
            </a:rPr>
            <a:t>Melihat</a:t>
          </a:r>
          <a:r>
            <a:rPr lang="en-US" sz="2000" dirty="0">
              <a:latin typeface="Tenorite" pitchFamily="2" charset="0"/>
            </a:rPr>
            <a:t> Leaderboard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2000" dirty="0">
              <a:latin typeface="Tenorite" pitchFamily="2" charset="0"/>
            </a:rPr>
            <a:t>Kelas</a:t>
          </a: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F10577C8-2B26-47B0-BB71-05C26B3E35DB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 err="1">
              <a:latin typeface="Tenorite" pitchFamily="2" charset="0"/>
            </a:rPr>
            <a:t>Siswa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Dapat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Melihat</a:t>
          </a:r>
          <a:r>
            <a:rPr lang="en-US" sz="1400" dirty="0">
              <a:latin typeface="Tenorite" pitchFamily="2" charset="0"/>
            </a:rPr>
            <a:t> Leaderboard pada </a:t>
          </a:r>
          <a:r>
            <a:rPr lang="en-US" sz="1400" dirty="0" err="1">
              <a:latin typeface="Tenorite" pitchFamily="2" charset="0"/>
            </a:rPr>
            <a:t>setiap</a:t>
          </a:r>
          <a:r>
            <a:rPr lang="en-US" sz="1400" dirty="0">
              <a:latin typeface="Tenorite" pitchFamily="2" charset="0"/>
            </a:rPr>
            <a:t> </a:t>
          </a:r>
          <a:r>
            <a:rPr lang="en-US" sz="1400" dirty="0" err="1">
              <a:latin typeface="Tenorite" pitchFamily="2" charset="0"/>
            </a:rPr>
            <a:t>kelas</a:t>
          </a:r>
          <a:endParaRPr lang="en-US" sz="1400" dirty="0">
            <a:latin typeface="Tenorite" pitchFamily="2" charset="0"/>
          </a:endParaRPr>
        </a:p>
      </dgm:t>
    </dgm:pt>
    <dgm:pt modelId="{15D7971F-56F4-43FA-98C5-033F27F23469}" type="parTrans" cxnId="{DD65AB76-89ED-42B1-BF5E-4E51ED7BCD36}">
      <dgm:prSet/>
      <dgm:spPr/>
      <dgm:t>
        <a:bodyPr/>
        <a:lstStyle/>
        <a:p>
          <a:endParaRPr lang="en-ID"/>
        </a:p>
      </dgm:t>
    </dgm:pt>
    <dgm:pt modelId="{5A0C3D40-6193-4B53-A035-475435825D63}" type="sibTrans" cxnId="{DD65AB76-89ED-42B1-BF5E-4E51ED7BCD36}">
      <dgm:prSet/>
      <dgm:spPr/>
      <dgm:t>
        <a:bodyPr/>
        <a:lstStyle/>
        <a:p>
          <a:endParaRPr lang="en-ID"/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4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4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4"/>
      <dgm:spPr/>
    </dgm:pt>
    <dgm:pt modelId="{A126BA88-D0F9-AF4A-A7BA-0638E32B45F8}" type="pres">
      <dgm:prSet presAssocID="{73D947E0-108F-4D20-A71E-3CF329F97212}" presName="imagNode" presStyleLbl="fgImgPlace1" presStyleIdx="0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4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4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4"/>
      <dgm:spPr/>
    </dgm:pt>
    <dgm:pt modelId="{EFEB790C-BD5C-F54D-9993-F81422A8AD8E}" type="pres">
      <dgm:prSet presAssocID="{B1AFA1AF-0FF8-45B3-A6D0-0E255A2F637D}" presName="imagNode" presStyleLbl="fgImgPlace1" presStyleIdx="1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2" presStyleCnt="4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2" presStyleCnt="4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2" presStyleCnt="4"/>
      <dgm:spPr/>
    </dgm:pt>
    <dgm:pt modelId="{FDF2BC93-305C-D94B-A6C2-ED9CE7F40C2F}" type="pres">
      <dgm:prSet presAssocID="{4F85505A-81B6-4FDA-A144-900B71DAD946}" presName="imagNode" presStyleLbl="fgImgPlace1" presStyleIdx="2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3" presStyleCnt="4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3" presStyleCnt="4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3" presStyleCnt="4"/>
      <dgm:spPr/>
    </dgm:pt>
    <dgm:pt modelId="{916140F0-4F43-9F45-8310-FCCA12DDE514}" type="pres">
      <dgm:prSet presAssocID="{A2322D3A-7AC2-4C5C-9D7E-EAB2313D47D4}" presName="imagNode" presStyleLbl="fgImgPlace1" presStyleIdx="3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58A5B329-2040-4D5C-A535-E0AB016F9308}" type="presOf" srcId="{F10577C8-2B26-47B0-BB71-05C26B3E35DB}" destId="{9312E8E2-BBD1-104A-9F74-B0103AF69816}" srcOrd="1" destOrd="1" presId="urn:microsoft.com/office/officeart/2005/8/layout/hList7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81521C5B-3DFA-43FC-A0BA-37C4B90E9ADC}" type="presOf" srcId="{F10577C8-2B26-47B0-BB71-05C26B3E35DB}" destId="{028C9BA8-C3B3-F947-915F-EE2FD2FCA9A5}" srcOrd="0" destOrd="1" presId="urn:microsoft.com/office/officeart/2005/8/layout/hList7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FD46F48-1601-3B48-AC95-844EF8053475}" type="presOf" srcId="{8FE81FEC-2664-411F-AEB3-065F29F52751}" destId="{73C20AF0-FA1E-3C4A-AD07-551A27BE2B92}" srcOrd="0" destOrd="1" presId="urn:microsoft.com/office/officeart/2005/8/layout/hList7"/>
    <dgm:cxn modelId="{FF82E56C-0E90-E648-A4FD-33776C71CA80}" type="presOf" srcId="{8FE81FEC-2664-411F-AEB3-065F29F52751}" destId="{AF3E8B43-0466-2941-94BF-5E057B356E82}" srcOrd="1" destOrd="1" presId="urn:microsoft.com/office/officeart/2005/8/layout/hList7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2" destOrd="0" parTransId="{D9A96E25-7BBE-4DDD-8DDE-B4970D4340A8}" sibTransId="{68F74A88-49DC-44B1-BC0D-220A7B97601C}"/>
    <dgm:cxn modelId="{DD65AB76-89ED-42B1-BF5E-4E51ED7BCD36}" srcId="{4F85505A-81B6-4FDA-A144-900B71DAD946}" destId="{F10577C8-2B26-47B0-BB71-05C26B3E35DB}" srcOrd="0" destOrd="0" parTransId="{15D7971F-56F4-43FA-98C5-033F27F23469}" sibTransId="{5A0C3D40-6193-4B53-A035-475435825D63}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3" destOrd="0" parTransId="{4A8C15D4-B36F-4764-B4FF-F2AF790D3E17}" sibTransId="{84DE1C3A-3FC7-4DB3-88ED-33F65A71557A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67E0177E-2C5D-D84A-B206-DF756AC265E2}" type="presParOf" srcId="{0955960D-7F7D-E54C-8843-B1DBEEBFB364}" destId="{900296CF-6A25-E746-A345-792DBE36F92C}" srcOrd="4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5" destOrd="0" presId="urn:microsoft.com/office/officeart/2005/8/layout/hList7"/>
    <dgm:cxn modelId="{4D63AED0-BB7F-5648-A588-8D3CD77EDA47}" type="presParOf" srcId="{0955960D-7F7D-E54C-8843-B1DBEEBFB364}" destId="{CFB52331-3A90-8741-B893-154B21972CAC}" srcOrd="6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Log In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 err="1">
              <a:latin typeface="Tenorite" pitchFamily="2" charset="0"/>
            </a:rPr>
            <a:t>Mengisi</a:t>
          </a:r>
          <a:r>
            <a:rPr lang="en-US" sz="1400" kern="1200" dirty="0">
              <a:latin typeface="Tenorite" pitchFamily="2" charset="0"/>
            </a:rPr>
            <a:t> Username dan Password</a:t>
          </a:r>
        </a:p>
      </dsp:txBody>
      <dsp:txXfrm>
        <a:off x="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678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CRUD Data Guru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Username, Nama </a:t>
          </a:r>
          <a:r>
            <a:rPr lang="en-US" sz="1400" kern="1200" dirty="0" err="1">
              <a:latin typeface="Tenorite" pitchFamily="2" charset="0"/>
            </a:rPr>
            <a:t>Lengkap</a:t>
          </a:r>
          <a:r>
            <a:rPr lang="en-US" sz="1400" kern="1200" dirty="0">
              <a:latin typeface="Tenorite" pitchFamily="2" charset="0"/>
            </a:rPr>
            <a:t>, Email, </a:t>
          </a:r>
          <a:r>
            <a:rPr lang="en-US" sz="1400" kern="1200" dirty="0" err="1">
              <a:latin typeface="Tenorite" pitchFamily="2" charset="0"/>
            </a:rPr>
            <a:t>Nomor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Telepon</a:t>
          </a:r>
          <a:r>
            <a:rPr lang="en-US" sz="1400" kern="1200" dirty="0">
              <a:latin typeface="Tenorite" pitchFamily="2" charset="0"/>
            </a:rPr>
            <a:t>, Password</a:t>
          </a:r>
        </a:p>
      </dsp:txBody>
      <dsp:txXfrm>
        <a:off x="1946788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CRUD Data </a:t>
          </a:r>
          <a:r>
            <a:rPr lang="en-US" sz="2000" kern="1200" dirty="0" err="1">
              <a:latin typeface="Tenorite" pitchFamily="2" charset="0"/>
            </a:rPr>
            <a:t>Siswa</a:t>
          </a:r>
          <a:endParaRPr lang="en-US" sz="2000" kern="1200" dirty="0">
            <a:latin typeface="Tenorite" pitchFamily="2" charset="0"/>
          </a:endParaRP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Field </a:t>
          </a:r>
          <a:r>
            <a:rPr lang="en-US" sz="1400" kern="1200" dirty="0" err="1">
              <a:latin typeface="Tenorite" pitchFamily="2" charset="0"/>
            </a:rPr>
            <a:t>sama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seperti</a:t>
          </a:r>
          <a:r>
            <a:rPr lang="en-US" sz="1400" kern="1200" dirty="0">
              <a:latin typeface="Tenorite" pitchFamily="2" charset="0"/>
            </a:rPr>
            <a:t> yang </a:t>
          </a:r>
          <a:r>
            <a:rPr lang="en-US" sz="1400" kern="1200" dirty="0" err="1">
              <a:latin typeface="Tenorite" pitchFamily="2" charset="0"/>
            </a:rPr>
            <a:t>ada</a:t>
          </a:r>
          <a:r>
            <a:rPr lang="en-US" sz="1400" kern="1200" dirty="0">
              <a:latin typeface="Tenorite" pitchFamily="2" charset="0"/>
            </a:rPr>
            <a:t> di CRUD Guru</a:t>
          </a:r>
        </a:p>
      </dsp:txBody>
      <dsp:txXfrm>
        <a:off x="3901903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CRUD Data Kategori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Ini </a:t>
          </a:r>
          <a:r>
            <a:rPr lang="en-US" sz="1400" kern="1200" dirty="0" err="1">
              <a:latin typeface="Tenorite" pitchFamily="2" charset="0"/>
            </a:rPr>
            <a:t>merupakan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kategori</a:t>
          </a:r>
          <a:r>
            <a:rPr lang="en-US" sz="1400" kern="1200" dirty="0">
              <a:latin typeface="Tenorite" pitchFamily="2" charset="0"/>
            </a:rPr>
            <a:t> yang </a:t>
          </a:r>
          <a:r>
            <a:rPr lang="en-US" sz="1400" kern="1200" dirty="0" err="1">
              <a:latin typeface="Tenorite" pitchFamily="2" charset="0"/>
            </a:rPr>
            <a:t>nantinya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akan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menjadi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kategori</a:t>
          </a:r>
          <a:r>
            <a:rPr lang="en-US" sz="1400" kern="1200" dirty="0">
              <a:latin typeface="Tenorite" pitchFamily="2" charset="0"/>
            </a:rPr>
            <a:t> pada </a:t>
          </a:r>
          <a:r>
            <a:rPr lang="en-US" sz="1400" kern="1200" dirty="0" err="1">
              <a:latin typeface="Tenorite" pitchFamily="2" charset="0"/>
            </a:rPr>
            <a:t>setiap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kelas</a:t>
          </a:r>
          <a:endParaRPr lang="en-US" sz="1400" kern="1200" dirty="0">
            <a:latin typeface="Tenorite" pitchFamily="2" charset="0"/>
          </a:endParaRPr>
        </a:p>
      </dsp:txBody>
      <dsp:txXfrm>
        <a:off x="5847689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Dashboard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Dashboard </a:t>
          </a:r>
          <a:r>
            <a:rPr lang="en-US" sz="1400" kern="1200" dirty="0" err="1">
              <a:latin typeface="Tenorite" pitchFamily="2" charset="0"/>
            </a:rPr>
            <a:t>berisi</a:t>
          </a:r>
          <a:r>
            <a:rPr lang="en-US" sz="1400" kern="1200" dirty="0">
              <a:latin typeface="Tenorite" pitchFamily="2" charset="0"/>
            </a:rPr>
            <a:t> card-card yang </a:t>
          </a:r>
          <a:r>
            <a:rPr lang="en-US" sz="1400" kern="1200" dirty="0" err="1">
              <a:latin typeface="Tenorite" pitchFamily="2" charset="0"/>
            </a:rPr>
            <a:t>menghitung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jumlah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setiap</a:t>
          </a:r>
          <a:r>
            <a:rPr lang="en-US" sz="1400" kern="1200" dirty="0">
              <a:latin typeface="Tenorite" pitchFamily="2" charset="0"/>
            </a:rPr>
            <a:t> Data Guru, Kategori, dan </a:t>
          </a:r>
          <a:r>
            <a:rPr lang="en-US" sz="1400" kern="1200" dirty="0" err="1">
              <a:latin typeface="Tenorite" pitchFamily="2" charset="0"/>
            </a:rPr>
            <a:t>Siswa</a:t>
          </a:r>
          <a:r>
            <a:rPr lang="en-US" sz="1400" kern="1200" dirty="0">
              <a:latin typeface="Tenorite" pitchFamily="2" charset="0"/>
            </a:rPr>
            <a:t>.</a:t>
          </a: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Log In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 err="1">
              <a:latin typeface="Tenorite" pitchFamily="2" charset="0"/>
            </a:rPr>
            <a:t>Mengisi</a:t>
          </a:r>
          <a:r>
            <a:rPr lang="en-US" sz="1400" kern="1200" dirty="0">
              <a:latin typeface="Tenorite" pitchFamily="2" charset="0"/>
            </a:rPr>
            <a:t> Username dan Password</a:t>
          </a:r>
        </a:p>
      </dsp:txBody>
      <dsp:txXfrm>
        <a:off x="0" y="1576348"/>
        <a:ext cx="2367935" cy="1576348"/>
      </dsp:txXfrm>
    </dsp:sp>
    <dsp:sp modelId="{A126BA88-D0F9-AF4A-A7BA-0638E32B45F8}">
      <dsp:nvSpPr>
        <dsp:cNvPr id="0" name=""/>
        <dsp:cNvSpPr/>
      </dsp:nvSpPr>
      <dsp:spPr>
        <a:xfrm>
          <a:off x="77215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2438178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CRUD Data Kelas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Juga </a:t>
          </a:r>
          <a:r>
            <a:rPr lang="en-US" sz="1400" kern="1200" dirty="0" err="1">
              <a:latin typeface="Tenorite" pitchFamily="2" charset="0"/>
            </a:rPr>
            <a:t>terdapat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fitur</a:t>
          </a:r>
          <a:r>
            <a:rPr lang="en-US" sz="1400" kern="1200" dirty="0">
              <a:latin typeface="Tenorite" pitchFamily="2" charset="0"/>
            </a:rPr>
            <a:t> generate </a:t>
          </a:r>
          <a:r>
            <a:rPr lang="en-US" sz="1400" kern="1200" dirty="0" err="1">
              <a:latin typeface="Tenorite" pitchFamily="2" charset="0"/>
            </a:rPr>
            <a:t>soal</a:t>
          </a:r>
          <a:r>
            <a:rPr lang="en-US" sz="1400" kern="1200" dirty="0">
              <a:latin typeface="Tenorite" pitchFamily="2" charset="0"/>
            </a:rPr>
            <a:t>, </a:t>
          </a:r>
          <a:r>
            <a:rPr lang="en-US" sz="1400" kern="1200" dirty="0" err="1">
              <a:latin typeface="Tenorite" pitchFamily="2" charset="0"/>
            </a:rPr>
            <a:t>melihat</a:t>
          </a:r>
          <a:r>
            <a:rPr lang="en-US" sz="1400" kern="1200" dirty="0">
              <a:latin typeface="Tenorite" pitchFamily="2" charset="0"/>
            </a:rPr>
            <a:t> leaderboard dan </a:t>
          </a:r>
          <a:r>
            <a:rPr lang="en-US" sz="1400" kern="1200" dirty="0" err="1">
              <a:latin typeface="Tenorite" pitchFamily="2" charset="0"/>
            </a:rPr>
            <a:t>nilai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setiap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siswabuat</a:t>
          </a:r>
          <a:endParaRPr lang="en-US" sz="1400" kern="1200" dirty="0">
            <a:latin typeface="Tenorite" pitchFamily="2" charset="0"/>
          </a:endParaRPr>
        </a:p>
      </dsp:txBody>
      <dsp:txXfrm>
        <a:off x="2438178" y="1576348"/>
        <a:ext cx="2367935" cy="1576348"/>
      </dsp:txXfrm>
    </dsp:sp>
    <dsp:sp modelId="{EFEB790C-BD5C-F54D-9993-F81422A8AD8E}">
      <dsp:nvSpPr>
        <dsp:cNvPr id="0" name=""/>
        <dsp:cNvSpPr/>
      </dsp:nvSpPr>
      <dsp:spPr>
        <a:xfrm>
          <a:off x="3211127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4880206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enorite" pitchFamily="2" charset="0"/>
            </a:rPr>
            <a:t>Melihat</a:t>
          </a:r>
          <a:r>
            <a:rPr lang="en-US" sz="2000" kern="1200" dirty="0">
              <a:latin typeface="Tenorite" pitchFamily="2" charset="0"/>
            </a:rPr>
            <a:t> Data </a:t>
          </a:r>
          <a:r>
            <a:rPr lang="en-US" sz="2000" kern="1200" dirty="0" err="1">
              <a:latin typeface="Tenorite" pitchFamily="2" charset="0"/>
            </a:rPr>
            <a:t>Transaksi</a:t>
          </a:r>
          <a:endParaRPr lang="en-US" sz="2000" kern="1200" dirty="0">
            <a:latin typeface="Tenorite" pitchFamily="2" charset="0"/>
          </a:endParaRP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 err="1">
              <a:latin typeface="Tenorite" pitchFamily="2" charset="0"/>
            </a:rPr>
            <a:t>Melihat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siswa</a:t>
          </a:r>
          <a:r>
            <a:rPr lang="en-US" sz="1400" kern="1200" dirty="0">
              <a:latin typeface="Tenorite" pitchFamily="2" charset="0"/>
            </a:rPr>
            <a:t> yang </a:t>
          </a:r>
          <a:r>
            <a:rPr lang="en-US" sz="1400" kern="1200" dirty="0" err="1">
              <a:latin typeface="Tenorite" pitchFamily="2" charset="0"/>
            </a:rPr>
            <a:t>bergabung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dalam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kelas</a:t>
          </a:r>
          <a:r>
            <a:rPr lang="en-US" sz="1400" kern="1200" dirty="0">
              <a:latin typeface="Tenorite" pitchFamily="2" charset="0"/>
            </a:rPr>
            <a:t> yang </a:t>
          </a:r>
          <a:r>
            <a:rPr lang="en-US" sz="1400" kern="1200" dirty="0" err="1">
              <a:latin typeface="Tenorite" pitchFamily="2" charset="0"/>
            </a:rPr>
            <a:t>kita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buat</a:t>
          </a:r>
          <a:endParaRPr lang="en-US" sz="1400" kern="1200" dirty="0">
            <a:latin typeface="Tenorite" pitchFamily="2" charset="0"/>
          </a:endParaRPr>
        </a:p>
      </dsp:txBody>
      <dsp:txXfrm>
        <a:off x="4880206" y="1576348"/>
        <a:ext cx="2367935" cy="1576348"/>
      </dsp:txXfrm>
    </dsp:sp>
    <dsp:sp modelId="{FDF2BC93-305C-D94B-A6C2-ED9CE7F40C2F}">
      <dsp:nvSpPr>
        <dsp:cNvPr id="0" name=""/>
        <dsp:cNvSpPr/>
      </dsp:nvSpPr>
      <dsp:spPr>
        <a:xfrm>
          <a:off x="5650101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321439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Dashboard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Dashboard </a:t>
          </a:r>
          <a:r>
            <a:rPr lang="en-US" sz="1400" kern="1200" dirty="0" err="1">
              <a:latin typeface="Tenorite" pitchFamily="2" charset="0"/>
            </a:rPr>
            <a:t>berisi</a:t>
          </a:r>
          <a:r>
            <a:rPr lang="en-US" sz="1400" kern="1200" dirty="0">
              <a:latin typeface="Tenorite" pitchFamily="2" charset="0"/>
            </a:rPr>
            <a:t> card-card yang </a:t>
          </a:r>
          <a:r>
            <a:rPr lang="en-US" sz="1400" kern="1200" dirty="0" err="1">
              <a:latin typeface="Tenorite" pitchFamily="2" charset="0"/>
            </a:rPr>
            <a:t>menghitung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jumlah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setiap</a:t>
          </a:r>
          <a:r>
            <a:rPr lang="en-US" sz="1400" kern="1200" dirty="0">
              <a:latin typeface="Tenorite" pitchFamily="2" charset="0"/>
            </a:rPr>
            <a:t> Data Kelas dan </a:t>
          </a:r>
          <a:r>
            <a:rPr lang="en-US" sz="1400" kern="1200" dirty="0" err="1">
              <a:latin typeface="Tenorite" pitchFamily="2" charset="0"/>
            </a:rPr>
            <a:t>Transaksi</a:t>
          </a:r>
          <a:endParaRPr lang="en-US" sz="1400" kern="1200" dirty="0">
            <a:latin typeface="Tenorite" pitchFamily="2" charset="0"/>
          </a:endParaRPr>
        </a:p>
      </dsp:txBody>
      <dsp:txXfrm>
        <a:off x="7321439" y="1576348"/>
        <a:ext cx="2367935" cy="1576348"/>
      </dsp:txXfrm>
    </dsp:sp>
    <dsp:sp modelId="{916140F0-4F43-9F45-8310-FCCA12DDE514}">
      <dsp:nvSpPr>
        <dsp:cNvPr id="0" name=""/>
        <dsp:cNvSpPr/>
      </dsp:nvSpPr>
      <dsp:spPr>
        <a:xfrm>
          <a:off x="808907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Log In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 err="1">
              <a:latin typeface="Tenorite" pitchFamily="2" charset="0"/>
            </a:rPr>
            <a:t>Mengisi</a:t>
          </a:r>
          <a:r>
            <a:rPr lang="en-US" sz="1400" kern="1200" dirty="0">
              <a:latin typeface="Tenorite" pitchFamily="2" charset="0"/>
            </a:rPr>
            <a:t> Username dan Password</a:t>
          </a:r>
        </a:p>
      </dsp:txBody>
      <dsp:txXfrm>
        <a:off x="0" y="1576348"/>
        <a:ext cx="2367935" cy="1576348"/>
      </dsp:txXfrm>
    </dsp:sp>
    <dsp:sp modelId="{A126BA88-D0F9-AF4A-A7BA-0638E32B45F8}">
      <dsp:nvSpPr>
        <dsp:cNvPr id="0" name=""/>
        <dsp:cNvSpPr/>
      </dsp:nvSpPr>
      <dsp:spPr>
        <a:xfrm>
          <a:off x="77215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2438178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enorite" pitchFamily="2" charset="0"/>
            </a:rPr>
            <a:t>Mencari</a:t>
          </a:r>
          <a:r>
            <a:rPr lang="en-US" sz="2000" kern="1200" dirty="0">
              <a:latin typeface="Tenorite" pitchFamily="2" charset="0"/>
            </a:rPr>
            <a:t> Kelas 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 err="1">
              <a:latin typeface="Tenorite" pitchFamily="2" charset="0"/>
            </a:rPr>
            <a:t>Terdapat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fitur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pencarian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kelas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berdasarkan</a:t>
          </a:r>
          <a:r>
            <a:rPr lang="en-US" sz="1400" kern="1200" dirty="0">
              <a:latin typeface="Tenorite" pitchFamily="2" charset="0"/>
            </a:rPr>
            <a:t> Kategori dan Keyword </a:t>
          </a:r>
          <a:r>
            <a:rPr lang="en-US" sz="1400" kern="1200" dirty="0" err="1">
              <a:latin typeface="Tenorite" pitchFamily="2" charset="0"/>
            </a:rPr>
            <a:t>nama</a:t>
          </a:r>
          <a:endParaRPr lang="en-US" sz="1400" kern="1200" dirty="0">
            <a:latin typeface="Tenorite" pitchFamily="2" charset="0"/>
          </a:endParaRPr>
        </a:p>
      </dsp:txBody>
      <dsp:txXfrm>
        <a:off x="2438178" y="1576348"/>
        <a:ext cx="2367935" cy="1576348"/>
      </dsp:txXfrm>
    </dsp:sp>
    <dsp:sp modelId="{EFEB790C-BD5C-F54D-9993-F81422A8AD8E}">
      <dsp:nvSpPr>
        <dsp:cNvPr id="0" name=""/>
        <dsp:cNvSpPr/>
      </dsp:nvSpPr>
      <dsp:spPr>
        <a:xfrm>
          <a:off x="3211127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4880206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enorite" pitchFamily="2" charset="0"/>
            </a:rPr>
            <a:t>Melihat</a:t>
          </a:r>
          <a:r>
            <a:rPr lang="en-US" sz="2000" kern="1200" dirty="0">
              <a:latin typeface="Tenorite" pitchFamily="2" charset="0"/>
            </a:rPr>
            <a:t> Leaderboard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 err="1">
              <a:latin typeface="Tenorite" pitchFamily="2" charset="0"/>
            </a:rPr>
            <a:t>Siswa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Dapat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Melihat</a:t>
          </a:r>
          <a:r>
            <a:rPr lang="en-US" sz="1400" kern="1200" dirty="0">
              <a:latin typeface="Tenorite" pitchFamily="2" charset="0"/>
            </a:rPr>
            <a:t> Leaderboard pada </a:t>
          </a:r>
          <a:r>
            <a:rPr lang="en-US" sz="1400" kern="1200" dirty="0" err="1">
              <a:latin typeface="Tenorite" pitchFamily="2" charset="0"/>
            </a:rPr>
            <a:t>setiap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kelas</a:t>
          </a:r>
          <a:endParaRPr lang="en-US" sz="1400" kern="1200" dirty="0">
            <a:latin typeface="Tenorite" pitchFamily="2" charset="0"/>
          </a:endParaRPr>
        </a:p>
      </dsp:txBody>
      <dsp:txXfrm>
        <a:off x="4880206" y="1576348"/>
        <a:ext cx="2367935" cy="1576348"/>
      </dsp:txXfrm>
    </dsp:sp>
    <dsp:sp modelId="{FDF2BC93-305C-D94B-A6C2-ED9CE7F40C2F}">
      <dsp:nvSpPr>
        <dsp:cNvPr id="0" name=""/>
        <dsp:cNvSpPr/>
      </dsp:nvSpPr>
      <dsp:spPr>
        <a:xfrm>
          <a:off x="5650101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321439" y="0"/>
          <a:ext cx="2367935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Kelas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 err="1">
              <a:latin typeface="Tenorite" pitchFamily="2" charset="0"/>
            </a:rPr>
            <a:t>Siswa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dapat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memasuki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kelas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untuk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menjawab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pertanyaan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dengan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waktu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tertentu</a:t>
          </a:r>
          <a:r>
            <a:rPr lang="en-US" sz="1400" kern="1200" dirty="0">
              <a:latin typeface="Tenorite" pitchFamily="2" charset="0"/>
            </a:rPr>
            <a:t> dan </a:t>
          </a:r>
          <a:r>
            <a:rPr lang="en-US" sz="1400" kern="1200" dirty="0" err="1">
              <a:latin typeface="Tenorite" pitchFamily="2" charset="0"/>
            </a:rPr>
            <a:t>nantinya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akan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memperoleh</a:t>
          </a:r>
          <a:r>
            <a:rPr lang="en-US" sz="1400" kern="1200" dirty="0">
              <a:latin typeface="Tenorite" pitchFamily="2" charset="0"/>
            </a:rPr>
            <a:t> </a:t>
          </a:r>
          <a:r>
            <a:rPr lang="en-US" sz="1400" kern="1200" dirty="0" err="1">
              <a:latin typeface="Tenorite" pitchFamily="2" charset="0"/>
            </a:rPr>
            <a:t>skor</a:t>
          </a:r>
          <a:endParaRPr lang="en-US" sz="1400" kern="1200" dirty="0">
            <a:latin typeface="Tenorite" pitchFamily="2" charset="0"/>
          </a:endParaRPr>
        </a:p>
      </dsp:txBody>
      <dsp:txXfrm>
        <a:off x="7321439" y="1576348"/>
        <a:ext cx="2367935" cy="1576348"/>
      </dsp:txXfrm>
    </dsp:sp>
    <dsp:sp modelId="{916140F0-4F43-9F45-8310-FCCA12DDE514}">
      <dsp:nvSpPr>
        <dsp:cNvPr id="0" name=""/>
        <dsp:cNvSpPr/>
      </dsp:nvSpPr>
      <dsp:spPr>
        <a:xfrm>
          <a:off x="808907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hfalNS9255" TargetMode="External"/><Relationship Id="rId2" Type="http://schemas.openxmlformats.org/officeDocument/2006/relationships/hyperlink" Target="mailto:najahsabran@gmail.com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942057"/>
            <a:ext cx="7096933" cy="2387600"/>
          </a:xfrm>
        </p:spPr>
        <p:txBody>
          <a:bodyPr/>
          <a:lstStyle/>
          <a:p>
            <a:r>
              <a:rPr lang="en-US" dirty="0" err="1"/>
              <a:t>EduBrilliant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421732"/>
            <a:ext cx="9500507" cy="918447"/>
          </a:xfrm>
        </p:spPr>
        <p:txBody>
          <a:bodyPr/>
          <a:lstStyle/>
          <a:p>
            <a:r>
              <a:rPr lang="en-US" dirty="0"/>
              <a:t>Platform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AI </a:t>
            </a:r>
            <a:r>
              <a:rPr lang="en-US" dirty="0" err="1"/>
              <a:t>Dengan</a:t>
            </a:r>
            <a:r>
              <a:rPr lang="en-US" dirty="0"/>
              <a:t> Cara yang </a:t>
            </a:r>
            <a:r>
              <a:rPr lang="en-US" dirty="0" err="1"/>
              <a:t>Menyenangkan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Athfal Najah </a:t>
            </a:r>
            <a:r>
              <a:rPr lang="en-US" dirty="0" err="1"/>
              <a:t>Sabran</a:t>
            </a:r>
            <a:endParaRPr lang="en-US" dirty="0"/>
          </a:p>
          <a:p>
            <a:r>
              <a:rPr lang="en-US" dirty="0">
                <a:hlinkClick r:id="rId2"/>
              </a:rPr>
              <a:t>najahsabran@gmail.com</a:t>
            </a:r>
            <a:r>
              <a:rPr lang="en-US" dirty="0"/>
              <a:t>	</a:t>
            </a:r>
          </a:p>
          <a:p>
            <a:r>
              <a:rPr lang="en-US" dirty="0">
                <a:hlinkClick r:id="rId3"/>
              </a:rPr>
              <a:t>https://github.com/AthfalNS9255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EduBrilliant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Pendidikan pada masa era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AI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proses </a:t>
            </a:r>
            <a:r>
              <a:rPr lang="en-US" dirty="0" err="1"/>
              <a:t>pembelajaran</a:t>
            </a:r>
            <a:r>
              <a:rPr lang="en-US" dirty="0"/>
              <a:t> dan </a:t>
            </a:r>
            <a:r>
              <a:rPr lang="en-US" dirty="0" err="1"/>
              <a:t>membuat</a:t>
            </a:r>
            <a:r>
              <a:rPr lang="en-US" dirty="0"/>
              <a:t> proses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menyenangkan</a:t>
            </a:r>
            <a:r>
              <a:rPr lang="en-US" dirty="0"/>
              <a:t>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EduBrilliant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dirty="0" err="1"/>
              <a:t>Mempermudah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repot-repot </a:t>
            </a:r>
            <a:r>
              <a:rPr lang="en-US" dirty="0" err="1"/>
              <a:t>memikirkan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yang </a:t>
            </a:r>
            <a:r>
              <a:rPr lang="en-US" dirty="0" err="1"/>
              <a:t>rumit</a:t>
            </a:r>
            <a:r>
              <a:rPr lang="en-US" dirty="0"/>
              <a:t>. </a:t>
            </a:r>
          </a:p>
          <a:p>
            <a:r>
              <a:rPr lang="en-US" dirty="0"/>
              <a:t>Generate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.</a:t>
            </a:r>
          </a:p>
          <a:p>
            <a:r>
              <a:rPr lang="en-US" dirty="0"/>
              <a:t>Proses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oleh system</a:t>
            </a:r>
          </a:p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Leaderboard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Terkini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Menggunakan</a:t>
            </a:r>
            <a:r>
              <a:rPr lang="en-US" dirty="0"/>
              <a:t> AI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EduBrilliant</a:t>
            </a:r>
            <a:r>
              <a:rPr lang="en-US" dirty="0"/>
              <a:t> </a:t>
            </a:r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terasa</a:t>
            </a:r>
            <a:r>
              <a:rPr lang="en-US" dirty="0"/>
              <a:t> </a:t>
            </a:r>
            <a:r>
              <a:rPr lang="en-US" dirty="0" err="1"/>
              <a:t>menyenangkan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EduBrilliant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0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Work Flow as Admin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76735925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0022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fld id="{D5E2F4D9-1A6B-894D-9E7D-8548C879BC04}" type="datetime1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EduBrilliant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Work Flow as Teacher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74129586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232421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252348" y="2674641"/>
            <a:ext cx="120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6903076" y="2674641"/>
            <a:ext cx="820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570746" y="2661762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fld id="{D5E2F4D9-1A6B-894D-9E7D-8548C879BC04}" type="datetime1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EduBrilliant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6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Work Flow as Student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46342765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232421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252348" y="2674641"/>
            <a:ext cx="120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6903076" y="2674641"/>
            <a:ext cx="820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570746" y="2661762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fld id="{D5E2F4D9-1A6B-894D-9E7D-8548C879BC04}" type="datetime1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EduBrilliant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9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EduBrilliant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7215E6E4-37A9-4A0C-B6D4-07B1CCB2E7A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249473" y="578016"/>
            <a:ext cx="3807854" cy="4637866"/>
          </a:xfrm>
          <a:prstGeom prst="rect">
            <a:avLst/>
          </a:prstGeo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CEDD8A17-0AFD-4ABB-B8FB-8E458F29C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8332" y="586049"/>
            <a:ext cx="4592343" cy="462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7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EduBrilliant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7B6F0B-E76B-4994-82BB-CDE00F5BE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38" y="1665007"/>
            <a:ext cx="4963733" cy="27891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83594B-B578-4E54-A68A-7757ADBBE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839" y="1665007"/>
            <a:ext cx="4963733" cy="27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1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EduBrilliant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138C2E-0DD5-4F89-8D92-249CF7D04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073" y="1125427"/>
            <a:ext cx="7331538" cy="397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1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87</TotalTime>
  <Words>301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EduBrilliant</vt:lpstr>
      <vt:lpstr>Introduction</vt:lpstr>
      <vt:lpstr>Primary Goals</vt:lpstr>
      <vt:lpstr>Work Flow as Admin</vt:lpstr>
      <vt:lpstr>Work Flow as Teacher</vt:lpstr>
      <vt:lpstr>Work Flow as Student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EduBrilliant</dc:title>
  <dc:creator>Athfal</dc:creator>
  <cp:lastModifiedBy>Athfal</cp:lastModifiedBy>
  <cp:revision>1</cp:revision>
  <dcterms:created xsi:type="dcterms:W3CDTF">2023-06-24T23:04:11Z</dcterms:created>
  <dcterms:modified xsi:type="dcterms:W3CDTF">2023-06-25T00:31:52Z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