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329e4cd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329e4cd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329e4cd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329e4cd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329e4cdd_2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8329e4cdd_2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329e4cdd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329e4cdd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329e4cdd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329e4cdd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329e4cdd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329e4cdd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 APP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Aathira Dineshan &amp; Jishnu Ganesh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	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30625" y="1094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Translates the word to 39 languages.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Watson SDK and API for translating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Language Translator API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Speech-to-Text API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Text-to-Speech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stores words you choose to be referred later.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can be cleared after the words are referred 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60100" y="457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00" y="1285600"/>
            <a:ext cx="1699575" cy="368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11" y="1285563"/>
            <a:ext cx="1699575" cy="368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9775" y="1225079"/>
            <a:ext cx="1699575" cy="3687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>
            <a:off x="2673050" y="2697250"/>
            <a:ext cx="1850700" cy="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2649600" y="2164950"/>
            <a:ext cx="18741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On Clicking TRANSLATE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25" y="489140"/>
            <a:ext cx="2010050" cy="43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625" y="489163"/>
            <a:ext cx="2010044" cy="43607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9150" y="1560275"/>
            <a:ext cx="13788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Target language selection through spinner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925" y="152400"/>
            <a:ext cx="223033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1" y="152400"/>
            <a:ext cx="2230339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266100" y="2298100"/>
            <a:ext cx="14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266100" y="1693325"/>
            <a:ext cx="1596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 Clicking RECENTS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4772775" y="2298100"/>
            <a:ext cx="143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4694175" y="1693325"/>
            <a:ext cx="1596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 Clicking CLEAR ALL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75" y="447508"/>
            <a:ext cx="2094299" cy="454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9000" y="447525"/>
            <a:ext cx="2094299" cy="454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00" y="447536"/>
            <a:ext cx="2094299" cy="4543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>
            <a:off x="2634103" y="2569500"/>
            <a:ext cx="900000" cy="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5802141" y="2569500"/>
            <a:ext cx="900000" cy="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2721425" y="2237625"/>
            <a:ext cx="689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About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907438" y="2237625"/>
            <a:ext cx="689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Help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64300" y="183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       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Oswald</vt:lpstr>
      <vt:lpstr>Average</vt:lpstr>
      <vt:lpstr>Slate</vt:lpstr>
      <vt:lpstr>TRANSLATOR APP</vt:lpstr>
      <vt:lpstr>Features </vt:lpstr>
      <vt:lpstr>Screens</vt:lpstr>
      <vt:lpstr>PowerPoint Presentation</vt:lpstr>
      <vt:lpstr>PowerPoint Presentation</vt:lpstr>
      <vt:lpstr>PowerPoint Presentation</vt:lpstr>
      <vt:lpstr>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APP</dc:title>
  <cp:lastModifiedBy>Aathira</cp:lastModifiedBy>
  <cp:revision>1</cp:revision>
  <dcterms:modified xsi:type="dcterms:W3CDTF">2020-06-05T07:58:13Z</dcterms:modified>
</cp:coreProperties>
</file>