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Employee%20benefit%20analysis.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benefit analysis.xlsx]Employee benefit analysis!PivotTable1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4828455818022752"/>
          <c:y val="0.1229585885097696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837986160820819E-2"/>
          <c:y val="0.23706365408027699"/>
          <c:w val="0.68177972221175698"/>
          <c:h val="0.64836316756701706"/>
        </c:manualLayout>
      </c:layout>
      <c:lineChart>
        <c:grouping val="standard"/>
        <c:varyColors val="0"/>
        <c:ser>
          <c:idx val="0"/>
          <c:order val="0"/>
          <c:tx>
            <c:strRef>
              <c:f>'Employee benefit analysis'!$B$3:$B$4</c:f>
              <c:strCache>
                <c:ptCount val="1"/>
                <c:pt idx="0">
                  <c:v>Exceeds</c:v>
                </c:pt>
              </c:strCache>
            </c:strRef>
          </c:tx>
          <c:spPr>
            <a:ln w="28575" cap="rnd">
              <a:solidFill>
                <a:schemeClr val="accent1"/>
              </a:solidFill>
              <a:round/>
            </a:ln>
            <a:effectLst/>
          </c:spPr>
          <c:marker>
            <c:symbol val="none"/>
          </c:marker>
          <c:trendline>
            <c:spPr>
              <a:ln w="19050" cap="rnd">
                <a:solidFill>
                  <a:schemeClr val="accent1"/>
                </a:solidFill>
                <a:prstDash val="sysDot"/>
              </a:ln>
              <a:effectLst/>
            </c:spPr>
            <c:trendlineType val="linear"/>
            <c:dispRSqr val="0"/>
            <c:dispEq val="0"/>
          </c:trendline>
          <c:cat>
            <c:strRef>
              <c:f>'Employee benefit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benefit analysis'!$B$5:$B$15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smooth val="0"/>
          <c:extLst>
            <c:ext xmlns:c16="http://schemas.microsoft.com/office/drawing/2014/chart" uri="{C3380CC4-5D6E-409C-BE32-E72D297353CC}">
              <c16:uniqueId val="{00000001-D1C9-2344-8C99-9E386F659EFB}"/>
            </c:ext>
          </c:extLst>
        </c:ser>
        <c:ser>
          <c:idx val="1"/>
          <c:order val="1"/>
          <c:tx>
            <c:strRef>
              <c:f>'Employee benefit analysis'!$C$3:$C$4</c:f>
              <c:strCache>
                <c:ptCount val="1"/>
                <c:pt idx="0">
                  <c:v>Fully Meets</c:v>
                </c:pt>
              </c:strCache>
            </c:strRef>
          </c:tx>
          <c:spPr>
            <a:ln w="28575" cap="rnd">
              <a:solidFill>
                <a:schemeClr val="accent2"/>
              </a:solidFill>
              <a:round/>
            </a:ln>
            <a:effectLst/>
          </c:spPr>
          <c:marker>
            <c:symbol val="none"/>
          </c:marker>
          <c:trendline>
            <c:spPr>
              <a:ln w="19050" cap="rnd">
                <a:solidFill>
                  <a:schemeClr val="accent2"/>
                </a:solidFill>
                <a:prstDash val="sysDot"/>
              </a:ln>
              <a:effectLst/>
            </c:spPr>
            <c:trendlineType val="linear"/>
            <c:dispRSqr val="0"/>
            <c:dispEq val="0"/>
          </c:trendline>
          <c:trendline>
            <c:spPr>
              <a:ln w="19050" cap="rnd">
                <a:solidFill>
                  <a:schemeClr val="accent2"/>
                </a:solidFill>
                <a:prstDash val="sysDot"/>
              </a:ln>
              <a:effectLst/>
            </c:spPr>
            <c:trendlineType val="exp"/>
            <c:dispRSqr val="0"/>
            <c:dispEq val="0"/>
          </c:trendline>
          <c:cat>
            <c:strRef>
              <c:f>'Employee benefit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benefit analysis'!$C$5:$C$15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smooth val="0"/>
          <c:extLst>
            <c:ext xmlns:c16="http://schemas.microsoft.com/office/drawing/2014/chart" uri="{C3380CC4-5D6E-409C-BE32-E72D297353CC}">
              <c16:uniqueId val="{00000004-D1C9-2344-8C99-9E386F659EFB}"/>
            </c:ext>
          </c:extLst>
        </c:ser>
        <c:ser>
          <c:idx val="2"/>
          <c:order val="2"/>
          <c:tx>
            <c:strRef>
              <c:f>'Employee benefit analysis'!$D$3:$D$4</c:f>
              <c:strCache>
                <c:ptCount val="1"/>
                <c:pt idx="0">
                  <c:v>Needs Improvement</c:v>
                </c:pt>
              </c:strCache>
            </c:strRef>
          </c:tx>
          <c:spPr>
            <a:ln w="28575" cap="rnd">
              <a:solidFill>
                <a:schemeClr val="accent3"/>
              </a:solidFill>
              <a:round/>
            </a:ln>
            <a:effectLst/>
          </c:spPr>
          <c:marker>
            <c:symbol val="none"/>
          </c:marker>
          <c:cat>
            <c:strRef>
              <c:f>'Employee benefit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benefit analysis'!$D$5:$D$15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smooth val="0"/>
          <c:extLst>
            <c:ext xmlns:c16="http://schemas.microsoft.com/office/drawing/2014/chart" uri="{C3380CC4-5D6E-409C-BE32-E72D297353CC}">
              <c16:uniqueId val="{00000005-D1C9-2344-8C99-9E386F659EFB}"/>
            </c:ext>
          </c:extLst>
        </c:ser>
        <c:ser>
          <c:idx val="3"/>
          <c:order val="3"/>
          <c:tx>
            <c:strRef>
              <c:f>'Employee benefit analysis'!$E$3:$E$4</c:f>
              <c:strCache>
                <c:ptCount val="1"/>
                <c:pt idx="0">
                  <c:v>PIP</c:v>
                </c:pt>
              </c:strCache>
            </c:strRef>
          </c:tx>
          <c:spPr>
            <a:ln w="28575" cap="rnd">
              <a:solidFill>
                <a:schemeClr val="accent4"/>
              </a:solidFill>
              <a:round/>
            </a:ln>
            <a:effectLst/>
          </c:spPr>
          <c:marker>
            <c:symbol val="none"/>
          </c:marker>
          <c:cat>
            <c:strRef>
              <c:f>'Employee benefit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benefit analysis'!$E$5:$E$15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smooth val="0"/>
          <c:extLst>
            <c:ext xmlns:c16="http://schemas.microsoft.com/office/drawing/2014/chart" uri="{C3380CC4-5D6E-409C-BE32-E72D297353CC}">
              <c16:uniqueId val="{00000006-D1C9-2344-8C99-9E386F659EFB}"/>
            </c:ext>
          </c:extLst>
        </c:ser>
        <c:dLbls>
          <c:showLegendKey val="0"/>
          <c:showVal val="0"/>
          <c:showCatName val="0"/>
          <c:showSerName val="0"/>
          <c:showPercent val="0"/>
          <c:showBubbleSize val="0"/>
        </c:dLbls>
        <c:smooth val="0"/>
        <c:axId val="349377912"/>
        <c:axId val="349378696"/>
      </c:lineChart>
      <c:catAx>
        <c:axId val="349377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9378696"/>
        <c:crosses val="autoZero"/>
        <c:auto val="1"/>
        <c:lblAlgn val="ctr"/>
        <c:lblOffset val="100"/>
        <c:noMultiLvlLbl val="0"/>
      </c:catAx>
      <c:valAx>
        <c:axId val="349378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93779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37590" y="3258465"/>
            <a:ext cx="10854410" cy="2677656"/>
          </a:xfrm>
          <a:prstGeom prst="rect">
            <a:avLst/>
          </a:prstGeom>
          <a:noFill/>
        </p:spPr>
        <p:txBody>
          <a:bodyPr wrap="square" rtlCol="0">
            <a:spAutoFit/>
          </a:bodyPr>
          <a:lstStyle/>
          <a:p>
            <a:r>
              <a:rPr lang="en-US" sz="2400" dirty="0"/>
              <a:t>STUDENT NAME:</a:t>
            </a:r>
            <a:r>
              <a:rPr lang="en-GB" sz="2400" dirty="0"/>
              <a:t> A.ATHILKSHMI </a:t>
            </a:r>
            <a:endParaRPr lang="en-US" sz="2400" dirty="0"/>
          </a:p>
          <a:p>
            <a:r>
              <a:rPr lang="en-US" sz="2400" dirty="0"/>
              <a:t>REGISTER NO:</a:t>
            </a:r>
            <a:r>
              <a:rPr lang="en-GB" sz="2400" dirty="0"/>
              <a:t>      312209266</a:t>
            </a:r>
            <a:endParaRPr lang="en-US" sz="2400" dirty="0"/>
          </a:p>
          <a:p>
            <a:r>
              <a:rPr lang="en-US" sz="2400" dirty="0"/>
              <a:t>DEPARTMENT:</a:t>
            </a:r>
            <a:r>
              <a:rPr lang="en-GB" sz="2400" dirty="0"/>
              <a:t>      </a:t>
            </a:r>
            <a:r>
              <a:rPr lang="en-GB" sz="2400"/>
              <a:t>B.COM(</a:t>
            </a:r>
            <a:r>
              <a:rPr lang="en-GB" sz="2400" dirty="0"/>
              <a:t>General)</a:t>
            </a:r>
            <a:endParaRPr lang="en-US" sz="2400" dirty="0"/>
          </a:p>
          <a:p>
            <a:r>
              <a:rPr lang="en-US" sz="2400" dirty="0"/>
              <a:t>COLLEGE</a:t>
            </a:r>
            <a:r>
              <a:rPr lang="en-GB" sz="2400" dirty="0"/>
              <a:t>.       :  ANNA ADHARSH CLG FOR Women </a:t>
            </a:r>
          </a:p>
          <a:p>
            <a:endParaRPr lang="en-GB" sz="2400" dirty="0"/>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FC35549-89CC-5DFC-D1B7-0EA339C8AA44}"/>
              </a:ext>
            </a:extLst>
          </p:cNvPr>
          <p:cNvSpPr txBox="1"/>
          <p:nvPr/>
        </p:nvSpPr>
        <p:spPr>
          <a:xfrm>
            <a:off x="1490869" y="1357749"/>
            <a:ext cx="7462867" cy="4801314"/>
          </a:xfrm>
          <a:prstGeom prst="rect">
            <a:avLst/>
          </a:prstGeom>
          <a:noFill/>
        </p:spPr>
        <p:txBody>
          <a:bodyPr wrap="square">
            <a:spAutoFit/>
          </a:bodyPr>
          <a:lstStyle/>
          <a:p>
            <a:r>
              <a:rPr lang="en-US" b="1" dirty="0"/>
              <a:t>1.Data Collection</a:t>
            </a:r>
            <a:r>
              <a:rPr lang="en-GB" b="1" dirty="0"/>
              <a:t>: </a:t>
            </a:r>
          </a:p>
          <a:p>
            <a:r>
              <a:rPr lang="en-GB" dirty="0"/>
              <a:t>a</a:t>
            </a:r>
            <a:r>
              <a:rPr lang="en-US" dirty="0"/>
              <a:t>)Downloaded from the </a:t>
            </a:r>
            <a:r>
              <a:rPr lang="en-US" dirty="0" err="1"/>
              <a:t>Edunet</a:t>
            </a:r>
            <a:r>
              <a:rPr lang="en-US" dirty="0"/>
              <a:t> Dashboard.</a:t>
            </a:r>
            <a:endParaRPr lang="en-GB" dirty="0"/>
          </a:p>
          <a:p>
            <a:r>
              <a:rPr lang="en-US" dirty="0"/>
              <a:t>b)Gathered the employee performance score</a:t>
            </a:r>
            <a:endParaRPr lang="en-GB" dirty="0"/>
          </a:p>
          <a:p>
            <a:endParaRPr lang="en-GB" dirty="0"/>
          </a:p>
          <a:p>
            <a:r>
              <a:rPr lang="en-US" b="1" dirty="0"/>
              <a:t>2.Feature Collection:</a:t>
            </a:r>
            <a:r>
              <a:rPr lang="en-US" dirty="0"/>
              <a:t> </a:t>
            </a:r>
            <a:endParaRPr lang="en-GB" dirty="0"/>
          </a:p>
          <a:p>
            <a:r>
              <a:rPr lang="en-US" dirty="0"/>
              <a:t>a)Identified performance levels.</a:t>
            </a:r>
            <a:endParaRPr lang="en-GB" dirty="0"/>
          </a:p>
          <a:p>
            <a:r>
              <a:rPr lang="en-US" dirty="0"/>
              <a:t>b)Removed blank columns.</a:t>
            </a:r>
            <a:endParaRPr lang="en-GB" dirty="0"/>
          </a:p>
          <a:p>
            <a:endParaRPr lang="en-GB" dirty="0"/>
          </a:p>
          <a:p>
            <a:r>
              <a:rPr lang="en-US" b="1" dirty="0"/>
              <a:t>3.Performance Levels:</a:t>
            </a:r>
            <a:endParaRPr lang="en-GB" b="1" dirty="0"/>
          </a:p>
          <a:p>
            <a:r>
              <a:rPr lang="en-US" dirty="0"/>
              <a:t>a)Determined performance scores using formulas.</a:t>
            </a:r>
            <a:endParaRPr lang="en-GB" dirty="0"/>
          </a:p>
          <a:p>
            <a:r>
              <a:rPr lang="en-US" dirty="0"/>
              <a:t>b)Defined them using a pivot table.</a:t>
            </a:r>
            <a:endParaRPr lang="en-GB" dirty="0"/>
          </a:p>
          <a:p>
            <a:endParaRPr lang="en-GB" dirty="0"/>
          </a:p>
          <a:p>
            <a:r>
              <a:rPr lang="en-US" b="1" dirty="0"/>
              <a:t>4.Summary:</a:t>
            </a:r>
            <a:endParaRPr lang="en-GB" b="1" dirty="0"/>
          </a:p>
          <a:p>
            <a:r>
              <a:rPr lang="en-US" dirty="0"/>
              <a:t>a)Downloaded the employee dataset from the dashboard and deleted blank columns</a:t>
            </a:r>
            <a:r>
              <a:rPr lang="en-GB" dirty="0"/>
              <a:t>.</a:t>
            </a:r>
          </a:p>
          <a:p>
            <a:r>
              <a:rPr lang="en-US" dirty="0"/>
              <a:t>b)Created performance levels using formulas.</a:t>
            </a:r>
            <a:endParaRPr lang="en-GB" dirty="0"/>
          </a:p>
          <a:p>
            <a:r>
              <a:rPr lang="en-US" dirty="0"/>
              <a:t>c)Defined them with a pivot table.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96BA1B48-5ED5-0EC8-A4CF-DD48025291F4}"/>
              </a:ext>
            </a:extLst>
          </p:cNvPr>
          <p:cNvGraphicFramePr>
            <a:graphicFrameLocks/>
          </p:cNvGraphicFramePr>
          <p:nvPr>
            <p:extLst>
              <p:ext uri="{D42A27DB-BD31-4B8C-83A1-F6EECF244321}">
                <p14:modId xmlns:p14="http://schemas.microsoft.com/office/powerpoint/2010/main" val="478643194"/>
              </p:ext>
            </p:extLst>
          </p:nvPr>
        </p:nvGraphicFramePr>
        <p:xfrm>
          <a:off x="1482848" y="1419225"/>
          <a:ext cx="6386551" cy="44005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02F6992-3B40-9E31-C97C-CEE2E24543D5}"/>
              </a:ext>
            </a:extLst>
          </p:cNvPr>
          <p:cNvSpPr txBox="1"/>
          <p:nvPr/>
        </p:nvSpPr>
        <p:spPr>
          <a:xfrm>
            <a:off x="1952329" y="1798970"/>
            <a:ext cx="4525854" cy="2308324"/>
          </a:xfrm>
          <a:prstGeom prst="rect">
            <a:avLst/>
          </a:prstGeom>
          <a:noFill/>
        </p:spPr>
        <p:txBody>
          <a:bodyPr wrap="square">
            <a:spAutoFit/>
          </a:bodyPr>
          <a:lstStyle/>
          <a:p>
            <a:r>
              <a:rPr lang="en-US" dirty="0"/>
              <a:t>The employee dataset, as analyzed by me using Excel, shows that the organization is performing well overall. While most employees exhibit good performance, a few need improvement. To help them develop, additional tasks can be assigned. This conclusion highlights the key findings from the dataset.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6583011-466B-1976-AB2D-3A48BEF0381B}"/>
              </a:ext>
            </a:extLst>
          </p:cNvPr>
          <p:cNvSpPr txBox="1"/>
          <p:nvPr/>
        </p:nvSpPr>
        <p:spPr>
          <a:xfrm>
            <a:off x="945828" y="2486635"/>
            <a:ext cx="5413381" cy="2308324"/>
          </a:xfrm>
          <a:prstGeom prst="rect">
            <a:avLst/>
          </a:prstGeom>
          <a:noFill/>
        </p:spPr>
        <p:txBody>
          <a:bodyPr wrap="square">
            <a:spAutoFit/>
          </a:bodyPr>
          <a:lstStyle/>
          <a:p>
            <a:r>
              <a:rPr lang="en-US" sz="2400" dirty="0"/>
              <a:t>The Employee Performance Analyzer is intended to evaluate an employee's current performance. When performance is low, the tool helps identify problem areas and offers strategies to enhance motivation and increase productivity.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647950"/>
            <a:ext cx="7013950" cy="3046988"/>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The project involves using Excel to evaluate employee performance data, concentrating on key metrics like productivity, efficiency, and goal achievement. The analysis will be presented in a PowerPoint, highlighting trends, strengths, and areas requiring improvement within the organization. Excel will be utilized for data organization, calculations, and creating visualizations such as charts and graphs to clearly convey insights.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Picture 6">
            <a:extLst>
              <a:ext uri="{FF2B5EF4-FFF2-40B4-BE49-F238E27FC236}">
                <a16:creationId xmlns:a16="http://schemas.microsoft.com/office/drawing/2014/main" id="{08DF3A88-A717-3E31-3D26-7D404B6384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6941" y="1605465"/>
            <a:ext cx="7543800" cy="4400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FF50E96-2BF8-D99D-C769-2B165813897C}"/>
              </a:ext>
            </a:extLst>
          </p:cNvPr>
          <p:cNvSpPr txBox="1"/>
          <p:nvPr/>
        </p:nvSpPr>
        <p:spPr>
          <a:xfrm>
            <a:off x="3052732" y="3111158"/>
            <a:ext cx="4880823" cy="1200329"/>
          </a:xfrm>
          <a:prstGeom prst="rect">
            <a:avLst/>
          </a:prstGeom>
          <a:noFill/>
        </p:spPr>
        <p:txBody>
          <a:bodyPr wrap="square">
            <a:spAutoFit/>
          </a:bodyPr>
          <a:lstStyle/>
          <a:p>
            <a:r>
              <a:rPr lang="en-US" dirty="0"/>
              <a:t>Using Conditional formatting : Missing figure Filter: Remove </a:t>
            </a:r>
            <a:endParaRPr lang="en-GB" dirty="0"/>
          </a:p>
          <a:p>
            <a:r>
              <a:rPr lang="en-US" dirty="0"/>
              <a:t>Pivot: Summary </a:t>
            </a:r>
            <a:endParaRPr lang="en-GB" dirty="0"/>
          </a:p>
          <a:p>
            <a:r>
              <a:rPr lang="en-US"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D2DAEEDC-93B6-CCE8-E080-75BB65CF077D}"/>
              </a:ext>
            </a:extLst>
          </p:cNvPr>
          <p:cNvSpPr txBox="1"/>
          <p:nvPr/>
        </p:nvSpPr>
        <p:spPr>
          <a:xfrm>
            <a:off x="1153649" y="1878562"/>
            <a:ext cx="3523067" cy="2308324"/>
          </a:xfrm>
          <a:prstGeom prst="rect">
            <a:avLst/>
          </a:prstGeom>
          <a:noFill/>
        </p:spPr>
        <p:txBody>
          <a:bodyPr wrap="square">
            <a:spAutoFit/>
          </a:bodyPr>
          <a:lstStyle/>
          <a:p>
            <a:r>
              <a:rPr lang="en-US" dirty="0"/>
              <a:t>EMPLOYEE=KARGLE</a:t>
            </a:r>
            <a:endParaRPr lang="en-GB" dirty="0"/>
          </a:p>
          <a:p>
            <a:r>
              <a:rPr lang="en-US" dirty="0"/>
              <a:t>26-FEATURES</a:t>
            </a:r>
            <a:endParaRPr lang="en-GB" dirty="0"/>
          </a:p>
          <a:p>
            <a:r>
              <a:rPr lang="en-US" dirty="0"/>
              <a:t>9-FEATURES</a:t>
            </a:r>
            <a:endParaRPr lang="en-GB" dirty="0"/>
          </a:p>
          <a:p>
            <a:r>
              <a:rPr lang="en-US" dirty="0"/>
              <a:t>EMPLOYEE ID-NUM NAME-TEXT</a:t>
            </a:r>
            <a:endParaRPr lang="en-GB" dirty="0"/>
          </a:p>
          <a:p>
            <a:r>
              <a:rPr lang="en-US" dirty="0"/>
              <a:t>EMPLOYEE TYPE</a:t>
            </a:r>
            <a:endParaRPr lang="en-GB" dirty="0"/>
          </a:p>
          <a:p>
            <a:r>
              <a:rPr lang="en-US" dirty="0"/>
              <a:t>PERFORMANCE SCORE</a:t>
            </a:r>
            <a:endParaRPr lang="en-GB" dirty="0"/>
          </a:p>
          <a:p>
            <a:r>
              <a:rPr lang="en-US" dirty="0"/>
              <a:t>GENDER-Male,</a:t>
            </a:r>
            <a:endParaRPr lang="en-GB" dirty="0"/>
          </a:p>
          <a:p>
            <a:r>
              <a:rPr lang="en-US" dirty="0"/>
              <a:t> FEMALE EMPLOYEE RATING -NUM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199" y="2039932"/>
            <a:ext cx="7067551" cy="1384995"/>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PERFORMANCE=IFS(Z8&gt;=5,”VERY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annaduraiathilakshmi2005@gmail.com</cp:lastModifiedBy>
  <cp:revision>15</cp:revision>
  <dcterms:created xsi:type="dcterms:W3CDTF">2024-03-29T15:07:22Z</dcterms:created>
  <dcterms:modified xsi:type="dcterms:W3CDTF">2024-09-02T06:22:33Z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