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57" r:id="rId3"/>
    <p:sldId id="258" r:id="rId4"/>
    <p:sldId id="262" r:id="rId5"/>
    <p:sldId id="259" r:id="rId6"/>
    <p:sldId id="260" r:id="rId7"/>
    <p:sldId id="263" r:id="rId8"/>
    <p:sldId id="265" r:id="rId9"/>
    <p:sldId id="264" r:id="rId10"/>
    <p:sldId id="266" r:id="rId11"/>
    <p:sldId id="269" r:id="rId12"/>
    <p:sldId id="267" r:id="rId13"/>
    <p:sldId id="326" r:id="rId14"/>
    <p:sldId id="327" r:id="rId15"/>
    <p:sldId id="328" r:id="rId16"/>
    <p:sldId id="319" r:id="rId17"/>
    <p:sldId id="272" r:id="rId18"/>
    <p:sldId id="273" r:id="rId19"/>
    <p:sldId id="323" r:id="rId20"/>
    <p:sldId id="318" r:id="rId21"/>
    <p:sldId id="320" r:id="rId22"/>
    <p:sldId id="321" r:id="rId23"/>
    <p:sldId id="322" r:id="rId24"/>
    <p:sldId id="324" r:id="rId25"/>
    <p:sldId id="325" r:id="rId26"/>
    <p:sldId id="290" r:id="rId27"/>
    <p:sldId id="289" r:id="rId28"/>
    <p:sldId id="270" r:id="rId29"/>
    <p:sldId id="277" r:id="rId30"/>
    <p:sldId id="275" r:id="rId31"/>
    <p:sldId id="276" r:id="rId32"/>
    <p:sldId id="278" r:id="rId33"/>
    <p:sldId id="279" r:id="rId34"/>
    <p:sldId id="280" r:id="rId35"/>
    <p:sldId id="281" r:id="rId36"/>
    <p:sldId id="308" r:id="rId37"/>
    <p:sldId id="282" r:id="rId38"/>
    <p:sldId id="283" r:id="rId39"/>
    <p:sldId id="284" r:id="rId40"/>
    <p:sldId id="285" r:id="rId41"/>
    <p:sldId id="286" r:id="rId42"/>
    <p:sldId id="287" r:id="rId43"/>
    <p:sldId id="309" r:id="rId44"/>
    <p:sldId id="310" r:id="rId45"/>
    <p:sldId id="311" r:id="rId46"/>
    <p:sldId id="315" r:id="rId47"/>
    <p:sldId id="313" r:id="rId48"/>
    <p:sldId id="314" r:id="rId49"/>
    <p:sldId id="317" r:id="rId5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F7694C-650C-9E72-F396-3DFD24DDEE3D}" v="408" dt="2021-09-23T13:24:24.691"/>
    <p1510:client id="{84DD5B7D-B3EE-4C85-4772-E8D3EBA5B836}" v="12" dt="2021-09-21T08:04:38.784"/>
    <p1510:client id="{86D618F9-8A05-E250-3CE5-6B88E271DD82}" v="278" dt="2021-09-23T09:16:57.654"/>
    <p1510:client id="{971A7D48-262F-952E-C294-CBA0FCAEA694}" v="1526" dt="2021-09-24T00:12:19.312"/>
    <p1510:client id="{9E73F7DF-F110-ACE4-5ADF-A75FB1841019}" v="1014" dt="2021-09-22T09:49:56.061"/>
    <p1510:client id="{A23D8586-D173-425A-A9AA-D0D5DAC1076A}" v="55" dt="2021-09-21T07:44:58.235"/>
    <p1510:client id="{AF94C7EF-7E5E-4CCC-8A80-9412CEB19651}" v="5" dt="2021-09-23T13:28:15.330"/>
    <p1510:client id="{B0DA42EE-05BB-4B6C-BFCB-3893C69E97DC}" v="249" dt="2021-09-23T16:25:39.844"/>
    <p1510:client id="{C4E7F6B3-FFEA-CADB-56EF-441EFBB9F642}" v="1050" dt="2021-09-21T17:01:12.554"/>
    <p1510:client id="{DB153474-630E-5427-B4D5-552E2128AECE}" v="640" dt="2021-09-21T17:22:41.624"/>
    <p1510:client id="{DE2776BF-74CE-4132-AECB-773A2167431F}" v="650" dt="2021-09-22T05:37:09.295"/>
    <p1510:client id="{E37D9EDD-98C6-404D-822E-6CD6437AEE4C}" v="15" dt="2021-09-22T16:54:48.769"/>
    <p1510:client id="{EB0ABCA3-A2FD-431C-BB38-9E09350CCFB8}" v="363" dt="2021-09-23T03:28:01.485"/>
    <p1510:client id="{F77C6096-9AE3-5A70-65B0-AFAE49FD6693}" v="20" dt="2021-09-21T17:06:45.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507" autoAdjust="0"/>
    <p:restoredTop sz="91789" autoAdjust="0"/>
  </p:normalViewPr>
  <p:slideViewPr>
    <p:cSldViewPr snapToGrid="0">
      <p:cViewPr varScale="1">
        <p:scale>
          <a:sx n="67" d="100"/>
          <a:sy n="67" d="100"/>
        </p:scale>
        <p:origin x="-708" y="-96"/>
      </p:cViewPr>
      <p:guideLst>
        <p:guide orient="horz" pos="2160"/>
        <p:guide pos="3840"/>
      </p:guideLst>
    </p:cSldViewPr>
  </p:slideViewPr>
  <p:outlineViewPr>
    <p:cViewPr>
      <p:scale>
        <a:sx n="33" d="100"/>
        <a:sy n="33" d="100"/>
      </p:scale>
      <p:origin x="0" y="-65688"/>
    </p:cViewPr>
  </p:outlineViewPr>
  <p:notesTextViewPr>
    <p:cViewPr>
      <p:scale>
        <a:sx n="100" d="100"/>
        <a:sy n="100" d="100"/>
      </p:scale>
      <p:origin x="0" y="0"/>
    </p:cViewPr>
  </p:notesTextViewPr>
  <p:sorterViewPr>
    <p:cViewPr>
      <p:scale>
        <a:sx n="100" d="100"/>
        <a:sy n="100" d="100"/>
      </p:scale>
      <p:origin x="0" y="-22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72" Type="http://schemas.microsoft.com/office/2015/10/relationships/revisionInfo" Target="revisionInfo.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a Lakshmi V" userId="S::vijayavageesh@gnits.in::4344058e-bd1b-4220-9dbc-9d0ba7f69dd4" providerId="AD" clId="Web-{86D618F9-8A05-E250-3CE5-6B88E271DD82}"/>
    <pc:docChg chg="addSld modSld">
      <pc:chgData name="Vijaya Lakshmi V" userId="S::vijayavageesh@gnits.in::4344058e-bd1b-4220-9dbc-9d0ba7f69dd4" providerId="AD" clId="Web-{86D618F9-8A05-E250-3CE5-6B88E271DD82}" dt="2021-09-23T09:16:57.639" v="132" actId="20577"/>
      <pc:docMkLst>
        <pc:docMk/>
      </pc:docMkLst>
      <pc:sldChg chg="modSp new">
        <pc:chgData name="Vijaya Lakshmi V" userId="S::vijayavageesh@gnits.in::4344058e-bd1b-4220-9dbc-9d0ba7f69dd4" providerId="AD" clId="Web-{86D618F9-8A05-E250-3CE5-6B88E271DD82}" dt="2021-09-23T09:16:57.639" v="132" actId="20577"/>
        <pc:sldMkLst>
          <pc:docMk/>
          <pc:sldMk cId="3259309968" sldId="270"/>
        </pc:sldMkLst>
        <pc:spChg chg="mod">
          <ac:chgData name="Vijaya Lakshmi V" userId="S::vijayavageesh@gnits.in::4344058e-bd1b-4220-9dbc-9d0ba7f69dd4" providerId="AD" clId="Web-{86D618F9-8A05-E250-3CE5-6B88E271DD82}" dt="2021-09-23T09:09:20.388" v="3" actId="20577"/>
          <ac:spMkLst>
            <pc:docMk/>
            <pc:sldMk cId="3259309968" sldId="270"/>
            <ac:spMk id="2" creationId="{379C7A2D-99DD-4A63-A7DB-D512EA4BD3BF}"/>
          </ac:spMkLst>
        </pc:spChg>
        <pc:spChg chg="mod">
          <ac:chgData name="Vijaya Lakshmi V" userId="S::vijayavageesh@gnits.in::4344058e-bd1b-4220-9dbc-9d0ba7f69dd4" providerId="AD" clId="Web-{86D618F9-8A05-E250-3CE5-6B88E271DD82}" dt="2021-09-23T09:16:57.639" v="132" actId="20577"/>
          <ac:spMkLst>
            <pc:docMk/>
            <pc:sldMk cId="3259309968" sldId="270"/>
            <ac:spMk id="3" creationId="{E7443563-E6C9-4F3A-B351-F07E78007D58}"/>
          </ac:spMkLst>
        </pc:spChg>
      </pc:sldChg>
    </pc:docChg>
  </pc:docChgLst>
  <pc:docChgLst>
    <pc:chgData name="Vijaya Lakshmi V" userId="S::vijayavageesh@gnits.in::4344058e-bd1b-4220-9dbc-9d0ba7f69dd4" providerId="AD" clId="Web-{EB0ABCA3-A2FD-431C-BB38-9E09350CCFB8}"/>
    <pc:docChg chg="addSld modSld">
      <pc:chgData name="Vijaya Lakshmi V" userId="S::vijayavageesh@gnits.in::4344058e-bd1b-4220-9dbc-9d0ba7f69dd4" providerId="AD" clId="Web-{EB0ABCA3-A2FD-431C-BB38-9E09350CCFB8}" dt="2021-09-23T03:28:01.470" v="182" actId="20577"/>
      <pc:docMkLst>
        <pc:docMk/>
      </pc:docMkLst>
      <pc:sldChg chg="modSp">
        <pc:chgData name="Vijaya Lakshmi V" userId="S::vijayavageesh@gnits.in::4344058e-bd1b-4220-9dbc-9d0ba7f69dd4" providerId="AD" clId="Web-{EB0ABCA3-A2FD-431C-BB38-9E09350CCFB8}" dt="2021-09-23T03:25:43.344" v="87" actId="20577"/>
        <pc:sldMkLst>
          <pc:docMk/>
          <pc:sldMk cId="2182107858" sldId="267"/>
        </pc:sldMkLst>
        <pc:spChg chg="mod">
          <ac:chgData name="Vijaya Lakshmi V" userId="S::vijayavageesh@gnits.in::4344058e-bd1b-4220-9dbc-9d0ba7f69dd4" providerId="AD" clId="Web-{EB0ABCA3-A2FD-431C-BB38-9E09350CCFB8}" dt="2021-09-23T03:25:43.344" v="87" actId="20577"/>
          <ac:spMkLst>
            <pc:docMk/>
            <pc:sldMk cId="2182107858" sldId="267"/>
            <ac:spMk id="3" creationId="{35B9579A-39E7-439B-B561-73BF012D0EB4}"/>
          </ac:spMkLst>
        </pc:spChg>
      </pc:sldChg>
      <pc:sldChg chg="modSp">
        <pc:chgData name="Vijaya Lakshmi V" userId="S::vijayavageesh@gnits.in::4344058e-bd1b-4220-9dbc-9d0ba7f69dd4" providerId="AD" clId="Web-{EB0ABCA3-A2FD-431C-BB38-9E09350CCFB8}" dt="2021-09-23T03:28:01.470" v="182" actId="20577"/>
        <pc:sldMkLst>
          <pc:docMk/>
          <pc:sldMk cId="2350943542" sldId="268"/>
        </pc:sldMkLst>
        <pc:spChg chg="mod">
          <ac:chgData name="Vijaya Lakshmi V" userId="S::vijayavageesh@gnits.in::4344058e-bd1b-4220-9dbc-9d0ba7f69dd4" providerId="AD" clId="Web-{EB0ABCA3-A2FD-431C-BB38-9E09350CCFB8}" dt="2021-09-23T03:26:06.969" v="92" actId="20577"/>
          <ac:spMkLst>
            <pc:docMk/>
            <pc:sldMk cId="2350943542" sldId="268"/>
            <ac:spMk id="2" creationId="{3E52E53F-B7C4-45A6-B02B-507E2BFA7341}"/>
          </ac:spMkLst>
        </pc:spChg>
        <pc:spChg chg="mod">
          <ac:chgData name="Vijaya Lakshmi V" userId="S::vijayavageesh@gnits.in::4344058e-bd1b-4220-9dbc-9d0ba7f69dd4" providerId="AD" clId="Web-{EB0ABCA3-A2FD-431C-BB38-9E09350CCFB8}" dt="2021-09-23T03:28:01.470" v="182" actId="20577"/>
          <ac:spMkLst>
            <pc:docMk/>
            <pc:sldMk cId="2350943542" sldId="268"/>
            <ac:spMk id="3" creationId="{93C85946-C3F1-4F9E-B5AA-206EED678168}"/>
          </ac:spMkLst>
        </pc:spChg>
      </pc:sldChg>
      <pc:sldChg chg="addSp delSp modSp new">
        <pc:chgData name="Vijaya Lakshmi V" userId="S::vijayavageesh@gnits.in::4344058e-bd1b-4220-9dbc-9d0ba7f69dd4" providerId="AD" clId="Web-{EB0ABCA3-A2FD-431C-BB38-9E09350CCFB8}" dt="2021-09-23T03:25:15.250" v="84" actId="20577"/>
        <pc:sldMkLst>
          <pc:docMk/>
          <pc:sldMk cId="2120241795" sldId="269"/>
        </pc:sldMkLst>
        <pc:spChg chg="mod">
          <ac:chgData name="Vijaya Lakshmi V" userId="S::vijayavageesh@gnits.in::4344058e-bd1b-4220-9dbc-9d0ba7f69dd4" providerId="AD" clId="Web-{EB0ABCA3-A2FD-431C-BB38-9E09350CCFB8}" dt="2021-09-23T03:22:52.847" v="8" actId="20577"/>
          <ac:spMkLst>
            <pc:docMk/>
            <pc:sldMk cId="2120241795" sldId="269"/>
            <ac:spMk id="2" creationId="{A3BC6F3B-D20F-46A0-AA28-B1C8D78F391E}"/>
          </ac:spMkLst>
        </pc:spChg>
        <pc:spChg chg="mod">
          <ac:chgData name="Vijaya Lakshmi V" userId="S::vijayavageesh@gnits.in::4344058e-bd1b-4220-9dbc-9d0ba7f69dd4" providerId="AD" clId="Web-{EB0ABCA3-A2FD-431C-BB38-9E09350CCFB8}" dt="2021-09-23T03:25:15.250" v="84" actId="20577"/>
          <ac:spMkLst>
            <pc:docMk/>
            <pc:sldMk cId="2120241795" sldId="269"/>
            <ac:spMk id="3" creationId="{7103AE87-9315-4351-8E54-16DA521B152B}"/>
          </ac:spMkLst>
        </pc:spChg>
        <pc:spChg chg="add del mod">
          <ac:chgData name="Vijaya Lakshmi V" userId="S::vijayavageesh@gnits.in::4344058e-bd1b-4220-9dbc-9d0ba7f69dd4" providerId="AD" clId="Web-{EB0ABCA3-A2FD-431C-BB38-9E09350CCFB8}" dt="2021-09-23T03:22:35.452" v="4"/>
          <ac:spMkLst>
            <pc:docMk/>
            <pc:sldMk cId="2120241795" sldId="269"/>
            <ac:spMk id="4" creationId="{05B7B87A-D4FA-4C50-90B9-EDDFFEA638CC}"/>
          </ac:spMkLst>
        </pc:spChg>
      </pc:sldChg>
    </pc:docChg>
  </pc:docChgLst>
  <pc:docChgLst>
    <pc:chgData name="Vijaya Lakshmi V" userId="S::vijayavageesh@gnits.in::4344058e-bd1b-4220-9dbc-9d0ba7f69dd4" providerId="AD" clId="Web-{971A7D48-262F-952E-C294-CBA0FCAEA694}"/>
    <pc:docChg chg="addSld delSld modSld addMainMaster delMainMaster">
      <pc:chgData name="Vijaya Lakshmi V" userId="S::vijayavageesh@gnits.in::4344058e-bd1b-4220-9dbc-9d0ba7f69dd4" providerId="AD" clId="Web-{971A7D48-262F-952E-C294-CBA0FCAEA694}" dt="2021-09-24T00:12:19.312" v="978" actId="20577"/>
      <pc:docMkLst>
        <pc:docMk/>
      </pc:docMkLst>
      <pc:sldChg chg="addSp delSp modSp mod modClrScheme delDesignElem chgLayout">
        <pc:chgData name="Vijaya Lakshmi V" userId="S::vijayavageesh@gnits.in::4344058e-bd1b-4220-9dbc-9d0ba7f69dd4" providerId="AD" clId="Web-{971A7D48-262F-952E-C294-CBA0FCAEA694}" dt="2021-09-23T23:44:19.298" v="250"/>
        <pc:sldMkLst>
          <pc:docMk/>
          <pc:sldMk cId="109857222" sldId="256"/>
        </pc:sldMkLst>
        <pc:spChg chg="mod ord">
          <ac:chgData name="Vijaya Lakshmi V" userId="S::vijayavageesh@gnits.in::4344058e-bd1b-4220-9dbc-9d0ba7f69dd4" providerId="AD" clId="Web-{971A7D48-262F-952E-C294-CBA0FCAEA694}" dt="2021-09-23T23:44:19.298" v="250"/>
          <ac:spMkLst>
            <pc:docMk/>
            <pc:sldMk cId="109857222" sldId="256"/>
            <ac:spMk id="2" creationId="{00000000-0000-0000-0000-000000000000}"/>
          </ac:spMkLst>
        </pc:spChg>
        <pc:spChg chg="mod ord">
          <ac:chgData name="Vijaya Lakshmi V" userId="S::vijayavageesh@gnits.in::4344058e-bd1b-4220-9dbc-9d0ba7f69dd4" providerId="AD" clId="Web-{971A7D48-262F-952E-C294-CBA0FCAEA694}" dt="2021-09-23T23:44:19.298" v="250"/>
          <ac:spMkLst>
            <pc:docMk/>
            <pc:sldMk cId="109857222" sldId="256"/>
            <ac:spMk id="3" creationId="{00000000-0000-0000-0000-000000000000}"/>
          </ac:spMkLst>
        </pc:spChg>
        <pc:spChg chg="add del">
          <ac:chgData name="Vijaya Lakshmi V" userId="S::vijayavageesh@gnits.in::4344058e-bd1b-4220-9dbc-9d0ba7f69dd4" providerId="AD" clId="Web-{971A7D48-262F-952E-C294-CBA0FCAEA694}" dt="2021-09-23T23:44:19.298" v="250"/>
          <ac:spMkLst>
            <pc:docMk/>
            <pc:sldMk cId="109857222" sldId="256"/>
            <ac:spMk id="6" creationId="{71B2258F-86CA-4D4D-8270-BC05FCDEBFB3}"/>
          </ac:spMkLst>
        </pc:spChg>
      </pc:sldChg>
      <pc:sldChg chg="addSp delSp modSp mod modClrScheme delDesignElem chgLayout">
        <pc:chgData name="Vijaya Lakshmi V" userId="S::vijayavageesh@gnits.in::4344058e-bd1b-4220-9dbc-9d0ba7f69dd4" providerId="AD" clId="Web-{971A7D48-262F-952E-C294-CBA0FCAEA694}" dt="2021-09-23T23:44:19.298" v="250"/>
        <pc:sldMkLst>
          <pc:docMk/>
          <pc:sldMk cId="3248724153" sldId="257"/>
        </pc:sldMkLst>
        <pc:spChg chg="mod ord">
          <ac:chgData name="Vijaya Lakshmi V" userId="S::vijayavageesh@gnits.in::4344058e-bd1b-4220-9dbc-9d0ba7f69dd4" providerId="AD" clId="Web-{971A7D48-262F-952E-C294-CBA0FCAEA694}" dt="2021-09-23T23:44:19.298" v="250"/>
          <ac:spMkLst>
            <pc:docMk/>
            <pc:sldMk cId="3248724153" sldId="257"/>
            <ac:spMk id="2" creationId="{1101CEB3-57F1-4D8B-B75D-A5926029DC72}"/>
          </ac:spMkLst>
        </pc:spChg>
        <pc:spChg chg="mod ord">
          <ac:chgData name="Vijaya Lakshmi V" userId="S::vijayavageesh@gnits.in::4344058e-bd1b-4220-9dbc-9d0ba7f69dd4" providerId="AD" clId="Web-{971A7D48-262F-952E-C294-CBA0FCAEA694}" dt="2021-09-23T23:44:19.298" v="250"/>
          <ac:spMkLst>
            <pc:docMk/>
            <pc:sldMk cId="3248724153" sldId="257"/>
            <ac:spMk id="3" creationId="{9CC313F0-294F-46CF-ADC3-3FD19688562A}"/>
          </ac:spMkLst>
        </pc:spChg>
        <pc:spChg chg="add del">
          <ac:chgData name="Vijaya Lakshmi V" userId="S::vijayavageesh@gnits.in::4344058e-bd1b-4220-9dbc-9d0ba7f69dd4" providerId="AD" clId="Web-{971A7D48-262F-952E-C294-CBA0FCAEA694}" dt="2021-09-23T23:44:19.298" v="250"/>
          <ac:spMkLst>
            <pc:docMk/>
            <pc:sldMk cId="3248724153" sldId="257"/>
            <ac:spMk id="8" creationId="{907EF6B7-1338-4443-8C46-6A318D952DFD}"/>
          </ac:spMkLst>
        </pc:spChg>
        <pc:spChg chg="add del">
          <ac:chgData name="Vijaya Lakshmi V" userId="S::vijayavageesh@gnits.in::4344058e-bd1b-4220-9dbc-9d0ba7f69dd4" providerId="AD" clId="Web-{971A7D48-262F-952E-C294-CBA0FCAEA694}" dt="2021-09-23T23:44:19.298" v="250"/>
          <ac:spMkLst>
            <pc:docMk/>
            <pc:sldMk cId="3248724153" sldId="257"/>
            <ac:spMk id="10" creationId="{DAAE4CDD-124C-4DCF-9584-B6033B545DD5}"/>
          </ac:spMkLst>
        </pc:spChg>
        <pc:spChg chg="add del">
          <ac:chgData name="Vijaya Lakshmi V" userId="S::vijayavageesh@gnits.in::4344058e-bd1b-4220-9dbc-9d0ba7f69dd4" providerId="AD" clId="Web-{971A7D48-262F-952E-C294-CBA0FCAEA694}" dt="2021-09-23T23:44:19.298" v="250"/>
          <ac:spMkLst>
            <pc:docMk/>
            <pc:sldMk cId="3248724153" sldId="257"/>
            <ac:spMk id="12" creationId="{081E4A58-353D-44AE-B2FC-2A74E2E400F7}"/>
          </ac:spMkLst>
        </pc:spChg>
      </pc:sldChg>
      <pc:sldChg chg="modSp mod modClrScheme chgLayout">
        <pc:chgData name="Vijaya Lakshmi V" userId="S::vijayavageesh@gnits.in::4344058e-bd1b-4220-9dbc-9d0ba7f69dd4" providerId="AD" clId="Web-{971A7D48-262F-952E-C294-CBA0FCAEA694}" dt="2021-09-23T23:44:19.298" v="250"/>
        <pc:sldMkLst>
          <pc:docMk/>
          <pc:sldMk cId="1247381666" sldId="258"/>
        </pc:sldMkLst>
        <pc:spChg chg="mod ord">
          <ac:chgData name="Vijaya Lakshmi V" userId="S::vijayavageesh@gnits.in::4344058e-bd1b-4220-9dbc-9d0ba7f69dd4" providerId="AD" clId="Web-{971A7D48-262F-952E-C294-CBA0FCAEA694}" dt="2021-09-23T23:44:19.298" v="250"/>
          <ac:spMkLst>
            <pc:docMk/>
            <pc:sldMk cId="1247381666" sldId="258"/>
            <ac:spMk id="2" creationId="{5C853482-95DA-4D84-8044-383905AEFCCA}"/>
          </ac:spMkLst>
        </pc:spChg>
        <pc:graphicFrameChg chg="mod ord">
          <ac:chgData name="Vijaya Lakshmi V" userId="S::vijayavageesh@gnits.in::4344058e-bd1b-4220-9dbc-9d0ba7f69dd4" providerId="AD" clId="Web-{971A7D48-262F-952E-C294-CBA0FCAEA694}" dt="2021-09-23T23:44:19.298" v="250"/>
          <ac:graphicFrameMkLst>
            <pc:docMk/>
            <pc:sldMk cId="1247381666" sldId="258"/>
            <ac:graphicFrameMk id="5" creationId="{5850E464-14C6-474A-83EB-04EE35E314D3}"/>
          </ac:graphicFrameMkLst>
        </pc:graphicFrameChg>
      </pc:sldChg>
      <pc:sldChg chg="addSp delSp modSp mod modClrScheme delDesignElem chgLayout">
        <pc:chgData name="Vijaya Lakshmi V" userId="S::vijayavageesh@gnits.in::4344058e-bd1b-4220-9dbc-9d0ba7f69dd4" providerId="AD" clId="Web-{971A7D48-262F-952E-C294-CBA0FCAEA694}" dt="2021-09-23T23:44:19.298" v="250"/>
        <pc:sldMkLst>
          <pc:docMk/>
          <pc:sldMk cId="608962775" sldId="259"/>
        </pc:sldMkLst>
        <pc:spChg chg="mod ord">
          <ac:chgData name="Vijaya Lakshmi V" userId="S::vijayavageesh@gnits.in::4344058e-bd1b-4220-9dbc-9d0ba7f69dd4" providerId="AD" clId="Web-{971A7D48-262F-952E-C294-CBA0FCAEA694}" dt="2021-09-23T23:44:19.298" v="250"/>
          <ac:spMkLst>
            <pc:docMk/>
            <pc:sldMk cId="608962775" sldId="259"/>
            <ac:spMk id="2" creationId="{4F46A0B4-9498-45E7-AC75-3BAC01EB5815}"/>
          </ac:spMkLst>
        </pc:spChg>
        <pc:spChg chg="mod ord">
          <ac:chgData name="Vijaya Lakshmi V" userId="S::vijayavageesh@gnits.in::4344058e-bd1b-4220-9dbc-9d0ba7f69dd4" providerId="AD" clId="Web-{971A7D48-262F-952E-C294-CBA0FCAEA694}" dt="2021-09-23T23:44:19.298" v="250"/>
          <ac:spMkLst>
            <pc:docMk/>
            <pc:sldMk cId="608962775" sldId="259"/>
            <ac:spMk id="3" creationId="{B0F15153-E5FE-42BC-8EEF-D91F59E8127F}"/>
          </ac:spMkLst>
        </pc:spChg>
        <pc:spChg chg="add del">
          <ac:chgData name="Vijaya Lakshmi V" userId="S::vijayavageesh@gnits.in::4344058e-bd1b-4220-9dbc-9d0ba7f69dd4" providerId="AD" clId="Web-{971A7D48-262F-952E-C294-CBA0FCAEA694}" dt="2021-09-23T23:44:19.298" v="250"/>
          <ac:spMkLst>
            <pc:docMk/>
            <pc:sldMk cId="608962775" sldId="259"/>
            <ac:spMk id="29" creationId="{389575E1-3389-451A-A5F7-27854C25C599}"/>
          </ac:spMkLst>
        </pc:spChg>
        <pc:spChg chg="add del">
          <ac:chgData name="Vijaya Lakshmi V" userId="S::vijayavageesh@gnits.in::4344058e-bd1b-4220-9dbc-9d0ba7f69dd4" providerId="AD" clId="Web-{971A7D48-262F-952E-C294-CBA0FCAEA694}" dt="2021-09-23T23:44:19.298" v="250"/>
          <ac:spMkLst>
            <pc:docMk/>
            <pc:sldMk cId="608962775" sldId="259"/>
            <ac:spMk id="33" creationId="{A53CCC5C-D88E-40FB-B30B-23DCDBD01D37}"/>
          </ac:spMkLst>
        </pc:spChg>
        <pc:spChg chg="add del">
          <ac:chgData name="Vijaya Lakshmi V" userId="S::vijayavageesh@gnits.in::4344058e-bd1b-4220-9dbc-9d0ba7f69dd4" providerId="AD" clId="Web-{971A7D48-262F-952E-C294-CBA0FCAEA694}" dt="2021-09-23T23:44:19.298" v="250"/>
          <ac:spMkLst>
            <pc:docMk/>
            <pc:sldMk cId="608962775" sldId="259"/>
            <ac:spMk id="39" creationId="{081E4A58-353D-44AE-B2FC-2A74E2E400F7}"/>
          </ac:spMkLst>
        </pc:spChg>
      </pc:sldChg>
      <pc:sldChg chg="addSp delSp modSp mod modClrScheme delDesignElem chgLayout">
        <pc:chgData name="Vijaya Lakshmi V" userId="S::vijayavageesh@gnits.in::4344058e-bd1b-4220-9dbc-9d0ba7f69dd4" providerId="AD" clId="Web-{971A7D48-262F-952E-C294-CBA0FCAEA694}" dt="2021-09-23T23:44:19.298" v="250"/>
        <pc:sldMkLst>
          <pc:docMk/>
          <pc:sldMk cId="1049386876" sldId="260"/>
        </pc:sldMkLst>
        <pc:spChg chg="mod ord">
          <ac:chgData name="Vijaya Lakshmi V" userId="S::vijayavageesh@gnits.in::4344058e-bd1b-4220-9dbc-9d0ba7f69dd4" providerId="AD" clId="Web-{971A7D48-262F-952E-C294-CBA0FCAEA694}" dt="2021-09-23T23:44:19.298" v="250"/>
          <ac:spMkLst>
            <pc:docMk/>
            <pc:sldMk cId="1049386876" sldId="260"/>
            <ac:spMk id="2" creationId="{3746C200-2886-43C1-AEF7-1EDA12847495}"/>
          </ac:spMkLst>
        </pc:spChg>
        <pc:spChg chg="mod ord">
          <ac:chgData name="Vijaya Lakshmi V" userId="S::vijayavageesh@gnits.in::4344058e-bd1b-4220-9dbc-9d0ba7f69dd4" providerId="AD" clId="Web-{971A7D48-262F-952E-C294-CBA0FCAEA694}" dt="2021-09-23T23:44:19.298" v="250"/>
          <ac:spMkLst>
            <pc:docMk/>
            <pc:sldMk cId="1049386876" sldId="260"/>
            <ac:spMk id="3" creationId="{D7D13499-2879-41BE-A9C6-5C7E78B114B6}"/>
          </ac:spMkLst>
        </pc:spChg>
        <pc:spChg chg="add del">
          <ac:chgData name="Vijaya Lakshmi V" userId="S::vijayavageesh@gnits.in::4344058e-bd1b-4220-9dbc-9d0ba7f69dd4" providerId="AD" clId="Web-{971A7D48-262F-952E-C294-CBA0FCAEA694}" dt="2021-09-23T23:44:19.298" v="250"/>
          <ac:spMkLst>
            <pc:docMk/>
            <pc:sldMk cId="1049386876" sldId="260"/>
            <ac:spMk id="26" creationId="{389575E1-3389-451A-A5F7-27854C25C599}"/>
          </ac:spMkLst>
        </pc:spChg>
        <pc:spChg chg="add del">
          <ac:chgData name="Vijaya Lakshmi V" userId="S::vijayavageesh@gnits.in::4344058e-bd1b-4220-9dbc-9d0ba7f69dd4" providerId="AD" clId="Web-{971A7D48-262F-952E-C294-CBA0FCAEA694}" dt="2021-09-23T23:44:19.298" v="250"/>
          <ac:spMkLst>
            <pc:docMk/>
            <pc:sldMk cId="1049386876" sldId="260"/>
            <ac:spMk id="28" creationId="{A53CCC5C-D88E-40FB-B30B-23DCDBD01D37}"/>
          </ac:spMkLst>
        </pc:spChg>
        <pc:spChg chg="add del">
          <ac:chgData name="Vijaya Lakshmi V" userId="S::vijayavageesh@gnits.in::4344058e-bd1b-4220-9dbc-9d0ba7f69dd4" providerId="AD" clId="Web-{971A7D48-262F-952E-C294-CBA0FCAEA694}" dt="2021-09-23T23:44:19.298" v="250"/>
          <ac:spMkLst>
            <pc:docMk/>
            <pc:sldMk cId="1049386876" sldId="260"/>
            <ac:spMk id="30" creationId="{081E4A58-353D-44AE-B2FC-2A74E2E400F7}"/>
          </ac:spMkLst>
        </pc:spChg>
      </pc:sldChg>
      <pc:sldChg chg="addSp delSp modSp mod modClrScheme delDesignElem chgLayout">
        <pc:chgData name="Vijaya Lakshmi V" userId="S::vijayavageesh@gnits.in::4344058e-bd1b-4220-9dbc-9d0ba7f69dd4" providerId="AD" clId="Web-{971A7D48-262F-952E-C294-CBA0FCAEA694}" dt="2021-09-23T23:44:19.298" v="250"/>
        <pc:sldMkLst>
          <pc:docMk/>
          <pc:sldMk cId="3789435945" sldId="262"/>
        </pc:sldMkLst>
        <pc:spChg chg="mod ord">
          <ac:chgData name="Vijaya Lakshmi V" userId="S::vijayavageesh@gnits.in::4344058e-bd1b-4220-9dbc-9d0ba7f69dd4" providerId="AD" clId="Web-{971A7D48-262F-952E-C294-CBA0FCAEA694}" dt="2021-09-23T23:44:19.298" v="250"/>
          <ac:spMkLst>
            <pc:docMk/>
            <pc:sldMk cId="3789435945" sldId="262"/>
            <ac:spMk id="2" creationId="{BF0C43FC-6806-4FA6-8C85-711F5D0BCFC2}"/>
          </ac:spMkLst>
        </pc:spChg>
        <pc:spChg chg="add del">
          <ac:chgData name="Vijaya Lakshmi V" userId="S::vijayavageesh@gnits.in::4344058e-bd1b-4220-9dbc-9d0ba7f69dd4" providerId="AD" clId="Web-{971A7D48-262F-952E-C294-CBA0FCAEA694}" dt="2021-09-23T23:44:19.298" v="250"/>
          <ac:spMkLst>
            <pc:docMk/>
            <pc:sldMk cId="3789435945" sldId="262"/>
            <ac:spMk id="9" creationId="{6753252F-4873-4F63-801D-CC719279A7D5}"/>
          </ac:spMkLst>
        </pc:spChg>
        <pc:spChg chg="add del">
          <ac:chgData name="Vijaya Lakshmi V" userId="S::vijayavageesh@gnits.in::4344058e-bd1b-4220-9dbc-9d0ba7f69dd4" providerId="AD" clId="Web-{971A7D48-262F-952E-C294-CBA0FCAEA694}" dt="2021-09-23T23:44:19.298" v="250"/>
          <ac:spMkLst>
            <pc:docMk/>
            <pc:sldMk cId="3789435945" sldId="262"/>
            <ac:spMk id="11" creationId="{047C8CCB-F95D-4249-92DD-651249D3535A}"/>
          </ac:spMkLst>
        </pc:spChg>
        <pc:picChg chg="mod ord">
          <ac:chgData name="Vijaya Lakshmi V" userId="S::vijayavageesh@gnits.in::4344058e-bd1b-4220-9dbc-9d0ba7f69dd4" providerId="AD" clId="Web-{971A7D48-262F-952E-C294-CBA0FCAEA694}" dt="2021-09-23T23:44:19.298" v="250"/>
          <ac:picMkLst>
            <pc:docMk/>
            <pc:sldMk cId="3789435945" sldId="262"/>
            <ac:picMk id="4" creationId="{FBE3A44D-06BC-4010-B98A-F0C610C0A1D4}"/>
          </ac:picMkLst>
        </pc:picChg>
      </pc:sldChg>
      <pc:sldChg chg="addSp delSp modSp mod modClrScheme delDesignElem chgLayout">
        <pc:chgData name="Vijaya Lakshmi V" userId="S::vijayavageesh@gnits.in::4344058e-bd1b-4220-9dbc-9d0ba7f69dd4" providerId="AD" clId="Web-{971A7D48-262F-952E-C294-CBA0FCAEA694}" dt="2021-09-23T23:44:19.298" v="250"/>
        <pc:sldMkLst>
          <pc:docMk/>
          <pc:sldMk cId="133076171" sldId="263"/>
        </pc:sldMkLst>
        <pc:spChg chg="mod ord">
          <ac:chgData name="Vijaya Lakshmi V" userId="S::vijayavageesh@gnits.in::4344058e-bd1b-4220-9dbc-9d0ba7f69dd4" providerId="AD" clId="Web-{971A7D48-262F-952E-C294-CBA0FCAEA694}" dt="2021-09-23T23:44:19.298" v="250"/>
          <ac:spMkLst>
            <pc:docMk/>
            <pc:sldMk cId="133076171" sldId="263"/>
            <ac:spMk id="2" creationId="{CAA77EA4-780A-440A-ACD4-4FB1394EEE24}"/>
          </ac:spMkLst>
        </pc:spChg>
        <pc:spChg chg="add del">
          <ac:chgData name="Vijaya Lakshmi V" userId="S::vijayavageesh@gnits.in::4344058e-bd1b-4220-9dbc-9d0ba7f69dd4" providerId="AD" clId="Web-{971A7D48-262F-952E-C294-CBA0FCAEA694}" dt="2021-09-23T23:44:19.298" v="250"/>
          <ac:spMkLst>
            <pc:docMk/>
            <pc:sldMk cId="133076171" sldId="263"/>
            <ac:spMk id="12" creationId="{7F57BEA8-497D-4AA8-8A18-BDCD696B25FE}"/>
          </ac:spMkLst>
        </pc:spChg>
        <pc:picChg chg="mod ord">
          <ac:chgData name="Vijaya Lakshmi V" userId="S::vijayavageesh@gnits.in::4344058e-bd1b-4220-9dbc-9d0ba7f69dd4" providerId="AD" clId="Web-{971A7D48-262F-952E-C294-CBA0FCAEA694}" dt="2021-09-23T23:44:19.298" v="250"/>
          <ac:picMkLst>
            <pc:docMk/>
            <pc:sldMk cId="133076171" sldId="263"/>
            <ac:picMk id="4" creationId="{3CDCBA1A-C414-4DD9-8C6F-57A11BBE208A}"/>
          </ac:picMkLst>
        </pc:picChg>
        <pc:cxnChg chg="add del">
          <ac:chgData name="Vijaya Lakshmi V" userId="S::vijayavageesh@gnits.in::4344058e-bd1b-4220-9dbc-9d0ba7f69dd4" providerId="AD" clId="Web-{971A7D48-262F-952E-C294-CBA0FCAEA694}" dt="2021-09-23T23:44:19.298" v="250"/>
          <ac:cxnSpMkLst>
            <pc:docMk/>
            <pc:sldMk cId="133076171" sldId="263"/>
            <ac:cxnSpMk id="10" creationId="{D2E961F1-4A28-4A5F-BBD4-6E400E5E6C75}"/>
          </ac:cxnSpMkLst>
        </pc:cxnChg>
        <pc:cxnChg chg="add del">
          <ac:chgData name="Vijaya Lakshmi V" userId="S::vijayavageesh@gnits.in::4344058e-bd1b-4220-9dbc-9d0ba7f69dd4" providerId="AD" clId="Web-{971A7D48-262F-952E-C294-CBA0FCAEA694}" dt="2021-09-23T23:44:19.298" v="250"/>
          <ac:cxnSpMkLst>
            <pc:docMk/>
            <pc:sldMk cId="133076171" sldId="263"/>
            <ac:cxnSpMk id="14" creationId="{A82415D3-DDE5-4D63-8CB3-23A5EC581B27}"/>
          </ac:cxnSpMkLst>
        </pc:cxnChg>
        <pc:cxnChg chg="add del">
          <ac:chgData name="Vijaya Lakshmi V" userId="S::vijayavageesh@gnits.in::4344058e-bd1b-4220-9dbc-9d0ba7f69dd4" providerId="AD" clId="Web-{971A7D48-262F-952E-C294-CBA0FCAEA694}" dt="2021-09-23T23:44:19.298" v="250"/>
          <ac:cxnSpMkLst>
            <pc:docMk/>
            <pc:sldMk cId="133076171" sldId="263"/>
            <ac:cxnSpMk id="15" creationId="{AD7193FB-6AE6-4B3B-8F89-56B55DD63B4D}"/>
          </ac:cxnSpMkLst>
        </pc:cxnChg>
      </pc:sldChg>
      <pc:sldChg chg="modSp mod modClrScheme chgLayout">
        <pc:chgData name="Vijaya Lakshmi V" userId="S::vijayavageesh@gnits.in::4344058e-bd1b-4220-9dbc-9d0ba7f69dd4" providerId="AD" clId="Web-{971A7D48-262F-952E-C294-CBA0FCAEA694}" dt="2021-09-23T23:44:19.298" v="250"/>
        <pc:sldMkLst>
          <pc:docMk/>
          <pc:sldMk cId="1909846709" sldId="264"/>
        </pc:sldMkLst>
        <pc:spChg chg="mod ord">
          <ac:chgData name="Vijaya Lakshmi V" userId="S::vijayavageesh@gnits.in::4344058e-bd1b-4220-9dbc-9d0ba7f69dd4" providerId="AD" clId="Web-{971A7D48-262F-952E-C294-CBA0FCAEA694}" dt="2021-09-23T23:44:19.298" v="250"/>
          <ac:spMkLst>
            <pc:docMk/>
            <pc:sldMk cId="1909846709" sldId="264"/>
            <ac:spMk id="2" creationId="{5C178857-8DA0-4334-9B76-BE178BE9AA69}"/>
          </ac:spMkLst>
        </pc:spChg>
        <pc:graphicFrameChg chg="mod ord">
          <ac:chgData name="Vijaya Lakshmi V" userId="S::vijayavageesh@gnits.in::4344058e-bd1b-4220-9dbc-9d0ba7f69dd4" providerId="AD" clId="Web-{971A7D48-262F-952E-C294-CBA0FCAEA694}" dt="2021-09-23T23:44:19.298" v="250"/>
          <ac:graphicFrameMkLst>
            <pc:docMk/>
            <pc:sldMk cId="1909846709" sldId="264"/>
            <ac:graphicFrameMk id="6" creationId="{3680E457-9EC9-4DC9-BFFF-F2AC4549CBFF}"/>
          </ac:graphicFrameMkLst>
        </pc:graphicFrameChg>
      </pc:sldChg>
      <pc:sldChg chg="addSp delSp modSp mod modClrScheme delDesignElem chgLayout">
        <pc:chgData name="Vijaya Lakshmi V" userId="S::vijayavageesh@gnits.in::4344058e-bd1b-4220-9dbc-9d0ba7f69dd4" providerId="AD" clId="Web-{971A7D48-262F-952E-C294-CBA0FCAEA694}" dt="2021-09-23T23:44:19.298" v="250"/>
        <pc:sldMkLst>
          <pc:docMk/>
          <pc:sldMk cId="153500492" sldId="265"/>
        </pc:sldMkLst>
        <pc:spChg chg="mod ord">
          <ac:chgData name="Vijaya Lakshmi V" userId="S::vijayavageesh@gnits.in::4344058e-bd1b-4220-9dbc-9d0ba7f69dd4" providerId="AD" clId="Web-{971A7D48-262F-952E-C294-CBA0FCAEA694}" dt="2021-09-23T23:44:19.298" v="250"/>
          <ac:spMkLst>
            <pc:docMk/>
            <pc:sldMk cId="153500492" sldId="265"/>
            <ac:spMk id="2" creationId="{39B56ACD-3EE7-4DBB-95BD-B16D34540759}"/>
          </ac:spMkLst>
        </pc:spChg>
        <pc:spChg chg="mod ord">
          <ac:chgData name="Vijaya Lakshmi V" userId="S::vijayavageesh@gnits.in::4344058e-bd1b-4220-9dbc-9d0ba7f69dd4" providerId="AD" clId="Web-{971A7D48-262F-952E-C294-CBA0FCAEA694}" dt="2021-09-23T23:44:19.298" v="250"/>
          <ac:spMkLst>
            <pc:docMk/>
            <pc:sldMk cId="153500492" sldId="265"/>
            <ac:spMk id="3" creationId="{707C3131-127A-4CE1-95F5-726661F45F1B}"/>
          </ac:spMkLst>
        </pc:spChg>
        <pc:cxnChg chg="add del">
          <ac:chgData name="Vijaya Lakshmi V" userId="S::vijayavageesh@gnits.in::4344058e-bd1b-4220-9dbc-9d0ba7f69dd4" providerId="AD" clId="Web-{971A7D48-262F-952E-C294-CBA0FCAEA694}" dt="2021-09-23T23:44:19.298" v="250"/>
          <ac:cxnSpMkLst>
            <pc:docMk/>
            <pc:sldMk cId="153500492" sldId="265"/>
            <ac:cxnSpMk id="9" creationId="{A7F400EE-A8A5-48AF-B4D6-291B52C6F0B0}"/>
          </ac:cxnSpMkLst>
        </pc:cxnChg>
      </pc:sldChg>
      <pc:sldChg chg="addSp delSp modSp mod modClrScheme delDesignElem chgLayout">
        <pc:chgData name="Vijaya Lakshmi V" userId="S::vijayavageesh@gnits.in::4344058e-bd1b-4220-9dbc-9d0ba7f69dd4" providerId="AD" clId="Web-{971A7D48-262F-952E-C294-CBA0FCAEA694}" dt="2021-09-23T23:44:19.298" v="250"/>
        <pc:sldMkLst>
          <pc:docMk/>
          <pc:sldMk cId="2362748206" sldId="266"/>
        </pc:sldMkLst>
        <pc:spChg chg="mod ord">
          <ac:chgData name="Vijaya Lakshmi V" userId="S::vijayavageesh@gnits.in::4344058e-bd1b-4220-9dbc-9d0ba7f69dd4" providerId="AD" clId="Web-{971A7D48-262F-952E-C294-CBA0FCAEA694}" dt="2021-09-23T23:44:19.298" v="250"/>
          <ac:spMkLst>
            <pc:docMk/>
            <pc:sldMk cId="2362748206" sldId="266"/>
            <ac:spMk id="2" creationId="{F79CF90E-D925-47FB-96F5-66BCEE0F8C35}"/>
          </ac:spMkLst>
        </pc:spChg>
        <pc:spChg chg="mod ord">
          <ac:chgData name="Vijaya Lakshmi V" userId="S::vijayavageesh@gnits.in::4344058e-bd1b-4220-9dbc-9d0ba7f69dd4" providerId="AD" clId="Web-{971A7D48-262F-952E-C294-CBA0FCAEA694}" dt="2021-09-23T23:44:19.298" v="250"/>
          <ac:spMkLst>
            <pc:docMk/>
            <pc:sldMk cId="2362748206" sldId="266"/>
            <ac:spMk id="3" creationId="{1DCFAD2A-F744-40DB-9DF5-6AFAF95E86DE}"/>
          </ac:spMkLst>
        </pc:spChg>
        <pc:spChg chg="add del">
          <ac:chgData name="Vijaya Lakshmi V" userId="S::vijayavageesh@gnits.in::4344058e-bd1b-4220-9dbc-9d0ba7f69dd4" providerId="AD" clId="Web-{971A7D48-262F-952E-C294-CBA0FCAEA694}" dt="2021-09-23T23:44:19.298" v="250"/>
          <ac:spMkLst>
            <pc:docMk/>
            <pc:sldMk cId="2362748206" sldId="266"/>
            <ac:spMk id="8" creationId="{76EFD3D9-44F0-4267-BCC1-1613E79D8274}"/>
          </ac:spMkLst>
        </pc:spChg>
        <pc:spChg chg="add del">
          <ac:chgData name="Vijaya Lakshmi V" userId="S::vijayavageesh@gnits.in::4344058e-bd1b-4220-9dbc-9d0ba7f69dd4" providerId="AD" clId="Web-{971A7D48-262F-952E-C294-CBA0FCAEA694}" dt="2021-09-23T23:44:19.298" v="250"/>
          <ac:spMkLst>
            <pc:docMk/>
            <pc:sldMk cId="2362748206" sldId="266"/>
            <ac:spMk id="10" creationId="{A779A851-95D6-41AF-937A-B0E4B7F6FA8D}"/>
          </ac:spMkLst>
        </pc:spChg>
        <pc:spChg chg="add del">
          <ac:chgData name="Vijaya Lakshmi V" userId="S::vijayavageesh@gnits.in::4344058e-bd1b-4220-9dbc-9d0ba7f69dd4" providerId="AD" clId="Web-{971A7D48-262F-952E-C294-CBA0FCAEA694}" dt="2021-09-23T23:44:19.298" v="250"/>
          <ac:spMkLst>
            <pc:docMk/>
            <pc:sldMk cId="2362748206" sldId="266"/>
            <ac:spMk id="12" creationId="{953FB2E7-B6CB-429C-81EB-D9516D6D5C8D}"/>
          </ac:spMkLst>
        </pc:spChg>
        <pc:spChg chg="add del">
          <ac:chgData name="Vijaya Lakshmi V" userId="S::vijayavageesh@gnits.in::4344058e-bd1b-4220-9dbc-9d0ba7f69dd4" providerId="AD" clId="Web-{971A7D48-262F-952E-C294-CBA0FCAEA694}" dt="2021-09-23T23:44:19.298" v="250"/>
          <ac:spMkLst>
            <pc:docMk/>
            <pc:sldMk cId="2362748206" sldId="266"/>
            <ac:spMk id="14" creationId="{2EC40DB1-B719-4A13-9A4D-0966B4B27866}"/>
          </ac:spMkLst>
        </pc:spChg>
        <pc:spChg chg="add del">
          <ac:chgData name="Vijaya Lakshmi V" userId="S::vijayavageesh@gnits.in::4344058e-bd1b-4220-9dbc-9d0ba7f69dd4" providerId="AD" clId="Web-{971A7D48-262F-952E-C294-CBA0FCAEA694}" dt="2021-09-23T23:44:19.298" v="250"/>
          <ac:spMkLst>
            <pc:docMk/>
            <pc:sldMk cId="2362748206" sldId="266"/>
            <ac:spMk id="16" creationId="{82211336-CFF3-412D-868A-6679C1004C45}"/>
          </ac:spMkLst>
        </pc:spChg>
      </pc:sldChg>
      <pc:sldChg chg="modSp mod modClrScheme chgLayout">
        <pc:chgData name="Vijaya Lakshmi V" userId="S::vijayavageesh@gnits.in::4344058e-bd1b-4220-9dbc-9d0ba7f69dd4" providerId="AD" clId="Web-{971A7D48-262F-952E-C294-CBA0FCAEA694}" dt="2021-09-23T23:44:19.298" v="250"/>
        <pc:sldMkLst>
          <pc:docMk/>
          <pc:sldMk cId="2182107858" sldId="267"/>
        </pc:sldMkLst>
        <pc:spChg chg="mod ord">
          <ac:chgData name="Vijaya Lakshmi V" userId="S::vijayavageesh@gnits.in::4344058e-bd1b-4220-9dbc-9d0ba7f69dd4" providerId="AD" clId="Web-{971A7D48-262F-952E-C294-CBA0FCAEA694}" dt="2021-09-23T23:44:19.298" v="250"/>
          <ac:spMkLst>
            <pc:docMk/>
            <pc:sldMk cId="2182107858" sldId="267"/>
            <ac:spMk id="2" creationId="{78E2978E-CB37-477E-92E8-0C0535B7581A}"/>
          </ac:spMkLst>
        </pc:spChg>
        <pc:spChg chg="mod ord">
          <ac:chgData name="Vijaya Lakshmi V" userId="S::vijayavageesh@gnits.in::4344058e-bd1b-4220-9dbc-9d0ba7f69dd4" providerId="AD" clId="Web-{971A7D48-262F-952E-C294-CBA0FCAEA694}" dt="2021-09-23T23:44:19.298" v="250"/>
          <ac:spMkLst>
            <pc:docMk/>
            <pc:sldMk cId="2182107858" sldId="267"/>
            <ac:spMk id="3" creationId="{35B9579A-39E7-439B-B561-73BF012D0EB4}"/>
          </ac:spMkLst>
        </pc:spChg>
      </pc:sldChg>
      <pc:sldChg chg="modSp mod modClrScheme chgLayout">
        <pc:chgData name="Vijaya Lakshmi V" userId="S::vijayavageesh@gnits.in::4344058e-bd1b-4220-9dbc-9d0ba7f69dd4" providerId="AD" clId="Web-{971A7D48-262F-952E-C294-CBA0FCAEA694}" dt="2021-09-23T23:44:19.298" v="250"/>
        <pc:sldMkLst>
          <pc:docMk/>
          <pc:sldMk cId="2350943542" sldId="268"/>
        </pc:sldMkLst>
        <pc:spChg chg="mod ord">
          <ac:chgData name="Vijaya Lakshmi V" userId="S::vijayavageesh@gnits.in::4344058e-bd1b-4220-9dbc-9d0ba7f69dd4" providerId="AD" clId="Web-{971A7D48-262F-952E-C294-CBA0FCAEA694}" dt="2021-09-23T23:44:19.298" v="250"/>
          <ac:spMkLst>
            <pc:docMk/>
            <pc:sldMk cId="2350943542" sldId="268"/>
            <ac:spMk id="2" creationId="{3E52E53F-B7C4-45A6-B02B-507E2BFA7341}"/>
          </ac:spMkLst>
        </pc:spChg>
        <pc:spChg chg="mod ord">
          <ac:chgData name="Vijaya Lakshmi V" userId="S::vijayavageesh@gnits.in::4344058e-bd1b-4220-9dbc-9d0ba7f69dd4" providerId="AD" clId="Web-{971A7D48-262F-952E-C294-CBA0FCAEA694}" dt="2021-09-23T23:44:19.298" v="250"/>
          <ac:spMkLst>
            <pc:docMk/>
            <pc:sldMk cId="2350943542" sldId="268"/>
            <ac:spMk id="3" creationId="{93C85946-C3F1-4F9E-B5AA-206EED678168}"/>
          </ac:spMkLst>
        </pc:spChg>
      </pc:sldChg>
      <pc:sldChg chg="modSp mod modClrScheme chgLayout">
        <pc:chgData name="Vijaya Lakshmi V" userId="S::vijayavageesh@gnits.in::4344058e-bd1b-4220-9dbc-9d0ba7f69dd4" providerId="AD" clId="Web-{971A7D48-262F-952E-C294-CBA0FCAEA694}" dt="2021-09-23T23:44:19.298" v="250"/>
        <pc:sldMkLst>
          <pc:docMk/>
          <pc:sldMk cId="2120241795" sldId="269"/>
        </pc:sldMkLst>
        <pc:spChg chg="mod ord">
          <ac:chgData name="Vijaya Lakshmi V" userId="S::vijayavageesh@gnits.in::4344058e-bd1b-4220-9dbc-9d0ba7f69dd4" providerId="AD" clId="Web-{971A7D48-262F-952E-C294-CBA0FCAEA694}" dt="2021-09-23T23:44:19.298" v="250"/>
          <ac:spMkLst>
            <pc:docMk/>
            <pc:sldMk cId="2120241795" sldId="269"/>
            <ac:spMk id="2" creationId="{A3BC6F3B-D20F-46A0-AA28-B1C8D78F391E}"/>
          </ac:spMkLst>
        </pc:spChg>
        <pc:spChg chg="mod ord">
          <ac:chgData name="Vijaya Lakshmi V" userId="S::vijayavageesh@gnits.in::4344058e-bd1b-4220-9dbc-9d0ba7f69dd4" providerId="AD" clId="Web-{971A7D48-262F-952E-C294-CBA0FCAEA694}" dt="2021-09-23T23:44:19.298" v="250"/>
          <ac:spMkLst>
            <pc:docMk/>
            <pc:sldMk cId="2120241795" sldId="269"/>
            <ac:spMk id="3" creationId="{7103AE87-9315-4351-8E54-16DA521B152B}"/>
          </ac:spMkLst>
        </pc:spChg>
      </pc:sldChg>
      <pc:sldChg chg="modSp mod modClrScheme chgLayout">
        <pc:chgData name="Vijaya Lakshmi V" userId="S::vijayavageesh@gnits.in::4344058e-bd1b-4220-9dbc-9d0ba7f69dd4" providerId="AD" clId="Web-{971A7D48-262F-952E-C294-CBA0FCAEA694}" dt="2021-09-23T23:44:31.486" v="514" actId="20577"/>
        <pc:sldMkLst>
          <pc:docMk/>
          <pc:sldMk cId="3259309968" sldId="270"/>
        </pc:sldMkLst>
        <pc:spChg chg="mod ord">
          <ac:chgData name="Vijaya Lakshmi V" userId="S::vijayavageesh@gnits.in::4344058e-bd1b-4220-9dbc-9d0ba7f69dd4" providerId="AD" clId="Web-{971A7D48-262F-952E-C294-CBA0FCAEA694}" dt="2021-09-23T23:44:19.298" v="250"/>
          <ac:spMkLst>
            <pc:docMk/>
            <pc:sldMk cId="3259309968" sldId="270"/>
            <ac:spMk id="2" creationId="{379C7A2D-99DD-4A63-A7DB-D512EA4BD3BF}"/>
          </ac:spMkLst>
        </pc:spChg>
        <pc:spChg chg="mod ord">
          <ac:chgData name="Vijaya Lakshmi V" userId="S::vijayavageesh@gnits.in::4344058e-bd1b-4220-9dbc-9d0ba7f69dd4" providerId="AD" clId="Web-{971A7D48-262F-952E-C294-CBA0FCAEA694}" dt="2021-09-23T23:44:31.486" v="514" actId="20577"/>
          <ac:spMkLst>
            <pc:docMk/>
            <pc:sldMk cId="3259309968" sldId="270"/>
            <ac:spMk id="3" creationId="{E7443563-E6C9-4F3A-B351-F07E78007D58}"/>
          </ac:spMkLst>
        </pc:spChg>
      </pc:sldChg>
      <pc:sldChg chg="addSp delSp modSp mod modClrScheme delDesignElem chgLayout">
        <pc:chgData name="Vijaya Lakshmi V" userId="S::vijayavageesh@gnits.in::4344058e-bd1b-4220-9dbc-9d0ba7f69dd4" providerId="AD" clId="Web-{971A7D48-262F-952E-C294-CBA0FCAEA694}" dt="2021-09-23T23:44:19.298" v="250"/>
        <pc:sldMkLst>
          <pc:docMk/>
          <pc:sldMk cId="126224187" sldId="271"/>
        </pc:sldMkLst>
        <pc:spChg chg="mod ord">
          <ac:chgData name="Vijaya Lakshmi V" userId="S::vijayavageesh@gnits.in::4344058e-bd1b-4220-9dbc-9d0ba7f69dd4" providerId="AD" clId="Web-{971A7D48-262F-952E-C294-CBA0FCAEA694}" dt="2021-09-23T23:44:19.298" v="250"/>
          <ac:spMkLst>
            <pc:docMk/>
            <pc:sldMk cId="126224187" sldId="271"/>
            <ac:spMk id="2" creationId="{4174E4B4-1AF4-4491-AEE7-A80643DF0CAC}"/>
          </ac:spMkLst>
        </pc:spChg>
        <pc:spChg chg="add del">
          <ac:chgData name="Vijaya Lakshmi V" userId="S::vijayavageesh@gnits.in::4344058e-bd1b-4220-9dbc-9d0ba7f69dd4" providerId="AD" clId="Web-{971A7D48-262F-952E-C294-CBA0FCAEA694}" dt="2021-09-23T23:44:19.298" v="250"/>
          <ac:spMkLst>
            <pc:docMk/>
            <pc:sldMk cId="126224187" sldId="271"/>
            <ac:spMk id="27" creationId="{6C4028FD-8BAA-4A19-BFDE-594D991B7552}"/>
          </ac:spMkLst>
        </pc:spChg>
        <pc:graphicFrameChg chg="mod ord">
          <ac:chgData name="Vijaya Lakshmi V" userId="S::vijayavageesh@gnits.in::4344058e-bd1b-4220-9dbc-9d0ba7f69dd4" providerId="AD" clId="Web-{971A7D48-262F-952E-C294-CBA0FCAEA694}" dt="2021-09-23T23:44:19.298" v="250"/>
          <ac:graphicFrameMkLst>
            <pc:docMk/>
            <pc:sldMk cId="126224187" sldId="271"/>
            <ac:graphicFrameMk id="17" creationId="{38E30C70-7A2C-4A93-A89B-FD1FA8FDCAF9}"/>
          </ac:graphicFrameMkLst>
        </pc:graphicFrameChg>
      </pc:sldChg>
      <pc:sldChg chg="modSp mod modClrScheme chgLayout">
        <pc:chgData name="Vijaya Lakshmi V" userId="S::vijayavageesh@gnits.in::4344058e-bd1b-4220-9dbc-9d0ba7f69dd4" providerId="AD" clId="Web-{971A7D48-262F-952E-C294-CBA0FCAEA694}" dt="2021-09-23T23:44:19.298" v="250"/>
        <pc:sldMkLst>
          <pc:docMk/>
          <pc:sldMk cId="2334581359" sldId="272"/>
        </pc:sldMkLst>
        <pc:spChg chg="mod ord">
          <ac:chgData name="Vijaya Lakshmi V" userId="S::vijayavageesh@gnits.in::4344058e-bd1b-4220-9dbc-9d0ba7f69dd4" providerId="AD" clId="Web-{971A7D48-262F-952E-C294-CBA0FCAEA694}" dt="2021-09-23T23:44:19.298" v="250"/>
          <ac:spMkLst>
            <pc:docMk/>
            <pc:sldMk cId="2334581359" sldId="272"/>
            <ac:spMk id="2" creationId="{8584D34E-71B9-46B9-9598-E66F8BE7A5F0}"/>
          </ac:spMkLst>
        </pc:spChg>
        <pc:spChg chg="mod ord">
          <ac:chgData name="Vijaya Lakshmi V" userId="S::vijayavageesh@gnits.in::4344058e-bd1b-4220-9dbc-9d0ba7f69dd4" providerId="AD" clId="Web-{971A7D48-262F-952E-C294-CBA0FCAEA694}" dt="2021-09-23T23:44:19.298" v="250"/>
          <ac:spMkLst>
            <pc:docMk/>
            <pc:sldMk cId="2334581359" sldId="272"/>
            <ac:spMk id="3" creationId="{11850966-F20E-4630-AFF6-CA87A7CC6ACA}"/>
          </ac:spMkLst>
        </pc:spChg>
      </pc:sldChg>
      <pc:sldChg chg="modSp mod modClrScheme chgLayout">
        <pc:chgData name="Vijaya Lakshmi V" userId="S::vijayavageesh@gnits.in::4344058e-bd1b-4220-9dbc-9d0ba7f69dd4" providerId="AD" clId="Web-{971A7D48-262F-952E-C294-CBA0FCAEA694}" dt="2021-09-23T23:44:19.298" v="250"/>
        <pc:sldMkLst>
          <pc:docMk/>
          <pc:sldMk cId="2044734800" sldId="273"/>
        </pc:sldMkLst>
        <pc:spChg chg="mod ord">
          <ac:chgData name="Vijaya Lakshmi V" userId="S::vijayavageesh@gnits.in::4344058e-bd1b-4220-9dbc-9d0ba7f69dd4" providerId="AD" clId="Web-{971A7D48-262F-952E-C294-CBA0FCAEA694}" dt="2021-09-23T23:44:19.298" v="250"/>
          <ac:spMkLst>
            <pc:docMk/>
            <pc:sldMk cId="2044734800" sldId="273"/>
            <ac:spMk id="2" creationId="{D09612C9-5693-478B-A5EE-9C59FA0FDDEC}"/>
          </ac:spMkLst>
        </pc:spChg>
        <pc:spChg chg="mod ord">
          <ac:chgData name="Vijaya Lakshmi V" userId="S::vijayavageesh@gnits.in::4344058e-bd1b-4220-9dbc-9d0ba7f69dd4" providerId="AD" clId="Web-{971A7D48-262F-952E-C294-CBA0FCAEA694}" dt="2021-09-23T23:44:19.298" v="250"/>
          <ac:spMkLst>
            <pc:docMk/>
            <pc:sldMk cId="2044734800" sldId="273"/>
            <ac:spMk id="3" creationId="{EBA4515D-8698-4135-B693-2459D0593818}"/>
          </ac:spMkLst>
        </pc:spChg>
      </pc:sldChg>
      <pc:sldChg chg="modSp mod modClrScheme chgLayout">
        <pc:chgData name="Vijaya Lakshmi V" userId="S::vijayavageesh@gnits.in::4344058e-bd1b-4220-9dbc-9d0ba7f69dd4" providerId="AD" clId="Web-{971A7D48-262F-952E-C294-CBA0FCAEA694}" dt="2021-09-23T23:44:19.298" v="250"/>
        <pc:sldMkLst>
          <pc:docMk/>
          <pc:sldMk cId="1919798600" sldId="274"/>
        </pc:sldMkLst>
        <pc:spChg chg="mod ord">
          <ac:chgData name="Vijaya Lakshmi V" userId="S::vijayavageesh@gnits.in::4344058e-bd1b-4220-9dbc-9d0ba7f69dd4" providerId="AD" clId="Web-{971A7D48-262F-952E-C294-CBA0FCAEA694}" dt="2021-09-23T23:44:19.298" v="250"/>
          <ac:spMkLst>
            <pc:docMk/>
            <pc:sldMk cId="1919798600" sldId="274"/>
            <ac:spMk id="2" creationId="{4AA6B556-939E-4228-86CE-336C926934F6}"/>
          </ac:spMkLst>
        </pc:spChg>
        <pc:spChg chg="mod ord">
          <ac:chgData name="Vijaya Lakshmi V" userId="S::vijayavageesh@gnits.in::4344058e-bd1b-4220-9dbc-9d0ba7f69dd4" providerId="AD" clId="Web-{971A7D48-262F-952E-C294-CBA0FCAEA694}" dt="2021-09-23T23:44:19.298" v="250"/>
          <ac:spMkLst>
            <pc:docMk/>
            <pc:sldMk cId="1919798600" sldId="274"/>
            <ac:spMk id="3" creationId="{2004AF27-5F97-4ABB-B6CF-7F0D2EB41C22}"/>
          </ac:spMkLst>
        </pc:spChg>
      </pc:sldChg>
      <pc:sldChg chg="modSp new add del mod modClrScheme chgLayout">
        <pc:chgData name="Vijaya Lakshmi V" userId="S::vijayavageesh@gnits.in::4344058e-bd1b-4220-9dbc-9d0ba7f69dd4" providerId="AD" clId="Web-{971A7D48-262F-952E-C294-CBA0FCAEA694}" dt="2021-09-24T00:01:34.837" v="829" actId="20577"/>
        <pc:sldMkLst>
          <pc:docMk/>
          <pc:sldMk cId="1062222616" sldId="275"/>
        </pc:sldMkLst>
        <pc:spChg chg="mod ord">
          <ac:chgData name="Vijaya Lakshmi V" userId="S::vijayavageesh@gnits.in::4344058e-bd1b-4220-9dbc-9d0ba7f69dd4" providerId="AD" clId="Web-{971A7D48-262F-952E-C294-CBA0FCAEA694}" dt="2021-09-23T23:45:54.521" v="528" actId="20577"/>
          <ac:spMkLst>
            <pc:docMk/>
            <pc:sldMk cId="1062222616" sldId="275"/>
            <ac:spMk id="2" creationId="{B5D5D444-B10C-4DFE-B915-65040AA7B79F}"/>
          </ac:spMkLst>
        </pc:spChg>
        <pc:spChg chg="mod ord">
          <ac:chgData name="Vijaya Lakshmi V" userId="S::vijayavageesh@gnits.in::4344058e-bd1b-4220-9dbc-9d0ba7f69dd4" providerId="AD" clId="Web-{971A7D48-262F-952E-C294-CBA0FCAEA694}" dt="2021-09-24T00:01:34.837" v="829" actId="20577"/>
          <ac:spMkLst>
            <pc:docMk/>
            <pc:sldMk cId="1062222616" sldId="275"/>
            <ac:spMk id="3" creationId="{07F513DC-F53D-435D-B4E6-B5EF32C8A17D}"/>
          </ac:spMkLst>
        </pc:spChg>
      </pc:sldChg>
      <pc:sldChg chg="addSp delSp modSp new del mod setBg modClrScheme setClrOvrMap chgLayout">
        <pc:chgData name="Vijaya Lakshmi V" userId="S::vijayavageesh@gnits.in::4344058e-bd1b-4220-9dbc-9d0ba7f69dd4" providerId="AD" clId="Web-{971A7D48-262F-952E-C294-CBA0FCAEA694}" dt="2021-09-23T23:44:21.861" v="408"/>
        <pc:sldMkLst>
          <pc:docMk/>
          <pc:sldMk cId="2098578204" sldId="276"/>
        </pc:sldMkLst>
        <pc:spChg chg="mod ord">
          <ac:chgData name="Vijaya Lakshmi V" userId="S::vijayavageesh@gnits.in::4344058e-bd1b-4220-9dbc-9d0ba7f69dd4" providerId="AD" clId="Web-{971A7D48-262F-952E-C294-CBA0FCAEA694}" dt="2021-09-23T23:44:21.767" v="407" actId="20577"/>
          <ac:spMkLst>
            <pc:docMk/>
            <pc:sldMk cId="2098578204" sldId="276"/>
            <ac:spMk id="2" creationId="{AE26600F-A8EC-42B4-AE72-28FC71914F63}"/>
          </ac:spMkLst>
        </pc:spChg>
        <pc:spChg chg="add del mod ord">
          <ac:chgData name="Vijaya Lakshmi V" userId="S::vijayavageesh@gnits.in::4344058e-bd1b-4220-9dbc-9d0ba7f69dd4" providerId="AD" clId="Web-{971A7D48-262F-952E-C294-CBA0FCAEA694}" dt="2021-09-23T23:44:21.705" v="392" actId="20577"/>
          <ac:spMkLst>
            <pc:docMk/>
            <pc:sldMk cId="2098578204" sldId="276"/>
            <ac:spMk id="3" creationId="{BD1D1EC9-08BE-4015-B1C9-BA86EFF35AFB}"/>
          </ac:spMkLst>
        </pc:spChg>
        <pc:graphicFrameChg chg="add del">
          <ac:chgData name="Vijaya Lakshmi V" userId="S::vijayavageesh@gnits.in::4344058e-bd1b-4220-9dbc-9d0ba7f69dd4" providerId="AD" clId="Web-{971A7D48-262F-952E-C294-CBA0FCAEA694}" dt="2021-09-23T23:44:17.017" v="249"/>
          <ac:graphicFrameMkLst>
            <pc:docMk/>
            <pc:sldMk cId="2098578204" sldId="276"/>
            <ac:graphicFrameMk id="5" creationId="{C1CF5DB6-E806-44F5-AE81-716EC862C5B3}"/>
          </ac:graphicFrameMkLst>
        </pc:graphicFrameChg>
      </pc:sldChg>
      <pc:sldChg chg="modSp new">
        <pc:chgData name="Vijaya Lakshmi V" userId="S::vijayavageesh@gnits.in::4344058e-bd1b-4220-9dbc-9d0ba7f69dd4" providerId="AD" clId="Web-{971A7D48-262F-952E-C294-CBA0FCAEA694}" dt="2021-09-23T23:54:09.986" v="645" actId="20577"/>
        <pc:sldMkLst>
          <pc:docMk/>
          <pc:sldMk cId="4239934100" sldId="276"/>
        </pc:sldMkLst>
        <pc:spChg chg="mod">
          <ac:chgData name="Vijaya Lakshmi V" userId="S::vijayavageesh@gnits.in::4344058e-bd1b-4220-9dbc-9d0ba7f69dd4" providerId="AD" clId="Web-{971A7D48-262F-952E-C294-CBA0FCAEA694}" dt="2021-09-23T23:52:29.275" v="614" actId="20577"/>
          <ac:spMkLst>
            <pc:docMk/>
            <pc:sldMk cId="4239934100" sldId="276"/>
            <ac:spMk id="2" creationId="{7034BD79-F2D6-4BDB-9276-B39212525436}"/>
          </ac:spMkLst>
        </pc:spChg>
        <pc:spChg chg="mod">
          <ac:chgData name="Vijaya Lakshmi V" userId="S::vijayavageesh@gnits.in::4344058e-bd1b-4220-9dbc-9d0ba7f69dd4" providerId="AD" clId="Web-{971A7D48-262F-952E-C294-CBA0FCAEA694}" dt="2021-09-23T23:54:09.986" v="645" actId="20577"/>
          <ac:spMkLst>
            <pc:docMk/>
            <pc:sldMk cId="4239934100" sldId="276"/>
            <ac:spMk id="3" creationId="{993E7132-0491-4AE9-B2B4-F383BD6A9C7B}"/>
          </ac:spMkLst>
        </pc:spChg>
      </pc:sldChg>
      <pc:sldChg chg="modSp new">
        <pc:chgData name="Vijaya Lakshmi V" userId="S::vijayavageesh@gnits.in::4344058e-bd1b-4220-9dbc-9d0ba7f69dd4" providerId="AD" clId="Web-{971A7D48-262F-952E-C294-CBA0FCAEA694}" dt="2021-09-24T00:06:15.800" v="888" actId="20577"/>
        <pc:sldMkLst>
          <pc:docMk/>
          <pc:sldMk cId="614513543" sldId="277"/>
        </pc:sldMkLst>
        <pc:spChg chg="mod">
          <ac:chgData name="Vijaya Lakshmi V" userId="S::vijayavageesh@gnits.in::4344058e-bd1b-4220-9dbc-9d0ba7f69dd4" providerId="AD" clId="Web-{971A7D48-262F-952E-C294-CBA0FCAEA694}" dt="2021-09-24T00:04:57.375" v="879" actId="20577"/>
          <ac:spMkLst>
            <pc:docMk/>
            <pc:sldMk cId="614513543" sldId="277"/>
            <ac:spMk id="2" creationId="{56DFB060-324F-41CD-AE3D-C09B1A413B8E}"/>
          </ac:spMkLst>
        </pc:spChg>
        <pc:spChg chg="mod">
          <ac:chgData name="Vijaya Lakshmi V" userId="S::vijayavageesh@gnits.in::4344058e-bd1b-4220-9dbc-9d0ba7f69dd4" providerId="AD" clId="Web-{971A7D48-262F-952E-C294-CBA0FCAEA694}" dt="2021-09-24T00:06:15.800" v="888" actId="20577"/>
          <ac:spMkLst>
            <pc:docMk/>
            <pc:sldMk cId="614513543" sldId="277"/>
            <ac:spMk id="3" creationId="{CECBAF2F-4E5E-41F7-AE70-0095E887483F}"/>
          </ac:spMkLst>
        </pc:spChg>
      </pc:sldChg>
      <pc:sldChg chg="modSp new">
        <pc:chgData name="Vijaya Lakshmi V" userId="S::vijayavageesh@gnits.in::4344058e-bd1b-4220-9dbc-9d0ba7f69dd4" providerId="AD" clId="Web-{971A7D48-262F-952E-C294-CBA0FCAEA694}" dt="2021-09-24T00:11:07.700" v="955" actId="20577"/>
        <pc:sldMkLst>
          <pc:docMk/>
          <pc:sldMk cId="2867345251" sldId="278"/>
        </pc:sldMkLst>
        <pc:spChg chg="mod">
          <ac:chgData name="Vijaya Lakshmi V" userId="S::vijayavageesh@gnits.in::4344058e-bd1b-4220-9dbc-9d0ba7f69dd4" providerId="AD" clId="Web-{971A7D48-262F-952E-C294-CBA0FCAEA694}" dt="2021-09-24T00:09:14.228" v="923" actId="20577"/>
          <ac:spMkLst>
            <pc:docMk/>
            <pc:sldMk cId="2867345251" sldId="278"/>
            <ac:spMk id="2" creationId="{ABCD3E43-4EDD-45EA-A4C0-49B43D1BB030}"/>
          </ac:spMkLst>
        </pc:spChg>
        <pc:spChg chg="mod">
          <ac:chgData name="Vijaya Lakshmi V" userId="S::vijayavageesh@gnits.in::4344058e-bd1b-4220-9dbc-9d0ba7f69dd4" providerId="AD" clId="Web-{971A7D48-262F-952E-C294-CBA0FCAEA694}" dt="2021-09-24T00:11:07.700" v="955" actId="20577"/>
          <ac:spMkLst>
            <pc:docMk/>
            <pc:sldMk cId="2867345251" sldId="278"/>
            <ac:spMk id="3" creationId="{1CA69EA2-5CD7-42FE-9CC4-47BB3B64A9B4}"/>
          </ac:spMkLst>
        </pc:spChg>
      </pc:sldChg>
      <pc:sldChg chg="modSp new">
        <pc:chgData name="Vijaya Lakshmi V" userId="S::vijayavageesh@gnits.in::4344058e-bd1b-4220-9dbc-9d0ba7f69dd4" providerId="AD" clId="Web-{971A7D48-262F-952E-C294-CBA0FCAEA694}" dt="2021-09-24T00:10:59.403" v="954" actId="20577"/>
        <pc:sldMkLst>
          <pc:docMk/>
          <pc:sldMk cId="1724601841" sldId="279"/>
        </pc:sldMkLst>
        <pc:spChg chg="mod">
          <ac:chgData name="Vijaya Lakshmi V" userId="S::vijayavageesh@gnits.in::4344058e-bd1b-4220-9dbc-9d0ba7f69dd4" providerId="AD" clId="Web-{971A7D48-262F-952E-C294-CBA0FCAEA694}" dt="2021-09-24T00:09:35.525" v="934" actId="20577"/>
          <ac:spMkLst>
            <pc:docMk/>
            <pc:sldMk cId="1724601841" sldId="279"/>
            <ac:spMk id="2" creationId="{D020EB18-8579-497C-99B1-BAB71711EFDA}"/>
          </ac:spMkLst>
        </pc:spChg>
        <pc:spChg chg="mod">
          <ac:chgData name="Vijaya Lakshmi V" userId="S::vijayavageesh@gnits.in::4344058e-bd1b-4220-9dbc-9d0ba7f69dd4" providerId="AD" clId="Web-{971A7D48-262F-952E-C294-CBA0FCAEA694}" dt="2021-09-24T00:10:59.403" v="954" actId="20577"/>
          <ac:spMkLst>
            <pc:docMk/>
            <pc:sldMk cId="1724601841" sldId="279"/>
            <ac:spMk id="3" creationId="{22A8D061-B30F-4809-AB5D-1D34D226441C}"/>
          </ac:spMkLst>
        </pc:spChg>
      </pc:sldChg>
      <pc:sldChg chg="modSp new">
        <pc:chgData name="Vijaya Lakshmi V" userId="S::vijayavageesh@gnits.in::4344058e-bd1b-4220-9dbc-9d0ba7f69dd4" providerId="AD" clId="Web-{971A7D48-262F-952E-C294-CBA0FCAEA694}" dt="2021-09-24T00:12:19.312" v="978" actId="20577"/>
        <pc:sldMkLst>
          <pc:docMk/>
          <pc:sldMk cId="2982139333" sldId="280"/>
        </pc:sldMkLst>
        <pc:spChg chg="mod">
          <ac:chgData name="Vijaya Lakshmi V" userId="S::vijayavageesh@gnits.in::4344058e-bd1b-4220-9dbc-9d0ba7f69dd4" providerId="AD" clId="Web-{971A7D48-262F-952E-C294-CBA0FCAEA694}" dt="2021-09-24T00:09:26.916" v="929" actId="20577"/>
          <ac:spMkLst>
            <pc:docMk/>
            <pc:sldMk cId="2982139333" sldId="280"/>
            <ac:spMk id="2" creationId="{87ED3778-B4BC-4E3E-9E71-DDC56D24B55A}"/>
          </ac:spMkLst>
        </pc:spChg>
        <pc:spChg chg="mod">
          <ac:chgData name="Vijaya Lakshmi V" userId="S::vijayavageesh@gnits.in::4344058e-bd1b-4220-9dbc-9d0ba7f69dd4" providerId="AD" clId="Web-{971A7D48-262F-952E-C294-CBA0FCAEA694}" dt="2021-09-24T00:12:19.312" v="978" actId="20577"/>
          <ac:spMkLst>
            <pc:docMk/>
            <pc:sldMk cId="2982139333" sldId="280"/>
            <ac:spMk id="3" creationId="{FAFB959B-89CA-4DF1-AC19-AFDFF410633F}"/>
          </ac:spMkLst>
        </pc:spChg>
      </pc:sldChg>
      <pc:sldChg chg="modSp new">
        <pc:chgData name="Vijaya Lakshmi V" userId="S::vijayavageesh@gnits.in::4344058e-bd1b-4220-9dbc-9d0ba7f69dd4" providerId="AD" clId="Web-{971A7D48-262F-952E-C294-CBA0FCAEA694}" dt="2021-09-24T00:09:32.932" v="932" actId="20577"/>
        <pc:sldMkLst>
          <pc:docMk/>
          <pc:sldMk cId="2155971849" sldId="281"/>
        </pc:sldMkLst>
        <pc:spChg chg="mod">
          <ac:chgData name="Vijaya Lakshmi V" userId="S::vijayavageesh@gnits.in::4344058e-bd1b-4220-9dbc-9d0ba7f69dd4" providerId="AD" clId="Web-{971A7D48-262F-952E-C294-CBA0FCAEA694}" dt="2021-09-24T00:09:32.932" v="932" actId="20577"/>
          <ac:spMkLst>
            <pc:docMk/>
            <pc:sldMk cId="2155971849" sldId="281"/>
            <ac:spMk id="2" creationId="{3C63FD6E-AA54-41A9-A30B-AB4F98E3F419}"/>
          </ac:spMkLst>
        </pc:spChg>
      </pc:sldChg>
      <pc:sldMasterChg chg="add del addSldLayout delSldLayout">
        <pc:chgData name="Vijaya Lakshmi V" userId="S::vijayavageesh@gnits.in::4344058e-bd1b-4220-9dbc-9d0ba7f69dd4" providerId="AD" clId="Web-{971A7D48-262F-952E-C294-CBA0FCAEA694}" dt="2021-09-23T23:44:19.298" v="250"/>
        <pc:sldMasterMkLst>
          <pc:docMk/>
          <pc:sldMasterMk cId="2460954070" sldId="2147483660"/>
        </pc:sldMasterMkLst>
        <pc:sldLayoutChg chg="add del">
          <pc:chgData name="Vijaya Lakshmi V" userId="S::vijayavageesh@gnits.in::4344058e-bd1b-4220-9dbc-9d0ba7f69dd4" providerId="AD" clId="Web-{971A7D48-262F-952E-C294-CBA0FCAEA694}" dt="2021-09-23T23:44:19.298" v="250"/>
          <pc:sldLayoutMkLst>
            <pc:docMk/>
            <pc:sldMasterMk cId="2460954070" sldId="2147483660"/>
            <pc:sldLayoutMk cId="2385387890" sldId="2147483661"/>
          </pc:sldLayoutMkLst>
        </pc:sldLayoutChg>
        <pc:sldLayoutChg chg="add del">
          <pc:chgData name="Vijaya Lakshmi V" userId="S::vijayavageesh@gnits.in::4344058e-bd1b-4220-9dbc-9d0ba7f69dd4" providerId="AD" clId="Web-{971A7D48-262F-952E-C294-CBA0FCAEA694}" dt="2021-09-23T23:44:19.298" v="250"/>
          <pc:sldLayoutMkLst>
            <pc:docMk/>
            <pc:sldMasterMk cId="2460954070" sldId="2147483660"/>
            <pc:sldLayoutMk cId="949138452" sldId="2147483662"/>
          </pc:sldLayoutMkLst>
        </pc:sldLayoutChg>
        <pc:sldLayoutChg chg="add del">
          <pc:chgData name="Vijaya Lakshmi V" userId="S::vijayavageesh@gnits.in::4344058e-bd1b-4220-9dbc-9d0ba7f69dd4" providerId="AD" clId="Web-{971A7D48-262F-952E-C294-CBA0FCAEA694}" dt="2021-09-23T23:44:19.298" v="250"/>
          <pc:sldLayoutMkLst>
            <pc:docMk/>
            <pc:sldMasterMk cId="2460954070" sldId="2147483660"/>
            <pc:sldLayoutMk cId="2591524520" sldId="2147483663"/>
          </pc:sldLayoutMkLst>
        </pc:sldLayoutChg>
        <pc:sldLayoutChg chg="add del">
          <pc:chgData name="Vijaya Lakshmi V" userId="S::vijayavageesh@gnits.in::4344058e-bd1b-4220-9dbc-9d0ba7f69dd4" providerId="AD" clId="Web-{971A7D48-262F-952E-C294-CBA0FCAEA694}" dt="2021-09-23T23:44:19.298" v="250"/>
          <pc:sldLayoutMkLst>
            <pc:docMk/>
            <pc:sldMasterMk cId="2460954070" sldId="2147483660"/>
            <pc:sldLayoutMk cId="1203092039" sldId="2147483664"/>
          </pc:sldLayoutMkLst>
        </pc:sldLayoutChg>
        <pc:sldLayoutChg chg="add del">
          <pc:chgData name="Vijaya Lakshmi V" userId="S::vijayavageesh@gnits.in::4344058e-bd1b-4220-9dbc-9d0ba7f69dd4" providerId="AD" clId="Web-{971A7D48-262F-952E-C294-CBA0FCAEA694}" dt="2021-09-23T23:44:19.298" v="250"/>
          <pc:sldLayoutMkLst>
            <pc:docMk/>
            <pc:sldMasterMk cId="2460954070" sldId="2147483660"/>
            <pc:sldLayoutMk cId="3733172339" sldId="2147483665"/>
          </pc:sldLayoutMkLst>
        </pc:sldLayoutChg>
        <pc:sldLayoutChg chg="add del">
          <pc:chgData name="Vijaya Lakshmi V" userId="S::vijayavageesh@gnits.in::4344058e-bd1b-4220-9dbc-9d0ba7f69dd4" providerId="AD" clId="Web-{971A7D48-262F-952E-C294-CBA0FCAEA694}" dt="2021-09-23T23:44:19.298" v="250"/>
          <pc:sldLayoutMkLst>
            <pc:docMk/>
            <pc:sldMasterMk cId="2460954070" sldId="2147483660"/>
            <pc:sldLayoutMk cId="3210312558" sldId="2147483666"/>
          </pc:sldLayoutMkLst>
        </pc:sldLayoutChg>
        <pc:sldLayoutChg chg="add del">
          <pc:chgData name="Vijaya Lakshmi V" userId="S::vijayavageesh@gnits.in::4344058e-bd1b-4220-9dbc-9d0ba7f69dd4" providerId="AD" clId="Web-{971A7D48-262F-952E-C294-CBA0FCAEA694}" dt="2021-09-23T23:44:19.298" v="250"/>
          <pc:sldLayoutMkLst>
            <pc:docMk/>
            <pc:sldMasterMk cId="2460954070" sldId="2147483660"/>
            <pc:sldLayoutMk cId="3146388984" sldId="2147483667"/>
          </pc:sldLayoutMkLst>
        </pc:sldLayoutChg>
        <pc:sldLayoutChg chg="add del">
          <pc:chgData name="Vijaya Lakshmi V" userId="S::vijayavageesh@gnits.in::4344058e-bd1b-4220-9dbc-9d0ba7f69dd4" providerId="AD" clId="Web-{971A7D48-262F-952E-C294-CBA0FCAEA694}" dt="2021-09-23T23:44:19.298" v="250"/>
          <pc:sldLayoutMkLst>
            <pc:docMk/>
            <pc:sldMasterMk cId="2460954070" sldId="2147483660"/>
            <pc:sldLayoutMk cId="3171841454" sldId="2147483668"/>
          </pc:sldLayoutMkLst>
        </pc:sldLayoutChg>
        <pc:sldLayoutChg chg="add del">
          <pc:chgData name="Vijaya Lakshmi V" userId="S::vijayavageesh@gnits.in::4344058e-bd1b-4220-9dbc-9d0ba7f69dd4" providerId="AD" clId="Web-{971A7D48-262F-952E-C294-CBA0FCAEA694}" dt="2021-09-23T23:44:19.298" v="250"/>
          <pc:sldLayoutMkLst>
            <pc:docMk/>
            <pc:sldMasterMk cId="2460954070" sldId="2147483660"/>
            <pc:sldLayoutMk cId="1718958274" sldId="2147483669"/>
          </pc:sldLayoutMkLst>
        </pc:sldLayoutChg>
        <pc:sldLayoutChg chg="add del">
          <pc:chgData name="Vijaya Lakshmi V" userId="S::vijayavageesh@gnits.in::4344058e-bd1b-4220-9dbc-9d0ba7f69dd4" providerId="AD" clId="Web-{971A7D48-262F-952E-C294-CBA0FCAEA694}" dt="2021-09-23T23:44:19.298" v="250"/>
          <pc:sldLayoutMkLst>
            <pc:docMk/>
            <pc:sldMasterMk cId="2460954070" sldId="2147483660"/>
            <pc:sldLayoutMk cId="2202905451" sldId="2147483670"/>
          </pc:sldLayoutMkLst>
        </pc:sldLayoutChg>
        <pc:sldLayoutChg chg="add del">
          <pc:chgData name="Vijaya Lakshmi V" userId="S::vijayavageesh@gnits.in::4344058e-bd1b-4220-9dbc-9d0ba7f69dd4" providerId="AD" clId="Web-{971A7D48-262F-952E-C294-CBA0FCAEA694}" dt="2021-09-23T23:44:19.298" v="250"/>
          <pc:sldLayoutMkLst>
            <pc:docMk/>
            <pc:sldMasterMk cId="2460954070" sldId="2147483660"/>
            <pc:sldLayoutMk cId="3479445657" sldId="2147483671"/>
          </pc:sldLayoutMkLst>
        </pc:sldLayoutChg>
      </pc:sldMasterChg>
      <pc:sldMasterChg chg="add del addSldLayout delSldLayout modSldLayout">
        <pc:chgData name="Vijaya Lakshmi V" userId="S::vijayavageesh@gnits.in::4344058e-bd1b-4220-9dbc-9d0ba7f69dd4" providerId="AD" clId="Web-{971A7D48-262F-952E-C294-CBA0FCAEA694}" dt="2021-09-23T23:44:19.298" v="250"/>
        <pc:sldMasterMkLst>
          <pc:docMk/>
          <pc:sldMasterMk cId="1606084196" sldId="2147483672"/>
        </pc:sldMasterMkLst>
        <pc:sldLayoutChg chg="add del mod replId">
          <pc:chgData name="Vijaya Lakshmi V" userId="S::vijayavageesh@gnits.in::4344058e-bd1b-4220-9dbc-9d0ba7f69dd4" providerId="AD" clId="Web-{971A7D48-262F-952E-C294-CBA0FCAEA694}" dt="2021-09-23T23:44:19.298" v="250"/>
          <pc:sldLayoutMkLst>
            <pc:docMk/>
            <pc:sldMasterMk cId="1606084196" sldId="2147483672"/>
            <pc:sldLayoutMk cId="241771175" sldId="2147483673"/>
          </pc:sldLayoutMkLst>
        </pc:sldLayoutChg>
        <pc:sldLayoutChg chg="add del mod replId">
          <pc:chgData name="Vijaya Lakshmi V" userId="S::vijayavageesh@gnits.in::4344058e-bd1b-4220-9dbc-9d0ba7f69dd4" providerId="AD" clId="Web-{971A7D48-262F-952E-C294-CBA0FCAEA694}" dt="2021-09-23T23:44:19.298" v="250"/>
          <pc:sldLayoutMkLst>
            <pc:docMk/>
            <pc:sldMasterMk cId="1606084196" sldId="2147483672"/>
            <pc:sldLayoutMk cId="2996818740" sldId="2147483674"/>
          </pc:sldLayoutMkLst>
        </pc:sldLayoutChg>
        <pc:sldLayoutChg chg="add del mod replId">
          <pc:chgData name="Vijaya Lakshmi V" userId="S::vijayavageesh@gnits.in::4344058e-bd1b-4220-9dbc-9d0ba7f69dd4" providerId="AD" clId="Web-{971A7D48-262F-952E-C294-CBA0FCAEA694}" dt="2021-09-23T23:44:19.298" v="250"/>
          <pc:sldLayoutMkLst>
            <pc:docMk/>
            <pc:sldMasterMk cId="1606084196" sldId="2147483672"/>
            <pc:sldLayoutMk cId="3339673254" sldId="2147483675"/>
          </pc:sldLayoutMkLst>
        </pc:sldLayoutChg>
        <pc:sldLayoutChg chg="add del mod replId">
          <pc:chgData name="Vijaya Lakshmi V" userId="S::vijayavageesh@gnits.in::4344058e-bd1b-4220-9dbc-9d0ba7f69dd4" providerId="AD" clId="Web-{971A7D48-262F-952E-C294-CBA0FCAEA694}" dt="2021-09-23T23:44:19.298" v="250"/>
          <pc:sldLayoutMkLst>
            <pc:docMk/>
            <pc:sldMasterMk cId="1606084196" sldId="2147483672"/>
            <pc:sldLayoutMk cId="823716302" sldId="2147483676"/>
          </pc:sldLayoutMkLst>
        </pc:sldLayoutChg>
        <pc:sldLayoutChg chg="add del mod replId">
          <pc:chgData name="Vijaya Lakshmi V" userId="S::vijayavageesh@gnits.in::4344058e-bd1b-4220-9dbc-9d0ba7f69dd4" providerId="AD" clId="Web-{971A7D48-262F-952E-C294-CBA0FCAEA694}" dt="2021-09-23T23:44:19.298" v="250"/>
          <pc:sldLayoutMkLst>
            <pc:docMk/>
            <pc:sldMasterMk cId="1606084196" sldId="2147483672"/>
            <pc:sldLayoutMk cId="3137276810" sldId="2147483677"/>
          </pc:sldLayoutMkLst>
        </pc:sldLayoutChg>
        <pc:sldLayoutChg chg="add del mod replId">
          <pc:chgData name="Vijaya Lakshmi V" userId="S::vijayavageesh@gnits.in::4344058e-bd1b-4220-9dbc-9d0ba7f69dd4" providerId="AD" clId="Web-{971A7D48-262F-952E-C294-CBA0FCAEA694}" dt="2021-09-23T23:44:19.298" v="250"/>
          <pc:sldLayoutMkLst>
            <pc:docMk/>
            <pc:sldMasterMk cId="1606084196" sldId="2147483672"/>
            <pc:sldLayoutMk cId="1367904477" sldId="2147483678"/>
          </pc:sldLayoutMkLst>
        </pc:sldLayoutChg>
        <pc:sldLayoutChg chg="add del mod replId">
          <pc:chgData name="Vijaya Lakshmi V" userId="S::vijayavageesh@gnits.in::4344058e-bd1b-4220-9dbc-9d0ba7f69dd4" providerId="AD" clId="Web-{971A7D48-262F-952E-C294-CBA0FCAEA694}" dt="2021-09-23T23:44:19.298" v="250"/>
          <pc:sldLayoutMkLst>
            <pc:docMk/>
            <pc:sldMasterMk cId="1606084196" sldId="2147483672"/>
            <pc:sldLayoutMk cId="1458274592" sldId="2147483679"/>
          </pc:sldLayoutMkLst>
        </pc:sldLayoutChg>
        <pc:sldLayoutChg chg="add del mod replId">
          <pc:chgData name="Vijaya Lakshmi V" userId="S::vijayavageesh@gnits.in::4344058e-bd1b-4220-9dbc-9d0ba7f69dd4" providerId="AD" clId="Web-{971A7D48-262F-952E-C294-CBA0FCAEA694}" dt="2021-09-23T23:44:19.298" v="250"/>
          <pc:sldLayoutMkLst>
            <pc:docMk/>
            <pc:sldMasterMk cId="1606084196" sldId="2147483672"/>
            <pc:sldLayoutMk cId="3948855728" sldId="2147483680"/>
          </pc:sldLayoutMkLst>
        </pc:sldLayoutChg>
        <pc:sldLayoutChg chg="add del mod replId">
          <pc:chgData name="Vijaya Lakshmi V" userId="S::vijayavageesh@gnits.in::4344058e-bd1b-4220-9dbc-9d0ba7f69dd4" providerId="AD" clId="Web-{971A7D48-262F-952E-C294-CBA0FCAEA694}" dt="2021-09-23T23:44:19.298" v="250"/>
          <pc:sldLayoutMkLst>
            <pc:docMk/>
            <pc:sldMasterMk cId="1606084196" sldId="2147483672"/>
            <pc:sldLayoutMk cId="2403731144" sldId="2147483681"/>
          </pc:sldLayoutMkLst>
        </pc:sldLayoutChg>
        <pc:sldLayoutChg chg="add del mod replId">
          <pc:chgData name="Vijaya Lakshmi V" userId="S::vijayavageesh@gnits.in::4344058e-bd1b-4220-9dbc-9d0ba7f69dd4" providerId="AD" clId="Web-{971A7D48-262F-952E-C294-CBA0FCAEA694}" dt="2021-09-23T23:44:19.298" v="250"/>
          <pc:sldLayoutMkLst>
            <pc:docMk/>
            <pc:sldMasterMk cId="1606084196" sldId="2147483672"/>
            <pc:sldLayoutMk cId="2529927801" sldId="2147483682"/>
          </pc:sldLayoutMkLst>
        </pc:sldLayoutChg>
        <pc:sldLayoutChg chg="add del mod replId">
          <pc:chgData name="Vijaya Lakshmi V" userId="S::vijayavageesh@gnits.in::4344058e-bd1b-4220-9dbc-9d0ba7f69dd4" providerId="AD" clId="Web-{971A7D48-262F-952E-C294-CBA0FCAEA694}" dt="2021-09-23T23:44:19.298" v="250"/>
          <pc:sldLayoutMkLst>
            <pc:docMk/>
            <pc:sldMasterMk cId="1606084196" sldId="2147483672"/>
            <pc:sldLayoutMk cId="29322225" sldId="2147483683"/>
          </pc:sldLayoutMkLst>
        </pc:sldLayoutChg>
      </pc:sldMasterChg>
    </pc:docChg>
  </pc:docChgLst>
  <pc:docChgLst>
    <pc:chgData name="Vijaya Lakshmi V" userId="S::vijayavageesh@gnits.in::4344058e-bd1b-4220-9dbc-9d0ba7f69dd4" providerId="AD" clId="Web-{DE2776BF-74CE-4132-AECB-773A2167431F}"/>
    <pc:docChg chg="addSld delSld modSld">
      <pc:chgData name="Vijaya Lakshmi V" userId="S::vijayavageesh@gnits.in::4344058e-bd1b-4220-9dbc-9d0ba7f69dd4" providerId="AD" clId="Web-{DE2776BF-74CE-4132-AECB-773A2167431F}" dt="2021-09-22T05:37:09.295" v="346"/>
      <pc:docMkLst>
        <pc:docMk/>
      </pc:docMkLst>
      <pc:sldChg chg="modSp">
        <pc:chgData name="Vijaya Lakshmi V" userId="S::vijayavageesh@gnits.in::4344058e-bd1b-4220-9dbc-9d0ba7f69dd4" providerId="AD" clId="Web-{DE2776BF-74CE-4132-AECB-773A2167431F}" dt="2021-09-22T04:55:43.553" v="2" actId="20577"/>
        <pc:sldMkLst>
          <pc:docMk/>
          <pc:sldMk cId="608962775" sldId="259"/>
        </pc:sldMkLst>
        <pc:spChg chg="mod">
          <ac:chgData name="Vijaya Lakshmi V" userId="S::vijayavageesh@gnits.in::4344058e-bd1b-4220-9dbc-9d0ba7f69dd4" providerId="AD" clId="Web-{DE2776BF-74CE-4132-AECB-773A2167431F}" dt="2021-09-22T04:55:43.553" v="2" actId="20577"/>
          <ac:spMkLst>
            <pc:docMk/>
            <pc:sldMk cId="608962775" sldId="259"/>
            <ac:spMk id="3" creationId="{B0F15153-E5FE-42BC-8EEF-D91F59E8127F}"/>
          </ac:spMkLst>
        </pc:spChg>
      </pc:sldChg>
      <pc:sldChg chg="modSp new del">
        <pc:chgData name="Vijaya Lakshmi V" userId="S::vijayavageesh@gnits.in::4344058e-bd1b-4220-9dbc-9d0ba7f69dd4" providerId="AD" clId="Web-{DE2776BF-74CE-4132-AECB-773A2167431F}" dt="2021-09-22T05:16:56.941" v="55"/>
        <pc:sldMkLst>
          <pc:docMk/>
          <pc:sldMk cId="3648533363" sldId="261"/>
        </pc:sldMkLst>
        <pc:spChg chg="mod">
          <ac:chgData name="Vijaya Lakshmi V" userId="S::vijayavageesh@gnits.in::4344058e-bd1b-4220-9dbc-9d0ba7f69dd4" providerId="AD" clId="Web-{DE2776BF-74CE-4132-AECB-773A2167431F}" dt="2021-09-22T05:16:54.691" v="54" actId="20577"/>
          <ac:spMkLst>
            <pc:docMk/>
            <pc:sldMk cId="3648533363" sldId="261"/>
            <ac:spMk id="2" creationId="{4D5DB605-9BB0-4A82-AC3E-87F6E78CCAA0}"/>
          </ac:spMkLst>
        </pc:spChg>
      </pc:sldChg>
      <pc:sldChg chg="addSp delSp modSp new mod setBg">
        <pc:chgData name="Vijaya Lakshmi V" userId="S::vijayavageesh@gnits.in::4344058e-bd1b-4220-9dbc-9d0ba7f69dd4" providerId="AD" clId="Web-{DE2776BF-74CE-4132-AECB-773A2167431F}" dt="2021-09-22T05:11:33.945" v="18"/>
        <pc:sldMkLst>
          <pc:docMk/>
          <pc:sldMk cId="3789435945" sldId="262"/>
        </pc:sldMkLst>
        <pc:spChg chg="mod">
          <ac:chgData name="Vijaya Lakshmi V" userId="S::vijayavageesh@gnits.in::4344058e-bd1b-4220-9dbc-9d0ba7f69dd4" providerId="AD" clId="Web-{DE2776BF-74CE-4132-AECB-773A2167431F}" dt="2021-09-22T05:11:33.945" v="18"/>
          <ac:spMkLst>
            <pc:docMk/>
            <pc:sldMk cId="3789435945" sldId="262"/>
            <ac:spMk id="2" creationId="{BF0C43FC-6806-4FA6-8C85-711F5D0BCFC2}"/>
          </ac:spMkLst>
        </pc:spChg>
        <pc:spChg chg="del">
          <ac:chgData name="Vijaya Lakshmi V" userId="S::vijayavageesh@gnits.in::4344058e-bd1b-4220-9dbc-9d0ba7f69dd4" providerId="AD" clId="Web-{DE2776BF-74CE-4132-AECB-773A2167431F}" dt="2021-09-22T05:10:20.787" v="7"/>
          <ac:spMkLst>
            <pc:docMk/>
            <pc:sldMk cId="3789435945" sldId="262"/>
            <ac:spMk id="3" creationId="{442C8A40-3271-437F-9DE8-668228428C64}"/>
          </ac:spMkLst>
        </pc:spChg>
        <pc:spChg chg="add del">
          <ac:chgData name="Vijaya Lakshmi V" userId="S::vijayavageesh@gnits.in::4344058e-bd1b-4220-9dbc-9d0ba7f69dd4" providerId="AD" clId="Web-{DE2776BF-74CE-4132-AECB-773A2167431F}" dt="2021-09-22T05:11:33.945" v="18"/>
          <ac:spMkLst>
            <pc:docMk/>
            <pc:sldMk cId="3789435945" sldId="262"/>
            <ac:spMk id="9" creationId="{6753252F-4873-4F63-801D-CC719279A7D5}"/>
          </ac:spMkLst>
        </pc:spChg>
        <pc:spChg chg="add del">
          <ac:chgData name="Vijaya Lakshmi V" userId="S::vijayavageesh@gnits.in::4344058e-bd1b-4220-9dbc-9d0ba7f69dd4" providerId="AD" clId="Web-{DE2776BF-74CE-4132-AECB-773A2167431F}" dt="2021-09-22T05:11:33.945" v="18"/>
          <ac:spMkLst>
            <pc:docMk/>
            <pc:sldMk cId="3789435945" sldId="262"/>
            <ac:spMk id="11" creationId="{047C8CCB-F95D-4249-92DD-651249D3535A}"/>
          </ac:spMkLst>
        </pc:spChg>
        <pc:spChg chg="add del">
          <ac:chgData name="Vijaya Lakshmi V" userId="S::vijayavageesh@gnits.in::4344058e-bd1b-4220-9dbc-9d0ba7f69dd4" providerId="AD" clId="Web-{DE2776BF-74CE-4132-AECB-773A2167431F}" dt="2021-09-22T05:11:33.945" v="18"/>
          <ac:spMkLst>
            <pc:docMk/>
            <pc:sldMk cId="3789435945" sldId="262"/>
            <ac:spMk id="15" creationId="{383E8A19-FB4D-4C39-8EC1-FA2983EDF754}"/>
          </ac:spMkLst>
        </pc:spChg>
        <pc:spChg chg="add del">
          <ac:chgData name="Vijaya Lakshmi V" userId="S::vijayavageesh@gnits.in::4344058e-bd1b-4220-9dbc-9d0ba7f69dd4" providerId="AD" clId="Web-{DE2776BF-74CE-4132-AECB-773A2167431F}" dt="2021-09-22T05:11:33.945" v="18"/>
          <ac:spMkLst>
            <pc:docMk/>
            <pc:sldMk cId="3789435945" sldId="262"/>
            <ac:spMk id="18" creationId="{FF9B822F-893E-44C8-963C-64F50ACECBB2}"/>
          </ac:spMkLst>
        </pc:spChg>
        <pc:spChg chg="add del">
          <ac:chgData name="Vijaya Lakshmi V" userId="S::vijayavageesh@gnits.in::4344058e-bd1b-4220-9dbc-9d0ba7f69dd4" providerId="AD" clId="Web-{DE2776BF-74CE-4132-AECB-773A2167431F}" dt="2021-09-22T05:11:33.945" v="18"/>
          <ac:spMkLst>
            <pc:docMk/>
            <pc:sldMk cId="3789435945" sldId="262"/>
            <ac:spMk id="20" creationId="{EBF87945-A001-489F-9D9B-7D9435F0B9CA}"/>
          </ac:spMkLst>
        </pc:spChg>
        <pc:picChg chg="add mod ord">
          <ac:chgData name="Vijaya Lakshmi V" userId="S::vijayavageesh@gnits.in::4344058e-bd1b-4220-9dbc-9d0ba7f69dd4" providerId="AD" clId="Web-{DE2776BF-74CE-4132-AECB-773A2167431F}" dt="2021-09-22T05:11:33.945" v="18"/>
          <ac:picMkLst>
            <pc:docMk/>
            <pc:sldMk cId="3789435945" sldId="262"/>
            <ac:picMk id="4" creationId="{FBE3A44D-06BC-4010-B98A-F0C610C0A1D4}"/>
          </ac:picMkLst>
        </pc:picChg>
      </pc:sldChg>
      <pc:sldChg chg="addSp delSp modSp new mod setBg">
        <pc:chgData name="Vijaya Lakshmi V" userId="S::vijayavageesh@gnits.in::4344058e-bd1b-4220-9dbc-9d0ba7f69dd4" providerId="AD" clId="Web-{DE2776BF-74CE-4132-AECB-773A2167431F}" dt="2021-09-22T05:21:59.920" v="79"/>
        <pc:sldMkLst>
          <pc:docMk/>
          <pc:sldMk cId="133076171" sldId="263"/>
        </pc:sldMkLst>
        <pc:spChg chg="mod">
          <ac:chgData name="Vijaya Lakshmi V" userId="S::vijayavageesh@gnits.in::4344058e-bd1b-4220-9dbc-9d0ba7f69dd4" providerId="AD" clId="Web-{DE2776BF-74CE-4132-AECB-773A2167431F}" dt="2021-09-22T05:21:59.920" v="79"/>
          <ac:spMkLst>
            <pc:docMk/>
            <pc:sldMk cId="133076171" sldId="263"/>
            <ac:spMk id="2" creationId="{CAA77EA4-780A-440A-ACD4-4FB1394EEE24}"/>
          </ac:spMkLst>
        </pc:spChg>
        <pc:spChg chg="del">
          <ac:chgData name="Vijaya Lakshmi V" userId="S::vijayavageesh@gnits.in::4344058e-bd1b-4220-9dbc-9d0ba7f69dd4" providerId="AD" clId="Web-{DE2776BF-74CE-4132-AECB-773A2167431F}" dt="2021-09-22T05:18:05.865" v="57"/>
          <ac:spMkLst>
            <pc:docMk/>
            <pc:sldMk cId="133076171" sldId="263"/>
            <ac:spMk id="3" creationId="{7518BE27-5BE3-4BA7-AAC5-4FA11B46AC22}"/>
          </ac:spMkLst>
        </pc:spChg>
        <pc:spChg chg="add del">
          <ac:chgData name="Vijaya Lakshmi V" userId="S::vijayavageesh@gnits.in::4344058e-bd1b-4220-9dbc-9d0ba7f69dd4" providerId="AD" clId="Web-{DE2776BF-74CE-4132-AECB-773A2167431F}" dt="2021-09-22T05:21:51.076" v="76"/>
          <ac:spMkLst>
            <pc:docMk/>
            <pc:sldMk cId="133076171" sldId="263"/>
            <ac:spMk id="6" creationId="{66E48AFA-8884-4F68-A44F-D2C1E8609C5A}"/>
          </ac:spMkLst>
        </pc:spChg>
        <pc:spChg chg="add del">
          <ac:chgData name="Vijaya Lakshmi V" userId="S::vijayavageesh@gnits.in::4344058e-bd1b-4220-9dbc-9d0ba7f69dd4" providerId="AD" clId="Web-{DE2776BF-74CE-4132-AECB-773A2167431F}" dt="2021-09-22T05:21:59.904" v="78"/>
          <ac:spMkLst>
            <pc:docMk/>
            <pc:sldMk cId="133076171" sldId="263"/>
            <ac:spMk id="7" creationId="{427F7AF4-72C6-4B71-9E40-53E8BFEF36B2}"/>
          </ac:spMkLst>
        </pc:spChg>
        <pc:spChg chg="add del">
          <ac:chgData name="Vijaya Lakshmi V" userId="S::vijayavageesh@gnits.in::4344058e-bd1b-4220-9dbc-9d0ba7f69dd4" providerId="AD" clId="Web-{DE2776BF-74CE-4132-AECB-773A2167431F}" dt="2021-09-22T05:21:51.076" v="76"/>
          <ac:spMkLst>
            <pc:docMk/>
            <pc:sldMk cId="133076171" sldId="263"/>
            <ac:spMk id="8" creationId="{FE11DED3-DDB8-4B2C-AAD3-BB63DEA6BB5A}"/>
          </ac:spMkLst>
        </pc:spChg>
        <pc:spChg chg="add del">
          <ac:chgData name="Vijaya Lakshmi V" userId="S::vijayavageesh@gnits.in::4344058e-bd1b-4220-9dbc-9d0ba7f69dd4" providerId="AD" clId="Web-{DE2776BF-74CE-4132-AECB-773A2167431F}" dt="2021-09-22T05:21:47.357" v="74"/>
          <ac:spMkLst>
            <pc:docMk/>
            <pc:sldMk cId="133076171" sldId="263"/>
            <ac:spMk id="9" creationId="{823AC064-BC96-4F32-8AE1-B2FD38754823}"/>
          </ac:spMkLst>
        </pc:spChg>
        <pc:spChg chg="add">
          <ac:chgData name="Vijaya Lakshmi V" userId="S::vijayavageesh@gnits.in::4344058e-bd1b-4220-9dbc-9d0ba7f69dd4" providerId="AD" clId="Web-{DE2776BF-74CE-4132-AECB-773A2167431F}" dt="2021-09-22T05:21:59.920" v="79"/>
          <ac:spMkLst>
            <pc:docMk/>
            <pc:sldMk cId="133076171" sldId="263"/>
            <ac:spMk id="12" creationId="{7F57BEA8-497D-4AA8-8A18-BDCD696B25FE}"/>
          </ac:spMkLst>
        </pc:spChg>
        <pc:spChg chg="add del">
          <ac:chgData name="Vijaya Lakshmi V" userId="S::vijayavageesh@gnits.in::4344058e-bd1b-4220-9dbc-9d0ba7f69dd4" providerId="AD" clId="Web-{DE2776BF-74CE-4132-AECB-773A2167431F}" dt="2021-09-22T05:21:51.076" v="76"/>
          <ac:spMkLst>
            <pc:docMk/>
            <pc:sldMk cId="133076171" sldId="263"/>
            <ac:spMk id="13" creationId="{969D19A6-08CB-498C-93EC-3FFB021FC68A}"/>
          </ac:spMkLst>
        </pc:spChg>
        <pc:picChg chg="add mod ord">
          <ac:chgData name="Vijaya Lakshmi V" userId="S::vijayavageesh@gnits.in::4344058e-bd1b-4220-9dbc-9d0ba7f69dd4" providerId="AD" clId="Web-{DE2776BF-74CE-4132-AECB-773A2167431F}" dt="2021-09-22T05:21:59.920" v="79"/>
          <ac:picMkLst>
            <pc:docMk/>
            <pc:sldMk cId="133076171" sldId="263"/>
            <ac:picMk id="4" creationId="{3CDCBA1A-C414-4DD9-8C6F-57A11BBE208A}"/>
          </ac:picMkLst>
        </pc:picChg>
        <pc:cxnChg chg="add">
          <ac:chgData name="Vijaya Lakshmi V" userId="S::vijayavageesh@gnits.in::4344058e-bd1b-4220-9dbc-9d0ba7f69dd4" providerId="AD" clId="Web-{DE2776BF-74CE-4132-AECB-773A2167431F}" dt="2021-09-22T05:21:59.920" v="79"/>
          <ac:cxnSpMkLst>
            <pc:docMk/>
            <pc:sldMk cId="133076171" sldId="263"/>
            <ac:cxnSpMk id="10" creationId="{D2E961F1-4A28-4A5F-BBD4-6E400E5E6C75}"/>
          </ac:cxnSpMkLst>
        </pc:cxnChg>
        <pc:cxnChg chg="add del">
          <ac:chgData name="Vijaya Lakshmi V" userId="S::vijayavageesh@gnits.in::4344058e-bd1b-4220-9dbc-9d0ba7f69dd4" providerId="AD" clId="Web-{DE2776BF-74CE-4132-AECB-773A2167431F}" dt="2021-09-22T05:21:47.357" v="74"/>
          <ac:cxnSpMkLst>
            <pc:docMk/>
            <pc:sldMk cId="133076171" sldId="263"/>
            <ac:cxnSpMk id="11" creationId="{7E7C77BC-7138-40B1-A15B-20F57A494629}"/>
          </ac:cxnSpMkLst>
        </pc:cxnChg>
        <pc:cxnChg chg="add">
          <ac:chgData name="Vijaya Lakshmi V" userId="S::vijayavageesh@gnits.in::4344058e-bd1b-4220-9dbc-9d0ba7f69dd4" providerId="AD" clId="Web-{DE2776BF-74CE-4132-AECB-773A2167431F}" dt="2021-09-22T05:21:59.920" v="79"/>
          <ac:cxnSpMkLst>
            <pc:docMk/>
            <pc:sldMk cId="133076171" sldId="263"/>
            <ac:cxnSpMk id="14" creationId="{A82415D3-DDE5-4D63-8CB3-23A5EC581B27}"/>
          </ac:cxnSpMkLst>
        </pc:cxnChg>
        <pc:cxnChg chg="add">
          <ac:chgData name="Vijaya Lakshmi V" userId="S::vijayavageesh@gnits.in::4344058e-bd1b-4220-9dbc-9d0ba7f69dd4" providerId="AD" clId="Web-{DE2776BF-74CE-4132-AECB-773A2167431F}" dt="2021-09-22T05:21:59.920" v="79"/>
          <ac:cxnSpMkLst>
            <pc:docMk/>
            <pc:sldMk cId="133076171" sldId="263"/>
            <ac:cxnSpMk id="15" creationId="{AD7193FB-6AE6-4B3B-8F89-56B55DD63B4D}"/>
          </ac:cxnSpMkLst>
        </pc:cxnChg>
      </pc:sldChg>
      <pc:sldChg chg="addSp delSp modSp new mod setBg">
        <pc:chgData name="Vijaya Lakshmi V" userId="S::vijayavageesh@gnits.in::4344058e-bd1b-4220-9dbc-9d0ba7f69dd4" providerId="AD" clId="Web-{DE2776BF-74CE-4132-AECB-773A2167431F}" dt="2021-09-22T05:37:09.295" v="346"/>
        <pc:sldMkLst>
          <pc:docMk/>
          <pc:sldMk cId="1909846709" sldId="264"/>
        </pc:sldMkLst>
        <pc:spChg chg="mod">
          <ac:chgData name="Vijaya Lakshmi V" userId="S::vijayavageesh@gnits.in::4344058e-bd1b-4220-9dbc-9d0ba7f69dd4" providerId="AD" clId="Web-{DE2776BF-74CE-4132-AECB-773A2167431F}" dt="2021-09-22T05:37:09.201" v="345"/>
          <ac:spMkLst>
            <pc:docMk/>
            <pc:sldMk cId="1909846709" sldId="264"/>
            <ac:spMk id="2" creationId="{5C178857-8DA0-4334-9B76-BE178BE9AA69}"/>
          </ac:spMkLst>
        </pc:spChg>
        <pc:spChg chg="add del mod">
          <ac:chgData name="Vijaya Lakshmi V" userId="S::vijayavageesh@gnits.in::4344058e-bd1b-4220-9dbc-9d0ba7f69dd4" providerId="AD" clId="Web-{DE2776BF-74CE-4132-AECB-773A2167431F}" dt="2021-09-22T05:37:09.295" v="346"/>
          <ac:spMkLst>
            <pc:docMk/>
            <pc:sldMk cId="1909846709" sldId="264"/>
            <ac:spMk id="3" creationId="{AD0A1B85-7D14-4227-9F01-FC3FEA64EC07}"/>
          </ac:spMkLst>
        </pc:spChg>
        <pc:spChg chg="add del">
          <ac:chgData name="Vijaya Lakshmi V" userId="S::vijayavageesh@gnits.in::4344058e-bd1b-4220-9dbc-9d0ba7f69dd4" providerId="AD" clId="Web-{DE2776BF-74CE-4132-AECB-773A2167431F}" dt="2021-09-22T05:37:09.201" v="345"/>
          <ac:spMkLst>
            <pc:docMk/>
            <pc:sldMk cId="1909846709" sldId="264"/>
            <ac:spMk id="9" creationId="{B819A166-7571-4003-A6B8-B62034C3ED30}"/>
          </ac:spMkLst>
        </pc:spChg>
        <pc:graphicFrameChg chg="add del">
          <ac:chgData name="Vijaya Lakshmi V" userId="S::vijayavageesh@gnits.in::4344058e-bd1b-4220-9dbc-9d0ba7f69dd4" providerId="AD" clId="Web-{DE2776BF-74CE-4132-AECB-773A2167431F}" dt="2021-09-22T05:37:09.201" v="345"/>
          <ac:graphicFrameMkLst>
            <pc:docMk/>
            <pc:sldMk cId="1909846709" sldId="264"/>
            <ac:graphicFrameMk id="5" creationId="{613B4B3A-FA46-4799-87E3-396EA2C571EE}"/>
          </ac:graphicFrameMkLst>
        </pc:graphicFrameChg>
        <pc:graphicFrameChg chg="add">
          <ac:chgData name="Vijaya Lakshmi V" userId="S::vijayavageesh@gnits.in::4344058e-bd1b-4220-9dbc-9d0ba7f69dd4" providerId="AD" clId="Web-{DE2776BF-74CE-4132-AECB-773A2167431F}" dt="2021-09-22T05:37:09.295" v="346"/>
          <ac:graphicFrameMkLst>
            <pc:docMk/>
            <pc:sldMk cId="1909846709" sldId="264"/>
            <ac:graphicFrameMk id="6" creationId="{3680E457-9EC9-4DC9-BFFF-F2AC4549CBFF}"/>
          </ac:graphicFrameMkLst>
        </pc:graphicFrameChg>
      </pc:sldChg>
      <pc:sldChg chg="addSp modSp new mod setBg">
        <pc:chgData name="Vijaya Lakshmi V" userId="S::vijayavageesh@gnits.in::4344058e-bd1b-4220-9dbc-9d0ba7f69dd4" providerId="AD" clId="Web-{DE2776BF-74CE-4132-AECB-773A2167431F}" dt="2021-09-22T05:36:38.356" v="341" actId="20577"/>
        <pc:sldMkLst>
          <pc:docMk/>
          <pc:sldMk cId="153500492" sldId="265"/>
        </pc:sldMkLst>
        <pc:spChg chg="mod">
          <ac:chgData name="Vijaya Lakshmi V" userId="S::vijayavageesh@gnits.in::4344058e-bd1b-4220-9dbc-9d0ba7f69dd4" providerId="AD" clId="Web-{DE2776BF-74CE-4132-AECB-773A2167431F}" dt="2021-09-22T05:36:19.309" v="338"/>
          <ac:spMkLst>
            <pc:docMk/>
            <pc:sldMk cId="153500492" sldId="265"/>
            <ac:spMk id="2" creationId="{39B56ACD-3EE7-4DBB-95BD-B16D34540759}"/>
          </ac:spMkLst>
        </pc:spChg>
        <pc:spChg chg="mod">
          <ac:chgData name="Vijaya Lakshmi V" userId="S::vijayavageesh@gnits.in::4344058e-bd1b-4220-9dbc-9d0ba7f69dd4" providerId="AD" clId="Web-{DE2776BF-74CE-4132-AECB-773A2167431F}" dt="2021-09-22T05:36:38.356" v="341" actId="20577"/>
          <ac:spMkLst>
            <pc:docMk/>
            <pc:sldMk cId="153500492" sldId="265"/>
            <ac:spMk id="3" creationId="{707C3131-127A-4CE1-95F5-726661F45F1B}"/>
          </ac:spMkLst>
        </pc:spChg>
        <pc:picChg chg="add">
          <ac:chgData name="Vijaya Lakshmi V" userId="S::vijayavageesh@gnits.in::4344058e-bd1b-4220-9dbc-9d0ba7f69dd4" providerId="AD" clId="Web-{DE2776BF-74CE-4132-AECB-773A2167431F}" dt="2021-09-22T05:36:19.309" v="338"/>
          <ac:picMkLst>
            <pc:docMk/>
            <pc:sldMk cId="153500492" sldId="265"/>
            <ac:picMk id="5" creationId="{E2752FAE-1DEE-4FE9-AD86-0A12686FE98B}"/>
          </ac:picMkLst>
        </pc:picChg>
        <pc:cxnChg chg="add">
          <ac:chgData name="Vijaya Lakshmi V" userId="S::vijayavageesh@gnits.in::4344058e-bd1b-4220-9dbc-9d0ba7f69dd4" providerId="AD" clId="Web-{DE2776BF-74CE-4132-AECB-773A2167431F}" dt="2021-09-22T05:36:19.309" v="338"/>
          <ac:cxnSpMkLst>
            <pc:docMk/>
            <pc:sldMk cId="153500492" sldId="265"/>
            <ac:cxnSpMk id="9" creationId="{A7F400EE-A8A5-48AF-B4D6-291B52C6F0B0}"/>
          </ac:cxnSpMkLst>
        </pc:cxnChg>
      </pc:sldChg>
    </pc:docChg>
  </pc:docChgLst>
  <pc:docChgLst>
    <pc:chgData name="Vijaya Lakshmi V" userId="S::vijayavageesh@gnits.in::4344058e-bd1b-4220-9dbc-9d0ba7f69dd4" providerId="AD" clId="Web-{DB153474-630E-5427-B4D5-552E2128AECE}"/>
    <pc:docChg chg="addSld modSld">
      <pc:chgData name="Vijaya Lakshmi V" userId="S::vijayavageesh@gnits.in::4344058e-bd1b-4220-9dbc-9d0ba7f69dd4" providerId="AD" clId="Web-{DB153474-630E-5427-B4D5-552E2128AECE}" dt="2021-09-21T17:22:48.546" v="380"/>
      <pc:docMkLst>
        <pc:docMk/>
      </pc:docMkLst>
      <pc:sldChg chg="addSp delSp modSp new mod setBg">
        <pc:chgData name="Vijaya Lakshmi V" userId="S::vijayavageesh@gnits.in::4344058e-bd1b-4220-9dbc-9d0ba7f69dd4" providerId="AD" clId="Web-{DB153474-630E-5427-B4D5-552E2128AECE}" dt="2021-09-21T17:22:48.546" v="380"/>
        <pc:sldMkLst>
          <pc:docMk/>
          <pc:sldMk cId="1049386876" sldId="260"/>
        </pc:sldMkLst>
        <pc:spChg chg="mod">
          <ac:chgData name="Vijaya Lakshmi V" userId="S::vijayavageesh@gnits.in::4344058e-bd1b-4220-9dbc-9d0ba7f69dd4" providerId="AD" clId="Web-{DB153474-630E-5427-B4D5-552E2128AECE}" dt="2021-09-21T17:22:48.546" v="380"/>
          <ac:spMkLst>
            <pc:docMk/>
            <pc:sldMk cId="1049386876" sldId="260"/>
            <ac:spMk id="2" creationId="{3746C200-2886-43C1-AEF7-1EDA12847495}"/>
          </ac:spMkLst>
        </pc:spChg>
        <pc:spChg chg="add del mod">
          <ac:chgData name="Vijaya Lakshmi V" userId="S::vijayavageesh@gnits.in::4344058e-bd1b-4220-9dbc-9d0ba7f69dd4" providerId="AD" clId="Web-{DB153474-630E-5427-B4D5-552E2128AECE}" dt="2021-09-21T17:22:08.812" v="368"/>
          <ac:spMkLst>
            <pc:docMk/>
            <pc:sldMk cId="1049386876" sldId="260"/>
            <ac:spMk id="3" creationId="{D7D13499-2879-41BE-A9C6-5C7E78B114B6}"/>
          </ac:spMkLst>
        </pc:spChg>
        <pc:spChg chg="add del">
          <ac:chgData name="Vijaya Lakshmi V" userId="S::vijayavageesh@gnits.in::4344058e-bd1b-4220-9dbc-9d0ba7f69dd4" providerId="AD" clId="Web-{DB153474-630E-5427-B4D5-552E2128AECE}" dt="2021-09-21T17:22:08.812" v="369"/>
          <ac:spMkLst>
            <pc:docMk/>
            <pc:sldMk cId="1049386876" sldId="260"/>
            <ac:spMk id="7" creationId="{389575E1-3389-451A-A5F7-27854C25C599}"/>
          </ac:spMkLst>
        </pc:spChg>
        <pc:spChg chg="add del">
          <ac:chgData name="Vijaya Lakshmi V" userId="S::vijayavageesh@gnits.in::4344058e-bd1b-4220-9dbc-9d0ba7f69dd4" providerId="AD" clId="Web-{DB153474-630E-5427-B4D5-552E2128AECE}" dt="2021-09-21T17:21:22.171" v="363"/>
          <ac:spMkLst>
            <pc:docMk/>
            <pc:sldMk cId="1049386876" sldId="260"/>
            <ac:spMk id="8" creationId="{C54A3646-77FE-4862-96CE-45260829B18F}"/>
          </ac:spMkLst>
        </pc:spChg>
        <pc:spChg chg="add del">
          <ac:chgData name="Vijaya Lakshmi V" userId="S::vijayavageesh@gnits.in::4344058e-bd1b-4220-9dbc-9d0ba7f69dd4" providerId="AD" clId="Web-{DB153474-630E-5427-B4D5-552E2128AECE}" dt="2021-09-21T17:22:08.812" v="369"/>
          <ac:spMkLst>
            <pc:docMk/>
            <pc:sldMk cId="1049386876" sldId="260"/>
            <ac:spMk id="9" creationId="{A53CCC5C-D88E-40FB-B30B-23DCDBD01D37}"/>
          </ac:spMkLst>
        </pc:spChg>
        <pc:spChg chg="add del">
          <ac:chgData name="Vijaya Lakshmi V" userId="S::vijayavageesh@gnits.in::4344058e-bd1b-4220-9dbc-9d0ba7f69dd4" providerId="AD" clId="Web-{DB153474-630E-5427-B4D5-552E2128AECE}" dt="2021-09-21T17:22:08.812" v="369"/>
          <ac:spMkLst>
            <pc:docMk/>
            <pc:sldMk cId="1049386876" sldId="260"/>
            <ac:spMk id="12" creationId="{081E4A58-353D-44AE-B2FC-2A74E2E400F7}"/>
          </ac:spMkLst>
        </pc:spChg>
        <pc:spChg chg="add del">
          <ac:chgData name="Vijaya Lakshmi V" userId="S::vijayavageesh@gnits.in::4344058e-bd1b-4220-9dbc-9d0ba7f69dd4" providerId="AD" clId="Web-{DB153474-630E-5427-B4D5-552E2128AECE}" dt="2021-09-21T17:22:48.546" v="380"/>
          <ac:spMkLst>
            <pc:docMk/>
            <pc:sldMk cId="1049386876" sldId="260"/>
            <ac:spMk id="15" creationId="{389575E1-3389-451A-A5F7-27854C25C599}"/>
          </ac:spMkLst>
        </pc:spChg>
        <pc:spChg chg="add del">
          <ac:chgData name="Vijaya Lakshmi V" userId="S::vijayavageesh@gnits.in::4344058e-bd1b-4220-9dbc-9d0ba7f69dd4" providerId="AD" clId="Web-{DB153474-630E-5427-B4D5-552E2128AECE}" dt="2021-09-21T17:22:48.546" v="380"/>
          <ac:spMkLst>
            <pc:docMk/>
            <pc:sldMk cId="1049386876" sldId="260"/>
            <ac:spMk id="16" creationId="{A53CCC5C-D88E-40FB-B30B-23DCDBD01D37}"/>
          </ac:spMkLst>
        </pc:spChg>
        <pc:spChg chg="add del">
          <ac:chgData name="Vijaya Lakshmi V" userId="S::vijayavageesh@gnits.in::4344058e-bd1b-4220-9dbc-9d0ba7f69dd4" providerId="AD" clId="Web-{DB153474-630E-5427-B4D5-552E2128AECE}" dt="2021-09-21T17:22:08.812" v="368"/>
          <ac:spMkLst>
            <pc:docMk/>
            <pc:sldMk cId="1049386876" sldId="260"/>
            <ac:spMk id="17" creationId="{C54A3646-77FE-4862-96CE-45260829B18F}"/>
          </ac:spMkLst>
        </pc:spChg>
        <pc:spChg chg="add del">
          <ac:chgData name="Vijaya Lakshmi V" userId="S::vijayavageesh@gnits.in::4344058e-bd1b-4220-9dbc-9d0ba7f69dd4" providerId="AD" clId="Web-{DB153474-630E-5427-B4D5-552E2128AECE}" dt="2021-09-21T17:22:48.546" v="380"/>
          <ac:spMkLst>
            <pc:docMk/>
            <pc:sldMk cId="1049386876" sldId="260"/>
            <ac:spMk id="21" creationId="{081E4A58-353D-44AE-B2FC-2A74E2E400F7}"/>
          </ac:spMkLst>
        </pc:spChg>
        <pc:spChg chg="add">
          <ac:chgData name="Vijaya Lakshmi V" userId="S::vijayavageesh@gnits.in::4344058e-bd1b-4220-9dbc-9d0ba7f69dd4" providerId="AD" clId="Web-{DB153474-630E-5427-B4D5-552E2128AECE}" dt="2021-09-21T17:22:48.546" v="380"/>
          <ac:spMkLst>
            <pc:docMk/>
            <pc:sldMk cId="1049386876" sldId="260"/>
            <ac:spMk id="26" creationId="{389575E1-3389-451A-A5F7-27854C25C599}"/>
          </ac:spMkLst>
        </pc:spChg>
        <pc:spChg chg="add">
          <ac:chgData name="Vijaya Lakshmi V" userId="S::vijayavageesh@gnits.in::4344058e-bd1b-4220-9dbc-9d0ba7f69dd4" providerId="AD" clId="Web-{DB153474-630E-5427-B4D5-552E2128AECE}" dt="2021-09-21T17:22:48.546" v="380"/>
          <ac:spMkLst>
            <pc:docMk/>
            <pc:sldMk cId="1049386876" sldId="260"/>
            <ac:spMk id="28" creationId="{A53CCC5C-D88E-40FB-B30B-23DCDBD01D37}"/>
          </ac:spMkLst>
        </pc:spChg>
        <pc:spChg chg="add">
          <ac:chgData name="Vijaya Lakshmi V" userId="S::vijayavageesh@gnits.in::4344058e-bd1b-4220-9dbc-9d0ba7f69dd4" providerId="AD" clId="Web-{DB153474-630E-5427-B4D5-552E2128AECE}" dt="2021-09-21T17:22:48.546" v="380"/>
          <ac:spMkLst>
            <pc:docMk/>
            <pc:sldMk cId="1049386876" sldId="260"/>
            <ac:spMk id="30" creationId="{081E4A58-353D-44AE-B2FC-2A74E2E400F7}"/>
          </ac:spMkLst>
        </pc:spChg>
        <pc:spChg chg="add del">
          <ac:chgData name="Vijaya Lakshmi V" userId="S::vijayavageesh@gnits.in::4344058e-bd1b-4220-9dbc-9d0ba7f69dd4" providerId="AD" clId="Web-{DB153474-630E-5427-B4D5-552E2128AECE}" dt="2021-09-21T17:21:22.171" v="363"/>
          <ac:spMkLst>
            <pc:docMk/>
            <pc:sldMk cId="1049386876" sldId="260"/>
            <ac:spMk id="33" creationId="{700D0C16-8549-4373-8B7C-3555082CEA0B}"/>
          </ac:spMkLst>
        </pc:spChg>
        <pc:spChg chg="add del">
          <ac:chgData name="Vijaya Lakshmi V" userId="S::vijayavageesh@gnits.in::4344058e-bd1b-4220-9dbc-9d0ba7f69dd4" providerId="AD" clId="Web-{DB153474-630E-5427-B4D5-552E2128AECE}" dt="2021-09-21T17:21:22.171" v="363"/>
          <ac:spMkLst>
            <pc:docMk/>
            <pc:sldMk cId="1049386876" sldId="260"/>
            <ac:spMk id="35" creationId="{C7341777-0F86-4E1E-A07F-2076F00D04EC}"/>
          </ac:spMkLst>
        </pc:spChg>
        <pc:spChg chg="add del">
          <ac:chgData name="Vijaya Lakshmi V" userId="S::vijayavageesh@gnits.in::4344058e-bd1b-4220-9dbc-9d0ba7f69dd4" providerId="AD" clId="Web-{DB153474-630E-5427-B4D5-552E2128AECE}" dt="2021-09-21T17:22:08.812" v="368"/>
          <ac:spMkLst>
            <pc:docMk/>
            <pc:sldMk cId="1049386876" sldId="260"/>
            <ac:spMk id="42" creationId="{700D0C16-8549-4373-8B7C-3555082CEA0B}"/>
          </ac:spMkLst>
        </pc:spChg>
        <pc:spChg chg="add del">
          <ac:chgData name="Vijaya Lakshmi V" userId="S::vijayavageesh@gnits.in::4344058e-bd1b-4220-9dbc-9d0ba7f69dd4" providerId="AD" clId="Web-{DB153474-630E-5427-B4D5-552E2128AECE}" dt="2021-09-21T17:22:08.812" v="368"/>
          <ac:spMkLst>
            <pc:docMk/>
            <pc:sldMk cId="1049386876" sldId="260"/>
            <ac:spMk id="44" creationId="{C7341777-0F86-4E1E-A07F-2076F00D04EC}"/>
          </ac:spMkLst>
        </pc:spChg>
        <pc:grpChg chg="add del">
          <ac:chgData name="Vijaya Lakshmi V" userId="S::vijayavageesh@gnits.in::4344058e-bd1b-4220-9dbc-9d0ba7f69dd4" providerId="AD" clId="Web-{DB153474-630E-5427-B4D5-552E2128AECE}" dt="2021-09-21T17:21:22.171" v="363"/>
          <ac:grpSpMkLst>
            <pc:docMk/>
            <pc:sldMk cId="1049386876" sldId="260"/>
            <ac:grpSpMk id="10" creationId="{3F6FA249-9C10-48B9-9F72-1F333D8A9486}"/>
          </ac:grpSpMkLst>
        </pc:grpChg>
        <pc:grpChg chg="add del">
          <ac:chgData name="Vijaya Lakshmi V" userId="S::vijayavageesh@gnits.in::4344058e-bd1b-4220-9dbc-9d0ba7f69dd4" providerId="AD" clId="Web-{DB153474-630E-5427-B4D5-552E2128AECE}" dt="2021-09-21T17:22:08.812" v="368"/>
          <ac:grpSpMkLst>
            <pc:docMk/>
            <pc:sldMk cId="1049386876" sldId="260"/>
            <ac:grpSpMk id="19" creationId="{3F6FA249-9C10-48B9-9F72-1F333D8A9486}"/>
          </ac:grpSpMkLst>
        </pc:grpChg>
        <pc:graphicFrameChg chg="add del">
          <ac:chgData name="Vijaya Lakshmi V" userId="S::vijayavageesh@gnits.in::4344058e-bd1b-4220-9dbc-9d0ba7f69dd4" providerId="AD" clId="Web-{DB153474-630E-5427-B4D5-552E2128AECE}" dt="2021-09-21T17:20:52.828" v="361"/>
          <ac:graphicFrameMkLst>
            <pc:docMk/>
            <pc:sldMk cId="1049386876" sldId="260"/>
            <ac:graphicFrameMk id="5" creationId="{A4BA9FC6-0CAD-4E07-9A02-2C4F40D873CE}"/>
          </ac:graphicFrameMkLst>
        </pc:graphicFrameChg>
        <pc:graphicFrameChg chg="add del">
          <ac:chgData name="Vijaya Lakshmi V" userId="S::vijayavageesh@gnits.in::4344058e-bd1b-4220-9dbc-9d0ba7f69dd4" providerId="AD" clId="Web-{DB153474-630E-5427-B4D5-552E2128AECE}" dt="2021-09-21T17:22:03.343" v="366"/>
          <ac:graphicFrameMkLst>
            <pc:docMk/>
            <pc:sldMk cId="1049386876" sldId="260"/>
            <ac:graphicFrameMk id="14" creationId="{6A6C1A46-C437-4A13-B89D-59190A8CBEA2}"/>
          </ac:graphicFrameMkLst>
        </pc:graphicFrameChg>
        <pc:picChg chg="add del">
          <ac:chgData name="Vijaya Lakshmi V" userId="S::vijayavageesh@gnits.in::4344058e-bd1b-4220-9dbc-9d0ba7f69dd4" providerId="AD" clId="Web-{DB153474-630E-5427-B4D5-552E2128AECE}" dt="2021-09-21T17:20:52.828" v="361"/>
          <ac:picMkLst>
            <pc:docMk/>
            <pc:sldMk cId="1049386876" sldId="260"/>
            <ac:picMk id="6" creationId="{B5B9BF52-38FB-4882-A555-E3627D16D554}"/>
          </ac:picMkLst>
        </pc:picChg>
      </pc:sldChg>
    </pc:docChg>
  </pc:docChgLst>
  <pc:docChgLst>
    <pc:chgData name="Vijaya Lakshmi V" userId="S::vijayavageesh@gnits.in::4344058e-bd1b-4220-9dbc-9d0ba7f69dd4" providerId="AD" clId="Web-{C4E7F6B3-FFEA-CADB-56EF-441EFBB9F642}"/>
    <pc:docChg chg="addSld modSld">
      <pc:chgData name="Vijaya Lakshmi V" userId="S::vijayavageesh@gnits.in::4344058e-bd1b-4220-9dbc-9d0ba7f69dd4" providerId="AD" clId="Web-{C4E7F6B3-FFEA-CADB-56EF-441EFBB9F642}" dt="2021-09-21T17:01:12.554" v="529" actId="20577"/>
      <pc:docMkLst>
        <pc:docMk/>
      </pc:docMkLst>
      <pc:sldChg chg="addSp modSp mod setBg addAnim setClrOvrMap">
        <pc:chgData name="Vijaya Lakshmi V" userId="S::vijayavageesh@gnits.in::4344058e-bd1b-4220-9dbc-9d0ba7f69dd4" providerId="AD" clId="Web-{C4E7F6B3-FFEA-CADB-56EF-441EFBB9F642}" dt="2021-09-21T16:35:57.777" v="168"/>
        <pc:sldMkLst>
          <pc:docMk/>
          <pc:sldMk cId="109857222" sldId="256"/>
        </pc:sldMkLst>
        <pc:spChg chg="mod">
          <ac:chgData name="Vijaya Lakshmi V" userId="S::vijayavageesh@gnits.in::4344058e-bd1b-4220-9dbc-9d0ba7f69dd4" providerId="AD" clId="Web-{C4E7F6B3-FFEA-CADB-56EF-441EFBB9F642}" dt="2021-09-21T16:35:57.777" v="166"/>
          <ac:spMkLst>
            <pc:docMk/>
            <pc:sldMk cId="109857222" sldId="256"/>
            <ac:spMk id="2" creationId="{00000000-0000-0000-0000-000000000000}"/>
          </ac:spMkLst>
        </pc:spChg>
        <pc:spChg chg="mod">
          <ac:chgData name="Vijaya Lakshmi V" userId="S::vijayavageesh@gnits.in::4344058e-bd1b-4220-9dbc-9d0ba7f69dd4" providerId="AD" clId="Web-{C4E7F6B3-FFEA-CADB-56EF-441EFBB9F642}" dt="2021-09-21T16:35:57.777" v="166"/>
          <ac:spMkLst>
            <pc:docMk/>
            <pc:sldMk cId="109857222" sldId="256"/>
            <ac:spMk id="3" creationId="{00000000-0000-0000-0000-000000000000}"/>
          </ac:spMkLst>
        </pc:spChg>
        <pc:spChg chg="add">
          <ac:chgData name="Vijaya Lakshmi V" userId="S::vijayavageesh@gnits.in::4344058e-bd1b-4220-9dbc-9d0ba7f69dd4" providerId="AD" clId="Web-{C4E7F6B3-FFEA-CADB-56EF-441EFBB9F642}" dt="2021-09-21T16:35:57.777" v="166"/>
          <ac:spMkLst>
            <pc:docMk/>
            <pc:sldMk cId="109857222" sldId="256"/>
            <ac:spMk id="6" creationId="{71B2258F-86CA-4D4D-8270-BC05FCDEBFB3}"/>
          </ac:spMkLst>
        </pc:spChg>
        <pc:picChg chg="add">
          <ac:chgData name="Vijaya Lakshmi V" userId="S::vijayavageesh@gnits.in::4344058e-bd1b-4220-9dbc-9d0ba7f69dd4" providerId="AD" clId="Web-{C4E7F6B3-FFEA-CADB-56EF-441EFBB9F642}" dt="2021-09-21T16:35:57.777" v="166"/>
          <ac:picMkLst>
            <pc:docMk/>
            <pc:sldMk cId="109857222" sldId="256"/>
            <ac:picMk id="5" creationId="{49067EF1-2ED1-4F75-A9FD-36D4F87DEE2B}"/>
          </ac:picMkLst>
        </pc:picChg>
      </pc:sldChg>
      <pc:sldChg chg="addSp modSp mod setBg">
        <pc:chgData name="Vijaya Lakshmi V" userId="S::vijayavageesh@gnits.in::4344058e-bd1b-4220-9dbc-9d0ba7f69dd4" providerId="AD" clId="Web-{C4E7F6B3-FFEA-CADB-56EF-441EFBB9F642}" dt="2021-09-21T16:37:16.673" v="178" actId="20577"/>
        <pc:sldMkLst>
          <pc:docMk/>
          <pc:sldMk cId="3248724153" sldId="257"/>
        </pc:sldMkLst>
        <pc:spChg chg="mod">
          <ac:chgData name="Vijaya Lakshmi V" userId="S::vijayavageesh@gnits.in::4344058e-bd1b-4220-9dbc-9d0ba7f69dd4" providerId="AD" clId="Web-{C4E7F6B3-FFEA-CADB-56EF-441EFBB9F642}" dt="2021-09-21T16:37:16.673" v="178" actId="20577"/>
          <ac:spMkLst>
            <pc:docMk/>
            <pc:sldMk cId="3248724153" sldId="257"/>
            <ac:spMk id="2" creationId="{1101CEB3-57F1-4D8B-B75D-A5926029DC72}"/>
          </ac:spMkLst>
        </pc:spChg>
        <pc:spChg chg="mod">
          <ac:chgData name="Vijaya Lakshmi V" userId="S::vijayavageesh@gnits.in::4344058e-bd1b-4220-9dbc-9d0ba7f69dd4" providerId="AD" clId="Web-{C4E7F6B3-FFEA-CADB-56EF-441EFBB9F642}" dt="2021-09-21T16:36:40.873" v="170" actId="20577"/>
          <ac:spMkLst>
            <pc:docMk/>
            <pc:sldMk cId="3248724153" sldId="257"/>
            <ac:spMk id="3" creationId="{9CC313F0-294F-46CF-ADC3-3FD19688562A}"/>
          </ac:spMkLst>
        </pc:spChg>
        <pc:spChg chg="add">
          <ac:chgData name="Vijaya Lakshmi V" userId="S::vijayavageesh@gnits.in::4344058e-bd1b-4220-9dbc-9d0ba7f69dd4" providerId="AD" clId="Web-{C4E7F6B3-FFEA-CADB-56EF-441EFBB9F642}" dt="2021-09-21T16:36:26.669" v="169"/>
          <ac:spMkLst>
            <pc:docMk/>
            <pc:sldMk cId="3248724153" sldId="257"/>
            <ac:spMk id="8" creationId="{907EF6B7-1338-4443-8C46-6A318D952DFD}"/>
          </ac:spMkLst>
        </pc:spChg>
        <pc:spChg chg="add">
          <ac:chgData name="Vijaya Lakshmi V" userId="S::vijayavageesh@gnits.in::4344058e-bd1b-4220-9dbc-9d0ba7f69dd4" providerId="AD" clId="Web-{C4E7F6B3-FFEA-CADB-56EF-441EFBB9F642}" dt="2021-09-21T16:36:26.669" v="169"/>
          <ac:spMkLst>
            <pc:docMk/>
            <pc:sldMk cId="3248724153" sldId="257"/>
            <ac:spMk id="10" creationId="{DAAE4CDD-124C-4DCF-9584-B6033B545DD5}"/>
          </ac:spMkLst>
        </pc:spChg>
        <pc:spChg chg="add">
          <ac:chgData name="Vijaya Lakshmi V" userId="S::vijayavageesh@gnits.in::4344058e-bd1b-4220-9dbc-9d0ba7f69dd4" providerId="AD" clId="Web-{C4E7F6B3-FFEA-CADB-56EF-441EFBB9F642}" dt="2021-09-21T16:36:26.669" v="169"/>
          <ac:spMkLst>
            <pc:docMk/>
            <pc:sldMk cId="3248724153" sldId="257"/>
            <ac:spMk id="12" creationId="{081E4A58-353D-44AE-B2FC-2A74E2E400F7}"/>
          </ac:spMkLst>
        </pc:spChg>
      </pc:sldChg>
      <pc:sldChg chg="addSp delSp modSp new">
        <pc:chgData name="Vijaya Lakshmi V" userId="S::vijayavageesh@gnits.in::4344058e-bd1b-4220-9dbc-9d0ba7f69dd4" providerId="AD" clId="Web-{C4E7F6B3-FFEA-CADB-56EF-441EFBB9F642}" dt="2021-09-21T16:45:16.253" v="222"/>
        <pc:sldMkLst>
          <pc:docMk/>
          <pc:sldMk cId="1247381666" sldId="258"/>
        </pc:sldMkLst>
        <pc:spChg chg="mod">
          <ac:chgData name="Vijaya Lakshmi V" userId="S::vijayavageesh@gnits.in::4344058e-bd1b-4220-9dbc-9d0ba7f69dd4" providerId="AD" clId="Web-{C4E7F6B3-FFEA-CADB-56EF-441EFBB9F642}" dt="2021-09-21T16:37:07.344" v="177" actId="20577"/>
          <ac:spMkLst>
            <pc:docMk/>
            <pc:sldMk cId="1247381666" sldId="258"/>
            <ac:spMk id="2" creationId="{5C853482-95DA-4D84-8044-383905AEFCCA}"/>
          </ac:spMkLst>
        </pc:spChg>
        <pc:spChg chg="del mod">
          <ac:chgData name="Vijaya Lakshmi V" userId="S::vijayavageesh@gnits.in::4344058e-bd1b-4220-9dbc-9d0ba7f69dd4" providerId="AD" clId="Web-{C4E7F6B3-FFEA-CADB-56EF-441EFBB9F642}" dt="2021-09-21T16:45:16.253" v="222"/>
          <ac:spMkLst>
            <pc:docMk/>
            <pc:sldMk cId="1247381666" sldId="258"/>
            <ac:spMk id="3" creationId="{F1A440EE-F478-4664-AA39-CE06A1555C25}"/>
          </ac:spMkLst>
        </pc:spChg>
        <pc:graphicFrameChg chg="add">
          <ac:chgData name="Vijaya Lakshmi V" userId="S::vijayavageesh@gnits.in::4344058e-bd1b-4220-9dbc-9d0ba7f69dd4" providerId="AD" clId="Web-{C4E7F6B3-FFEA-CADB-56EF-441EFBB9F642}" dt="2021-09-21T16:45:16.253" v="222"/>
          <ac:graphicFrameMkLst>
            <pc:docMk/>
            <pc:sldMk cId="1247381666" sldId="258"/>
            <ac:graphicFrameMk id="5" creationId="{5850E464-14C6-474A-83EB-04EE35E314D3}"/>
          </ac:graphicFrameMkLst>
        </pc:graphicFrameChg>
      </pc:sldChg>
      <pc:sldChg chg="addSp delSp modSp new mod setBg setClrOvrMap">
        <pc:chgData name="Vijaya Lakshmi V" userId="S::vijayavageesh@gnits.in::4344058e-bd1b-4220-9dbc-9d0ba7f69dd4" providerId="AD" clId="Web-{C4E7F6B3-FFEA-CADB-56EF-441EFBB9F642}" dt="2021-09-21T17:01:12.554" v="529" actId="20577"/>
        <pc:sldMkLst>
          <pc:docMk/>
          <pc:sldMk cId="608962775" sldId="259"/>
        </pc:sldMkLst>
        <pc:spChg chg="mod">
          <ac:chgData name="Vijaya Lakshmi V" userId="S::vijayavageesh@gnits.in::4344058e-bd1b-4220-9dbc-9d0ba7f69dd4" providerId="AD" clId="Web-{C4E7F6B3-FFEA-CADB-56EF-441EFBB9F642}" dt="2021-09-21T17:00:03.253" v="521"/>
          <ac:spMkLst>
            <pc:docMk/>
            <pc:sldMk cId="608962775" sldId="259"/>
            <ac:spMk id="2" creationId="{4F46A0B4-9498-45E7-AC75-3BAC01EB5815}"/>
          </ac:spMkLst>
        </pc:spChg>
        <pc:spChg chg="mod">
          <ac:chgData name="Vijaya Lakshmi V" userId="S::vijayavageesh@gnits.in::4344058e-bd1b-4220-9dbc-9d0ba7f69dd4" providerId="AD" clId="Web-{C4E7F6B3-FFEA-CADB-56EF-441EFBB9F642}" dt="2021-09-21T17:01:12.554" v="529" actId="20577"/>
          <ac:spMkLst>
            <pc:docMk/>
            <pc:sldMk cId="608962775" sldId="259"/>
            <ac:spMk id="3" creationId="{B0F15153-E5FE-42BC-8EEF-D91F59E8127F}"/>
          </ac:spMkLst>
        </pc:spChg>
        <pc:spChg chg="add">
          <ac:chgData name="Vijaya Lakshmi V" userId="S::vijayavageesh@gnits.in::4344058e-bd1b-4220-9dbc-9d0ba7f69dd4" providerId="AD" clId="Web-{C4E7F6B3-FFEA-CADB-56EF-441EFBB9F642}" dt="2021-09-21T17:00:03.253" v="521"/>
          <ac:spMkLst>
            <pc:docMk/>
            <pc:sldMk cId="608962775" sldId="259"/>
            <ac:spMk id="5" creationId="{AD21898E-86C0-4C8A-A76C-DF33E844C87A}"/>
          </ac:spMkLst>
        </pc:spChg>
        <pc:spChg chg="add">
          <ac:chgData name="Vijaya Lakshmi V" userId="S::vijayavageesh@gnits.in::4344058e-bd1b-4220-9dbc-9d0ba7f69dd4" providerId="AD" clId="Web-{C4E7F6B3-FFEA-CADB-56EF-441EFBB9F642}" dt="2021-09-21T17:00:03.253" v="521"/>
          <ac:spMkLst>
            <pc:docMk/>
            <pc:sldMk cId="608962775" sldId="259"/>
            <ac:spMk id="6" creationId="{5C8F04BD-D093-45D0-B54C-50FDB308B4EE}"/>
          </ac:spMkLst>
        </pc:spChg>
        <pc:spChg chg="add del">
          <ac:chgData name="Vijaya Lakshmi V" userId="S::vijayavageesh@gnits.in::4344058e-bd1b-4220-9dbc-9d0ba7f69dd4" providerId="AD" clId="Web-{C4E7F6B3-FFEA-CADB-56EF-441EFBB9F642}" dt="2021-09-21T17:00:03.253" v="520"/>
          <ac:spMkLst>
            <pc:docMk/>
            <pc:sldMk cId="608962775" sldId="259"/>
            <ac:spMk id="8" creationId="{C2554CA6-288E-4202-BC52-2E5A8F0C0AED}"/>
          </ac:spMkLst>
        </pc:spChg>
        <pc:spChg chg="add del">
          <ac:chgData name="Vijaya Lakshmi V" userId="S::vijayavageesh@gnits.in::4344058e-bd1b-4220-9dbc-9d0ba7f69dd4" providerId="AD" clId="Web-{C4E7F6B3-FFEA-CADB-56EF-441EFBB9F642}" dt="2021-09-21T17:00:03.253" v="520"/>
          <ac:spMkLst>
            <pc:docMk/>
            <pc:sldMk cId="608962775" sldId="259"/>
            <ac:spMk id="10" creationId="{B10BB131-AC8E-4A8E-A5D1-36260F720C3B}"/>
          </ac:spMkLst>
        </pc:spChg>
        <pc:spChg chg="add del">
          <ac:chgData name="Vijaya Lakshmi V" userId="S::vijayavageesh@gnits.in::4344058e-bd1b-4220-9dbc-9d0ba7f69dd4" providerId="AD" clId="Web-{C4E7F6B3-FFEA-CADB-56EF-441EFBB9F642}" dt="2021-09-21T17:00:03.253" v="520"/>
          <ac:spMkLst>
            <pc:docMk/>
            <pc:sldMk cId="608962775" sldId="259"/>
            <ac:spMk id="12" creationId="{5B7778FC-632E-4DCA-A7CB-0D7731CCF970}"/>
          </ac:spMkLst>
        </pc:spChg>
        <pc:spChg chg="add del">
          <ac:chgData name="Vijaya Lakshmi V" userId="S::vijayavageesh@gnits.in::4344058e-bd1b-4220-9dbc-9d0ba7f69dd4" providerId="AD" clId="Web-{C4E7F6B3-FFEA-CADB-56EF-441EFBB9F642}" dt="2021-09-21T17:00:03.253" v="520"/>
          <ac:spMkLst>
            <pc:docMk/>
            <pc:sldMk cId="608962775" sldId="259"/>
            <ac:spMk id="14" creationId="{FA23A907-97FB-4A8F-880A-DD77401C4296}"/>
          </ac:spMkLst>
        </pc:spChg>
      </pc:sldChg>
    </pc:docChg>
  </pc:docChgLst>
  <pc:docChgLst>
    <pc:chgData name="Vijaya Lakshmi V" userId="S::vijayavageesh@gnits.in::4344058e-bd1b-4220-9dbc-9d0ba7f69dd4" providerId="AD" clId="Web-{55F7694C-650C-9E72-F396-3DFD24DDEE3D}"/>
    <pc:docChg chg="addSld modSld">
      <pc:chgData name="Vijaya Lakshmi V" userId="S::vijayavageesh@gnits.in::4344058e-bd1b-4220-9dbc-9d0ba7f69dd4" providerId="AD" clId="Web-{55F7694C-650C-9E72-F396-3DFD24DDEE3D}" dt="2021-09-23T13:24:24.691" v="221" actId="14100"/>
      <pc:docMkLst>
        <pc:docMk/>
      </pc:docMkLst>
      <pc:sldChg chg="addSp delSp modSp new mod setBg">
        <pc:chgData name="Vijaya Lakshmi V" userId="S::vijayavageesh@gnits.in::4344058e-bd1b-4220-9dbc-9d0ba7f69dd4" providerId="AD" clId="Web-{55F7694C-650C-9E72-F396-3DFD24DDEE3D}" dt="2021-09-23T13:24:24.691" v="221" actId="14100"/>
        <pc:sldMkLst>
          <pc:docMk/>
          <pc:sldMk cId="126224187" sldId="271"/>
        </pc:sldMkLst>
        <pc:spChg chg="mod">
          <ac:chgData name="Vijaya Lakshmi V" userId="S::vijayavageesh@gnits.in::4344058e-bd1b-4220-9dbc-9d0ba7f69dd4" providerId="AD" clId="Web-{55F7694C-650C-9E72-F396-3DFD24DDEE3D}" dt="2021-09-23T13:24:20.035" v="220" actId="14100"/>
          <ac:spMkLst>
            <pc:docMk/>
            <pc:sldMk cId="126224187" sldId="271"/>
            <ac:spMk id="2" creationId="{4174E4B4-1AF4-4491-AEE7-A80643DF0CAC}"/>
          </ac:spMkLst>
        </pc:spChg>
        <pc:spChg chg="mod">
          <ac:chgData name="Vijaya Lakshmi V" userId="S::vijayavageesh@gnits.in::4344058e-bd1b-4220-9dbc-9d0ba7f69dd4" providerId="AD" clId="Web-{55F7694C-650C-9E72-F396-3DFD24DDEE3D}" dt="2021-09-23T13:24:24.691" v="221" actId="14100"/>
          <ac:spMkLst>
            <pc:docMk/>
            <pc:sldMk cId="126224187" sldId="271"/>
            <ac:spMk id="3" creationId="{1BE5D7F5-5E3D-4D2B-A7D2-8D3DD2567B6C}"/>
          </ac:spMkLst>
        </pc:spChg>
        <pc:spChg chg="add del">
          <ac:chgData name="Vijaya Lakshmi V" userId="S::vijayavageesh@gnits.in::4344058e-bd1b-4220-9dbc-9d0ba7f69dd4" providerId="AD" clId="Web-{55F7694C-650C-9E72-F396-3DFD24DDEE3D}" dt="2021-09-23T13:23:50.065" v="216"/>
          <ac:spMkLst>
            <pc:docMk/>
            <pc:sldMk cId="126224187" sldId="271"/>
            <ac:spMk id="14" creationId="{4F7EBAE4-9945-4473-9E34-B2C66EA0F03D}"/>
          </ac:spMkLst>
        </pc:spChg>
        <pc:spChg chg="add del">
          <ac:chgData name="Vijaya Lakshmi V" userId="S::vijayavageesh@gnits.in::4344058e-bd1b-4220-9dbc-9d0ba7f69dd4" providerId="AD" clId="Web-{55F7694C-650C-9E72-F396-3DFD24DDEE3D}" dt="2021-09-23T13:23:50.065" v="216"/>
          <ac:spMkLst>
            <pc:docMk/>
            <pc:sldMk cId="126224187" sldId="271"/>
            <ac:spMk id="16" creationId="{70BEB1E7-2F88-40BC-B73D-42E5B6F80BFC}"/>
          </ac:spMkLst>
        </pc:spChg>
        <pc:spChg chg="add del">
          <ac:chgData name="Vijaya Lakshmi V" userId="S::vijayavageesh@gnits.in::4344058e-bd1b-4220-9dbc-9d0ba7f69dd4" providerId="AD" clId="Web-{55F7694C-650C-9E72-F396-3DFD24DDEE3D}" dt="2021-09-23T13:23:50.065" v="216"/>
          <ac:spMkLst>
            <pc:docMk/>
            <pc:sldMk cId="126224187" sldId="271"/>
            <ac:spMk id="18" creationId="{A7B99495-F43F-4D80-A44F-2CB4764EB90B}"/>
          </ac:spMkLst>
        </pc:spChg>
        <pc:picChg chg="add mod">
          <ac:chgData name="Vijaya Lakshmi V" userId="S::vijayavageesh@gnits.in::4344058e-bd1b-4220-9dbc-9d0ba7f69dd4" providerId="AD" clId="Web-{55F7694C-650C-9E72-F396-3DFD24DDEE3D}" dt="2021-09-23T13:23:50.065" v="216"/>
          <ac:picMkLst>
            <pc:docMk/>
            <pc:sldMk cId="126224187" sldId="271"/>
            <ac:picMk id="5" creationId="{50D1D690-90F5-475F-BFF6-9E3D2819C7D7}"/>
          </ac:picMkLst>
        </pc:picChg>
        <pc:cxnChg chg="add del">
          <ac:chgData name="Vijaya Lakshmi V" userId="S::vijayavageesh@gnits.in::4344058e-bd1b-4220-9dbc-9d0ba7f69dd4" providerId="AD" clId="Web-{55F7694C-650C-9E72-F396-3DFD24DDEE3D}" dt="2021-09-23T13:23:50.065" v="216"/>
          <ac:cxnSpMkLst>
            <pc:docMk/>
            <pc:sldMk cId="126224187" sldId="271"/>
            <ac:cxnSpMk id="9" creationId="{A7F400EE-A8A5-48AF-B4D6-291B52C6F0B0}"/>
          </ac:cxnSpMkLst>
        </pc:cxnChg>
      </pc:sldChg>
    </pc:docChg>
  </pc:docChgLst>
  <pc:docChgLst>
    <pc:chgData name="Vijaya Lakshmi V" userId="S::vijayavageesh@gnits.in::4344058e-bd1b-4220-9dbc-9d0ba7f69dd4" providerId="AD" clId="Web-{A23D8586-D173-425A-A9AA-D0D5DAC1076A}"/>
    <pc:docChg chg="modSld addMainMaster delMainMaster">
      <pc:chgData name="Vijaya Lakshmi V" userId="S::vijayavageesh@gnits.in::4344058e-bd1b-4220-9dbc-9d0ba7f69dd4" providerId="AD" clId="Web-{A23D8586-D173-425A-A9AA-D0D5DAC1076A}" dt="2021-09-21T07:44:58.219" v="28"/>
      <pc:docMkLst>
        <pc:docMk/>
      </pc:docMkLst>
      <pc:sldChg chg="addSp delSp modSp mod setBg modClrScheme addAnim delAnim chgLayout">
        <pc:chgData name="Vijaya Lakshmi V" userId="S::vijayavageesh@gnits.in::4344058e-bd1b-4220-9dbc-9d0ba7f69dd4" providerId="AD" clId="Web-{A23D8586-D173-425A-A9AA-D0D5DAC1076A}" dt="2021-09-21T07:44:58.219" v="28"/>
        <pc:sldMkLst>
          <pc:docMk/>
          <pc:sldMk cId="109857222" sldId="256"/>
        </pc:sldMkLst>
        <pc:spChg chg="mod">
          <ac:chgData name="Vijaya Lakshmi V" userId="S::vijayavageesh@gnits.in::4344058e-bd1b-4220-9dbc-9d0ba7f69dd4" providerId="AD" clId="Web-{A23D8586-D173-425A-A9AA-D0D5DAC1076A}" dt="2021-09-21T07:44:58.219" v="28"/>
          <ac:spMkLst>
            <pc:docMk/>
            <pc:sldMk cId="109857222" sldId="256"/>
            <ac:spMk id="2" creationId="{00000000-0000-0000-0000-000000000000}"/>
          </ac:spMkLst>
        </pc:spChg>
        <pc:spChg chg="mod">
          <ac:chgData name="Vijaya Lakshmi V" userId="S::vijayavageesh@gnits.in::4344058e-bd1b-4220-9dbc-9d0ba7f69dd4" providerId="AD" clId="Web-{A23D8586-D173-425A-A9AA-D0D5DAC1076A}" dt="2021-09-21T07:44:58.219" v="28"/>
          <ac:spMkLst>
            <pc:docMk/>
            <pc:sldMk cId="109857222" sldId="256"/>
            <ac:spMk id="3" creationId="{00000000-0000-0000-0000-000000000000}"/>
          </ac:spMkLst>
        </pc:spChg>
        <pc:spChg chg="add del">
          <ac:chgData name="Vijaya Lakshmi V" userId="S::vijayavageesh@gnits.in::4344058e-bd1b-4220-9dbc-9d0ba7f69dd4" providerId="AD" clId="Web-{A23D8586-D173-425A-A9AA-D0D5DAC1076A}" dt="2021-09-21T07:44:58.219" v="28"/>
          <ac:spMkLst>
            <pc:docMk/>
            <pc:sldMk cId="109857222" sldId="256"/>
            <ac:spMk id="9" creationId="{42195A83-AA4F-FE4B-AFEA-5A5576C39133}"/>
          </ac:spMkLst>
        </pc:spChg>
        <pc:spChg chg="add del">
          <ac:chgData name="Vijaya Lakshmi V" userId="S::vijayavageesh@gnits.in::4344058e-bd1b-4220-9dbc-9d0ba7f69dd4" providerId="AD" clId="Web-{A23D8586-D173-425A-A9AA-D0D5DAC1076A}" dt="2021-09-21T07:44:58.219" v="28"/>
          <ac:spMkLst>
            <pc:docMk/>
            <pc:sldMk cId="109857222" sldId="256"/>
            <ac:spMk id="11" creationId="{4AF0997A-7C0F-4AD2-BA90-5FE341A17796}"/>
          </ac:spMkLst>
        </pc:spChg>
        <pc:spChg chg="add del">
          <ac:chgData name="Vijaya Lakshmi V" userId="S::vijayavageesh@gnits.in::4344058e-bd1b-4220-9dbc-9d0ba7f69dd4" providerId="AD" clId="Web-{A23D8586-D173-425A-A9AA-D0D5DAC1076A}" dt="2021-09-21T07:44:58.219" v="28"/>
          <ac:spMkLst>
            <pc:docMk/>
            <pc:sldMk cId="109857222" sldId="256"/>
            <ac:spMk id="13" creationId="{72E67446-732B-4F72-8560-6FABB6CB25A3}"/>
          </ac:spMkLst>
        </pc:spChg>
        <pc:picChg chg="add del">
          <ac:chgData name="Vijaya Lakshmi V" userId="S::vijayavageesh@gnits.in::4344058e-bd1b-4220-9dbc-9d0ba7f69dd4" providerId="AD" clId="Web-{A23D8586-D173-425A-A9AA-D0D5DAC1076A}" dt="2021-09-21T07:44:58.219" v="28"/>
          <ac:picMkLst>
            <pc:docMk/>
            <pc:sldMk cId="109857222" sldId="256"/>
            <ac:picMk id="4" creationId="{7636265A-56DF-4733-81E6-1C171A04FD53}"/>
          </ac:picMkLst>
        </pc:picChg>
      </pc:sldChg>
      <pc:sldMasterChg chg="add del addSldLayout delSldLayout">
        <pc:chgData name="Vijaya Lakshmi V" userId="S::vijayavageesh@gnits.in::4344058e-bd1b-4220-9dbc-9d0ba7f69dd4" providerId="AD" clId="Web-{A23D8586-D173-425A-A9AA-D0D5DAC1076A}" dt="2021-09-21T07:44:58.219" v="28"/>
        <pc:sldMasterMkLst>
          <pc:docMk/>
          <pc:sldMasterMk cId="2460954070" sldId="2147483660"/>
        </pc:sldMasterMkLst>
        <pc:sldLayoutChg chg="add del">
          <pc:chgData name="Vijaya Lakshmi V" userId="S::vijayavageesh@gnits.in::4344058e-bd1b-4220-9dbc-9d0ba7f69dd4" providerId="AD" clId="Web-{A23D8586-D173-425A-A9AA-D0D5DAC1076A}" dt="2021-09-21T07:44:58.219" v="28"/>
          <pc:sldLayoutMkLst>
            <pc:docMk/>
            <pc:sldMasterMk cId="2460954070" sldId="2147483660"/>
            <pc:sldLayoutMk cId="2385387890" sldId="2147483661"/>
          </pc:sldLayoutMkLst>
        </pc:sldLayoutChg>
        <pc:sldLayoutChg chg="add del">
          <pc:chgData name="Vijaya Lakshmi V" userId="S::vijayavageesh@gnits.in::4344058e-bd1b-4220-9dbc-9d0ba7f69dd4" providerId="AD" clId="Web-{A23D8586-D173-425A-A9AA-D0D5DAC1076A}" dt="2021-09-21T07:44:58.219" v="28"/>
          <pc:sldLayoutMkLst>
            <pc:docMk/>
            <pc:sldMasterMk cId="2460954070" sldId="2147483660"/>
            <pc:sldLayoutMk cId="949138452" sldId="2147483662"/>
          </pc:sldLayoutMkLst>
        </pc:sldLayoutChg>
        <pc:sldLayoutChg chg="add del">
          <pc:chgData name="Vijaya Lakshmi V" userId="S::vijayavageesh@gnits.in::4344058e-bd1b-4220-9dbc-9d0ba7f69dd4" providerId="AD" clId="Web-{A23D8586-D173-425A-A9AA-D0D5DAC1076A}" dt="2021-09-21T07:44:58.219" v="28"/>
          <pc:sldLayoutMkLst>
            <pc:docMk/>
            <pc:sldMasterMk cId="2460954070" sldId="2147483660"/>
            <pc:sldLayoutMk cId="2591524520" sldId="2147483663"/>
          </pc:sldLayoutMkLst>
        </pc:sldLayoutChg>
        <pc:sldLayoutChg chg="add del">
          <pc:chgData name="Vijaya Lakshmi V" userId="S::vijayavageesh@gnits.in::4344058e-bd1b-4220-9dbc-9d0ba7f69dd4" providerId="AD" clId="Web-{A23D8586-D173-425A-A9AA-D0D5DAC1076A}" dt="2021-09-21T07:44:58.219" v="28"/>
          <pc:sldLayoutMkLst>
            <pc:docMk/>
            <pc:sldMasterMk cId="2460954070" sldId="2147483660"/>
            <pc:sldLayoutMk cId="1203092039" sldId="2147483664"/>
          </pc:sldLayoutMkLst>
        </pc:sldLayoutChg>
        <pc:sldLayoutChg chg="add del">
          <pc:chgData name="Vijaya Lakshmi V" userId="S::vijayavageesh@gnits.in::4344058e-bd1b-4220-9dbc-9d0ba7f69dd4" providerId="AD" clId="Web-{A23D8586-D173-425A-A9AA-D0D5DAC1076A}" dt="2021-09-21T07:44:58.219" v="28"/>
          <pc:sldLayoutMkLst>
            <pc:docMk/>
            <pc:sldMasterMk cId="2460954070" sldId="2147483660"/>
            <pc:sldLayoutMk cId="3733172339" sldId="2147483665"/>
          </pc:sldLayoutMkLst>
        </pc:sldLayoutChg>
        <pc:sldLayoutChg chg="add del">
          <pc:chgData name="Vijaya Lakshmi V" userId="S::vijayavageesh@gnits.in::4344058e-bd1b-4220-9dbc-9d0ba7f69dd4" providerId="AD" clId="Web-{A23D8586-D173-425A-A9AA-D0D5DAC1076A}" dt="2021-09-21T07:44:58.219" v="28"/>
          <pc:sldLayoutMkLst>
            <pc:docMk/>
            <pc:sldMasterMk cId="2460954070" sldId="2147483660"/>
            <pc:sldLayoutMk cId="3210312558" sldId="2147483666"/>
          </pc:sldLayoutMkLst>
        </pc:sldLayoutChg>
        <pc:sldLayoutChg chg="add del">
          <pc:chgData name="Vijaya Lakshmi V" userId="S::vijayavageesh@gnits.in::4344058e-bd1b-4220-9dbc-9d0ba7f69dd4" providerId="AD" clId="Web-{A23D8586-D173-425A-A9AA-D0D5DAC1076A}" dt="2021-09-21T07:44:58.219" v="28"/>
          <pc:sldLayoutMkLst>
            <pc:docMk/>
            <pc:sldMasterMk cId="2460954070" sldId="2147483660"/>
            <pc:sldLayoutMk cId="3146388984" sldId="2147483667"/>
          </pc:sldLayoutMkLst>
        </pc:sldLayoutChg>
        <pc:sldLayoutChg chg="add del">
          <pc:chgData name="Vijaya Lakshmi V" userId="S::vijayavageesh@gnits.in::4344058e-bd1b-4220-9dbc-9d0ba7f69dd4" providerId="AD" clId="Web-{A23D8586-D173-425A-A9AA-D0D5DAC1076A}" dt="2021-09-21T07:44:58.219" v="28"/>
          <pc:sldLayoutMkLst>
            <pc:docMk/>
            <pc:sldMasterMk cId="2460954070" sldId="2147483660"/>
            <pc:sldLayoutMk cId="3171841454" sldId="2147483668"/>
          </pc:sldLayoutMkLst>
        </pc:sldLayoutChg>
        <pc:sldLayoutChg chg="add del">
          <pc:chgData name="Vijaya Lakshmi V" userId="S::vijayavageesh@gnits.in::4344058e-bd1b-4220-9dbc-9d0ba7f69dd4" providerId="AD" clId="Web-{A23D8586-D173-425A-A9AA-D0D5DAC1076A}" dt="2021-09-21T07:44:58.219" v="28"/>
          <pc:sldLayoutMkLst>
            <pc:docMk/>
            <pc:sldMasterMk cId="2460954070" sldId="2147483660"/>
            <pc:sldLayoutMk cId="1718958274" sldId="2147483669"/>
          </pc:sldLayoutMkLst>
        </pc:sldLayoutChg>
        <pc:sldLayoutChg chg="add del">
          <pc:chgData name="Vijaya Lakshmi V" userId="S::vijayavageesh@gnits.in::4344058e-bd1b-4220-9dbc-9d0ba7f69dd4" providerId="AD" clId="Web-{A23D8586-D173-425A-A9AA-D0D5DAC1076A}" dt="2021-09-21T07:44:58.219" v="28"/>
          <pc:sldLayoutMkLst>
            <pc:docMk/>
            <pc:sldMasterMk cId="2460954070" sldId="2147483660"/>
            <pc:sldLayoutMk cId="2202905451" sldId="2147483670"/>
          </pc:sldLayoutMkLst>
        </pc:sldLayoutChg>
        <pc:sldLayoutChg chg="add del">
          <pc:chgData name="Vijaya Lakshmi V" userId="S::vijayavageesh@gnits.in::4344058e-bd1b-4220-9dbc-9d0ba7f69dd4" providerId="AD" clId="Web-{A23D8586-D173-425A-A9AA-D0D5DAC1076A}" dt="2021-09-21T07:44:58.219" v="28"/>
          <pc:sldLayoutMkLst>
            <pc:docMk/>
            <pc:sldMasterMk cId="2460954070" sldId="2147483660"/>
            <pc:sldLayoutMk cId="3479445657" sldId="2147483671"/>
          </pc:sldLayoutMkLst>
        </pc:sldLayoutChg>
      </pc:sldMasterChg>
      <pc:sldMasterChg chg="add del addSldLayout delSldLayout">
        <pc:chgData name="Vijaya Lakshmi V" userId="S::vijayavageesh@gnits.in::4344058e-bd1b-4220-9dbc-9d0ba7f69dd4" providerId="AD" clId="Web-{A23D8586-D173-425A-A9AA-D0D5DAC1076A}" dt="2021-09-21T07:44:58.219" v="28"/>
        <pc:sldMasterMkLst>
          <pc:docMk/>
          <pc:sldMasterMk cId="1337893454" sldId="2147483685"/>
        </pc:sldMasterMkLst>
        <pc:sldLayoutChg chg="add del">
          <pc:chgData name="Vijaya Lakshmi V" userId="S::vijayavageesh@gnits.in::4344058e-bd1b-4220-9dbc-9d0ba7f69dd4" providerId="AD" clId="Web-{A23D8586-D173-425A-A9AA-D0D5DAC1076A}" dt="2021-09-21T07:44:58.219" v="28"/>
          <pc:sldLayoutMkLst>
            <pc:docMk/>
            <pc:sldMasterMk cId="1337893454" sldId="2147483685"/>
            <pc:sldLayoutMk cId="3769117091" sldId="2147483674"/>
          </pc:sldLayoutMkLst>
        </pc:sldLayoutChg>
        <pc:sldLayoutChg chg="add del">
          <pc:chgData name="Vijaya Lakshmi V" userId="S::vijayavageesh@gnits.in::4344058e-bd1b-4220-9dbc-9d0ba7f69dd4" providerId="AD" clId="Web-{A23D8586-D173-425A-A9AA-D0D5DAC1076A}" dt="2021-09-21T07:44:58.219" v="28"/>
          <pc:sldLayoutMkLst>
            <pc:docMk/>
            <pc:sldMasterMk cId="1337893454" sldId="2147483685"/>
            <pc:sldLayoutMk cId="2949068451" sldId="2147483675"/>
          </pc:sldLayoutMkLst>
        </pc:sldLayoutChg>
        <pc:sldLayoutChg chg="add del">
          <pc:chgData name="Vijaya Lakshmi V" userId="S::vijayavageesh@gnits.in::4344058e-bd1b-4220-9dbc-9d0ba7f69dd4" providerId="AD" clId="Web-{A23D8586-D173-425A-A9AA-D0D5DAC1076A}" dt="2021-09-21T07:44:58.219" v="28"/>
          <pc:sldLayoutMkLst>
            <pc:docMk/>
            <pc:sldMasterMk cId="1337893454" sldId="2147483685"/>
            <pc:sldLayoutMk cId="4192185010" sldId="2147483676"/>
          </pc:sldLayoutMkLst>
        </pc:sldLayoutChg>
        <pc:sldLayoutChg chg="add del">
          <pc:chgData name="Vijaya Lakshmi V" userId="S::vijayavageesh@gnits.in::4344058e-bd1b-4220-9dbc-9d0ba7f69dd4" providerId="AD" clId="Web-{A23D8586-D173-425A-A9AA-D0D5DAC1076A}" dt="2021-09-21T07:44:58.219" v="28"/>
          <pc:sldLayoutMkLst>
            <pc:docMk/>
            <pc:sldMasterMk cId="1337893454" sldId="2147483685"/>
            <pc:sldLayoutMk cId="1697007738" sldId="2147483677"/>
          </pc:sldLayoutMkLst>
        </pc:sldLayoutChg>
        <pc:sldLayoutChg chg="add del">
          <pc:chgData name="Vijaya Lakshmi V" userId="S::vijayavageesh@gnits.in::4344058e-bd1b-4220-9dbc-9d0ba7f69dd4" providerId="AD" clId="Web-{A23D8586-D173-425A-A9AA-D0D5DAC1076A}" dt="2021-09-21T07:44:58.219" v="28"/>
          <pc:sldLayoutMkLst>
            <pc:docMk/>
            <pc:sldMasterMk cId="1337893454" sldId="2147483685"/>
            <pc:sldLayoutMk cId="1310871100" sldId="2147483678"/>
          </pc:sldLayoutMkLst>
        </pc:sldLayoutChg>
        <pc:sldLayoutChg chg="add del">
          <pc:chgData name="Vijaya Lakshmi V" userId="S::vijayavageesh@gnits.in::4344058e-bd1b-4220-9dbc-9d0ba7f69dd4" providerId="AD" clId="Web-{A23D8586-D173-425A-A9AA-D0D5DAC1076A}" dt="2021-09-21T07:44:58.219" v="28"/>
          <pc:sldLayoutMkLst>
            <pc:docMk/>
            <pc:sldMasterMk cId="1337893454" sldId="2147483685"/>
            <pc:sldLayoutMk cId="2222581185" sldId="2147483679"/>
          </pc:sldLayoutMkLst>
        </pc:sldLayoutChg>
        <pc:sldLayoutChg chg="add del">
          <pc:chgData name="Vijaya Lakshmi V" userId="S::vijayavageesh@gnits.in::4344058e-bd1b-4220-9dbc-9d0ba7f69dd4" providerId="AD" clId="Web-{A23D8586-D173-425A-A9AA-D0D5DAC1076A}" dt="2021-09-21T07:44:58.219" v="28"/>
          <pc:sldLayoutMkLst>
            <pc:docMk/>
            <pc:sldMasterMk cId="1337893454" sldId="2147483685"/>
            <pc:sldLayoutMk cId="3724198906" sldId="2147483680"/>
          </pc:sldLayoutMkLst>
        </pc:sldLayoutChg>
        <pc:sldLayoutChg chg="add del">
          <pc:chgData name="Vijaya Lakshmi V" userId="S::vijayavageesh@gnits.in::4344058e-bd1b-4220-9dbc-9d0ba7f69dd4" providerId="AD" clId="Web-{A23D8586-D173-425A-A9AA-D0D5DAC1076A}" dt="2021-09-21T07:44:58.219" v="28"/>
          <pc:sldLayoutMkLst>
            <pc:docMk/>
            <pc:sldMasterMk cId="1337893454" sldId="2147483685"/>
            <pc:sldLayoutMk cId="763384865" sldId="2147483681"/>
          </pc:sldLayoutMkLst>
        </pc:sldLayoutChg>
        <pc:sldLayoutChg chg="add del">
          <pc:chgData name="Vijaya Lakshmi V" userId="S::vijayavageesh@gnits.in::4344058e-bd1b-4220-9dbc-9d0ba7f69dd4" providerId="AD" clId="Web-{A23D8586-D173-425A-A9AA-D0D5DAC1076A}" dt="2021-09-21T07:44:58.219" v="28"/>
          <pc:sldLayoutMkLst>
            <pc:docMk/>
            <pc:sldMasterMk cId="1337893454" sldId="2147483685"/>
            <pc:sldLayoutMk cId="3718828169" sldId="2147483682"/>
          </pc:sldLayoutMkLst>
        </pc:sldLayoutChg>
        <pc:sldLayoutChg chg="add del">
          <pc:chgData name="Vijaya Lakshmi V" userId="S::vijayavageesh@gnits.in::4344058e-bd1b-4220-9dbc-9d0ba7f69dd4" providerId="AD" clId="Web-{A23D8586-D173-425A-A9AA-D0D5DAC1076A}" dt="2021-09-21T07:44:58.219" v="28"/>
          <pc:sldLayoutMkLst>
            <pc:docMk/>
            <pc:sldMasterMk cId="1337893454" sldId="2147483685"/>
            <pc:sldLayoutMk cId="590031244" sldId="2147483683"/>
          </pc:sldLayoutMkLst>
        </pc:sldLayoutChg>
        <pc:sldLayoutChg chg="add del">
          <pc:chgData name="Vijaya Lakshmi V" userId="S::vijayavageesh@gnits.in::4344058e-bd1b-4220-9dbc-9d0ba7f69dd4" providerId="AD" clId="Web-{A23D8586-D173-425A-A9AA-D0D5DAC1076A}" dt="2021-09-21T07:44:58.219" v="28"/>
          <pc:sldLayoutMkLst>
            <pc:docMk/>
            <pc:sldMasterMk cId="1337893454" sldId="2147483685"/>
            <pc:sldLayoutMk cId="3232697699" sldId="2147483684"/>
          </pc:sldLayoutMkLst>
        </pc:sldLayoutChg>
      </pc:sldMasterChg>
    </pc:docChg>
  </pc:docChgLst>
  <pc:docChgLst>
    <pc:chgData name="Vijaya Lakshmi V" userId="S::vijayavageesh@gnits.in::4344058e-bd1b-4220-9dbc-9d0ba7f69dd4" providerId="AD" clId="Web-{84DD5B7D-B3EE-4C85-4772-E8D3EBA5B836}"/>
    <pc:docChg chg="addSld modSld">
      <pc:chgData name="Vijaya Lakshmi V" userId="S::vijayavageesh@gnits.in::4344058e-bd1b-4220-9dbc-9d0ba7f69dd4" providerId="AD" clId="Web-{84DD5B7D-B3EE-4C85-4772-E8D3EBA5B836}" dt="2021-09-21T08:04:37.190" v="5" actId="20577"/>
      <pc:docMkLst>
        <pc:docMk/>
      </pc:docMkLst>
      <pc:sldChg chg="modSp new">
        <pc:chgData name="Vijaya Lakshmi V" userId="S::vijayavageesh@gnits.in::4344058e-bd1b-4220-9dbc-9d0ba7f69dd4" providerId="AD" clId="Web-{84DD5B7D-B3EE-4C85-4772-E8D3EBA5B836}" dt="2021-09-21T08:04:37.190" v="5" actId="20577"/>
        <pc:sldMkLst>
          <pc:docMk/>
          <pc:sldMk cId="3248724153" sldId="257"/>
        </pc:sldMkLst>
        <pc:spChg chg="mod">
          <ac:chgData name="Vijaya Lakshmi V" userId="S::vijayavageesh@gnits.in::4344058e-bd1b-4220-9dbc-9d0ba7f69dd4" providerId="AD" clId="Web-{84DD5B7D-B3EE-4C85-4772-E8D3EBA5B836}" dt="2021-09-21T08:04:37.190" v="5" actId="20577"/>
          <ac:spMkLst>
            <pc:docMk/>
            <pc:sldMk cId="3248724153" sldId="257"/>
            <ac:spMk id="2" creationId="{1101CEB3-57F1-4D8B-B75D-A5926029DC72}"/>
          </ac:spMkLst>
        </pc:spChg>
      </pc:sldChg>
    </pc:docChg>
  </pc:docChgLst>
  <pc:docChgLst>
    <pc:chgData name="Vijaya Lakshmi V" userId="S::vijayavageesh@gnits.in::4344058e-bd1b-4220-9dbc-9d0ba7f69dd4" providerId="AD" clId="Web-{AF94C7EF-7E5E-4CCC-8A80-9412CEB19651}"/>
    <pc:docChg chg="modSld">
      <pc:chgData name="Vijaya Lakshmi V" userId="S::vijayavageesh@gnits.in::4344058e-bd1b-4220-9dbc-9d0ba7f69dd4" providerId="AD" clId="Web-{AF94C7EF-7E5E-4CCC-8A80-9412CEB19651}" dt="2021-09-23T13:28:15.330" v="6" actId="20577"/>
      <pc:docMkLst>
        <pc:docMk/>
      </pc:docMkLst>
      <pc:sldChg chg="addSp delSp modSp">
        <pc:chgData name="Vijaya Lakshmi V" userId="S::vijayavageesh@gnits.in::4344058e-bd1b-4220-9dbc-9d0ba7f69dd4" providerId="AD" clId="Web-{AF94C7EF-7E5E-4CCC-8A80-9412CEB19651}" dt="2021-09-23T13:28:15.330" v="6" actId="20577"/>
        <pc:sldMkLst>
          <pc:docMk/>
          <pc:sldMk cId="126224187" sldId="271"/>
        </pc:sldMkLst>
        <pc:spChg chg="mod">
          <ac:chgData name="Vijaya Lakshmi V" userId="S::vijayavageesh@gnits.in::4344058e-bd1b-4220-9dbc-9d0ba7f69dd4" providerId="AD" clId="Web-{AF94C7EF-7E5E-4CCC-8A80-9412CEB19651}" dt="2021-09-23T13:27:40.674" v="3"/>
          <ac:spMkLst>
            <pc:docMk/>
            <pc:sldMk cId="126224187" sldId="271"/>
            <ac:spMk id="2" creationId="{4174E4B4-1AF4-4491-AEE7-A80643DF0CAC}"/>
          </ac:spMkLst>
        </pc:spChg>
        <pc:spChg chg="del mod">
          <ac:chgData name="Vijaya Lakshmi V" userId="S::vijayavageesh@gnits.in::4344058e-bd1b-4220-9dbc-9d0ba7f69dd4" providerId="AD" clId="Web-{AF94C7EF-7E5E-4CCC-8A80-9412CEB19651}" dt="2021-09-23T13:27:40.674" v="3"/>
          <ac:spMkLst>
            <pc:docMk/>
            <pc:sldMk cId="126224187" sldId="271"/>
            <ac:spMk id="3" creationId="{1BE5D7F5-5E3D-4D2B-A7D2-8D3DD2567B6C}"/>
          </ac:spMkLst>
        </pc:spChg>
        <pc:spChg chg="add del">
          <ac:chgData name="Vijaya Lakshmi V" userId="S::vijayavageesh@gnits.in::4344058e-bd1b-4220-9dbc-9d0ba7f69dd4" providerId="AD" clId="Web-{AF94C7EF-7E5E-4CCC-8A80-9412CEB19651}" dt="2021-09-23T13:27:40.674" v="3"/>
          <ac:spMkLst>
            <pc:docMk/>
            <pc:sldMk cId="126224187" sldId="271"/>
            <ac:spMk id="11" creationId="{45D37F4E-DDB4-456B-97E0-9937730A039F}"/>
          </ac:spMkLst>
        </pc:spChg>
        <pc:spChg chg="add del">
          <ac:chgData name="Vijaya Lakshmi V" userId="S::vijayavageesh@gnits.in::4344058e-bd1b-4220-9dbc-9d0ba7f69dd4" providerId="AD" clId="Web-{AF94C7EF-7E5E-4CCC-8A80-9412CEB19651}" dt="2021-09-23T13:27:40.674" v="3"/>
          <ac:spMkLst>
            <pc:docMk/>
            <pc:sldMk cId="126224187" sldId="271"/>
            <ac:spMk id="12" creationId="{B2DD41CD-8F47-4F56-AD12-4E2FF7696987}"/>
          </ac:spMkLst>
        </pc:spChg>
        <pc:spChg chg="add">
          <ac:chgData name="Vijaya Lakshmi V" userId="S::vijayavageesh@gnits.in::4344058e-bd1b-4220-9dbc-9d0ba7f69dd4" providerId="AD" clId="Web-{AF94C7EF-7E5E-4CCC-8A80-9412CEB19651}" dt="2021-09-23T13:27:40.674" v="3"/>
          <ac:spMkLst>
            <pc:docMk/>
            <pc:sldMk cId="126224187" sldId="271"/>
            <ac:spMk id="15" creationId="{AFF8D2E5-2C4E-47B1-930B-6C82B7C31331}"/>
          </ac:spMkLst>
        </pc:spChg>
        <pc:spChg chg="add">
          <ac:chgData name="Vijaya Lakshmi V" userId="S::vijayavageesh@gnits.in::4344058e-bd1b-4220-9dbc-9d0ba7f69dd4" providerId="AD" clId="Web-{AF94C7EF-7E5E-4CCC-8A80-9412CEB19651}" dt="2021-09-23T13:27:40.674" v="3"/>
          <ac:spMkLst>
            <pc:docMk/>
            <pc:sldMk cId="126224187" sldId="271"/>
            <ac:spMk id="20" creationId="{801E4ADA-0EA9-4930-846E-3C11E8BED6DD}"/>
          </ac:spMkLst>
        </pc:spChg>
        <pc:spChg chg="add">
          <ac:chgData name="Vijaya Lakshmi V" userId="S::vijayavageesh@gnits.in::4344058e-bd1b-4220-9dbc-9d0ba7f69dd4" providerId="AD" clId="Web-{AF94C7EF-7E5E-4CCC-8A80-9412CEB19651}" dt="2021-09-23T13:27:40.674" v="3"/>
          <ac:spMkLst>
            <pc:docMk/>
            <pc:sldMk cId="126224187" sldId="271"/>
            <ac:spMk id="22" creationId="{FB92FFCE-0C90-454E-AA25-D4EE9A6C39C5}"/>
          </ac:spMkLst>
        </pc:spChg>
        <pc:graphicFrameChg chg="add modGraphic">
          <ac:chgData name="Vijaya Lakshmi V" userId="S::vijayavageesh@gnits.in::4344058e-bd1b-4220-9dbc-9d0ba7f69dd4" providerId="AD" clId="Web-{AF94C7EF-7E5E-4CCC-8A80-9412CEB19651}" dt="2021-09-23T13:28:15.330" v="6" actId="20577"/>
          <ac:graphicFrameMkLst>
            <pc:docMk/>
            <pc:sldMk cId="126224187" sldId="271"/>
            <ac:graphicFrameMk id="17" creationId="{38E30C70-7A2C-4A93-A89B-FD1FA8FDCAF9}"/>
          </ac:graphicFrameMkLst>
        </pc:graphicFrameChg>
        <pc:picChg chg="del mod">
          <ac:chgData name="Vijaya Lakshmi V" userId="S::vijayavageesh@gnits.in::4344058e-bd1b-4220-9dbc-9d0ba7f69dd4" providerId="AD" clId="Web-{AF94C7EF-7E5E-4CCC-8A80-9412CEB19651}" dt="2021-09-23T13:27:10.174" v="2"/>
          <ac:picMkLst>
            <pc:docMk/>
            <pc:sldMk cId="126224187" sldId="271"/>
            <ac:picMk id="5" creationId="{50D1D690-90F5-475F-BFF6-9E3D2819C7D7}"/>
          </ac:picMkLst>
        </pc:picChg>
        <pc:cxnChg chg="del">
          <ac:chgData name="Vijaya Lakshmi V" userId="S::vijayavageesh@gnits.in::4344058e-bd1b-4220-9dbc-9d0ba7f69dd4" providerId="AD" clId="Web-{AF94C7EF-7E5E-4CCC-8A80-9412CEB19651}" dt="2021-09-23T13:26:45.908" v="0"/>
          <ac:cxnSpMkLst>
            <pc:docMk/>
            <pc:sldMk cId="126224187" sldId="271"/>
            <ac:cxnSpMk id="9" creationId="{A7F400EE-A8A5-48AF-B4D6-291B52C6F0B0}"/>
          </ac:cxnSpMkLst>
        </pc:cxnChg>
      </pc:sldChg>
    </pc:docChg>
  </pc:docChgLst>
  <pc:docChgLst>
    <pc:chgData name="Vijaya Lakshmi V" userId="S::vijayavageesh@gnits.in::4344058e-bd1b-4220-9dbc-9d0ba7f69dd4" providerId="AD" clId="Web-{9E73F7DF-F110-ACE4-5ADF-A75FB1841019}"/>
    <pc:docChg chg="addSld modSld">
      <pc:chgData name="Vijaya Lakshmi V" userId="S::vijayavageesh@gnits.in::4344058e-bd1b-4220-9dbc-9d0ba7f69dd4" providerId="AD" clId="Web-{9E73F7DF-F110-ACE4-5ADF-A75FB1841019}" dt="2021-09-22T09:49:56.061" v="506" actId="20577"/>
      <pc:docMkLst>
        <pc:docMk/>
      </pc:docMkLst>
      <pc:sldChg chg="modSp">
        <pc:chgData name="Vijaya Lakshmi V" userId="S::vijayavageesh@gnits.in::4344058e-bd1b-4220-9dbc-9d0ba7f69dd4" providerId="AD" clId="Web-{9E73F7DF-F110-ACE4-5ADF-A75FB1841019}" dt="2021-09-22T09:19:48.134" v="38" actId="20577"/>
        <pc:sldMkLst>
          <pc:docMk/>
          <pc:sldMk cId="1909846709" sldId="264"/>
        </pc:sldMkLst>
        <pc:spChg chg="mod">
          <ac:chgData name="Vijaya Lakshmi V" userId="S::vijayavageesh@gnits.in::4344058e-bd1b-4220-9dbc-9d0ba7f69dd4" providerId="AD" clId="Web-{9E73F7DF-F110-ACE4-5ADF-A75FB1841019}" dt="2021-09-22T09:19:48.134" v="38" actId="20577"/>
          <ac:spMkLst>
            <pc:docMk/>
            <pc:sldMk cId="1909846709" sldId="264"/>
            <ac:spMk id="2" creationId="{5C178857-8DA0-4334-9B76-BE178BE9AA69}"/>
          </ac:spMkLst>
        </pc:spChg>
      </pc:sldChg>
      <pc:sldChg chg="addSp modSp new mod setBg">
        <pc:chgData name="Vijaya Lakshmi V" userId="S::vijayavageesh@gnits.in::4344058e-bd1b-4220-9dbc-9d0ba7f69dd4" providerId="AD" clId="Web-{9E73F7DF-F110-ACE4-5ADF-A75FB1841019}" dt="2021-09-22T09:38:06.194" v="285" actId="20577"/>
        <pc:sldMkLst>
          <pc:docMk/>
          <pc:sldMk cId="2362748206" sldId="266"/>
        </pc:sldMkLst>
        <pc:spChg chg="mod">
          <ac:chgData name="Vijaya Lakshmi V" userId="S::vijayavageesh@gnits.in::4344058e-bd1b-4220-9dbc-9d0ba7f69dd4" providerId="AD" clId="Web-{9E73F7DF-F110-ACE4-5ADF-A75FB1841019}" dt="2021-09-22T09:37:45.615" v="283"/>
          <ac:spMkLst>
            <pc:docMk/>
            <pc:sldMk cId="2362748206" sldId="266"/>
            <ac:spMk id="2" creationId="{F79CF90E-D925-47FB-96F5-66BCEE0F8C35}"/>
          </ac:spMkLst>
        </pc:spChg>
        <pc:spChg chg="mod">
          <ac:chgData name="Vijaya Lakshmi V" userId="S::vijayavageesh@gnits.in::4344058e-bd1b-4220-9dbc-9d0ba7f69dd4" providerId="AD" clId="Web-{9E73F7DF-F110-ACE4-5ADF-A75FB1841019}" dt="2021-09-22T09:38:06.194" v="285" actId="20577"/>
          <ac:spMkLst>
            <pc:docMk/>
            <pc:sldMk cId="2362748206" sldId="266"/>
            <ac:spMk id="3" creationId="{1DCFAD2A-F744-40DB-9DF5-6AFAF95E86DE}"/>
          </ac:spMkLst>
        </pc:spChg>
        <pc:spChg chg="add">
          <ac:chgData name="Vijaya Lakshmi V" userId="S::vijayavageesh@gnits.in::4344058e-bd1b-4220-9dbc-9d0ba7f69dd4" providerId="AD" clId="Web-{9E73F7DF-F110-ACE4-5ADF-A75FB1841019}" dt="2021-09-22T09:37:45.615" v="283"/>
          <ac:spMkLst>
            <pc:docMk/>
            <pc:sldMk cId="2362748206" sldId="266"/>
            <ac:spMk id="8" creationId="{76EFD3D9-44F0-4267-BCC1-1613E79D8274}"/>
          </ac:spMkLst>
        </pc:spChg>
        <pc:spChg chg="add">
          <ac:chgData name="Vijaya Lakshmi V" userId="S::vijayavageesh@gnits.in::4344058e-bd1b-4220-9dbc-9d0ba7f69dd4" providerId="AD" clId="Web-{9E73F7DF-F110-ACE4-5ADF-A75FB1841019}" dt="2021-09-22T09:37:45.615" v="283"/>
          <ac:spMkLst>
            <pc:docMk/>
            <pc:sldMk cId="2362748206" sldId="266"/>
            <ac:spMk id="10" creationId="{A779A851-95D6-41AF-937A-B0E4B7F6FA8D}"/>
          </ac:spMkLst>
        </pc:spChg>
        <pc:spChg chg="add">
          <ac:chgData name="Vijaya Lakshmi V" userId="S::vijayavageesh@gnits.in::4344058e-bd1b-4220-9dbc-9d0ba7f69dd4" providerId="AD" clId="Web-{9E73F7DF-F110-ACE4-5ADF-A75FB1841019}" dt="2021-09-22T09:37:45.615" v="283"/>
          <ac:spMkLst>
            <pc:docMk/>
            <pc:sldMk cId="2362748206" sldId="266"/>
            <ac:spMk id="12" creationId="{953FB2E7-B6CB-429C-81EB-D9516D6D5C8D}"/>
          </ac:spMkLst>
        </pc:spChg>
        <pc:spChg chg="add">
          <ac:chgData name="Vijaya Lakshmi V" userId="S::vijayavageesh@gnits.in::4344058e-bd1b-4220-9dbc-9d0ba7f69dd4" providerId="AD" clId="Web-{9E73F7DF-F110-ACE4-5ADF-A75FB1841019}" dt="2021-09-22T09:37:45.615" v="283"/>
          <ac:spMkLst>
            <pc:docMk/>
            <pc:sldMk cId="2362748206" sldId="266"/>
            <ac:spMk id="14" creationId="{2EC40DB1-B719-4A13-9A4D-0966B4B27866}"/>
          </ac:spMkLst>
        </pc:spChg>
        <pc:spChg chg="add">
          <ac:chgData name="Vijaya Lakshmi V" userId="S::vijayavageesh@gnits.in::4344058e-bd1b-4220-9dbc-9d0ba7f69dd4" providerId="AD" clId="Web-{9E73F7DF-F110-ACE4-5ADF-A75FB1841019}" dt="2021-09-22T09:37:45.615" v="283"/>
          <ac:spMkLst>
            <pc:docMk/>
            <pc:sldMk cId="2362748206" sldId="266"/>
            <ac:spMk id="16" creationId="{82211336-CFF3-412D-868A-6679C1004C45}"/>
          </ac:spMkLst>
        </pc:spChg>
      </pc:sldChg>
      <pc:sldChg chg="modSp new">
        <pc:chgData name="Vijaya Lakshmi V" userId="S::vijayavageesh@gnits.in::4344058e-bd1b-4220-9dbc-9d0ba7f69dd4" providerId="AD" clId="Web-{9E73F7DF-F110-ACE4-5ADF-A75FB1841019}" dt="2021-09-22T09:49:56.061" v="506" actId="20577"/>
        <pc:sldMkLst>
          <pc:docMk/>
          <pc:sldMk cId="2182107858" sldId="267"/>
        </pc:sldMkLst>
        <pc:spChg chg="mod">
          <ac:chgData name="Vijaya Lakshmi V" userId="S::vijayavageesh@gnits.in::4344058e-bd1b-4220-9dbc-9d0ba7f69dd4" providerId="AD" clId="Web-{9E73F7DF-F110-ACE4-5ADF-A75FB1841019}" dt="2021-09-22T09:38:52.991" v="298" actId="20577"/>
          <ac:spMkLst>
            <pc:docMk/>
            <pc:sldMk cId="2182107858" sldId="267"/>
            <ac:spMk id="2" creationId="{78E2978E-CB37-477E-92E8-0C0535B7581A}"/>
          </ac:spMkLst>
        </pc:spChg>
        <pc:spChg chg="mod">
          <ac:chgData name="Vijaya Lakshmi V" userId="S::vijayavageesh@gnits.in::4344058e-bd1b-4220-9dbc-9d0ba7f69dd4" providerId="AD" clId="Web-{9E73F7DF-F110-ACE4-5ADF-A75FB1841019}" dt="2021-09-22T09:49:56.061" v="506" actId="20577"/>
          <ac:spMkLst>
            <pc:docMk/>
            <pc:sldMk cId="2182107858" sldId="267"/>
            <ac:spMk id="3" creationId="{35B9579A-39E7-439B-B561-73BF012D0EB4}"/>
          </ac:spMkLst>
        </pc:spChg>
      </pc:sldChg>
    </pc:docChg>
  </pc:docChgLst>
  <pc:docChgLst>
    <pc:chgData name="Vijaya Lakshmi V" userId="S::vijayavageesh@gnits.in::4344058e-bd1b-4220-9dbc-9d0ba7f69dd4" providerId="AD" clId="Web-{F77C6096-9AE3-5A70-65B0-AFAE49FD6693}"/>
    <pc:docChg chg="modSld">
      <pc:chgData name="Vijaya Lakshmi V" userId="S::vijayavageesh@gnits.in::4344058e-bd1b-4220-9dbc-9d0ba7f69dd4" providerId="AD" clId="Web-{F77C6096-9AE3-5A70-65B0-AFAE49FD6693}" dt="2021-09-21T17:06:45.458" v="24" actId="20577"/>
      <pc:docMkLst>
        <pc:docMk/>
      </pc:docMkLst>
      <pc:sldChg chg="addSp delSp modSp mod setBg setClrOvrMap">
        <pc:chgData name="Vijaya Lakshmi V" userId="S::vijayavageesh@gnits.in::4344058e-bd1b-4220-9dbc-9d0ba7f69dd4" providerId="AD" clId="Web-{F77C6096-9AE3-5A70-65B0-AFAE49FD6693}" dt="2021-09-21T17:06:45.458" v="24" actId="20577"/>
        <pc:sldMkLst>
          <pc:docMk/>
          <pc:sldMk cId="608962775" sldId="259"/>
        </pc:sldMkLst>
        <pc:spChg chg="mod">
          <ac:chgData name="Vijaya Lakshmi V" userId="S::vijayavageesh@gnits.in::4344058e-bd1b-4220-9dbc-9d0ba7f69dd4" providerId="AD" clId="Web-{F77C6096-9AE3-5A70-65B0-AFAE49FD6693}" dt="2021-09-21T17:06:30.113" v="21"/>
          <ac:spMkLst>
            <pc:docMk/>
            <pc:sldMk cId="608962775" sldId="259"/>
            <ac:spMk id="2" creationId="{4F46A0B4-9498-45E7-AC75-3BAC01EB5815}"/>
          </ac:spMkLst>
        </pc:spChg>
        <pc:spChg chg="add del mod">
          <ac:chgData name="Vijaya Lakshmi V" userId="S::vijayavageesh@gnits.in::4344058e-bd1b-4220-9dbc-9d0ba7f69dd4" providerId="AD" clId="Web-{F77C6096-9AE3-5A70-65B0-AFAE49FD6693}" dt="2021-09-21T17:06:45.458" v="24" actId="20577"/>
          <ac:spMkLst>
            <pc:docMk/>
            <pc:sldMk cId="608962775" sldId="259"/>
            <ac:spMk id="3" creationId="{B0F15153-E5FE-42BC-8EEF-D91F59E8127F}"/>
          </ac:spMkLst>
        </pc:spChg>
        <pc:spChg chg="del">
          <ac:chgData name="Vijaya Lakshmi V" userId="S::vijayavageesh@gnits.in::4344058e-bd1b-4220-9dbc-9d0ba7f69dd4" providerId="AD" clId="Web-{F77C6096-9AE3-5A70-65B0-AFAE49FD6693}" dt="2021-09-21T17:04:36.637" v="0"/>
          <ac:spMkLst>
            <pc:docMk/>
            <pc:sldMk cId="608962775" sldId="259"/>
            <ac:spMk id="5" creationId="{AD21898E-86C0-4C8A-A76C-DF33E844C87A}"/>
          </ac:spMkLst>
        </pc:spChg>
        <pc:spChg chg="del">
          <ac:chgData name="Vijaya Lakshmi V" userId="S::vijayavageesh@gnits.in::4344058e-bd1b-4220-9dbc-9d0ba7f69dd4" providerId="AD" clId="Web-{F77C6096-9AE3-5A70-65B0-AFAE49FD6693}" dt="2021-09-21T17:04:36.637" v="0"/>
          <ac:spMkLst>
            <pc:docMk/>
            <pc:sldMk cId="608962775" sldId="259"/>
            <ac:spMk id="6" creationId="{5C8F04BD-D093-45D0-B54C-50FDB308B4EE}"/>
          </ac:spMkLst>
        </pc:spChg>
        <pc:spChg chg="add del">
          <ac:chgData name="Vijaya Lakshmi V" userId="S::vijayavageesh@gnits.in::4344058e-bd1b-4220-9dbc-9d0ba7f69dd4" providerId="AD" clId="Web-{F77C6096-9AE3-5A70-65B0-AFAE49FD6693}" dt="2021-09-21T17:06:30.113" v="21"/>
          <ac:spMkLst>
            <pc:docMk/>
            <pc:sldMk cId="608962775" sldId="259"/>
            <ac:spMk id="11" creationId="{76EFD3D9-44F0-4267-BCC1-1613E79D8274}"/>
          </ac:spMkLst>
        </pc:spChg>
        <pc:spChg chg="add del">
          <ac:chgData name="Vijaya Lakshmi V" userId="S::vijayavageesh@gnits.in::4344058e-bd1b-4220-9dbc-9d0ba7f69dd4" providerId="AD" clId="Web-{F77C6096-9AE3-5A70-65B0-AFAE49FD6693}" dt="2021-09-21T17:06:30.113" v="21"/>
          <ac:spMkLst>
            <pc:docMk/>
            <pc:sldMk cId="608962775" sldId="259"/>
            <ac:spMk id="13" creationId="{A779A851-95D6-41AF-937A-B0E4B7F6FA8D}"/>
          </ac:spMkLst>
        </pc:spChg>
        <pc:spChg chg="add del">
          <ac:chgData name="Vijaya Lakshmi V" userId="S::vijayavageesh@gnits.in::4344058e-bd1b-4220-9dbc-9d0ba7f69dd4" providerId="AD" clId="Web-{F77C6096-9AE3-5A70-65B0-AFAE49FD6693}" dt="2021-09-21T17:06:30.113" v="21"/>
          <ac:spMkLst>
            <pc:docMk/>
            <pc:sldMk cId="608962775" sldId="259"/>
            <ac:spMk id="15" creationId="{953FB2E7-B6CB-429C-81EB-D9516D6D5C8D}"/>
          </ac:spMkLst>
        </pc:spChg>
        <pc:spChg chg="add del">
          <ac:chgData name="Vijaya Lakshmi V" userId="S::vijayavageesh@gnits.in::4344058e-bd1b-4220-9dbc-9d0ba7f69dd4" providerId="AD" clId="Web-{F77C6096-9AE3-5A70-65B0-AFAE49FD6693}" dt="2021-09-21T17:06:30.113" v="21"/>
          <ac:spMkLst>
            <pc:docMk/>
            <pc:sldMk cId="608962775" sldId="259"/>
            <ac:spMk id="17" creationId="{2EC40DB1-B719-4A13-9A4D-0966B4B27866}"/>
          </ac:spMkLst>
        </pc:spChg>
        <pc:spChg chg="add del">
          <ac:chgData name="Vijaya Lakshmi V" userId="S::vijayavageesh@gnits.in::4344058e-bd1b-4220-9dbc-9d0ba7f69dd4" providerId="AD" clId="Web-{F77C6096-9AE3-5A70-65B0-AFAE49FD6693}" dt="2021-09-21T17:06:30.113" v="21"/>
          <ac:spMkLst>
            <pc:docMk/>
            <pc:sldMk cId="608962775" sldId="259"/>
            <ac:spMk id="19" creationId="{82211336-CFF3-412D-868A-6679C1004C45}"/>
          </ac:spMkLst>
        </pc:spChg>
        <pc:spChg chg="add del">
          <ac:chgData name="Vijaya Lakshmi V" userId="S::vijayavageesh@gnits.in::4344058e-bd1b-4220-9dbc-9d0ba7f69dd4" providerId="AD" clId="Web-{F77C6096-9AE3-5A70-65B0-AFAE49FD6693}" dt="2021-09-21T17:06:24.316" v="18"/>
          <ac:spMkLst>
            <pc:docMk/>
            <pc:sldMk cId="608962775" sldId="259"/>
            <ac:spMk id="21" creationId="{09588DA8-065E-4F6F-8EFD-43104AB2E0CF}"/>
          </ac:spMkLst>
        </pc:spChg>
        <pc:spChg chg="add del">
          <ac:chgData name="Vijaya Lakshmi V" userId="S::vijayavageesh@gnits.in::4344058e-bd1b-4220-9dbc-9d0ba7f69dd4" providerId="AD" clId="Web-{F77C6096-9AE3-5A70-65B0-AFAE49FD6693}" dt="2021-09-21T17:06:24.316" v="18"/>
          <ac:spMkLst>
            <pc:docMk/>
            <pc:sldMk cId="608962775" sldId="259"/>
            <ac:spMk id="22" creationId="{C4285719-470E-454C-AF62-8323075F1F5B}"/>
          </ac:spMkLst>
        </pc:spChg>
        <pc:spChg chg="add del">
          <ac:chgData name="Vijaya Lakshmi V" userId="S::vijayavageesh@gnits.in::4344058e-bd1b-4220-9dbc-9d0ba7f69dd4" providerId="AD" clId="Web-{F77C6096-9AE3-5A70-65B0-AFAE49FD6693}" dt="2021-09-21T17:06:24.316" v="18"/>
          <ac:spMkLst>
            <pc:docMk/>
            <pc:sldMk cId="608962775" sldId="259"/>
            <ac:spMk id="23" creationId="{CD9FE4EF-C4D8-49A0-B2FF-81D8DB7D8A24}"/>
          </ac:spMkLst>
        </pc:spChg>
        <pc:spChg chg="add del">
          <ac:chgData name="Vijaya Lakshmi V" userId="S::vijayavageesh@gnits.in::4344058e-bd1b-4220-9dbc-9d0ba7f69dd4" providerId="AD" clId="Web-{F77C6096-9AE3-5A70-65B0-AFAE49FD6693}" dt="2021-09-21T17:06:10.143" v="16"/>
          <ac:spMkLst>
            <pc:docMk/>
            <pc:sldMk cId="608962775" sldId="259"/>
            <ac:spMk id="24" creationId="{389575E1-3389-451A-A5F7-27854C25C599}"/>
          </ac:spMkLst>
        </pc:spChg>
        <pc:spChg chg="add del">
          <ac:chgData name="Vijaya Lakshmi V" userId="S::vijayavageesh@gnits.in::4344058e-bd1b-4220-9dbc-9d0ba7f69dd4" providerId="AD" clId="Web-{F77C6096-9AE3-5A70-65B0-AFAE49FD6693}" dt="2021-09-21T17:06:10.143" v="16"/>
          <ac:spMkLst>
            <pc:docMk/>
            <pc:sldMk cId="608962775" sldId="259"/>
            <ac:spMk id="26" creationId="{A53CCC5C-D88E-40FB-B30B-23DCDBD01D37}"/>
          </ac:spMkLst>
        </pc:spChg>
        <pc:spChg chg="add del">
          <ac:chgData name="Vijaya Lakshmi V" userId="S::vijayavageesh@gnits.in::4344058e-bd1b-4220-9dbc-9d0ba7f69dd4" providerId="AD" clId="Web-{F77C6096-9AE3-5A70-65B0-AFAE49FD6693}" dt="2021-09-21T17:06:30.098" v="20"/>
          <ac:spMkLst>
            <pc:docMk/>
            <pc:sldMk cId="608962775" sldId="259"/>
            <ac:spMk id="27" creationId="{2B566528-1B12-4246-9431-5C2D7D081168}"/>
          </ac:spMkLst>
        </pc:spChg>
        <pc:spChg chg="add del">
          <ac:chgData name="Vijaya Lakshmi V" userId="S::vijayavageesh@gnits.in::4344058e-bd1b-4220-9dbc-9d0ba7f69dd4" providerId="AD" clId="Web-{F77C6096-9AE3-5A70-65B0-AFAE49FD6693}" dt="2021-09-21T17:06:10.143" v="16"/>
          <ac:spMkLst>
            <pc:docMk/>
            <pc:sldMk cId="608962775" sldId="259"/>
            <ac:spMk id="28" creationId="{081E4A58-353D-44AE-B2FC-2A74E2E400F7}"/>
          </ac:spMkLst>
        </pc:spChg>
        <pc:spChg chg="add">
          <ac:chgData name="Vijaya Lakshmi V" userId="S::vijayavageesh@gnits.in::4344058e-bd1b-4220-9dbc-9d0ba7f69dd4" providerId="AD" clId="Web-{F77C6096-9AE3-5A70-65B0-AFAE49FD6693}" dt="2021-09-21T17:06:30.113" v="21"/>
          <ac:spMkLst>
            <pc:docMk/>
            <pc:sldMk cId="608962775" sldId="259"/>
            <ac:spMk id="29" creationId="{389575E1-3389-451A-A5F7-27854C25C599}"/>
          </ac:spMkLst>
        </pc:spChg>
        <pc:spChg chg="add del">
          <ac:chgData name="Vijaya Lakshmi V" userId="S::vijayavageesh@gnits.in::4344058e-bd1b-4220-9dbc-9d0ba7f69dd4" providerId="AD" clId="Web-{F77C6096-9AE3-5A70-65B0-AFAE49FD6693}" dt="2021-09-21T17:06:24.316" v="18"/>
          <ac:spMkLst>
            <pc:docMk/>
            <pc:sldMk cId="608962775" sldId="259"/>
            <ac:spMk id="30" creationId="{4300840D-0A0B-4512-BACA-B439D5B9C57C}"/>
          </ac:spMkLst>
        </pc:spChg>
        <pc:spChg chg="add del">
          <ac:chgData name="Vijaya Lakshmi V" userId="S::vijayavageesh@gnits.in::4344058e-bd1b-4220-9dbc-9d0ba7f69dd4" providerId="AD" clId="Web-{F77C6096-9AE3-5A70-65B0-AFAE49FD6693}" dt="2021-09-21T17:06:24.316" v="18"/>
          <ac:spMkLst>
            <pc:docMk/>
            <pc:sldMk cId="608962775" sldId="259"/>
            <ac:spMk id="32" creationId="{D2B78728-A580-49A7-84F9-6EF6F583ADE0}"/>
          </ac:spMkLst>
        </pc:spChg>
        <pc:spChg chg="add">
          <ac:chgData name="Vijaya Lakshmi V" userId="S::vijayavageesh@gnits.in::4344058e-bd1b-4220-9dbc-9d0ba7f69dd4" providerId="AD" clId="Web-{F77C6096-9AE3-5A70-65B0-AFAE49FD6693}" dt="2021-09-21T17:06:30.113" v="21"/>
          <ac:spMkLst>
            <pc:docMk/>
            <pc:sldMk cId="608962775" sldId="259"/>
            <ac:spMk id="33" creationId="{A53CCC5C-D88E-40FB-B30B-23DCDBD01D37}"/>
          </ac:spMkLst>
        </pc:spChg>
        <pc:spChg chg="add del">
          <ac:chgData name="Vijaya Lakshmi V" userId="S::vijayavageesh@gnits.in::4344058e-bd1b-4220-9dbc-9d0ba7f69dd4" providerId="AD" clId="Web-{F77C6096-9AE3-5A70-65B0-AFAE49FD6693}" dt="2021-09-21T17:06:24.316" v="18"/>
          <ac:spMkLst>
            <pc:docMk/>
            <pc:sldMk cId="608962775" sldId="259"/>
            <ac:spMk id="34" creationId="{38FAA1A1-D861-433F-88FA-1E9D6FD31D11}"/>
          </ac:spMkLst>
        </pc:spChg>
        <pc:spChg chg="add del">
          <ac:chgData name="Vijaya Lakshmi V" userId="S::vijayavageesh@gnits.in::4344058e-bd1b-4220-9dbc-9d0ba7f69dd4" providerId="AD" clId="Web-{F77C6096-9AE3-5A70-65B0-AFAE49FD6693}" dt="2021-09-21T17:06:30.098" v="20"/>
          <ac:spMkLst>
            <pc:docMk/>
            <pc:sldMk cId="608962775" sldId="259"/>
            <ac:spMk id="35" creationId="{D3F51FEB-38FB-4F6C-9F7B-2F2AFAB65463}"/>
          </ac:spMkLst>
        </pc:spChg>
        <pc:spChg chg="add del">
          <ac:chgData name="Vijaya Lakshmi V" userId="S::vijayavageesh@gnits.in::4344058e-bd1b-4220-9dbc-9d0ba7f69dd4" providerId="AD" clId="Web-{F77C6096-9AE3-5A70-65B0-AFAE49FD6693}" dt="2021-09-21T17:06:24.316" v="18"/>
          <ac:spMkLst>
            <pc:docMk/>
            <pc:sldMk cId="608962775" sldId="259"/>
            <ac:spMk id="36" creationId="{8D71EDA1-87BF-4D5D-AB79-F346FD19278A}"/>
          </ac:spMkLst>
        </pc:spChg>
        <pc:spChg chg="add del">
          <ac:chgData name="Vijaya Lakshmi V" userId="S::vijayavageesh@gnits.in::4344058e-bd1b-4220-9dbc-9d0ba7f69dd4" providerId="AD" clId="Web-{F77C6096-9AE3-5A70-65B0-AFAE49FD6693}" dt="2021-09-21T17:06:30.098" v="20"/>
          <ac:spMkLst>
            <pc:docMk/>
            <pc:sldMk cId="608962775" sldId="259"/>
            <ac:spMk id="37" creationId="{1E547BA6-BAE0-43BB-A7CA-60F69CE252F0}"/>
          </ac:spMkLst>
        </pc:spChg>
        <pc:spChg chg="add">
          <ac:chgData name="Vijaya Lakshmi V" userId="S::vijayavageesh@gnits.in::4344058e-bd1b-4220-9dbc-9d0ba7f69dd4" providerId="AD" clId="Web-{F77C6096-9AE3-5A70-65B0-AFAE49FD6693}" dt="2021-09-21T17:06:30.113" v="21"/>
          <ac:spMkLst>
            <pc:docMk/>
            <pc:sldMk cId="608962775" sldId="259"/>
            <ac:spMk id="39" creationId="{081E4A58-353D-44AE-B2FC-2A74E2E400F7}"/>
          </ac:spMkLst>
        </pc:spChg>
        <pc:grpChg chg="add del">
          <ac:chgData name="Vijaya Lakshmi V" userId="S::vijayavageesh@gnits.in::4344058e-bd1b-4220-9dbc-9d0ba7f69dd4" providerId="AD" clId="Web-{F77C6096-9AE3-5A70-65B0-AFAE49FD6693}" dt="2021-09-21T17:06:30.098" v="20"/>
          <ac:grpSpMkLst>
            <pc:docMk/>
            <pc:sldMk cId="608962775" sldId="259"/>
            <ac:grpSpMk id="31" creationId="{07EAA094-9CF6-4695-958A-33D9BCAA9474}"/>
          </ac:grpSpMkLst>
        </pc:grpChg>
        <pc:graphicFrameChg chg="add del">
          <ac:chgData name="Vijaya Lakshmi V" userId="S::vijayavageesh@gnits.in::4344058e-bd1b-4220-9dbc-9d0ba7f69dd4" providerId="AD" clId="Web-{F77C6096-9AE3-5A70-65B0-AFAE49FD6693}" dt="2021-09-21T17:06:30.098" v="20"/>
          <ac:graphicFrameMkLst>
            <pc:docMk/>
            <pc:sldMk cId="608962775" sldId="259"/>
            <ac:graphicFrameMk id="38" creationId="{F43202D9-0439-4C85-A93C-BFC401BC2025}"/>
          </ac:graphicFrameMkLst>
        </pc:graphicFrameChg>
        <pc:picChg chg="add del">
          <ac:chgData name="Vijaya Lakshmi V" userId="S::vijayavageesh@gnits.in::4344058e-bd1b-4220-9dbc-9d0ba7f69dd4" providerId="AD" clId="Web-{F77C6096-9AE3-5A70-65B0-AFAE49FD6693}" dt="2021-09-21T17:06:30.098" v="20"/>
          <ac:picMkLst>
            <pc:docMk/>
            <pc:sldMk cId="608962775" sldId="259"/>
            <ac:picMk id="25" creationId="{24D89621-7BF9-4B90-B275-82E82316D83A}"/>
          </ac:picMkLst>
        </pc:picChg>
      </pc:sldChg>
    </pc:docChg>
  </pc:docChgLst>
  <pc:docChgLst>
    <pc:chgData name="Vijaya Lakshmi V" userId="S::vijayavageesh@gnits.in::4344058e-bd1b-4220-9dbc-9d0ba7f69dd4" providerId="AD" clId="Web-{B0DA42EE-05BB-4B6C-BFCB-3893C69E97DC}"/>
    <pc:docChg chg="addSld modSld">
      <pc:chgData name="Vijaya Lakshmi V" userId="S::vijayavageesh@gnits.in::4344058e-bd1b-4220-9dbc-9d0ba7f69dd4" providerId="AD" clId="Web-{B0DA42EE-05BB-4B6C-BFCB-3893C69E97DC}" dt="2021-09-23T16:25:39.844" v="126"/>
      <pc:docMkLst>
        <pc:docMk/>
      </pc:docMkLst>
      <pc:sldChg chg="addSp delSp modSp">
        <pc:chgData name="Vijaya Lakshmi V" userId="S::vijayavageesh@gnits.in::4344058e-bd1b-4220-9dbc-9d0ba7f69dd4" providerId="AD" clId="Web-{B0DA42EE-05BB-4B6C-BFCB-3893C69E97DC}" dt="2021-09-23T16:02:57.495" v="7"/>
        <pc:sldMkLst>
          <pc:docMk/>
          <pc:sldMk cId="126224187" sldId="271"/>
        </pc:sldMkLst>
        <pc:spChg chg="mod">
          <ac:chgData name="Vijaya Lakshmi V" userId="S::vijayavageesh@gnits.in::4344058e-bd1b-4220-9dbc-9d0ba7f69dd4" providerId="AD" clId="Web-{B0DA42EE-05BB-4B6C-BFCB-3893C69E97DC}" dt="2021-09-23T16:02:57.495" v="7"/>
          <ac:spMkLst>
            <pc:docMk/>
            <pc:sldMk cId="126224187" sldId="271"/>
            <ac:spMk id="2" creationId="{4174E4B4-1AF4-4491-AEE7-A80643DF0CAC}"/>
          </ac:spMkLst>
        </pc:spChg>
        <pc:spChg chg="del">
          <ac:chgData name="Vijaya Lakshmi V" userId="S::vijayavageesh@gnits.in::4344058e-bd1b-4220-9dbc-9d0ba7f69dd4" providerId="AD" clId="Web-{B0DA42EE-05BB-4B6C-BFCB-3893C69E97DC}" dt="2021-09-23T16:02:57.495" v="7"/>
          <ac:spMkLst>
            <pc:docMk/>
            <pc:sldMk cId="126224187" sldId="271"/>
            <ac:spMk id="15" creationId="{AFF8D2E5-2C4E-47B1-930B-6C82B7C31331}"/>
          </ac:spMkLst>
        </pc:spChg>
        <pc:spChg chg="del">
          <ac:chgData name="Vijaya Lakshmi V" userId="S::vijayavageesh@gnits.in::4344058e-bd1b-4220-9dbc-9d0ba7f69dd4" providerId="AD" clId="Web-{B0DA42EE-05BB-4B6C-BFCB-3893C69E97DC}" dt="2021-09-23T16:02:57.495" v="7"/>
          <ac:spMkLst>
            <pc:docMk/>
            <pc:sldMk cId="126224187" sldId="271"/>
            <ac:spMk id="20" creationId="{801E4ADA-0EA9-4930-846E-3C11E8BED6DD}"/>
          </ac:spMkLst>
        </pc:spChg>
        <pc:spChg chg="del">
          <ac:chgData name="Vijaya Lakshmi V" userId="S::vijayavageesh@gnits.in::4344058e-bd1b-4220-9dbc-9d0ba7f69dd4" providerId="AD" clId="Web-{B0DA42EE-05BB-4B6C-BFCB-3893C69E97DC}" dt="2021-09-23T16:02:57.495" v="7"/>
          <ac:spMkLst>
            <pc:docMk/>
            <pc:sldMk cId="126224187" sldId="271"/>
            <ac:spMk id="22" creationId="{FB92FFCE-0C90-454E-AA25-D4EE9A6C39C5}"/>
          </ac:spMkLst>
        </pc:spChg>
        <pc:spChg chg="add">
          <ac:chgData name="Vijaya Lakshmi V" userId="S::vijayavageesh@gnits.in::4344058e-bd1b-4220-9dbc-9d0ba7f69dd4" providerId="AD" clId="Web-{B0DA42EE-05BB-4B6C-BFCB-3893C69E97DC}" dt="2021-09-23T16:02:57.495" v="7"/>
          <ac:spMkLst>
            <pc:docMk/>
            <pc:sldMk cId="126224187" sldId="271"/>
            <ac:spMk id="27" creationId="{6C4028FD-8BAA-4A19-BFDE-594D991B7552}"/>
          </ac:spMkLst>
        </pc:spChg>
        <pc:graphicFrameChg chg="mod modGraphic">
          <ac:chgData name="Vijaya Lakshmi V" userId="S::vijayavageesh@gnits.in::4344058e-bd1b-4220-9dbc-9d0ba7f69dd4" providerId="AD" clId="Web-{B0DA42EE-05BB-4B6C-BFCB-3893C69E97DC}" dt="2021-09-23T16:02:57.495" v="7"/>
          <ac:graphicFrameMkLst>
            <pc:docMk/>
            <pc:sldMk cId="126224187" sldId="271"/>
            <ac:graphicFrameMk id="17" creationId="{38E30C70-7A2C-4A93-A89B-FD1FA8FDCAF9}"/>
          </ac:graphicFrameMkLst>
        </pc:graphicFrameChg>
      </pc:sldChg>
      <pc:sldChg chg="modSp new">
        <pc:chgData name="Vijaya Lakshmi V" userId="S::vijayavageesh@gnits.in::4344058e-bd1b-4220-9dbc-9d0ba7f69dd4" providerId="AD" clId="Web-{B0DA42EE-05BB-4B6C-BFCB-3893C69E97DC}" dt="2021-09-23T16:16:16.116" v="78" actId="20577"/>
        <pc:sldMkLst>
          <pc:docMk/>
          <pc:sldMk cId="2334581359" sldId="272"/>
        </pc:sldMkLst>
        <pc:spChg chg="mod">
          <ac:chgData name="Vijaya Lakshmi V" userId="S::vijayavageesh@gnits.in::4344058e-bd1b-4220-9dbc-9d0ba7f69dd4" providerId="AD" clId="Web-{B0DA42EE-05BB-4B6C-BFCB-3893C69E97DC}" dt="2021-09-23T16:04:07.062" v="12" actId="20577"/>
          <ac:spMkLst>
            <pc:docMk/>
            <pc:sldMk cId="2334581359" sldId="272"/>
            <ac:spMk id="2" creationId="{8584D34E-71B9-46B9-9598-E66F8BE7A5F0}"/>
          </ac:spMkLst>
        </pc:spChg>
        <pc:spChg chg="mod">
          <ac:chgData name="Vijaya Lakshmi V" userId="S::vijayavageesh@gnits.in::4344058e-bd1b-4220-9dbc-9d0ba7f69dd4" providerId="AD" clId="Web-{B0DA42EE-05BB-4B6C-BFCB-3893C69E97DC}" dt="2021-09-23T16:16:16.116" v="78" actId="20577"/>
          <ac:spMkLst>
            <pc:docMk/>
            <pc:sldMk cId="2334581359" sldId="272"/>
            <ac:spMk id="3" creationId="{11850966-F20E-4630-AFF6-CA87A7CC6ACA}"/>
          </ac:spMkLst>
        </pc:spChg>
      </pc:sldChg>
      <pc:sldChg chg="modSp new">
        <pc:chgData name="Vijaya Lakshmi V" userId="S::vijayavageesh@gnits.in::4344058e-bd1b-4220-9dbc-9d0ba7f69dd4" providerId="AD" clId="Web-{B0DA42EE-05BB-4B6C-BFCB-3893C69E97DC}" dt="2021-09-23T16:22:57.942" v="115" actId="20577"/>
        <pc:sldMkLst>
          <pc:docMk/>
          <pc:sldMk cId="2044734800" sldId="273"/>
        </pc:sldMkLst>
        <pc:spChg chg="mod">
          <ac:chgData name="Vijaya Lakshmi V" userId="S::vijayavageesh@gnits.in::4344058e-bd1b-4220-9dbc-9d0ba7f69dd4" providerId="AD" clId="Web-{B0DA42EE-05BB-4B6C-BFCB-3893C69E97DC}" dt="2021-09-23T16:21:51.703" v="92" actId="20577"/>
          <ac:spMkLst>
            <pc:docMk/>
            <pc:sldMk cId="2044734800" sldId="273"/>
            <ac:spMk id="2" creationId="{D09612C9-5693-478B-A5EE-9C59FA0FDDEC}"/>
          </ac:spMkLst>
        </pc:spChg>
        <pc:spChg chg="mod">
          <ac:chgData name="Vijaya Lakshmi V" userId="S::vijayavageesh@gnits.in::4344058e-bd1b-4220-9dbc-9d0ba7f69dd4" providerId="AD" clId="Web-{B0DA42EE-05BB-4B6C-BFCB-3893C69E97DC}" dt="2021-09-23T16:22:57.942" v="115" actId="20577"/>
          <ac:spMkLst>
            <pc:docMk/>
            <pc:sldMk cId="2044734800" sldId="273"/>
            <ac:spMk id="3" creationId="{EBA4515D-8698-4135-B693-2459D0593818}"/>
          </ac:spMkLst>
        </pc:spChg>
      </pc:sldChg>
      <pc:sldChg chg="addSp delSp modSp new mod setBg setClrOvrMap">
        <pc:chgData name="Vijaya Lakshmi V" userId="S::vijayavageesh@gnits.in::4344058e-bd1b-4220-9dbc-9d0ba7f69dd4" providerId="AD" clId="Web-{B0DA42EE-05BB-4B6C-BFCB-3893C69E97DC}" dt="2021-09-23T16:25:39.844" v="126"/>
        <pc:sldMkLst>
          <pc:docMk/>
          <pc:sldMk cId="1919798600" sldId="274"/>
        </pc:sldMkLst>
        <pc:spChg chg="mod">
          <ac:chgData name="Vijaya Lakshmi V" userId="S::vijayavageesh@gnits.in::4344058e-bd1b-4220-9dbc-9d0ba7f69dd4" providerId="AD" clId="Web-{B0DA42EE-05BB-4B6C-BFCB-3893C69E97DC}" dt="2021-09-23T16:25:39.844" v="126"/>
          <ac:spMkLst>
            <pc:docMk/>
            <pc:sldMk cId="1919798600" sldId="274"/>
            <ac:spMk id="2" creationId="{4AA6B556-939E-4228-86CE-336C926934F6}"/>
          </ac:spMkLst>
        </pc:spChg>
        <pc:spChg chg="add del">
          <ac:chgData name="Vijaya Lakshmi V" userId="S::vijayavageesh@gnits.in::4344058e-bd1b-4220-9dbc-9d0ba7f69dd4" providerId="AD" clId="Web-{B0DA42EE-05BB-4B6C-BFCB-3893C69E97DC}" dt="2021-09-23T16:25:39.844" v="126"/>
          <ac:spMkLst>
            <pc:docMk/>
            <pc:sldMk cId="1919798600" sldId="274"/>
            <ac:spMk id="3" creationId="{2004AF27-5F97-4ABB-B6CF-7F0D2EB41C22}"/>
          </ac:spMkLst>
        </pc:spChg>
        <pc:spChg chg="add del">
          <ac:chgData name="Vijaya Lakshmi V" userId="S::vijayavageesh@gnits.in::4344058e-bd1b-4220-9dbc-9d0ba7f69dd4" providerId="AD" clId="Web-{B0DA42EE-05BB-4B6C-BFCB-3893C69E97DC}" dt="2021-09-23T16:25:39.844" v="126"/>
          <ac:spMkLst>
            <pc:docMk/>
            <pc:sldMk cId="1919798600" sldId="274"/>
            <ac:spMk id="9" creationId="{E49CC64F-7275-4E33-961B-0C5CDC439875}"/>
          </ac:spMkLst>
        </pc:spChg>
        <pc:picChg chg="add del">
          <ac:chgData name="Vijaya Lakshmi V" userId="S::vijayavageesh@gnits.in::4344058e-bd1b-4220-9dbc-9d0ba7f69dd4" providerId="AD" clId="Web-{B0DA42EE-05BB-4B6C-BFCB-3893C69E97DC}" dt="2021-09-23T16:25:39.844" v="126"/>
          <ac:picMkLst>
            <pc:docMk/>
            <pc:sldMk cId="1919798600" sldId="274"/>
            <ac:picMk id="5" creationId="{7C7CC32F-5BE4-40D2-8A52-AC10D0D58644}"/>
          </ac:picMkLst>
        </pc:picChg>
      </pc:sldChg>
    </pc:docChg>
  </pc:docChgLst>
  <pc:docChgLst>
    <pc:chgData name="Vijaya Lakshmi V" userId="S::vijayavageesh@gnits.in::4344058e-bd1b-4220-9dbc-9d0ba7f69dd4" providerId="AD" clId="Web-{E37D9EDD-98C6-404D-822E-6CD6437AEE4C}"/>
    <pc:docChg chg="addSld modSld">
      <pc:chgData name="Vijaya Lakshmi V" userId="S::vijayavageesh@gnits.in::4344058e-bd1b-4220-9dbc-9d0ba7f69dd4" providerId="AD" clId="Web-{E37D9EDD-98C6-404D-822E-6CD6437AEE4C}" dt="2021-09-22T16:54:48.769" v="8" actId="20577"/>
      <pc:docMkLst>
        <pc:docMk/>
      </pc:docMkLst>
      <pc:sldChg chg="modSp">
        <pc:chgData name="Vijaya Lakshmi V" userId="S::vijayavageesh@gnits.in::4344058e-bd1b-4220-9dbc-9d0ba7f69dd4" providerId="AD" clId="Web-{E37D9EDD-98C6-404D-822E-6CD6437AEE4C}" dt="2021-09-22T16:21:29.984" v="1" actId="20577"/>
        <pc:sldMkLst>
          <pc:docMk/>
          <pc:sldMk cId="2182107858" sldId="267"/>
        </pc:sldMkLst>
        <pc:spChg chg="mod">
          <ac:chgData name="Vijaya Lakshmi V" userId="S::vijayavageesh@gnits.in::4344058e-bd1b-4220-9dbc-9d0ba7f69dd4" providerId="AD" clId="Web-{E37D9EDD-98C6-404D-822E-6CD6437AEE4C}" dt="2021-09-22T16:21:29.984" v="1" actId="20577"/>
          <ac:spMkLst>
            <pc:docMk/>
            <pc:sldMk cId="2182107858" sldId="267"/>
            <ac:spMk id="3" creationId="{35B9579A-39E7-439B-B561-73BF012D0EB4}"/>
          </ac:spMkLst>
        </pc:spChg>
      </pc:sldChg>
      <pc:sldChg chg="modSp new">
        <pc:chgData name="Vijaya Lakshmi V" userId="S::vijayavageesh@gnits.in::4344058e-bd1b-4220-9dbc-9d0ba7f69dd4" providerId="AD" clId="Web-{E37D9EDD-98C6-404D-822E-6CD6437AEE4C}" dt="2021-09-22T16:54:48.769" v="8" actId="20577"/>
        <pc:sldMkLst>
          <pc:docMk/>
          <pc:sldMk cId="2350943542" sldId="268"/>
        </pc:sldMkLst>
        <pc:spChg chg="mod">
          <ac:chgData name="Vijaya Lakshmi V" userId="S::vijayavageesh@gnits.in::4344058e-bd1b-4220-9dbc-9d0ba7f69dd4" providerId="AD" clId="Web-{E37D9EDD-98C6-404D-822E-6CD6437AEE4C}" dt="2021-09-22T16:22:08.155" v="6" actId="20577"/>
          <ac:spMkLst>
            <pc:docMk/>
            <pc:sldMk cId="2350943542" sldId="268"/>
            <ac:spMk id="2" creationId="{3E52E53F-B7C4-45A6-B02B-507E2BFA7341}"/>
          </ac:spMkLst>
        </pc:spChg>
        <pc:spChg chg="mod">
          <ac:chgData name="Vijaya Lakshmi V" userId="S::vijayavageesh@gnits.in::4344058e-bd1b-4220-9dbc-9d0ba7f69dd4" providerId="AD" clId="Web-{E37D9EDD-98C6-404D-822E-6CD6437AEE4C}" dt="2021-09-22T16:54:48.769" v="8" actId="20577"/>
          <ac:spMkLst>
            <pc:docMk/>
            <pc:sldMk cId="2350943542" sldId="268"/>
            <ac:spMk id="3" creationId="{93C85946-C3F1-4F9E-B5AA-206EED67816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E67CC4-B0BF-49B8-8FED-C53DDB41118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9D171AE-3944-4399-8D96-B06CC40EE480}">
      <dgm:prSet/>
      <dgm:spPr/>
      <dgm:t>
        <a:bodyPr/>
        <a:lstStyle/>
        <a:p>
          <a:r>
            <a:rPr lang="en-GB"/>
            <a:t>For production control, we adopt two types of production</a:t>
          </a:r>
          <a:endParaRPr lang="en-US"/>
        </a:p>
      </dgm:t>
    </dgm:pt>
    <dgm:pt modelId="{AE17A243-7DD9-44BE-97BE-91C7021ABD57}" type="parTrans" cxnId="{686FB021-BC46-4AB7-9592-7B568B9D3F95}">
      <dgm:prSet/>
      <dgm:spPr/>
      <dgm:t>
        <a:bodyPr/>
        <a:lstStyle/>
        <a:p>
          <a:endParaRPr lang="en-US"/>
        </a:p>
      </dgm:t>
    </dgm:pt>
    <dgm:pt modelId="{CC81B084-2F77-4E64-B288-76567A42B7B3}" type="sibTrans" cxnId="{686FB021-BC46-4AB7-9592-7B568B9D3F95}">
      <dgm:prSet/>
      <dgm:spPr/>
      <dgm:t>
        <a:bodyPr/>
        <a:lstStyle/>
        <a:p>
          <a:endParaRPr lang="en-US"/>
        </a:p>
      </dgm:t>
    </dgm:pt>
    <dgm:pt modelId="{7E59A829-9C04-4B1C-8CED-06AC7049AB16}">
      <dgm:prSet/>
      <dgm:spPr/>
      <dgm:t>
        <a:bodyPr/>
        <a:lstStyle/>
        <a:p>
          <a:r>
            <a:rPr lang="en-GB"/>
            <a:t>Intermittent Production</a:t>
          </a:r>
          <a:endParaRPr lang="en-US"/>
        </a:p>
      </dgm:t>
    </dgm:pt>
    <dgm:pt modelId="{B2AE440E-FC86-4C9E-A646-D2303466B98C}" type="parTrans" cxnId="{178EF446-CEA4-47C4-B117-459D8D72FFFB}">
      <dgm:prSet/>
      <dgm:spPr/>
      <dgm:t>
        <a:bodyPr/>
        <a:lstStyle/>
        <a:p>
          <a:endParaRPr lang="en-US"/>
        </a:p>
      </dgm:t>
    </dgm:pt>
    <dgm:pt modelId="{03E7CDE6-0CDB-4379-9693-93FF6D8C5A32}" type="sibTrans" cxnId="{178EF446-CEA4-47C4-B117-459D8D72FFFB}">
      <dgm:prSet/>
      <dgm:spPr/>
      <dgm:t>
        <a:bodyPr/>
        <a:lstStyle/>
        <a:p>
          <a:endParaRPr lang="en-US"/>
        </a:p>
      </dgm:t>
    </dgm:pt>
    <dgm:pt modelId="{70F953A4-C098-4A67-8A4E-EC0C50940017}">
      <dgm:prSet/>
      <dgm:spPr/>
      <dgm:t>
        <a:bodyPr/>
        <a:lstStyle/>
        <a:p>
          <a:r>
            <a:rPr lang="en-GB"/>
            <a:t>Continuous Production</a:t>
          </a:r>
          <a:endParaRPr lang="en-US"/>
        </a:p>
      </dgm:t>
    </dgm:pt>
    <dgm:pt modelId="{79F02C5F-60D4-4D10-827A-CB496BB30514}" type="parTrans" cxnId="{6598E117-00BA-4CBB-9067-FC54F51FACE1}">
      <dgm:prSet/>
      <dgm:spPr/>
      <dgm:t>
        <a:bodyPr/>
        <a:lstStyle/>
        <a:p>
          <a:endParaRPr lang="en-US"/>
        </a:p>
      </dgm:t>
    </dgm:pt>
    <dgm:pt modelId="{AA5540BA-5167-4FE8-88E6-48AAD384780B}" type="sibTrans" cxnId="{6598E117-00BA-4CBB-9067-FC54F51FACE1}">
      <dgm:prSet/>
      <dgm:spPr/>
      <dgm:t>
        <a:bodyPr/>
        <a:lstStyle/>
        <a:p>
          <a:endParaRPr lang="en-US"/>
        </a:p>
      </dgm:t>
    </dgm:pt>
    <dgm:pt modelId="{029C4F95-3911-4C85-A164-FF5D0842C659}" type="pres">
      <dgm:prSet presAssocID="{18E67CC4-B0BF-49B8-8FED-C53DDB411189}" presName="linear" presStyleCnt="0">
        <dgm:presLayoutVars>
          <dgm:animLvl val="lvl"/>
          <dgm:resizeHandles val="exact"/>
        </dgm:presLayoutVars>
      </dgm:prSet>
      <dgm:spPr/>
      <dgm:t>
        <a:bodyPr/>
        <a:lstStyle/>
        <a:p>
          <a:endParaRPr lang="en-US"/>
        </a:p>
      </dgm:t>
    </dgm:pt>
    <dgm:pt modelId="{6A9F4433-3AD3-4BD5-8800-126BE059D78A}" type="pres">
      <dgm:prSet presAssocID="{79D171AE-3944-4399-8D96-B06CC40EE480}" presName="parentText" presStyleLbl="node1" presStyleIdx="0" presStyleCnt="1">
        <dgm:presLayoutVars>
          <dgm:chMax val="0"/>
          <dgm:bulletEnabled val="1"/>
        </dgm:presLayoutVars>
      </dgm:prSet>
      <dgm:spPr/>
      <dgm:t>
        <a:bodyPr/>
        <a:lstStyle/>
        <a:p>
          <a:endParaRPr lang="en-US"/>
        </a:p>
      </dgm:t>
    </dgm:pt>
    <dgm:pt modelId="{4FD8DF35-6208-4E79-92F1-8C6A88B964AA}" type="pres">
      <dgm:prSet presAssocID="{79D171AE-3944-4399-8D96-B06CC40EE480}" presName="childText" presStyleLbl="revTx" presStyleIdx="0" presStyleCnt="1">
        <dgm:presLayoutVars>
          <dgm:bulletEnabled val="1"/>
        </dgm:presLayoutVars>
      </dgm:prSet>
      <dgm:spPr/>
      <dgm:t>
        <a:bodyPr/>
        <a:lstStyle/>
        <a:p>
          <a:endParaRPr lang="en-US"/>
        </a:p>
      </dgm:t>
    </dgm:pt>
  </dgm:ptLst>
  <dgm:cxnLst>
    <dgm:cxn modelId="{CC69B836-B328-462F-8270-DDE5815F144C}" type="presOf" srcId="{70F953A4-C098-4A67-8A4E-EC0C50940017}" destId="{4FD8DF35-6208-4E79-92F1-8C6A88B964AA}" srcOrd="0" destOrd="1" presId="urn:microsoft.com/office/officeart/2005/8/layout/vList2"/>
    <dgm:cxn modelId="{FCE8050F-6FA3-4291-BC71-2633DDA29643}" type="presOf" srcId="{18E67CC4-B0BF-49B8-8FED-C53DDB411189}" destId="{029C4F95-3911-4C85-A164-FF5D0842C659}" srcOrd="0" destOrd="0" presId="urn:microsoft.com/office/officeart/2005/8/layout/vList2"/>
    <dgm:cxn modelId="{178EF446-CEA4-47C4-B117-459D8D72FFFB}" srcId="{79D171AE-3944-4399-8D96-B06CC40EE480}" destId="{7E59A829-9C04-4B1C-8CED-06AC7049AB16}" srcOrd="0" destOrd="0" parTransId="{B2AE440E-FC86-4C9E-A646-D2303466B98C}" sibTransId="{03E7CDE6-0CDB-4379-9693-93FF6D8C5A32}"/>
    <dgm:cxn modelId="{0A8DAE02-27E7-4AEC-9742-FA6F11AEBD68}" type="presOf" srcId="{7E59A829-9C04-4B1C-8CED-06AC7049AB16}" destId="{4FD8DF35-6208-4E79-92F1-8C6A88B964AA}" srcOrd="0" destOrd="0" presId="urn:microsoft.com/office/officeart/2005/8/layout/vList2"/>
    <dgm:cxn modelId="{6598E117-00BA-4CBB-9067-FC54F51FACE1}" srcId="{79D171AE-3944-4399-8D96-B06CC40EE480}" destId="{70F953A4-C098-4A67-8A4E-EC0C50940017}" srcOrd="1" destOrd="0" parTransId="{79F02C5F-60D4-4D10-827A-CB496BB30514}" sibTransId="{AA5540BA-5167-4FE8-88E6-48AAD384780B}"/>
    <dgm:cxn modelId="{686FB021-BC46-4AB7-9592-7B568B9D3F95}" srcId="{18E67CC4-B0BF-49B8-8FED-C53DDB411189}" destId="{79D171AE-3944-4399-8D96-B06CC40EE480}" srcOrd="0" destOrd="0" parTransId="{AE17A243-7DD9-44BE-97BE-91C7021ABD57}" sibTransId="{CC81B084-2F77-4E64-B288-76567A42B7B3}"/>
    <dgm:cxn modelId="{CF7835EC-557D-47E9-95BA-8029D4311858}" type="presOf" srcId="{79D171AE-3944-4399-8D96-B06CC40EE480}" destId="{6A9F4433-3AD3-4BD5-8800-126BE059D78A}" srcOrd="0" destOrd="0" presId="urn:microsoft.com/office/officeart/2005/8/layout/vList2"/>
    <dgm:cxn modelId="{A0E477C8-64F2-4F4F-9E57-1B9BDF5AEEB2}" type="presParOf" srcId="{029C4F95-3911-4C85-A164-FF5D0842C659}" destId="{6A9F4433-3AD3-4BD5-8800-126BE059D78A}" srcOrd="0" destOrd="0" presId="urn:microsoft.com/office/officeart/2005/8/layout/vList2"/>
    <dgm:cxn modelId="{EAFC60EA-22F9-4FC0-B978-59192246E8C0}" type="presParOf" srcId="{029C4F95-3911-4C85-A164-FF5D0842C659}" destId="{4FD8DF35-6208-4E79-92F1-8C6A88B964AA}" srcOrd="1"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F64BBF-244B-46ED-8552-7BEC0526E1E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1EF137D-8959-47F6-890F-CBEE1D766C7D}">
      <dgm:prSet/>
      <dgm:spPr/>
      <dgm:t>
        <a:bodyPr/>
        <a:lstStyle/>
        <a:p>
          <a:r>
            <a:rPr lang="en-GB"/>
            <a:t>Whole work is taken as a single project</a:t>
          </a:r>
          <a:endParaRPr lang="en-US"/>
        </a:p>
      </dgm:t>
    </dgm:pt>
    <dgm:pt modelId="{1D41ED6D-530B-48D8-AAB3-B83F82E8BEEC}" type="parTrans" cxnId="{D3041614-DCE7-478C-8EF4-F91020541648}">
      <dgm:prSet/>
      <dgm:spPr/>
      <dgm:t>
        <a:bodyPr/>
        <a:lstStyle/>
        <a:p>
          <a:endParaRPr lang="en-US"/>
        </a:p>
      </dgm:t>
    </dgm:pt>
    <dgm:pt modelId="{4D28F8E6-DFD5-43D8-A2A0-611ADFB06BFE}" type="sibTrans" cxnId="{D3041614-DCE7-478C-8EF4-F91020541648}">
      <dgm:prSet/>
      <dgm:spPr/>
      <dgm:t>
        <a:bodyPr/>
        <a:lstStyle/>
        <a:p>
          <a:endParaRPr lang="en-US"/>
        </a:p>
      </dgm:t>
    </dgm:pt>
    <dgm:pt modelId="{CC4B3638-21AF-4846-8CE5-6E83FF0C1EF0}">
      <dgm:prSet/>
      <dgm:spPr/>
      <dgm:t>
        <a:bodyPr/>
        <a:lstStyle/>
        <a:p>
          <a:r>
            <a:rPr lang="en-GB" dirty="0"/>
            <a:t>The work is split into small activities or products for operational convenience</a:t>
          </a:r>
          <a:endParaRPr lang="en-US" dirty="0"/>
        </a:p>
      </dgm:t>
    </dgm:pt>
    <dgm:pt modelId="{6CF84253-FB0C-4A61-B2CF-07C0295A99A5}" type="parTrans" cxnId="{4E732F10-050E-4294-A519-FA892454964C}">
      <dgm:prSet/>
      <dgm:spPr/>
      <dgm:t>
        <a:bodyPr/>
        <a:lstStyle/>
        <a:p>
          <a:endParaRPr lang="en-US"/>
        </a:p>
      </dgm:t>
    </dgm:pt>
    <dgm:pt modelId="{1D0010B1-5C56-4C4F-87B8-5DC0A483A5E5}" type="sibTrans" cxnId="{4E732F10-050E-4294-A519-FA892454964C}">
      <dgm:prSet/>
      <dgm:spPr/>
      <dgm:t>
        <a:bodyPr/>
        <a:lstStyle/>
        <a:p>
          <a:endParaRPr lang="en-US"/>
        </a:p>
      </dgm:t>
    </dgm:pt>
    <dgm:pt modelId="{971D3897-BCB0-47CE-9826-DEA13127A629}">
      <dgm:prSet/>
      <dgm:spPr/>
      <dgm:t>
        <a:bodyPr/>
        <a:lstStyle/>
        <a:p>
          <a:r>
            <a:rPr lang="en-GB" dirty="0"/>
            <a:t>Work is to be completed on each product or activity before processing the next</a:t>
          </a:r>
          <a:endParaRPr lang="en-US" dirty="0"/>
        </a:p>
      </dgm:t>
    </dgm:pt>
    <dgm:pt modelId="{F89A7B80-0F95-448D-8FD0-770F632CF714}" type="parTrans" cxnId="{25A61DE1-E7A2-4FF1-A17B-6E9C07D2123E}">
      <dgm:prSet/>
      <dgm:spPr/>
      <dgm:t>
        <a:bodyPr/>
        <a:lstStyle/>
        <a:p>
          <a:endParaRPr lang="en-US"/>
        </a:p>
      </dgm:t>
    </dgm:pt>
    <dgm:pt modelId="{55FF57F5-BFD4-4E2C-A1F3-ECDCA300BB2F}" type="sibTrans" cxnId="{25A61DE1-E7A2-4FF1-A17B-6E9C07D2123E}">
      <dgm:prSet/>
      <dgm:spPr/>
      <dgm:t>
        <a:bodyPr/>
        <a:lstStyle/>
        <a:p>
          <a:endParaRPr lang="en-US"/>
        </a:p>
      </dgm:t>
    </dgm:pt>
    <dgm:pt modelId="{89C87BC3-D6D0-44A9-B260-3B2A64489540}">
      <dgm:prSet/>
      <dgm:spPr/>
      <dgm:t>
        <a:bodyPr/>
        <a:lstStyle/>
        <a:p>
          <a:r>
            <a:rPr lang="en-GB" dirty="0"/>
            <a:t>Versatile and skilled labour is needed</a:t>
          </a:r>
          <a:endParaRPr lang="en-US" dirty="0"/>
        </a:p>
      </dgm:t>
    </dgm:pt>
    <dgm:pt modelId="{405BBEAE-82E7-4DF1-92FE-E143294EDDBD}" type="parTrans" cxnId="{3226CE5D-5F4E-41F6-93DF-970845E7D7C1}">
      <dgm:prSet/>
      <dgm:spPr/>
      <dgm:t>
        <a:bodyPr/>
        <a:lstStyle/>
        <a:p>
          <a:endParaRPr lang="en-US"/>
        </a:p>
      </dgm:t>
    </dgm:pt>
    <dgm:pt modelId="{5EB239E4-3872-4F8F-AAB2-7396008AA5F8}" type="sibTrans" cxnId="{3226CE5D-5F4E-41F6-93DF-970845E7D7C1}">
      <dgm:prSet/>
      <dgm:spPr/>
      <dgm:t>
        <a:bodyPr/>
        <a:lstStyle/>
        <a:p>
          <a:endParaRPr lang="en-US"/>
        </a:p>
      </dgm:t>
    </dgm:pt>
    <dgm:pt modelId="{832A6992-D842-4E85-86BD-93B0E021266F}">
      <dgm:prSet/>
      <dgm:spPr/>
      <dgm:t>
        <a:bodyPr/>
        <a:lstStyle/>
        <a:p>
          <a:r>
            <a:rPr lang="en-GB" dirty="0"/>
            <a:t>High </a:t>
          </a:r>
          <a:r>
            <a:rPr lang="en-GB" dirty="0" smtClean="0"/>
            <a:t>Capital </a:t>
          </a:r>
          <a:r>
            <a:rPr lang="en-GB" dirty="0"/>
            <a:t>investment is required</a:t>
          </a:r>
          <a:endParaRPr lang="en-US" dirty="0"/>
        </a:p>
      </dgm:t>
    </dgm:pt>
    <dgm:pt modelId="{703880CB-C554-465B-8209-5569F41752DE}" type="parTrans" cxnId="{9BF5F8FC-93B7-45D2-BA0B-E2A5A31F47AB}">
      <dgm:prSet/>
      <dgm:spPr/>
      <dgm:t>
        <a:bodyPr/>
        <a:lstStyle/>
        <a:p>
          <a:endParaRPr lang="en-US"/>
        </a:p>
      </dgm:t>
    </dgm:pt>
    <dgm:pt modelId="{562B8427-F44A-40C5-93AE-3DDEBF8A2B95}" type="sibTrans" cxnId="{9BF5F8FC-93B7-45D2-BA0B-E2A5A31F47AB}">
      <dgm:prSet/>
      <dgm:spPr/>
      <dgm:t>
        <a:bodyPr/>
        <a:lstStyle/>
        <a:p>
          <a:endParaRPr lang="en-US"/>
        </a:p>
      </dgm:t>
    </dgm:pt>
    <dgm:pt modelId="{435B0425-E1CF-4ACF-A4D3-3DF84CD37C95}">
      <dgm:prSet/>
      <dgm:spPr/>
      <dgm:t>
        <a:bodyPr/>
        <a:lstStyle/>
        <a:p>
          <a:r>
            <a:rPr lang="en-GB" dirty="0"/>
            <a:t>Control operations are relatively simple</a:t>
          </a:r>
          <a:endParaRPr lang="en-US" dirty="0"/>
        </a:p>
      </dgm:t>
    </dgm:pt>
    <dgm:pt modelId="{6032A926-407C-4D6D-B2DA-35E5C8D26BE7}" type="parTrans" cxnId="{B301DC15-4FF0-4B7D-B787-83DCDB42459E}">
      <dgm:prSet/>
      <dgm:spPr/>
      <dgm:t>
        <a:bodyPr/>
        <a:lstStyle/>
        <a:p>
          <a:endParaRPr lang="en-US"/>
        </a:p>
      </dgm:t>
    </dgm:pt>
    <dgm:pt modelId="{BD5F8A48-BA85-4675-B0ED-06B2502E75BD}" type="sibTrans" cxnId="{B301DC15-4FF0-4B7D-B787-83DCDB42459E}">
      <dgm:prSet/>
      <dgm:spPr/>
      <dgm:t>
        <a:bodyPr/>
        <a:lstStyle/>
        <a:p>
          <a:endParaRPr lang="en-US"/>
        </a:p>
      </dgm:t>
    </dgm:pt>
    <dgm:pt modelId="{0A01BA94-4EDA-4BD4-A1B6-4DA3E15D624E}">
      <dgm:prSet/>
      <dgm:spPr/>
      <dgm:t>
        <a:bodyPr/>
        <a:lstStyle/>
        <a:p>
          <a:r>
            <a:rPr lang="en-GB"/>
            <a:t>High unit cost of production</a:t>
          </a:r>
          <a:endParaRPr lang="en-US"/>
        </a:p>
      </dgm:t>
    </dgm:pt>
    <dgm:pt modelId="{1F13E00F-B5F6-4414-910C-44400A36E66F}" type="parTrans" cxnId="{B6D2845C-BDF0-4E9B-A0DE-FF0916F521B6}">
      <dgm:prSet/>
      <dgm:spPr/>
      <dgm:t>
        <a:bodyPr/>
        <a:lstStyle/>
        <a:p>
          <a:endParaRPr lang="en-US"/>
        </a:p>
      </dgm:t>
    </dgm:pt>
    <dgm:pt modelId="{54D51E87-6892-4334-8D6C-513EBAEF62A2}" type="sibTrans" cxnId="{B6D2845C-BDF0-4E9B-A0DE-FF0916F521B6}">
      <dgm:prSet/>
      <dgm:spPr/>
      <dgm:t>
        <a:bodyPr/>
        <a:lstStyle/>
        <a:p>
          <a:endParaRPr lang="en-US"/>
        </a:p>
      </dgm:t>
    </dgm:pt>
    <dgm:pt modelId="{275C4542-30D3-4083-B37E-5FE421EC8370}" type="pres">
      <dgm:prSet presAssocID="{78F64BBF-244B-46ED-8552-7BEC0526E1E6}" presName="linear" presStyleCnt="0">
        <dgm:presLayoutVars>
          <dgm:animLvl val="lvl"/>
          <dgm:resizeHandles val="exact"/>
        </dgm:presLayoutVars>
      </dgm:prSet>
      <dgm:spPr/>
      <dgm:t>
        <a:bodyPr/>
        <a:lstStyle/>
        <a:p>
          <a:endParaRPr lang="en-US"/>
        </a:p>
      </dgm:t>
    </dgm:pt>
    <dgm:pt modelId="{59B92DF1-5B48-444E-AFDD-770C42E290EB}" type="pres">
      <dgm:prSet presAssocID="{A1EF137D-8959-47F6-890F-CBEE1D766C7D}" presName="parentText" presStyleLbl="node1" presStyleIdx="0" presStyleCnt="7">
        <dgm:presLayoutVars>
          <dgm:chMax val="0"/>
          <dgm:bulletEnabled val="1"/>
        </dgm:presLayoutVars>
      </dgm:prSet>
      <dgm:spPr/>
      <dgm:t>
        <a:bodyPr/>
        <a:lstStyle/>
        <a:p>
          <a:endParaRPr lang="en-US"/>
        </a:p>
      </dgm:t>
    </dgm:pt>
    <dgm:pt modelId="{8041F38D-90A0-4C40-BC84-8EDF9053D2E8}" type="pres">
      <dgm:prSet presAssocID="{4D28F8E6-DFD5-43D8-A2A0-611ADFB06BFE}" presName="spacer" presStyleCnt="0"/>
      <dgm:spPr/>
    </dgm:pt>
    <dgm:pt modelId="{E7A2FA11-8962-4230-8B10-832219BB3DE3}" type="pres">
      <dgm:prSet presAssocID="{CC4B3638-21AF-4846-8CE5-6E83FF0C1EF0}" presName="parentText" presStyleLbl="node1" presStyleIdx="1" presStyleCnt="7">
        <dgm:presLayoutVars>
          <dgm:chMax val="0"/>
          <dgm:bulletEnabled val="1"/>
        </dgm:presLayoutVars>
      </dgm:prSet>
      <dgm:spPr/>
      <dgm:t>
        <a:bodyPr/>
        <a:lstStyle/>
        <a:p>
          <a:endParaRPr lang="en-US"/>
        </a:p>
      </dgm:t>
    </dgm:pt>
    <dgm:pt modelId="{27E2D395-2ABF-48C0-B56A-938EA69E18C8}" type="pres">
      <dgm:prSet presAssocID="{1D0010B1-5C56-4C4F-87B8-5DC0A483A5E5}" presName="spacer" presStyleCnt="0"/>
      <dgm:spPr/>
    </dgm:pt>
    <dgm:pt modelId="{1FF14C24-5A17-4BE0-9C29-C5EC0D4A688A}" type="pres">
      <dgm:prSet presAssocID="{971D3897-BCB0-47CE-9826-DEA13127A629}" presName="parentText" presStyleLbl="node1" presStyleIdx="2" presStyleCnt="7">
        <dgm:presLayoutVars>
          <dgm:chMax val="0"/>
          <dgm:bulletEnabled val="1"/>
        </dgm:presLayoutVars>
      </dgm:prSet>
      <dgm:spPr/>
      <dgm:t>
        <a:bodyPr/>
        <a:lstStyle/>
        <a:p>
          <a:endParaRPr lang="en-US"/>
        </a:p>
      </dgm:t>
    </dgm:pt>
    <dgm:pt modelId="{78D671ED-87D3-4332-91F1-551D9E0B7E69}" type="pres">
      <dgm:prSet presAssocID="{55FF57F5-BFD4-4E2C-A1F3-ECDCA300BB2F}" presName="spacer" presStyleCnt="0"/>
      <dgm:spPr/>
    </dgm:pt>
    <dgm:pt modelId="{AA34CB57-5BC7-4E98-9194-C3448D4A8DCC}" type="pres">
      <dgm:prSet presAssocID="{89C87BC3-D6D0-44A9-B260-3B2A64489540}" presName="parentText" presStyleLbl="node1" presStyleIdx="3" presStyleCnt="7">
        <dgm:presLayoutVars>
          <dgm:chMax val="0"/>
          <dgm:bulletEnabled val="1"/>
        </dgm:presLayoutVars>
      </dgm:prSet>
      <dgm:spPr/>
      <dgm:t>
        <a:bodyPr/>
        <a:lstStyle/>
        <a:p>
          <a:endParaRPr lang="en-US"/>
        </a:p>
      </dgm:t>
    </dgm:pt>
    <dgm:pt modelId="{EE4110EC-60B3-4C56-A116-C4132D7DAF58}" type="pres">
      <dgm:prSet presAssocID="{5EB239E4-3872-4F8F-AAB2-7396008AA5F8}" presName="spacer" presStyleCnt="0"/>
      <dgm:spPr/>
    </dgm:pt>
    <dgm:pt modelId="{7BACBBC5-AB89-45A6-9239-F49007C3D68E}" type="pres">
      <dgm:prSet presAssocID="{832A6992-D842-4E85-86BD-93B0E021266F}" presName="parentText" presStyleLbl="node1" presStyleIdx="4" presStyleCnt="7">
        <dgm:presLayoutVars>
          <dgm:chMax val="0"/>
          <dgm:bulletEnabled val="1"/>
        </dgm:presLayoutVars>
      </dgm:prSet>
      <dgm:spPr/>
      <dgm:t>
        <a:bodyPr/>
        <a:lstStyle/>
        <a:p>
          <a:endParaRPr lang="en-US"/>
        </a:p>
      </dgm:t>
    </dgm:pt>
    <dgm:pt modelId="{8EFDC85E-017D-4D50-878B-E548D2E09214}" type="pres">
      <dgm:prSet presAssocID="{562B8427-F44A-40C5-93AE-3DDEBF8A2B95}" presName="spacer" presStyleCnt="0"/>
      <dgm:spPr/>
    </dgm:pt>
    <dgm:pt modelId="{0A028B71-C744-4CE2-9933-D0737C0C9CB0}" type="pres">
      <dgm:prSet presAssocID="{435B0425-E1CF-4ACF-A4D3-3DF84CD37C95}" presName="parentText" presStyleLbl="node1" presStyleIdx="5" presStyleCnt="7">
        <dgm:presLayoutVars>
          <dgm:chMax val="0"/>
          <dgm:bulletEnabled val="1"/>
        </dgm:presLayoutVars>
      </dgm:prSet>
      <dgm:spPr/>
      <dgm:t>
        <a:bodyPr/>
        <a:lstStyle/>
        <a:p>
          <a:endParaRPr lang="en-US"/>
        </a:p>
      </dgm:t>
    </dgm:pt>
    <dgm:pt modelId="{A731F270-A6BC-4802-9913-CAE49B8668F6}" type="pres">
      <dgm:prSet presAssocID="{BD5F8A48-BA85-4675-B0ED-06B2502E75BD}" presName="spacer" presStyleCnt="0"/>
      <dgm:spPr/>
    </dgm:pt>
    <dgm:pt modelId="{AD2918F5-DC95-43C5-9AFA-5077357F54CF}" type="pres">
      <dgm:prSet presAssocID="{0A01BA94-4EDA-4BD4-A1B6-4DA3E15D624E}" presName="parentText" presStyleLbl="node1" presStyleIdx="6" presStyleCnt="7">
        <dgm:presLayoutVars>
          <dgm:chMax val="0"/>
          <dgm:bulletEnabled val="1"/>
        </dgm:presLayoutVars>
      </dgm:prSet>
      <dgm:spPr/>
      <dgm:t>
        <a:bodyPr/>
        <a:lstStyle/>
        <a:p>
          <a:endParaRPr lang="en-US"/>
        </a:p>
      </dgm:t>
    </dgm:pt>
  </dgm:ptLst>
  <dgm:cxnLst>
    <dgm:cxn modelId="{7B07257F-E289-4849-94D8-E0D7B4F1DEB1}" type="presOf" srcId="{0A01BA94-4EDA-4BD4-A1B6-4DA3E15D624E}" destId="{AD2918F5-DC95-43C5-9AFA-5077357F54CF}" srcOrd="0" destOrd="0" presId="urn:microsoft.com/office/officeart/2005/8/layout/vList2"/>
    <dgm:cxn modelId="{0AD0352D-195B-43FE-90F1-EAA241BE20CB}" type="presOf" srcId="{A1EF137D-8959-47F6-890F-CBEE1D766C7D}" destId="{59B92DF1-5B48-444E-AFDD-770C42E290EB}" srcOrd="0" destOrd="0" presId="urn:microsoft.com/office/officeart/2005/8/layout/vList2"/>
    <dgm:cxn modelId="{B30E8D77-9217-4FAB-BE9B-AF19391FBABA}" type="presOf" srcId="{78F64BBF-244B-46ED-8552-7BEC0526E1E6}" destId="{275C4542-30D3-4083-B37E-5FE421EC8370}" srcOrd="0" destOrd="0" presId="urn:microsoft.com/office/officeart/2005/8/layout/vList2"/>
    <dgm:cxn modelId="{24BEB386-B470-4B79-87C5-25A71677046B}" type="presOf" srcId="{89C87BC3-D6D0-44A9-B260-3B2A64489540}" destId="{AA34CB57-5BC7-4E98-9194-C3448D4A8DCC}" srcOrd="0" destOrd="0" presId="urn:microsoft.com/office/officeart/2005/8/layout/vList2"/>
    <dgm:cxn modelId="{B301DC15-4FF0-4B7D-B787-83DCDB42459E}" srcId="{78F64BBF-244B-46ED-8552-7BEC0526E1E6}" destId="{435B0425-E1CF-4ACF-A4D3-3DF84CD37C95}" srcOrd="5" destOrd="0" parTransId="{6032A926-407C-4D6D-B2DA-35E5C8D26BE7}" sibTransId="{BD5F8A48-BA85-4675-B0ED-06B2502E75BD}"/>
    <dgm:cxn modelId="{B1CC0A69-46A9-471B-9A6C-D2FAE6CE56D5}" type="presOf" srcId="{832A6992-D842-4E85-86BD-93B0E021266F}" destId="{7BACBBC5-AB89-45A6-9239-F49007C3D68E}" srcOrd="0" destOrd="0" presId="urn:microsoft.com/office/officeart/2005/8/layout/vList2"/>
    <dgm:cxn modelId="{B6D2845C-BDF0-4E9B-A0DE-FF0916F521B6}" srcId="{78F64BBF-244B-46ED-8552-7BEC0526E1E6}" destId="{0A01BA94-4EDA-4BD4-A1B6-4DA3E15D624E}" srcOrd="6" destOrd="0" parTransId="{1F13E00F-B5F6-4414-910C-44400A36E66F}" sibTransId="{54D51E87-6892-4334-8D6C-513EBAEF62A2}"/>
    <dgm:cxn modelId="{9BF5F8FC-93B7-45D2-BA0B-E2A5A31F47AB}" srcId="{78F64BBF-244B-46ED-8552-7BEC0526E1E6}" destId="{832A6992-D842-4E85-86BD-93B0E021266F}" srcOrd="4" destOrd="0" parTransId="{703880CB-C554-465B-8209-5569F41752DE}" sibTransId="{562B8427-F44A-40C5-93AE-3DDEBF8A2B95}"/>
    <dgm:cxn modelId="{3226CE5D-5F4E-41F6-93DF-970845E7D7C1}" srcId="{78F64BBF-244B-46ED-8552-7BEC0526E1E6}" destId="{89C87BC3-D6D0-44A9-B260-3B2A64489540}" srcOrd="3" destOrd="0" parTransId="{405BBEAE-82E7-4DF1-92FE-E143294EDDBD}" sibTransId="{5EB239E4-3872-4F8F-AAB2-7396008AA5F8}"/>
    <dgm:cxn modelId="{A6D83EF6-F24A-4C1E-8399-E8926D7E43DA}" type="presOf" srcId="{CC4B3638-21AF-4846-8CE5-6E83FF0C1EF0}" destId="{E7A2FA11-8962-4230-8B10-832219BB3DE3}" srcOrd="0" destOrd="0" presId="urn:microsoft.com/office/officeart/2005/8/layout/vList2"/>
    <dgm:cxn modelId="{4E732F10-050E-4294-A519-FA892454964C}" srcId="{78F64BBF-244B-46ED-8552-7BEC0526E1E6}" destId="{CC4B3638-21AF-4846-8CE5-6E83FF0C1EF0}" srcOrd="1" destOrd="0" parTransId="{6CF84253-FB0C-4A61-B2CF-07C0295A99A5}" sibTransId="{1D0010B1-5C56-4C4F-87B8-5DC0A483A5E5}"/>
    <dgm:cxn modelId="{25A61DE1-E7A2-4FF1-A17B-6E9C07D2123E}" srcId="{78F64BBF-244B-46ED-8552-7BEC0526E1E6}" destId="{971D3897-BCB0-47CE-9826-DEA13127A629}" srcOrd="2" destOrd="0" parTransId="{F89A7B80-0F95-448D-8FD0-770F632CF714}" sibTransId="{55FF57F5-BFD4-4E2C-A1F3-ECDCA300BB2F}"/>
    <dgm:cxn modelId="{AD9EDB94-FAF2-4154-BF3B-2E19606D1296}" type="presOf" srcId="{435B0425-E1CF-4ACF-A4D3-3DF84CD37C95}" destId="{0A028B71-C744-4CE2-9933-D0737C0C9CB0}" srcOrd="0" destOrd="0" presId="urn:microsoft.com/office/officeart/2005/8/layout/vList2"/>
    <dgm:cxn modelId="{D3041614-DCE7-478C-8EF4-F91020541648}" srcId="{78F64BBF-244B-46ED-8552-7BEC0526E1E6}" destId="{A1EF137D-8959-47F6-890F-CBEE1D766C7D}" srcOrd="0" destOrd="0" parTransId="{1D41ED6D-530B-48D8-AAB3-B83F82E8BEEC}" sibTransId="{4D28F8E6-DFD5-43D8-A2A0-611ADFB06BFE}"/>
    <dgm:cxn modelId="{22F5FA58-688A-4824-B0DD-5E9742E2F785}" type="presOf" srcId="{971D3897-BCB0-47CE-9826-DEA13127A629}" destId="{1FF14C24-5A17-4BE0-9C29-C5EC0D4A688A}" srcOrd="0" destOrd="0" presId="urn:microsoft.com/office/officeart/2005/8/layout/vList2"/>
    <dgm:cxn modelId="{ED2B53C0-A40F-49D9-BD7F-92891C61494D}" type="presParOf" srcId="{275C4542-30D3-4083-B37E-5FE421EC8370}" destId="{59B92DF1-5B48-444E-AFDD-770C42E290EB}" srcOrd="0" destOrd="0" presId="urn:microsoft.com/office/officeart/2005/8/layout/vList2"/>
    <dgm:cxn modelId="{52765C47-E7DD-4ADC-94B3-5521A677E0E6}" type="presParOf" srcId="{275C4542-30D3-4083-B37E-5FE421EC8370}" destId="{8041F38D-90A0-4C40-BC84-8EDF9053D2E8}" srcOrd="1" destOrd="0" presId="urn:microsoft.com/office/officeart/2005/8/layout/vList2"/>
    <dgm:cxn modelId="{2375F9C9-EF80-4312-AAED-55976765638C}" type="presParOf" srcId="{275C4542-30D3-4083-B37E-5FE421EC8370}" destId="{E7A2FA11-8962-4230-8B10-832219BB3DE3}" srcOrd="2" destOrd="0" presId="urn:microsoft.com/office/officeart/2005/8/layout/vList2"/>
    <dgm:cxn modelId="{B90488B2-8E4E-44C1-A7FE-B2F9B31E108D}" type="presParOf" srcId="{275C4542-30D3-4083-B37E-5FE421EC8370}" destId="{27E2D395-2ABF-48C0-B56A-938EA69E18C8}" srcOrd="3" destOrd="0" presId="urn:microsoft.com/office/officeart/2005/8/layout/vList2"/>
    <dgm:cxn modelId="{B964615C-372A-479E-A843-E729FD52BDCE}" type="presParOf" srcId="{275C4542-30D3-4083-B37E-5FE421EC8370}" destId="{1FF14C24-5A17-4BE0-9C29-C5EC0D4A688A}" srcOrd="4" destOrd="0" presId="urn:microsoft.com/office/officeart/2005/8/layout/vList2"/>
    <dgm:cxn modelId="{EB188A39-9831-4470-B98E-D8AB7754346E}" type="presParOf" srcId="{275C4542-30D3-4083-B37E-5FE421EC8370}" destId="{78D671ED-87D3-4332-91F1-551D9E0B7E69}" srcOrd="5" destOrd="0" presId="urn:microsoft.com/office/officeart/2005/8/layout/vList2"/>
    <dgm:cxn modelId="{A74023F9-06A9-4F5E-84E5-9D943EF67F22}" type="presParOf" srcId="{275C4542-30D3-4083-B37E-5FE421EC8370}" destId="{AA34CB57-5BC7-4E98-9194-C3448D4A8DCC}" srcOrd="6" destOrd="0" presId="urn:microsoft.com/office/officeart/2005/8/layout/vList2"/>
    <dgm:cxn modelId="{C94DB4BB-AF93-44E2-B7F6-65021177BD0A}" type="presParOf" srcId="{275C4542-30D3-4083-B37E-5FE421EC8370}" destId="{EE4110EC-60B3-4C56-A116-C4132D7DAF58}" srcOrd="7" destOrd="0" presId="urn:microsoft.com/office/officeart/2005/8/layout/vList2"/>
    <dgm:cxn modelId="{1ED4F317-D63D-4716-A179-ABCA381AA231}" type="presParOf" srcId="{275C4542-30D3-4083-B37E-5FE421EC8370}" destId="{7BACBBC5-AB89-45A6-9239-F49007C3D68E}" srcOrd="8" destOrd="0" presId="urn:microsoft.com/office/officeart/2005/8/layout/vList2"/>
    <dgm:cxn modelId="{C9A47801-B194-4419-AB04-DF845B2BC34A}" type="presParOf" srcId="{275C4542-30D3-4083-B37E-5FE421EC8370}" destId="{8EFDC85E-017D-4D50-878B-E548D2E09214}" srcOrd="9" destOrd="0" presId="urn:microsoft.com/office/officeart/2005/8/layout/vList2"/>
    <dgm:cxn modelId="{A7205326-9D84-42AA-9361-D9CF5C2D0685}" type="presParOf" srcId="{275C4542-30D3-4083-B37E-5FE421EC8370}" destId="{0A028B71-C744-4CE2-9933-D0737C0C9CB0}" srcOrd="10" destOrd="0" presId="urn:microsoft.com/office/officeart/2005/8/layout/vList2"/>
    <dgm:cxn modelId="{6C2D8489-9AB7-46FA-A5D5-3FF1AB5C0228}" type="presParOf" srcId="{275C4542-30D3-4083-B37E-5FE421EC8370}" destId="{A731F270-A6BC-4802-9913-CAE49B8668F6}" srcOrd="11" destOrd="0" presId="urn:microsoft.com/office/officeart/2005/8/layout/vList2"/>
    <dgm:cxn modelId="{B6EB8285-5E9A-4C28-99FA-59A90F698B89}" type="presParOf" srcId="{275C4542-30D3-4083-B37E-5FE421EC8370}" destId="{AD2918F5-DC95-43C5-9AFA-5077357F54CF}" srcOrd="12"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9F4433-3AD3-4BD5-8800-126BE059D78A}">
      <dsp:nvSpPr>
        <dsp:cNvPr id="0" name=""/>
        <dsp:cNvSpPr/>
      </dsp:nvSpPr>
      <dsp:spPr>
        <a:xfrm>
          <a:off x="0" y="108279"/>
          <a:ext cx="10515600" cy="24663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236220" rIns="236220" bIns="236220" numCol="1" spcCol="1270" anchor="ctr" anchorCtr="0">
          <a:noAutofit/>
        </a:bodyPr>
        <a:lstStyle/>
        <a:p>
          <a:pPr lvl="0" algn="l" defTabSz="2755900">
            <a:lnSpc>
              <a:spcPct val="90000"/>
            </a:lnSpc>
            <a:spcBef>
              <a:spcPct val="0"/>
            </a:spcBef>
            <a:spcAft>
              <a:spcPct val="35000"/>
            </a:spcAft>
          </a:pPr>
          <a:r>
            <a:rPr lang="en-GB" sz="6200" kern="1200"/>
            <a:t>For production control, we adopt two types of production</a:t>
          </a:r>
          <a:endParaRPr lang="en-US" sz="6200" kern="1200"/>
        </a:p>
      </dsp:txBody>
      <dsp:txXfrm>
        <a:off x="120398" y="228677"/>
        <a:ext cx="10274804" cy="2225563"/>
      </dsp:txXfrm>
    </dsp:sp>
    <dsp:sp modelId="{4FD8DF35-6208-4E79-92F1-8C6A88B964AA}">
      <dsp:nvSpPr>
        <dsp:cNvPr id="0" name=""/>
        <dsp:cNvSpPr/>
      </dsp:nvSpPr>
      <dsp:spPr>
        <a:xfrm>
          <a:off x="0" y="2574639"/>
          <a:ext cx="10515600" cy="1668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78740" rIns="440944" bIns="78740" numCol="1" spcCol="1270" anchor="t" anchorCtr="0">
          <a:noAutofit/>
        </a:bodyPr>
        <a:lstStyle/>
        <a:p>
          <a:pPr marL="285750" lvl="1" indent="-285750" algn="l" defTabSz="2133600">
            <a:lnSpc>
              <a:spcPct val="90000"/>
            </a:lnSpc>
            <a:spcBef>
              <a:spcPct val="0"/>
            </a:spcBef>
            <a:spcAft>
              <a:spcPct val="20000"/>
            </a:spcAft>
            <a:buChar char="••"/>
          </a:pPr>
          <a:r>
            <a:rPr lang="en-GB" sz="4800" kern="1200"/>
            <a:t>Intermittent Production</a:t>
          </a:r>
          <a:endParaRPr lang="en-US" sz="4800" kern="1200"/>
        </a:p>
        <a:p>
          <a:pPr marL="285750" lvl="1" indent="-285750" algn="l" defTabSz="2133600">
            <a:lnSpc>
              <a:spcPct val="90000"/>
            </a:lnSpc>
            <a:spcBef>
              <a:spcPct val="0"/>
            </a:spcBef>
            <a:spcAft>
              <a:spcPct val="20000"/>
            </a:spcAft>
            <a:buChar char="••"/>
          </a:pPr>
          <a:r>
            <a:rPr lang="en-GB" sz="4800" kern="1200"/>
            <a:t>Continuous Production</a:t>
          </a:r>
          <a:endParaRPr lang="en-US" sz="4800" kern="1200"/>
        </a:p>
      </dsp:txBody>
      <dsp:txXfrm>
        <a:off x="0" y="2574639"/>
        <a:ext cx="10515600" cy="16684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92DF1-5B48-444E-AFDD-770C42E290EB}">
      <dsp:nvSpPr>
        <dsp:cNvPr id="0" name=""/>
        <dsp:cNvSpPr/>
      </dsp:nvSpPr>
      <dsp:spPr>
        <a:xfrm>
          <a:off x="0" y="217657"/>
          <a:ext cx="11842595"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GB" sz="2800" kern="1200"/>
            <a:t>Whole work is taken as a single project</a:t>
          </a:r>
          <a:endParaRPr lang="en-US" sz="2800" kern="1200"/>
        </a:p>
      </dsp:txBody>
      <dsp:txXfrm>
        <a:off x="32784" y="250441"/>
        <a:ext cx="11777027" cy="606012"/>
      </dsp:txXfrm>
    </dsp:sp>
    <dsp:sp modelId="{E7A2FA11-8962-4230-8B10-832219BB3DE3}">
      <dsp:nvSpPr>
        <dsp:cNvPr id="0" name=""/>
        <dsp:cNvSpPr/>
      </dsp:nvSpPr>
      <dsp:spPr>
        <a:xfrm>
          <a:off x="0" y="969877"/>
          <a:ext cx="11842595"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GB" sz="2800" kern="1200" dirty="0"/>
            <a:t>The work is split into small activities or products for operational convenience</a:t>
          </a:r>
          <a:endParaRPr lang="en-US" sz="2800" kern="1200" dirty="0"/>
        </a:p>
      </dsp:txBody>
      <dsp:txXfrm>
        <a:off x="32784" y="1002661"/>
        <a:ext cx="11777027" cy="606012"/>
      </dsp:txXfrm>
    </dsp:sp>
    <dsp:sp modelId="{1FF14C24-5A17-4BE0-9C29-C5EC0D4A688A}">
      <dsp:nvSpPr>
        <dsp:cNvPr id="0" name=""/>
        <dsp:cNvSpPr/>
      </dsp:nvSpPr>
      <dsp:spPr>
        <a:xfrm>
          <a:off x="0" y="1722097"/>
          <a:ext cx="11842595"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GB" sz="2800" kern="1200" dirty="0"/>
            <a:t>Work is to be completed on each product or activity before processing the next</a:t>
          </a:r>
          <a:endParaRPr lang="en-US" sz="2800" kern="1200" dirty="0"/>
        </a:p>
      </dsp:txBody>
      <dsp:txXfrm>
        <a:off x="32784" y="1754881"/>
        <a:ext cx="11777027" cy="606012"/>
      </dsp:txXfrm>
    </dsp:sp>
    <dsp:sp modelId="{AA34CB57-5BC7-4E98-9194-C3448D4A8DCC}">
      <dsp:nvSpPr>
        <dsp:cNvPr id="0" name=""/>
        <dsp:cNvSpPr/>
      </dsp:nvSpPr>
      <dsp:spPr>
        <a:xfrm>
          <a:off x="0" y="2474317"/>
          <a:ext cx="11842595"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GB" sz="2800" kern="1200" dirty="0"/>
            <a:t>Versatile and skilled labour is needed</a:t>
          </a:r>
          <a:endParaRPr lang="en-US" sz="2800" kern="1200" dirty="0"/>
        </a:p>
      </dsp:txBody>
      <dsp:txXfrm>
        <a:off x="32784" y="2507101"/>
        <a:ext cx="11777027" cy="606012"/>
      </dsp:txXfrm>
    </dsp:sp>
    <dsp:sp modelId="{7BACBBC5-AB89-45A6-9239-F49007C3D68E}">
      <dsp:nvSpPr>
        <dsp:cNvPr id="0" name=""/>
        <dsp:cNvSpPr/>
      </dsp:nvSpPr>
      <dsp:spPr>
        <a:xfrm>
          <a:off x="0" y="3226537"/>
          <a:ext cx="11842595"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GB" sz="2800" kern="1200" dirty="0"/>
            <a:t>High </a:t>
          </a:r>
          <a:r>
            <a:rPr lang="en-GB" sz="2800" kern="1200" dirty="0" smtClean="0"/>
            <a:t>Capital </a:t>
          </a:r>
          <a:r>
            <a:rPr lang="en-GB" sz="2800" kern="1200" dirty="0"/>
            <a:t>investment is required</a:t>
          </a:r>
          <a:endParaRPr lang="en-US" sz="2800" kern="1200" dirty="0"/>
        </a:p>
      </dsp:txBody>
      <dsp:txXfrm>
        <a:off x="32784" y="3259321"/>
        <a:ext cx="11777027" cy="606012"/>
      </dsp:txXfrm>
    </dsp:sp>
    <dsp:sp modelId="{0A028B71-C744-4CE2-9933-D0737C0C9CB0}">
      <dsp:nvSpPr>
        <dsp:cNvPr id="0" name=""/>
        <dsp:cNvSpPr/>
      </dsp:nvSpPr>
      <dsp:spPr>
        <a:xfrm>
          <a:off x="0" y="3978757"/>
          <a:ext cx="11842595"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GB" sz="2800" kern="1200" dirty="0"/>
            <a:t>Control operations are relatively simple</a:t>
          </a:r>
          <a:endParaRPr lang="en-US" sz="2800" kern="1200" dirty="0"/>
        </a:p>
      </dsp:txBody>
      <dsp:txXfrm>
        <a:off x="32784" y="4011541"/>
        <a:ext cx="11777027" cy="606012"/>
      </dsp:txXfrm>
    </dsp:sp>
    <dsp:sp modelId="{AD2918F5-DC95-43C5-9AFA-5077357F54CF}">
      <dsp:nvSpPr>
        <dsp:cNvPr id="0" name=""/>
        <dsp:cNvSpPr/>
      </dsp:nvSpPr>
      <dsp:spPr>
        <a:xfrm>
          <a:off x="0" y="4730977"/>
          <a:ext cx="11842595"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GB" sz="2800" kern="1200"/>
            <a:t>High unit cost of production</a:t>
          </a:r>
          <a:endParaRPr lang="en-US" sz="2800" kern="1200"/>
        </a:p>
      </dsp:txBody>
      <dsp:txXfrm>
        <a:off x="32784" y="4763761"/>
        <a:ext cx="11777027" cy="6060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9B89A7-9531-4BDB-9BED-B3DE2D166EAE}" type="datetimeFigureOut">
              <a:rPr lang="en-IN" smtClean="0"/>
              <a:pPr/>
              <a:t>26-08-2022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3F3061-8761-46D8-B6A1-689FDDC45DC5}" type="slidenum">
              <a:rPr lang="en-IN" smtClean="0"/>
              <a:pPr/>
              <a:t>‹#›</a:t>
            </a:fld>
            <a:endParaRPr lang="en-IN"/>
          </a:p>
        </p:txBody>
      </p:sp>
    </p:spTree>
    <p:extLst>
      <p:ext uri="{BB962C8B-B14F-4D97-AF65-F5344CB8AC3E}">
        <p14:creationId xmlns="" xmlns:p14="http://schemas.microsoft.com/office/powerpoint/2010/main" val="389388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43F3061-8761-46D8-B6A1-689FDDC45DC5}" type="slidenum">
              <a:rPr lang="en-IN" smtClean="0"/>
              <a:pPr/>
              <a:t>9</a:t>
            </a:fld>
            <a:endParaRPr lang="en-IN"/>
          </a:p>
        </p:txBody>
      </p:sp>
    </p:spTree>
    <p:extLst>
      <p:ext uri="{BB962C8B-B14F-4D97-AF65-F5344CB8AC3E}">
        <p14:creationId xmlns="" xmlns:p14="http://schemas.microsoft.com/office/powerpoint/2010/main" val="446300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43F3061-8761-46D8-B6A1-689FDDC45DC5}" type="slidenum">
              <a:rPr lang="en-IN" smtClean="0"/>
              <a:pPr/>
              <a:t>11</a:t>
            </a:fld>
            <a:endParaRPr lang="en-IN"/>
          </a:p>
        </p:txBody>
      </p:sp>
    </p:spTree>
    <p:extLst>
      <p:ext uri="{BB962C8B-B14F-4D97-AF65-F5344CB8AC3E}">
        <p14:creationId xmlns="" xmlns:p14="http://schemas.microsoft.com/office/powerpoint/2010/main" val="2110592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43F3061-8761-46D8-B6A1-689FDDC45DC5}" type="slidenum">
              <a:rPr lang="en-IN" smtClean="0"/>
              <a:pPr/>
              <a:t>12</a:t>
            </a:fld>
            <a:endParaRPr lang="en-IN"/>
          </a:p>
        </p:txBody>
      </p:sp>
    </p:spTree>
    <p:extLst>
      <p:ext uri="{BB962C8B-B14F-4D97-AF65-F5344CB8AC3E}">
        <p14:creationId xmlns="" xmlns:p14="http://schemas.microsoft.com/office/powerpoint/2010/main" val="1115066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pPr/>
              <a:t>26/08/2022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pPr/>
              <a:t>26/08/2022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pPr/>
              <a:t>26/08/2022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pPr/>
              <a:t>26/08/2022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pPr/>
              <a:t>26/08/2022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pPr/>
              <a:t>26/08/2022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pPr/>
              <a:t>26/08/2022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pPr/>
              <a:t>26/08/2022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pPr/>
              <a:t>26/08/2022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pPr/>
              <a:t>26/08/2022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pPr/>
              <a:t>26/08/2022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pPr/>
              <a:t>26/08/2022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ccountlearning.com/process-involved-new-product-development/"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 xmlns:a16="http://schemas.microsoft.com/office/drawing/2014/main" id="{71B2258F-86CA-4D4D-8270-BC05FCDEBF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il refinery against blue sky">
            <a:extLst>
              <a:ext uri="{FF2B5EF4-FFF2-40B4-BE49-F238E27FC236}">
                <a16:creationId xmlns="" xmlns:a16="http://schemas.microsoft.com/office/drawing/2014/main" id="{49067EF1-2ED1-4F75-A9FD-36D4F87DEE2B}"/>
              </a:ext>
            </a:extLst>
          </p:cNvPr>
          <p:cNvPicPr>
            <a:picLocks noChangeAspect="1"/>
          </p:cNvPicPr>
          <p:nvPr/>
        </p:nvPicPr>
        <p:blipFill rotWithShape="1">
          <a:blip r:embed="rId2">
            <a:alphaModFix amt="50000"/>
          </a:blip>
          <a:srcRect r="-2" b="-2"/>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GB" dirty="0">
                <a:solidFill>
                  <a:srgbClr val="FFFFFF"/>
                </a:solidFill>
                <a:cs typeface="Calibri Light"/>
              </a:rPr>
              <a:t>Industrial Management</a:t>
            </a:r>
            <a:endParaRPr lang="en-GB" dirty="0">
              <a:solidFill>
                <a:srgbClr val="FFFFFF"/>
              </a:solidFill>
            </a:endParaRPr>
          </a:p>
        </p:txBody>
      </p:sp>
      <p:sp>
        <p:nvSpPr>
          <p:cNvPr id="3" name="Subtitle 2"/>
          <p:cNvSpPr>
            <a:spLocks noGrp="1"/>
          </p:cNvSpPr>
          <p:nvPr>
            <p:ph type="subTitle" idx="1"/>
          </p:nvPr>
        </p:nvSpPr>
        <p:spPr>
          <a:xfrm>
            <a:off x="1524000" y="4159404"/>
            <a:ext cx="9144000" cy="1098395"/>
          </a:xfrm>
        </p:spPr>
        <p:txBody>
          <a:bodyPr vert="horz" lIns="91440" tIns="45720" rIns="91440" bIns="45720" rtlCol="0">
            <a:normAutofit/>
          </a:bodyPr>
          <a:lstStyle/>
          <a:p>
            <a:r>
              <a:rPr lang="en-GB" b="1" dirty="0">
                <a:solidFill>
                  <a:srgbClr val="FFFFFF"/>
                </a:solidFill>
                <a:cs typeface="Calibri"/>
              </a:rPr>
              <a:t>UNIT-II</a:t>
            </a:r>
          </a:p>
          <a:p>
            <a:r>
              <a:rPr lang="en-GB" b="1" dirty="0">
                <a:solidFill>
                  <a:srgbClr val="FFFFFF"/>
                </a:solidFill>
                <a:cs typeface="Calibri"/>
              </a:rPr>
              <a:t>Production and Productivity</a:t>
            </a:r>
          </a:p>
        </p:txBody>
      </p:sp>
    </p:spTree>
    <p:extLst>
      <p:ext uri="{BB962C8B-B14F-4D97-AF65-F5344CB8AC3E}">
        <p14:creationId xmlns=""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76EFD3D9-44F0-4267-BCC1-1613E79D82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 xmlns:a16="http://schemas.microsoft.com/office/drawing/2014/main" id="{A779A851-95D6-41AF-937A-B0E4B7F6FA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 xmlns:a16="http://schemas.microsoft.com/office/drawing/2014/main" id="{953FB2E7-B6CB-429C-81EB-D9516D6D5C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 xmlns:a16="http://schemas.microsoft.com/office/drawing/2014/main" id="{2EC40DB1-B719-4A13-9A4D-0966B4B278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F79CF90E-D925-47FB-96F5-66BCEE0F8C35}"/>
              </a:ext>
            </a:extLst>
          </p:cNvPr>
          <p:cNvSpPr>
            <a:spLocks noGrp="1"/>
          </p:cNvSpPr>
          <p:nvPr>
            <p:ph type="title"/>
          </p:nvPr>
        </p:nvSpPr>
        <p:spPr>
          <a:xfrm>
            <a:off x="634622" y="982272"/>
            <a:ext cx="3465891" cy="4560970"/>
          </a:xfrm>
        </p:spPr>
        <p:txBody>
          <a:bodyPr>
            <a:normAutofit/>
          </a:bodyPr>
          <a:lstStyle/>
          <a:p>
            <a:r>
              <a:rPr lang="en-GB" sz="4000" b="1" dirty="0">
                <a:solidFill>
                  <a:srgbClr val="FFFFFF"/>
                </a:solidFill>
                <a:ea typeface="+mj-lt"/>
                <a:cs typeface="+mj-lt"/>
              </a:rPr>
              <a:t>Intermittent Production</a:t>
            </a:r>
            <a:br>
              <a:rPr lang="en-GB" sz="4000" b="1" dirty="0">
                <a:solidFill>
                  <a:srgbClr val="FFFFFF"/>
                </a:solidFill>
                <a:ea typeface="+mj-lt"/>
                <a:cs typeface="+mj-lt"/>
              </a:rPr>
            </a:br>
            <a:r>
              <a:rPr lang="en-GB" sz="4000" b="1" dirty="0">
                <a:solidFill>
                  <a:srgbClr val="FF0000"/>
                </a:solidFill>
                <a:cs typeface="Calibri Light"/>
              </a:rPr>
              <a:t>Job order production</a:t>
            </a:r>
          </a:p>
        </p:txBody>
      </p:sp>
      <p:sp>
        <p:nvSpPr>
          <p:cNvPr id="16" name="Rectangle 8">
            <a:extLst>
              <a:ext uri="{FF2B5EF4-FFF2-40B4-BE49-F238E27FC236}">
                <a16:creationId xmlns="" xmlns:a16="http://schemas.microsoft.com/office/drawing/2014/main" id="{82211336-CFF3-412D-868A-6679C1004C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 xmlns:a16="http://schemas.microsoft.com/office/drawing/2014/main" id="{1DCFAD2A-F744-40DB-9DF5-6AFAF95E86DE}"/>
              </a:ext>
            </a:extLst>
          </p:cNvPr>
          <p:cNvSpPr>
            <a:spLocks noGrp="1"/>
          </p:cNvSpPr>
          <p:nvPr>
            <p:ph idx="1"/>
          </p:nvPr>
        </p:nvSpPr>
        <p:spPr>
          <a:xfrm>
            <a:off x="4672014" y="1352302"/>
            <a:ext cx="6885366" cy="5251646"/>
          </a:xfrm>
        </p:spPr>
        <p:txBody>
          <a:bodyPr vert="horz" lIns="91440" tIns="45720" rIns="91440" bIns="45720" rtlCol="0" anchor="ctr">
            <a:normAutofit/>
          </a:bodyPr>
          <a:lstStyle/>
          <a:p>
            <a:pPr algn="just"/>
            <a:r>
              <a:rPr lang="en-GB" dirty="0">
                <a:solidFill>
                  <a:srgbClr val="FEFFFF"/>
                </a:solidFill>
                <a:cs typeface="Calibri"/>
              </a:rPr>
              <a:t>Job order production is also the production of products to meet specific customer requirements. The quantity involved is small, usually one or a few. This type of production is mainly concerned with special small projects, models, prototypes, special machinery equipment to perform specialised and specific tasks, components or subassemblies to provide replacement or repairs in existing machinery, etc.,</a:t>
            </a:r>
            <a:endParaRPr lang="en-US" dirty="0">
              <a:solidFill>
                <a:srgbClr val="FEFFFF"/>
              </a:solidFill>
              <a:cs typeface="Calibri"/>
            </a:endParaRPr>
          </a:p>
          <a:p>
            <a:pPr algn="just"/>
            <a:r>
              <a:rPr lang="en-GB" dirty="0">
                <a:solidFill>
                  <a:srgbClr val="FEFFFF"/>
                </a:solidFill>
                <a:cs typeface="Calibri"/>
              </a:rPr>
              <a:t>Ex-Repairing, printing of pamphlets, stitching of dresses by </a:t>
            </a:r>
            <a:r>
              <a:rPr lang="en-GB" dirty="0" smtClean="0">
                <a:solidFill>
                  <a:srgbClr val="FEFFFF"/>
                </a:solidFill>
                <a:cs typeface="Calibri"/>
              </a:rPr>
              <a:t>tailor, Grills for houses</a:t>
            </a:r>
            <a:endParaRPr lang="en-GB" dirty="0">
              <a:solidFill>
                <a:srgbClr val="FEFFFF"/>
              </a:solidFill>
              <a:cs typeface="Calibri"/>
            </a:endParaRPr>
          </a:p>
        </p:txBody>
      </p:sp>
    </p:spTree>
    <p:extLst>
      <p:ext uri="{BB962C8B-B14F-4D97-AF65-F5344CB8AC3E}">
        <p14:creationId xmlns="" xmlns:p14="http://schemas.microsoft.com/office/powerpoint/2010/main" val="2362748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BC6F3B-D20F-46A0-AA28-B1C8D78F391E}"/>
              </a:ext>
            </a:extLst>
          </p:cNvPr>
          <p:cNvSpPr>
            <a:spLocks noGrp="1"/>
          </p:cNvSpPr>
          <p:nvPr>
            <p:ph type="title"/>
          </p:nvPr>
        </p:nvSpPr>
        <p:spPr>
          <a:xfrm>
            <a:off x="0" y="0"/>
            <a:ext cx="10515600" cy="1108709"/>
          </a:xfrm>
        </p:spPr>
        <p:txBody>
          <a:bodyPr>
            <a:normAutofit fontScale="90000"/>
          </a:bodyPr>
          <a:lstStyle/>
          <a:p>
            <a:r>
              <a:rPr lang="en-GB" b="1" dirty="0">
                <a:solidFill>
                  <a:srgbClr val="C00000"/>
                </a:solidFill>
                <a:cs typeface="Calibri Light"/>
              </a:rPr>
              <a:t/>
            </a:r>
            <a:br>
              <a:rPr lang="en-GB" b="1" dirty="0">
                <a:solidFill>
                  <a:srgbClr val="C00000"/>
                </a:solidFill>
                <a:cs typeface="Calibri Light"/>
              </a:rPr>
            </a:br>
            <a:r>
              <a:rPr lang="en-GB" b="1" dirty="0">
                <a:solidFill>
                  <a:srgbClr val="C00000"/>
                </a:solidFill>
                <a:cs typeface="Calibri Light"/>
              </a:rPr>
              <a:t>Intermittent </a:t>
            </a:r>
            <a:r>
              <a:rPr lang="en-GB" b="1" dirty="0" smtClean="0">
                <a:solidFill>
                  <a:srgbClr val="C00000"/>
                </a:solidFill>
                <a:cs typeface="Calibri Light"/>
              </a:rPr>
              <a:t>Production</a:t>
            </a:r>
            <a:br>
              <a:rPr lang="en-GB" b="1" dirty="0" smtClean="0">
                <a:solidFill>
                  <a:srgbClr val="C00000"/>
                </a:solidFill>
                <a:cs typeface="Calibri Light"/>
              </a:rPr>
            </a:br>
            <a:r>
              <a:rPr lang="en-GB" b="1" dirty="0" smtClean="0">
                <a:cs typeface="Calibri Light"/>
              </a:rPr>
              <a:t>Job </a:t>
            </a:r>
            <a:r>
              <a:rPr lang="en-GB" b="1" dirty="0">
                <a:cs typeface="Calibri Light"/>
              </a:rPr>
              <a:t>order production-Characteristics</a:t>
            </a:r>
            <a:endParaRPr lang="en-GB" dirty="0">
              <a:ea typeface="+mj-lt"/>
              <a:cs typeface="+mj-lt"/>
            </a:endParaRPr>
          </a:p>
          <a:p>
            <a:endParaRPr lang="en-GB" dirty="0">
              <a:cs typeface="Calibri Light"/>
            </a:endParaRPr>
          </a:p>
        </p:txBody>
      </p:sp>
      <p:sp>
        <p:nvSpPr>
          <p:cNvPr id="3" name="Content Placeholder 2">
            <a:extLst>
              <a:ext uri="{FF2B5EF4-FFF2-40B4-BE49-F238E27FC236}">
                <a16:creationId xmlns="" xmlns:a16="http://schemas.microsoft.com/office/drawing/2014/main" id="{7103AE87-9315-4351-8E54-16DA521B152B}"/>
              </a:ext>
            </a:extLst>
          </p:cNvPr>
          <p:cNvSpPr>
            <a:spLocks noGrp="1"/>
          </p:cNvSpPr>
          <p:nvPr>
            <p:ph idx="1"/>
          </p:nvPr>
        </p:nvSpPr>
        <p:spPr>
          <a:xfrm>
            <a:off x="0" y="1108709"/>
            <a:ext cx="5575607" cy="5526268"/>
          </a:xfrm>
        </p:spPr>
        <p:txBody>
          <a:bodyPr vert="horz" lIns="91440" tIns="45720" rIns="91440" bIns="45720" rtlCol="0" anchor="t">
            <a:normAutofit fontScale="77500" lnSpcReduction="20000"/>
          </a:bodyPr>
          <a:lstStyle/>
          <a:p>
            <a:pPr>
              <a:lnSpc>
                <a:spcPct val="200000"/>
              </a:lnSpc>
            </a:pPr>
            <a:r>
              <a:rPr lang="en-GB" sz="3600" dirty="0" smtClean="0">
                <a:cs typeface="Calibri"/>
              </a:rPr>
              <a:t>Make to order</a:t>
            </a:r>
          </a:p>
          <a:p>
            <a:pPr>
              <a:lnSpc>
                <a:spcPct val="200000"/>
              </a:lnSpc>
            </a:pPr>
            <a:r>
              <a:rPr lang="en-GB" sz="3600" dirty="0" smtClean="0">
                <a:cs typeface="Calibri"/>
              </a:rPr>
              <a:t>Customer dominant system</a:t>
            </a:r>
          </a:p>
          <a:p>
            <a:pPr>
              <a:lnSpc>
                <a:spcPct val="200000"/>
              </a:lnSpc>
            </a:pPr>
            <a:r>
              <a:rPr lang="en-GB" sz="3600" dirty="0" smtClean="0">
                <a:cs typeface="Calibri"/>
              </a:rPr>
              <a:t>Fluctuating demand</a:t>
            </a:r>
          </a:p>
          <a:p>
            <a:pPr>
              <a:lnSpc>
                <a:spcPct val="200000"/>
              </a:lnSpc>
            </a:pPr>
            <a:r>
              <a:rPr lang="en-GB" sz="3600" dirty="0" smtClean="0">
                <a:cs typeface="Calibri"/>
              </a:rPr>
              <a:t>Small production runs</a:t>
            </a:r>
          </a:p>
          <a:p>
            <a:pPr>
              <a:lnSpc>
                <a:spcPct val="200000"/>
              </a:lnSpc>
            </a:pPr>
            <a:r>
              <a:rPr lang="en-GB" sz="3600" dirty="0" smtClean="0">
                <a:cs typeface="Calibri"/>
              </a:rPr>
              <a:t>Discontinuous flow of materials</a:t>
            </a:r>
          </a:p>
          <a:p>
            <a:pPr>
              <a:lnSpc>
                <a:spcPct val="200000"/>
              </a:lnSpc>
            </a:pPr>
            <a:r>
              <a:rPr lang="en-GB" sz="3600" dirty="0" smtClean="0">
                <a:cs typeface="Calibri"/>
              </a:rPr>
              <a:t>Long production cycle time</a:t>
            </a:r>
          </a:p>
          <a:p>
            <a:pPr>
              <a:lnSpc>
                <a:spcPct val="200000"/>
              </a:lnSpc>
            </a:pPr>
            <a:endParaRPr lang="en-GB" sz="3000" dirty="0" smtClean="0">
              <a:cs typeface="Calibri"/>
            </a:endParaRPr>
          </a:p>
          <a:p>
            <a:endParaRPr lang="en-GB" dirty="0" smtClean="0">
              <a:cs typeface="Calibri"/>
            </a:endParaRPr>
          </a:p>
          <a:p>
            <a:endParaRPr lang="en-GB" dirty="0">
              <a:cs typeface="Calibri"/>
            </a:endParaRPr>
          </a:p>
          <a:p>
            <a:pPr marL="0" indent="0">
              <a:buNone/>
            </a:pPr>
            <a:endParaRPr lang="en-GB" dirty="0">
              <a:cs typeface="Calibri"/>
            </a:endParaRPr>
          </a:p>
        </p:txBody>
      </p:sp>
      <p:sp>
        <p:nvSpPr>
          <p:cNvPr id="6" name="TextBox 5"/>
          <p:cNvSpPr txBox="1"/>
          <p:nvPr/>
        </p:nvSpPr>
        <p:spPr>
          <a:xfrm>
            <a:off x="5695765" y="1"/>
            <a:ext cx="6278136" cy="7078861"/>
          </a:xfrm>
          <a:prstGeom prst="rect">
            <a:avLst/>
          </a:prstGeom>
          <a:noFill/>
        </p:spPr>
        <p:txBody>
          <a:bodyPr wrap="square" rtlCol="0">
            <a:spAutoFit/>
          </a:bodyPr>
          <a:lstStyle/>
          <a:p>
            <a:pPr marL="457200" indent="-457200">
              <a:lnSpc>
                <a:spcPct val="200000"/>
              </a:lnSpc>
              <a:buFont typeface="Arial" panose="020B0604020202020204" pitchFamily="34" charset="0"/>
              <a:buChar char="•"/>
            </a:pPr>
            <a:endParaRPr lang="en-GB" sz="2600" dirty="0" smtClean="0">
              <a:cs typeface="Calibri"/>
            </a:endParaRPr>
          </a:p>
          <a:p>
            <a:pPr marL="457200" indent="-457200">
              <a:lnSpc>
                <a:spcPct val="200000"/>
              </a:lnSpc>
              <a:buFont typeface="Arial" panose="020B0604020202020204" pitchFamily="34" charset="0"/>
              <a:buChar char="•"/>
            </a:pPr>
            <a:r>
              <a:rPr lang="en-GB" sz="2800" dirty="0">
                <a:cs typeface="Calibri"/>
              </a:rPr>
              <a:t>General purpose machinery</a:t>
            </a:r>
          </a:p>
          <a:p>
            <a:pPr marL="457200" indent="-457200">
              <a:lnSpc>
                <a:spcPct val="200000"/>
              </a:lnSpc>
              <a:buFont typeface="Arial" panose="020B0604020202020204" pitchFamily="34" charset="0"/>
              <a:buChar char="•"/>
            </a:pPr>
            <a:r>
              <a:rPr lang="en-GB" sz="2600" dirty="0" smtClean="0">
                <a:cs typeface="Calibri"/>
              </a:rPr>
              <a:t>Process </a:t>
            </a:r>
            <a:r>
              <a:rPr lang="en-GB" sz="2600" dirty="0">
                <a:cs typeface="Calibri"/>
              </a:rPr>
              <a:t>layout of plant and </a:t>
            </a:r>
            <a:r>
              <a:rPr lang="en-GB" sz="2600" dirty="0" smtClean="0">
                <a:cs typeface="Calibri"/>
              </a:rPr>
              <a:t>equipment</a:t>
            </a:r>
          </a:p>
          <a:p>
            <a:pPr marL="457200" indent="-457200">
              <a:lnSpc>
                <a:spcPct val="200000"/>
              </a:lnSpc>
              <a:buFont typeface="Arial" panose="020B0604020202020204" pitchFamily="34" charset="0"/>
              <a:buChar char="•"/>
            </a:pPr>
            <a:r>
              <a:rPr lang="en-GB" sz="2600" dirty="0" smtClean="0">
                <a:cs typeface="Calibri"/>
              </a:rPr>
              <a:t>High skill</a:t>
            </a:r>
          </a:p>
          <a:p>
            <a:pPr marL="457200" indent="-457200">
              <a:lnSpc>
                <a:spcPct val="200000"/>
              </a:lnSpc>
              <a:buFont typeface="Arial" panose="020B0604020202020204" pitchFamily="34" charset="0"/>
              <a:buChar char="•"/>
            </a:pPr>
            <a:r>
              <a:rPr lang="en-GB" sz="2600" dirty="0" smtClean="0">
                <a:cs typeface="Calibri"/>
              </a:rPr>
              <a:t>High </a:t>
            </a:r>
            <a:r>
              <a:rPr lang="en-GB" sz="2600" dirty="0">
                <a:cs typeface="Calibri"/>
              </a:rPr>
              <a:t>quality of </a:t>
            </a:r>
            <a:r>
              <a:rPr lang="en-GB" sz="2600" dirty="0" smtClean="0">
                <a:cs typeface="Calibri"/>
              </a:rPr>
              <a:t>supervision</a:t>
            </a:r>
          </a:p>
          <a:p>
            <a:pPr marL="457200" indent="-457200">
              <a:lnSpc>
                <a:spcPct val="200000"/>
              </a:lnSpc>
              <a:buFont typeface="Arial" panose="020B0604020202020204" pitchFamily="34" charset="0"/>
              <a:buChar char="•"/>
            </a:pPr>
            <a:r>
              <a:rPr lang="en-GB" sz="2600" dirty="0" smtClean="0">
                <a:cs typeface="Calibri"/>
              </a:rPr>
              <a:t>Low </a:t>
            </a:r>
            <a:r>
              <a:rPr lang="en-GB" sz="2600" dirty="0">
                <a:cs typeface="Calibri"/>
              </a:rPr>
              <a:t>quantity but a large variety of raw </a:t>
            </a:r>
            <a:r>
              <a:rPr lang="en-GB" sz="2600" dirty="0" smtClean="0">
                <a:cs typeface="Calibri"/>
              </a:rPr>
              <a:t>materials</a:t>
            </a:r>
          </a:p>
          <a:p>
            <a:pPr marL="457200" indent="-457200">
              <a:lnSpc>
                <a:spcPct val="200000"/>
              </a:lnSpc>
              <a:buFont typeface="Arial" panose="020B0604020202020204" pitchFamily="34" charset="0"/>
              <a:buChar char="•"/>
            </a:pPr>
            <a:r>
              <a:rPr lang="en-GB" sz="2600" dirty="0" smtClean="0">
                <a:cs typeface="Calibri"/>
              </a:rPr>
              <a:t>High </a:t>
            </a:r>
            <a:r>
              <a:rPr lang="en-GB" sz="2600" dirty="0">
                <a:cs typeface="Calibri"/>
              </a:rPr>
              <a:t>cost of production</a:t>
            </a:r>
          </a:p>
          <a:p>
            <a:endParaRPr lang="en-IN" dirty="0"/>
          </a:p>
        </p:txBody>
      </p:sp>
    </p:spTree>
    <p:extLst>
      <p:ext uri="{BB962C8B-B14F-4D97-AF65-F5344CB8AC3E}">
        <p14:creationId xmlns="" xmlns:p14="http://schemas.microsoft.com/office/powerpoint/2010/main" val="2120241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E2978E-CB37-477E-92E8-0C0535B7581A}"/>
              </a:ext>
            </a:extLst>
          </p:cNvPr>
          <p:cNvSpPr>
            <a:spLocks noGrp="1"/>
          </p:cNvSpPr>
          <p:nvPr>
            <p:ph type="title"/>
          </p:nvPr>
        </p:nvSpPr>
        <p:spPr>
          <a:xfrm>
            <a:off x="35312" y="0"/>
            <a:ext cx="10515600" cy="1338146"/>
          </a:xfrm>
        </p:spPr>
        <p:txBody>
          <a:bodyPr/>
          <a:lstStyle/>
          <a:p>
            <a:r>
              <a:rPr lang="en-GB" b="1" dirty="0">
                <a:solidFill>
                  <a:srgbClr val="C00000"/>
                </a:solidFill>
                <a:ea typeface="+mj-lt"/>
                <a:cs typeface="+mj-lt"/>
              </a:rPr>
              <a:t>Intermittent Production</a:t>
            </a:r>
            <a:br>
              <a:rPr lang="en-GB" b="1" dirty="0">
                <a:solidFill>
                  <a:srgbClr val="C00000"/>
                </a:solidFill>
                <a:ea typeface="+mj-lt"/>
                <a:cs typeface="+mj-lt"/>
              </a:rPr>
            </a:br>
            <a:r>
              <a:rPr lang="en-GB" b="1" dirty="0">
                <a:ea typeface="+mj-lt"/>
                <a:cs typeface="+mj-lt"/>
              </a:rPr>
              <a:t>Job order production</a:t>
            </a:r>
            <a:endParaRPr lang="en-GB" dirty="0">
              <a:ea typeface="+mj-lt"/>
              <a:cs typeface="+mj-lt"/>
            </a:endParaRPr>
          </a:p>
        </p:txBody>
      </p:sp>
      <p:sp>
        <p:nvSpPr>
          <p:cNvPr id="3" name="Content Placeholder 2">
            <a:extLst>
              <a:ext uri="{FF2B5EF4-FFF2-40B4-BE49-F238E27FC236}">
                <a16:creationId xmlns="" xmlns:a16="http://schemas.microsoft.com/office/drawing/2014/main" id="{35B9579A-39E7-439B-B561-73BF012D0EB4}"/>
              </a:ext>
            </a:extLst>
          </p:cNvPr>
          <p:cNvSpPr>
            <a:spLocks noGrp="1"/>
          </p:cNvSpPr>
          <p:nvPr>
            <p:ph idx="1"/>
          </p:nvPr>
        </p:nvSpPr>
        <p:spPr>
          <a:xfrm>
            <a:off x="267629" y="1449658"/>
            <a:ext cx="11675327" cy="5185317"/>
          </a:xfrm>
        </p:spPr>
        <p:txBody>
          <a:bodyPr vert="horz" lIns="91440" tIns="45720" rIns="91440" bIns="45720" rtlCol="0" anchor="t">
            <a:normAutofit fontScale="92500"/>
          </a:bodyPr>
          <a:lstStyle/>
          <a:p>
            <a:pPr>
              <a:lnSpc>
                <a:spcPct val="150000"/>
              </a:lnSpc>
            </a:pPr>
            <a:r>
              <a:rPr lang="en-GB" dirty="0">
                <a:cs typeface="Calibri"/>
              </a:rPr>
              <a:t>According to the regularity of manufacture, job production can be described in the following three categories</a:t>
            </a:r>
          </a:p>
          <a:p>
            <a:pPr>
              <a:lnSpc>
                <a:spcPct val="150000"/>
              </a:lnSpc>
              <a:buFont typeface="Wingdings" panose="020B0604020202020204" pitchFamily="34" charset="0"/>
              <a:buChar char="v"/>
            </a:pPr>
            <a:r>
              <a:rPr lang="en-GB" b="1" dirty="0">
                <a:cs typeface="Calibri"/>
              </a:rPr>
              <a:t>One-time Job production</a:t>
            </a:r>
          </a:p>
          <a:p>
            <a:pPr lvl="1">
              <a:lnSpc>
                <a:spcPct val="150000"/>
              </a:lnSpc>
              <a:buFont typeface="Wingdings" panose="020B0604020202020204" pitchFamily="34" charset="0"/>
              <a:buChar char="§"/>
            </a:pPr>
            <a:r>
              <a:rPr lang="en-GB" dirty="0">
                <a:cs typeface="Calibri"/>
              </a:rPr>
              <a:t>Ex-Set made in a studio for shooting a movie, Necklace manufactured by a goldsmith</a:t>
            </a:r>
          </a:p>
          <a:p>
            <a:pPr>
              <a:lnSpc>
                <a:spcPct val="150000"/>
              </a:lnSpc>
              <a:buFont typeface="Wingdings" panose="020B0604020202020204" pitchFamily="34" charset="0"/>
              <a:buChar char="v"/>
            </a:pPr>
            <a:r>
              <a:rPr lang="en-GB" b="1" dirty="0">
                <a:cs typeface="Calibri"/>
              </a:rPr>
              <a:t>Periodic Job production</a:t>
            </a:r>
          </a:p>
          <a:p>
            <a:pPr lvl="1">
              <a:lnSpc>
                <a:spcPct val="150000"/>
              </a:lnSpc>
              <a:buFont typeface="Wingdings" panose="020B0604020202020204" pitchFamily="34" charset="0"/>
              <a:buChar char="§"/>
            </a:pPr>
            <a:r>
              <a:rPr lang="en-GB" dirty="0">
                <a:cs typeface="Calibri"/>
              </a:rPr>
              <a:t>Ex-Milk vendor supplying milk every morning and </a:t>
            </a:r>
            <a:r>
              <a:rPr lang="en-GB" dirty="0" smtClean="0">
                <a:cs typeface="Calibri"/>
              </a:rPr>
              <a:t>inspection(servicing) </a:t>
            </a:r>
            <a:r>
              <a:rPr lang="en-GB" dirty="0">
                <a:cs typeface="Calibri"/>
              </a:rPr>
              <a:t>of motorcycle</a:t>
            </a:r>
          </a:p>
          <a:p>
            <a:pPr>
              <a:lnSpc>
                <a:spcPct val="150000"/>
              </a:lnSpc>
              <a:buFont typeface="Wingdings" panose="020B0604020202020204" pitchFamily="34" charset="0"/>
              <a:buChar char="v"/>
            </a:pPr>
            <a:r>
              <a:rPr lang="en-GB" b="1" dirty="0">
                <a:cs typeface="Calibri"/>
              </a:rPr>
              <a:t>Need based Job production</a:t>
            </a:r>
          </a:p>
          <a:p>
            <a:pPr lvl="1">
              <a:lnSpc>
                <a:spcPct val="150000"/>
              </a:lnSpc>
              <a:buFont typeface="Wingdings" panose="020B0604020202020204" pitchFamily="34" charset="0"/>
              <a:buChar char="§"/>
            </a:pPr>
            <a:r>
              <a:rPr lang="en-GB" dirty="0">
                <a:cs typeface="Calibri"/>
              </a:rPr>
              <a:t>Dress stitched by a tailor and typist's job</a:t>
            </a:r>
          </a:p>
        </p:txBody>
      </p:sp>
    </p:spTree>
    <p:extLst>
      <p:ext uri="{BB962C8B-B14F-4D97-AF65-F5344CB8AC3E}">
        <p14:creationId xmlns="" xmlns:p14="http://schemas.microsoft.com/office/powerpoint/2010/main" val="2182107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C00000"/>
                </a:solidFill>
                <a:cs typeface="Calibri Light"/>
              </a:rPr>
              <a:t>Intermittent Production</a:t>
            </a:r>
            <a:br>
              <a:rPr lang="en-GB" b="1" dirty="0" smtClean="0">
                <a:solidFill>
                  <a:srgbClr val="C00000"/>
                </a:solidFill>
                <a:cs typeface="Calibri Light"/>
              </a:rPr>
            </a:br>
            <a:r>
              <a:rPr lang="en-GB" b="1" dirty="0" smtClean="0">
                <a:cs typeface="Calibri Light"/>
              </a:rPr>
              <a:t>Batch </a:t>
            </a:r>
            <a:r>
              <a:rPr lang="en-GB" b="1" dirty="0" smtClean="0">
                <a:cs typeface="Calibri Light"/>
              </a:rPr>
              <a:t>production</a:t>
            </a:r>
            <a:endParaRPr lang="en-US" dirty="0"/>
          </a:p>
        </p:txBody>
      </p:sp>
      <p:sp>
        <p:nvSpPr>
          <p:cNvPr id="3" name="Content Placeholder 2"/>
          <p:cNvSpPr>
            <a:spLocks noGrp="1"/>
          </p:cNvSpPr>
          <p:nvPr>
            <p:ph idx="1"/>
          </p:nvPr>
        </p:nvSpPr>
        <p:spPr/>
        <p:txBody>
          <a:bodyPr/>
          <a:lstStyle/>
          <a:p>
            <a:r>
              <a:rPr lang="en-US" dirty="0" smtClean="0"/>
              <a:t>Production schedule can be made according to specific order or on the basis of demand forecast. The items are produced in lots or batches. New batch is undertaken for production only when the work on all the items of a batch is completed.</a:t>
            </a:r>
          </a:p>
          <a:p>
            <a:r>
              <a:rPr lang="en-US" dirty="0" smtClean="0"/>
              <a:t>This system is adopted by some of the industries like  food industry, chemical industry, electronics instruments, machine tools, printing press etc.</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52E53F-B7C4-45A6-B02B-507E2BFA7341}"/>
              </a:ext>
            </a:extLst>
          </p:cNvPr>
          <p:cNvSpPr>
            <a:spLocks noGrp="1"/>
          </p:cNvSpPr>
          <p:nvPr>
            <p:ph type="title"/>
          </p:nvPr>
        </p:nvSpPr>
        <p:spPr>
          <a:xfrm>
            <a:off x="0" y="90805"/>
            <a:ext cx="10515600" cy="972185"/>
          </a:xfrm>
        </p:spPr>
        <p:txBody>
          <a:bodyPr>
            <a:normAutofit fontScale="90000"/>
          </a:bodyPr>
          <a:lstStyle/>
          <a:p>
            <a:r>
              <a:rPr lang="en-GB" b="1" dirty="0">
                <a:solidFill>
                  <a:srgbClr val="C00000"/>
                </a:solidFill>
                <a:cs typeface="Calibri Light"/>
              </a:rPr>
              <a:t/>
            </a:r>
            <a:br>
              <a:rPr lang="en-GB" b="1" dirty="0">
                <a:solidFill>
                  <a:srgbClr val="C00000"/>
                </a:solidFill>
                <a:cs typeface="Calibri Light"/>
              </a:rPr>
            </a:br>
            <a:r>
              <a:rPr lang="en-GB" b="1" dirty="0">
                <a:solidFill>
                  <a:srgbClr val="C00000"/>
                </a:solidFill>
                <a:cs typeface="Calibri Light"/>
              </a:rPr>
              <a:t>Intermittent </a:t>
            </a:r>
            <a:r>
              <a:rPr lang="en-GB" b="1" dirty="0" smtClean="0">
                <a:solidFill>
                  <a:srgbClr val="C00000"/>
                </a:solidFill>
                <a:cs typeface="Calibri Light"/>
              </a:rPr>
              <a:t>Production</a:t>
            </a:r>
            <a:br>
              <a:rPr lang="en-GB" b="1" dirty="0" smtClean="0">
                <a:solidFill>
                  <a:srgbClr val="C00000"/>
                </a:solidFill>
                <a:cs typeface="Calibri Light"/>
              </a:rPr>
            </a:br>
            <a:r>
              <a:rPr lang="en-GB" b="1" dirty="0">
                <a:cs typeface="Calibri Light"/>
              </a:rPr>
              <a:t>Batch production-Characteristics</a:t>
            </a:r>
            <a:endParaRPr lang="en-GB" b="1" dirty="0">
              <a:ea typeface="+mj-lt"/>
              <a:cs typeface="+mj-lt"/>
            </a:endParaRPr>
          </a:p>
          <a:p>
            <a:endParaRPr lang="en-GB" dirty="0">
              <a:cs typeface="Calibri Light"/>
            </a:endParaRPr>
          </a:p>
        </p:txBody>
      </p:sp>
      <p:sp>
        <p:nvSpPr>
          <p:cNvPr id="3" name="Content Placeholder 2">
            <a:extLst>
              <a:ext uri="{FF2B5EF4-FFF2-40B4-BE49-F238E27FC236}">
                <a16:creationId xmlns="" xmlns:a16="http://schemas.microsoft.com/office/drawing/2014/main" id="{93C85946-C3F1-4F9E-B5AA-206EED678168}"/>
              </a:ext>
            </a:extLst>
          </p:cNvPr>
          <p:cNvSpPr>
            <a:spLocks noGrp="1"/>
          </p:cNvSpPr>
          <p:nvPr>
            <p:ph idx="1"/>
          </p:nvPr>
        </p:nvSpPr>
        <p:spPr>
          <a:xfrm>
            <a:off x="495300" y="1062990"/>
            <a:ext cx="5779770" cy="5795010"/>
          </a:xfrm>
        </p:spPr>
        <p:txBody>
          <a:bodyPr vert="horz" lIns="91440" tIns="45720" rIns="91440" bIns="45720" rtlCol="0" anchor="t">
            <a:noAutofit/>
          </a:bodyPr>
          <a:lstStyle/>
          <a:p>
            <a:pPr marL="285750" indent="-285750">
              <a:lnSpc>
                <a:spcPct val="160000"/>
              </a:lnSpc>
            </a:pPr>
            <a:r>
              <a:rPr lang="en-GB" sz="2300" dirty="0">
                <a:cs typeface="Calibri"/>
              </a:rPr>
              <a:t>Medium size </a:t>
            </a:r>
            <a:r>
              <a:rPr lang="en-GB" sz="2300" dirty="0" smtClean="0">
                <a:cs typeface="Calibri"/>
              </a:rPr>
              <a:t>enterprises</a:t>
            </a:r>
          </a:p>
          <a:p>
            <a:pPr marL="285750" indent="-285750">
              <a:lnSpc>
                <a:spcPct val="160000"/>
              </a:lnSpc>
            </a:pPr>
            <a:r>
              <a:rPr lang="en-GB" sz="2300" dirty="0" smtClean="0">
                <a:cs typeface="Calibri"/>
              </a:rPr>
              <a:t>General </a:t>
            </a:r>
            <a:r>
              <a:rPr lang="en-GB" sz="2300" dirty="0">
                <a:cs typeface="Calibri"/>
              </a:rPr>
              <a:t>purpose and One purpose machines</a:t>
            </a:r>
          </a:p>
          <a:p>
            <a:pPr marL="285750" indent="-285750">
              <a:lnSpc>
                <a:spcPct val="160000"/>
              </a:lnSpc>
            </a:pPr>
            <a:r>
              <a:rPr lang="en-GB" sz="2300" dirty="0">
                <a:cs typeface="Calibri"/>
              </a:rPr>
              <a:t>Two or more type of products are manufactured in lots at regular </a:t>
            </a:r>
            <a:r>
              <a:rPr lang="en-GB" sz="2300" dirty="0" smtClean="0">
                <a:cs typeface="Calibri"/>
              </a:rPr>
              <a:t>intervals</a:t>
            </a:r>
          </a:p>
          <a:p>
            <a:pPr marL="285750" indent="-285750">
              <a:lnSpc>
                <a:spcPct val="160000"/>
              </a:lnSpc>
            </a:pPr>
            <a:r>
              <a:rPr lang="en-GB" sz="2300" dirty="0" smtClean="0">
                <a:cs typeface="Calibri"/>
              </a:rPr>
              <a:t>Short runs</a:t>
            </a:r>
          </a:p>
          <a:p>
            <a:pPr marL="285750" indent="-285750">
              <a:lnSpc>
                <a:spcPct val="160000"/>
              </a:lnSpc>
            </a:pPr>
            <a:r>
              <a:rPr lang="en-GB" sz="2300" dirty="0" smtClean="0">
                <a:cs typeface="Calibri"/>
              </a:rPr>
              <a:t>Ex-Readymade </a:t>
            </a:r>
            <a:r>
              <a:rPr lang="en-GB" sz="2300" dirty="0">
                <a:cs typeface="Calibri"/>
              </a:rPr>
              <a:t>garments, Mineral water bottles, </a:t>
            </a:r>
            <a:r>
              <a:rPr lang="en-GB" sz="2300" dirty="0" smtClean="0">
                <a:cs typeface="Calibri"/>
              </a:rPr>
              <a:t>Paints &amp; most of the engineering companies adopt  </a:t>
            </a:r>
            <a:endParaRPr lang="en-GB" sz="2300" dirty="0">
              <a:cs typeface="Calibri"/>
            </a:endParaRPr>
          </a:p>
        </p:txBody>
      </p:sp>
      <p:sp>
        <p:nvSpPr>
          <p:cNvPr id="5" name="TextBox 4"/>
          <p:cNvSpPr txBox="1"/>
          <p:nvPr/>
        </p:nvSpPr>
        <p:spPr>
          <a:xfrm>
            <a:off x="6469380" y="879227"/>
            <a:ext cx="5294463" cy="6140142"/>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GB" sz="2600" dirty="0" err="1" smtClean="0">
                <a:cs typeface="Calibri"/>
              </a:rPr>
              <a:t>Camparing</a:t>
            </a:r>
            <a:r>
              <a:rPr lang="en-GB" sz="2600" dirty="0" smtClean="0">
                <a:cs typeface="Calibri"/>
              </a:rPr>
              <a:t> with mass production ,it</a:t>
            </a:r>
          </a:p>
          <a:p>
            <a:pPr marL="285750" indent="-285750">
              <a:lnSpc>
                <a:spcPct val="150000"/>
              </a:lnSpc>
            </a:pPr>
            <a:r>
              <a:rPr lang="en-GB" sz="2600" dirty="0" smtClean="0">
                <a:cs typeface="Calibri"/>
              </a:rPr>
              <a:t>    required less investment</a:t>
            </a:r>
          </a:p>
          <a:p>
            <a:pPr marL="285750" indent="-285750">
              <a:lnSpc>
                <a:spcPct val="150000"/>
              </a:lnSpc>
              <a:buFont typeface="Arial" panose="020B0604020202020204" pitchFamily="34" charset="0"/>
              <a:buChar char="•"/>
            </a:pPr>
            <a:r>
              <a:rPr lang="en-GB" sz="2600" dirty="0" smtClean="0">
                <a:cs typeface="Calibri"/>
              </a:rPr>
              <a:t>Made to stock</a:t>
            </a:r>
          </a:p>
          <a:p>
            <a:pPr marL="285750" indent="-285750">
              <a:lnSpc>
                <a:spcPct val="150000"/>
              </a:lnSpc>
              <a:buFont typeface="Arial" panose="020B0604020202020204" pitchFamily="34" charset="0"/>
              <a:buChar char="•"/>
            </a:pPr>
            <a:r>
              <a:rPr lang="en-GB" sz="2600" dirty="0" smtClean="0">
                <a:cs typeface="Calibri"/>
              </a:rPr>
              <a:t>Frequent </a:t>
            </a:r>
            <a:r>
              <a:rPr lang="en-GB" sz="2600" dirty="0">
                <a:cs typeface="Calibri"/>
              </a:rPr>
              <a:t>changes in </a:t>
            </a:r>
            <a:r>
              <a:rPr lang="en-GB" sz="2600" dirty="0" smtClean="0">
                <a:cs typeface="Calibri"/>
              </a:rPr>
              <a:t>Planning</a:t>
            </a:r>
          </a:p>
          <a:p>
            <a:pPr marL="285750" indent="-285750">
              <a:lnSpc>
                <a:spcPct val="150000"/>
              </a:lnSpc>
              <a:buFont typeface="Arial" panose="020B0604020202020204" pitchFamily="34" charset="0"/>
              <a:buChar char="•"/>
            </a:pPr>
            <a:r>
              <a:rPr lang="en-GB" sz="2600" dirty="0" smtClean="0">
                <a:cs typeface="Calibri"/>
              </a:rPr>
              <a:t>Semi-skilled labour</a:t>
            </a:r>
          </a:p>
          <a:p>
            <a:pPr marL="285750" indent="-285750">
              <a:lnSpc>
                <a:spcPct val="150000"/>
              </a:lnSpc>
              <a:buFont typeface="Arial" panose="020B0604020202020204" pitchFamily="34" charset="0"/>
              <a:buChar char="•"/>
            </a:pPr>
            <a:r>
              <a:rPr lang="en-GB" sz="2600" dirty="0" smtClean="0">
                <a:cs typeface="Calibri"/>
              </a:rPr>
              <a:t>Quality </a:t>
            </a:r>
            <a:r>
              <a:rPr lang="en-GB" sz="2600" dirty="0">
                <a:cs typeface="Calibri"/>
              </a:rPr>
              <a:t>of </a:t>
            </a:r>
            <a:r>
              <a:rPr lang="en-GB" sz="2600" dirty="0" smtClean="0">
                <a:cs typeface="Calibri"/>
              </a:rPr>
              <a:t>Supervision</a:t>
            </a:r>
          </a:p>
          <a:p>
            <a:pPr marL="285750" indent="-285750">
              <a:lnSpc>
                <a:spcPct val="150000"/>
              </a:lnSpc>
              <a:buFont typeface="Arial" panose="020B0604020202020204" pitchFamily="34" charset="0"/>
              <a:buChar char="•"/>
            </a:pPr>
            <a:r>
              <a:rPr lang="en-GB" sz="2600" dirty="0" smtClean="0">
                <a:cs typeface="Calibri"/>
              </a:rPr>
              <a:t>Plant Layout</a:t>
            </a:r>
          </a:p>
          <a:p>
            <a:pPr marL="285750" indent="-285750">
              <a:lnSpc>
                <a:spcPct val="150000"/>
              </a:lnSpc>
              <a:buFont typeface="Arial" panose="020B0604020202020204" pitchFamily="34" charset="0"/>
              <a:buChar char="•"/>
            </a:pPr>
            <a:r>
              <a:rPr lang="en-GB" sz="2600" dirty="0" smtClean="0">
                <a:cs typeface="Calibri"/>
              </a:rPr>
              <a:t>Material handling</a:t>
            </a:r>
          </a:p>
          <a:p>
            <a:pPr marL="285750" indent="-285750">
              <a:lnSpc>
                <a:spcPct val="150000"/>
              </a:lnSpc>
              <a:buFont typeface="Arial" panose="020B0604020202020204" pitchFamily="34" charset="0"/>
              <a:buChar char="•"/>
            </a:pPr>
            <a:r>
              <a:rPr lang="en-GB" sz="2600" dirty="0" smtClean="0">
                <a:cs typeface="Calibri"/>
              </a:rPr>
              <a:t>Flexibility </a:t>
            </a:r>
            <a:r>
              <a:rPr lang="en-GB" sz="2600" dirty="0">
                <a:cs typeface="Calibri"/>
              </a:rPr>
              <a:t>in Production Schedule</a:t>
            </a:r>
          </a:p>
          <a:p>
            <a:pPr>
              <a:lnSpc>
                <a:spcPct val="150000"/>
              </a:lnSpc>
            </a:pPr>
            <a:endParaRPr lang="en-IN" sz="2800" dirty="0"/>
          </a:p>
        </p:txBody>
      </p:sp>
    </p:spTree>
    <p:extLst>
      <p:ext uri="{BB962C8B-B14F-4D97-AF65-F5344CB8AC3E}">
        <p14:creationId xmlns="" xmlns:p14="http://schemas.microsoft.com/office/powerpoint/2010/main" val="2350943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cs typeface="Calibri Light"/>
              </a:rPr>
              <a:t>Continuous Production/Flow Production</a:t>
            </a:r>
            <a:endParaRPr lang="en-US" dirty="0"/>
          </a:p>
        </p:txBody>
      </p:sp>
      <p:sp>
        <p:nvSpPr>
          <p:cNvPr id="3" name="Content Placeholder 2"/>
          <p:cNvSpPr>
            <a:spLocks noGrp="1"/>
          </p:cNvSpPr>
          <p:nvPr>
            <p:ph idx="1"/>
          </p:nvPr>
        </p:nvSpPr>
        <p:spPr/>
        <p:txBody>
          <a:bodyPr/>
          <a:lstStyle/>
          <a:p>
            <a:r>
              <a:rPr lang="en-US" dirty="0" smtClean="0"/>
              <a:t>It is most useful for </a:t>
            </a:r>
            <a:r>
              <a:rPr lang="en-US" dirty="0" err="1" smtClean="0"/>
              <a:t>prodcuct</a:t>
            </a:r>
            <a:r>
              <a:rPr lang="en-US" dirty="0" smtClean="0"/>
              <a:t> of repetitive nature. Each work is passed to the next stage immediately after the previous operation is completed without waiting for the finishing work as a total batch.</a:t>
            </a:r>
          </a:p>
          <a:p>
            <a:endParaRPr lang="en-US" dirty="0" smtClean="0"/>
          </a:p>
          <a:p>
            <a:r>
              <a:rPr lang="en-US" dirty="0" smtClean="0"/>
              <a:t>For the smooth flow of work ,the time that the task requires to be spent on each stage must be of equal length.</a:t>
            </a:r>
          </a:p>
          <a:p>
            <a:r>
              <a:rPr lang="en-US" dirty="0" smtClean="0"/>
              <a:t>As the whole system is balanced , any error at a particular stage affects not only that stage but also other stages in the flow line.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 y="1"/>
            <a:ext cx="10515600" cy="891539"/>
          </a:xfrm>
        </p:spPr>
        <p:txBody>
          <a:bodyPr>
            <a:noAutofit/>
          </a:bodyPr>
          <a:lstStyle/>
          <a:p>
            <a:r>
              <a:rPr lang="en-GB" sz="3200" b="1" dirty="0">
                <a:cs typeface="Calibri Light"/>
              </a:rPr>
              <a:t>Continuous Production/Flow Production</a:t>
            </a:r>
            <a:br>
              <a:rPr lang="en-GB" sz="3200" b="1" dirty="0">
                <a:cs typeface="Calibri Light"/>
              </a:rPr>
            </a:br>
            <a:r>
              <a:rPr lang="en-GB" sz="3200" b="1" dirty="0">
                <a:cs typeface="Calibri Light"/>
              </a:rPr>
              <a:t>Characteristics</a:t>
            </a:r>
            <a:endParaRPr lang="en-IN" sz="3200" b="1" dirty="0"/>
          </a:p>
        </p:txBody>
      </p:sp>
      <p:sp>
        <p:nvSpPr>
          <p:cNvPr id="3" name="Content Placeholder 2"/>
          <p:cNvSpPr>
            <a:spLocks noGrp="1"/>
          </p:cNvSpPr>
          <p:nvPr>
            <p:ph idx="1"/>
          </p:nvPr>
        </p:nvSpPr>
        <p:spPr>
          <a:xfrm>
            <a:off x="243840" y="891540"/>
            <a:ext cx="11654790" cy="5875020"/>
          </a:xfrm>
        </p:spPr>
        <p:txBody>
          <a:bodyPr>
            <a:normAutofit fontScale="70000" lnSpcReduction="20000"/>
          </a:bodyPr>
          <a:lstStyle/>
          <a:p>
            <a:pPr>
              <a:lnSpc>
                <a:spcPct val="170000"/>
              </a:lnSpc>
            </a:pPr>
            <a:r>
              <a:rPr lang="en-US" dirty="0" smtClean="0"/>
              <a:t>Continuous flow of material</a:t>
            </a:r>
          </a:p>
          <a:p>
            <a:pPr>
              <a:lnSpc>
                <a:spcPct val="170000"/>
              </a:lnSpc>
            </a:pPr>
            <a:r>
              <a:rPr lang="en-US" dirty="0" smtClean="0"/>
              <a:t>High capital investments and less cost of production</a:t>
            </a:r>
          </a:p>
          <a:p>
            <a:pPr>
              <a:lnSpc>
                <a:spcPct val="170000"/>
              </a:lnSpc>
            </a:pPr>
            <a:r>
              <a:rPr lang="en-US" dirty="0" smtClean="0"/>
              <a:t>Product-type Plant Layout</a:t>
            </a:r>
          </a:p>
          <a:p>
            <a:pPr>
              <a:lnSpc>
                <a:spcPct val="170000"/>
              </a:lnSpc>
            </a:pPr>
            <a:r>
              <a:rPr lang="en-US" dirty="0" smtClean="0"/>
              <a:t>Special purpose machines</a:t>
            </a:r>
          </a:p>
          <a:p>
            <a:pPr>
              <a:lnSpc>
                <a:spcPct val="170000"/>
              </a:lnSpc>
            </a:pPr>
            <a:r>
              <a:rPr lang="en-US" dirty="0" smtClean="0"/>
              <a:t>Less Material handling and automation</a:t>
            </a:r>
          </a:p>
          <a:p>
            <a:pPr>
              <a:lnSpc>
                <a:spcPct val="170000"/>
              </a:lnSpc>
            </a:pPr>
            <a:r>
              <a:rPr lang="en-US" dirty="0" smtClean="0"/>
              <a:t>Less variety and huge quantities</a:t>
            </a:r>
          </a:p>
          <a:p>
            <a:pPr>
              <a:lnSpc>
                <a:spcPct val="170000"/>
              </a:lnSpc>
            </a:pPr>
            <a:r>
              <a:rPr lang="en-US" dirty="0" smtClean="0"/>
              <a:t>Low skill of workers</a:t>
            </a:r>
          </a:p>
          <a:p>
            <a:pPr>
              <a:lnSpc>
                <a:spcPct val="170000"/>
              </a:lnSpc>
            </a:pPr>
            <a:r>
              <a:rPr lang="en-US" dirty="0" smtClean="0"/>
              <a:t>Short production </a:t>
            </a:r>
            <a:r>
              <a:rPr lang="en-US" dirty="0"/>
              <a:t>c</a:t>
            </a:r>
            <a:r>
              <a:rPr lang="en-US" dirty="0" smtClean="0"/>
              <a:t>ycle time</a:t>
            </a:r>
          </a:p>
          <a:p>
            <a:pPr>
              <a:lnSpc>
                <a:spcPct val="170000"/>
              </a:lnSpc>
            </a:pPr>
            <a:r>
              <a:rPr lang="en-US" dirty="0" smtClean="0"/>
              <a:t>Less supervision</a:t>
            </a:r>
          </a:p>
          <a:p>
            <a:pPr>
              <a:lnSpc>
                <a:spcPct val="170000"/>
              </a:lnSpc>
            </a:pPr>
            <a:r>
              <a:rPr lang="en-US" dirty="0" smtClean="0"/>
              <a:t>Machine breakdown and absenteeism</a:t>
            </a:r>
            <a:endParaRPr lang="en-IN" dirty="0"/>
          </a:p>
        </p:txBody>
      </p:sp>
    </p:spTree>
    <p:extLst>
      <p:ext uri="{BB962C8B-B14F-4D97-AF65-F5344CB8AC3E}">
        <p14:creationId xmlns="" xmlns:p14="http://schemas.microsoft.com/office/powerpoint/2010/main" val="1847648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84D34E-71B9-46B9-9598-E66F8BE7A5F0}"/>
              </a:ext>
            </a:extLst>
          </p:cNvPr>
          <p:cNvSpPr>
            <a:spLocks noGrp="1"/>
          </p:cNvSpPr>
          <p:nvPr>
            <p:ph type="title"/>
          </p:nvPr>
        </p:nvSpPr>
        <p:spPr>
          <a:xfrm>
            <a:off x="0" y="159385"/>
            <a:ext cx="10515600" cy="1325563"/>
          </a:xfrm>
        </p:spPr>
        <p:txBody>
          <a:bodyPr/>
          <a:lstStyle/>
          <a:p>
            <a:r>
              <a:rPr lang="en-GB" b="1" dirty="0">
                <a:ea typeface="+mj-lt"/>
                <a:cs typeface="+mj-lt"/>
              </a:rPr>
              <a:t>Continuous Production/Flow Production</a:t>
            </a:r>
            <a:br>
              <a:rPr lang="en-GB" b="1" dirty="0">
                <a:ea typeface="+mj-lt"/>
                <a:cs typeface="+mj-lt"/>
              </a:rPr>
            </a:br>
            <a:r>
              <a:rPr lang="en-GB" b="1" dirty="0">
                <a:ea typeface="+mj-lt"/>
                <a:cs typeface="+mj-lt"/>
              </a:rPr>
              <a:t>Suitability</a:t>
            </a:r>
          </a:p>
        </p:txBody>
      </p:sp>
      <p:sp>
        <p:nvSpPr>
          <p:cNvPr id="3" name="Content Placeholder 2">
            <a:extLst>
              <a:ext uri="{FF2B5EF4-FFF2-40B4-BE49-F238E27FC236}">
                <a16:creationId xmlns="" xmlns:a16="http://schemas.microsoft.com/office/drawing/2014/main" id="{11850966-F20E-4630-AFF6-CA87A7CC6ACA}"/>
              </a:ext>
            </a:extLst>
          </p:cNvPr>
          <p:cNvSpPr>
            <a:spLocks noGrp="1"/>
          </p:cNvSpPr>
          <p:nvPr>
            <p:ph idx="1"/>
          </p:nvPr>
        </p:nvSpPr>
        <p:spPr>
          <a:xfrm>
            <a:off x="400050" y="1825624"/>
            <a:ext cx="10953750" cy="4758055"/>
          </a:xfrm>
        </p:spPr>
        <p:txBody>
          <a:bodyPr vert="horz" lIns="91440" tIns="45720" rIns="91440" bIns="45720" rtlCol="0" anchor="t">
            <a:normAutofit lnSpcReduction="10000"/>
          </a:bodyPr>
          <a:lstStyle/>
          <a:p>
            <a:r>
              <a:rPr lang="en-GB" sz="3200" dirty="0">
                <a:cs typeface="Calibri"/>
              </a:rPr>
              <a:t>Substantially constant demand</a:t>
            </a:r>
          </a:p>
          <a:p>
            <a:r>
              <a:rPr lang="en-GB" sz="3200" dirty="0">
                <a:cs typeface="Calibri"/>
              </a:rPr>
              <a:t>Product of task must be standardized</a:t>
            </a:r>
          </a:p>
          <a:p>
            <a:r>
              <a:rPr lang="en-GB" sz="3200" dirty="0">
                <a:ea typeface="+mn-lt"/>
                <a:cs typeface="+mn-lt"/>
              </a:rPr>
              <a:t>Materials must be to specification and </a:t>
            </a:r>
            <a:r>
              <a:rPr lang="en-GB" sz="3200" dirty="0" smtClean="0">
                <a:ea typeface="+mn-lt"/>
                <a:cs typeface="+mn-lt"/>
              </a:rPr>
              <a:t>delivered </a:t>
            </a:r>
            <a:r>
              <a:rPr lang="en-GB" sz="3200" dirty="0">
                <a:ea typeface="+mn-lt"/>
                <a:cs typeface="+mn-lt"/>
              </a:rPr>
              <a:t>in </a:t>
            </a:r>
            <a:r>
              <a:rPr lang="en-GB" sz="3200" dirty="0" smtClean="0">
                <a:ea typeface="+mn-lt"/>
                <a:cs typeface="+mn-lt"/>
              </a:rPr>
              <a:t>time</a:t>
            </a:r>
          </a:p>
          <a:p>
            <a:r>
              <a:rPr lang="en-GB" sz="3200" dirty="0" smtClean="0">
                <a:ea typeface="+mn-lt"/>
                <a:cs typeface="+mn-lt"/>
              </a:rPr>
              <a:t>Task must be defined</a:t>
            </a:r>
            <a:endParaRPr lang="en-GB" sz="3200" dirty="0">
              <a:ea typeface="+mn-lt"/>
              <a:cs typeface="+mn-lt"/>
            </a:endParaRPr>
          </a:p>
          <a:p>
            <a:r>
              <a:rPr lang="en-GB" sz="3200" dirty="0" smtClean="0">
                <a:ea typeface="+mn-lt"/>
                <a:cs typeface="+mn-lt"/>
              </a:rPr>
              <a:t>Work </a:t>
            </a:r>
            <a:r>
              <a:rPr lang="en-GB" sz="3200" dirty="0">
                <a:ea typeface="+mn-lt"/>
                <a:cs typeface="+mn-lt"/>
              </a:rPr>
              <a:t>must </a:t>
            </a:r>
            <a:r>
              <a:rPr lang="en-GB" sz="3200" dirty="0" smtClean="0">
                <a:ea typeface="+mn-lt"/>
                <a:cs typeface="+mn-lt"/>
              </a:rPr>
              <a:t>confirm </a:t>
            </a:r>
            <a:r>
              <a:rPr lang="en-GB" sz="3200" dirty="0">
                <a:ea typeface="+mn-lt"/>
                <a:cs typeface="+mn-lt"/>
              </a:rPr>
              <a:t>to quality standards</a:t>
            </a:r>
            <a:endParaRPr lang="en-GB" sz="3200" dirty="0">
              <a:cs typeface="Calibri"/>
            </a:endParaRPr>
          </a:p>
          <a:p>
            <a:r>
              <a:rPr lang="en-GB" sz="3200" dirty="0">
                <a:ea typeface="+mn-lt"/>
                <a:cs typeface="+mn-lt"/>
              </a:rPr>
              <a:t>Correct plant and equipment must be provided at each stage</a:t>
            </a:r>
            <a:endParaRPr lang="en-GB" sz="3200" dirty="0">
              <a:cs typeface="Calibri" panose="020F0502020204030204"/>
            </a:endParaRPr>
          </a:p>
          <a:p>
            <a:r>
              <a:rPr lang="en-GB" sz="3200" dirty="0">
                <a:ea typeface="+mn-lt"/>
                <a:cs typeface="+mn-lt"/>
              </a:rPr>
              <a:t>Maintenance must be by Anticipation, not Default</a:t>
            </a:r>
            <a:endParaRPr lang="en-GB" sz="3200" dirty="0">
              <a:cs typeface="Calibri"/>
            </a:endParaRPr>
          </a:p>
          <a:p>
            <a:r>
              <a:rPr lang="en-GB" sz="3200" dirty="0">
                <a:ea typeface="+mn-lt"/>
                <a:cs typeface="+mn-lt"/>
              </a:rPr>
              <a:t>Inspection must be 'In Line' with Operation</a:t>
            </a:r>
            <a:endParaRPr lang="en-GB" sz="3200" dirty="0">
              <a:cs typeface="Calibri"/>
            </a:endParaRPr>
          </a:p>
          <a:p>
            <a:r>
              <a:rPr lang="en-GB" sz="3200" dirty="0">
                <a:ea typeface="+mn-lt"/>
                <a:cs typeface="+mn-lt"/>
              </a:rPr>
              <a:t>All stages must be Balanced</a:t>
            </a:r>
            <a:endParaRPr lang="en-GB" sz="3200" dirty="0">
              <a:cs typeface="Calibri"/>
            </a:endParaRPr>
          </a:p>
          <a:p>
            <a:endParaRPr lang="en-GB" dirty="0">
              <a:cs typeface="Calibri"/>
            </a:endParaRPr>
          </a:p>
        </p:txBody>
      </p:sp>
    </p:spTree>
    <p:extLst>
      <p:ext uri="{BB962C8B-B14F-4D97-AF65-F5344CB8AC3E}">
        <p14:creationId xmlns="" xmlns:p14="http://schemas.microsoft.com/office/powerpoint/2010/main" val="2334581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9612C9-5693-478B-A5EE-9C59FA0FDDEC}"/>
              </a:ext>
            </a:extLst>
          </p:cNvPr>
          <p:cNvSpPr>
            <a:spLocks noGrp="1"/>
          </p:cNvSpPr>
          <p:nvPr>
            <p:ph type="title"/>
          </p:nvPr>
        </p:nvSpPr>
        <p:spPr/>
        <p:txBody>
          <a:bodyPr/>
          <a:lstStyle/>
          <a:p>
            <a:r>
              <a:rPr lang="en-GB" b="1" dirty="0">
                <a:cs typeface="Calibri Light"/>
              </a:rPr>
              <a:t>Types of </a:t>
            </a:r>
            <a:r>
              <a:rPr lang="en-GB" b="1" dirty="0" smtClean="0">
                <a:cs typeface="Calibri Light"/>
              </a:rPr>
              <a:t>Continuous/Flow </a:t>
            </a:r>
            <a:r>
              <a:rPr lang="en-GB" b="1" dirty="0">
                <a:cs typeface="Calibri Light"/>
              </a:rPr>
              <a:t>Production</a:t>
            </a:r>
            <a:endParaRPr lang="en-GB" b="1" dirty="0"/>
          </a:p>
        </p:txBody>
      </p:sp>
      <p:sp>
        <p:nvSpPr>
          <p:cNvPr id="3" name="Content Placeholder 2">
            <a:extLst>
              <a:ext uri="{FF2B5EF4-FFF2-40B4-BE49-F238E27FC236}">
                <a16:creationId xmlns="" xmlns:a16="http://schemas.microsoft.com/office/drawing/2014/main" id="{EBA4515D-8698-4135-B693-2459D0593818}"/>
              </a:ext>
            </a:extLst>
          </p:cNvPr>
          <p:cNvSpPr>
            <a:spLocks noGrp="1"/>
          </p:cNvSpPr>
          <p:nvPr>
            <p:ph idx="1"/>
          </p:nvPr>
        </p:nvSpPr>
        <p:spPr/>
        <p:txBody>
          <a:bodyPr vert="horz" lIns="91440" tIns="45720" rIns="91440" bIns="45720" rtlCol="0" anchor="t">
            <a:normAutofit/>
          </a:bodyPr>
          <a:lstStyle/>
          <a:p>
            <a:pPr>
              <a:lnSpc>
                <a:spcPct val="200000"/>
              </a:lnSpc>
            </a:pPr>
            <a:r>
              <a:rPr lang="en-GB" dirty="0">
                <a:cs typeface="Calibri"/>
              </a:rPr>
              <a:t>Mass Production</a:t>
            </a:r>
          </a:p>
          <a:p>
            <a:pPr>
              <a:lnSpc>
                <a:spcPct val="200000"/>
              </a:lnSpc>
            </a:pPr>
            <a:r>
              <a:rPr lang="en-GB" dirty="0">
                <a:cs typeface="Calibri"/>
              </a:rPr>
              <a:t>Process Production</a:t>
            </a:r>
          </a:p>
          <a:p>
            <a:pPr>
              <a:lnSpc>
                <a:spcPct val="200000"/>
              </a:lnSpc>
            </a:pPr>
            <a:r>
              <a:rPr lang="en-GB" dirty="0">
                <a:cs typeface="Calibri"/>
              </a:rPr>
              <a:t>Assembly Lines</a:t>
            </a:r>
          </a:p>
        </p:txBody>
      </p:sp>
    </p:spTree>
    <p:extLst>
      <p:ext uri="{BB962C8B-B14F-4D97-AF65-F5344CB8AC3E}">
        <p14:creationId xmlns="" xmlns:p14="http://schemas.microsoft.com/office/powerpoint/2010/main" val="2044734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1999"/>
            <a:ext cx="10515600" cy="1325563"/>
          </a:xfrm>
        </p:spPr>
        <p:txBody>
          <a:bodyPr>
            <a:normAutofit fontScale="90000"/>
          </a:bodyPr>
          <a:lstStyle/>
          <a:p>
            <a:r>
              <a:rPr lang="en-US" b="1" dirty="0" smtClean="0"/>
              <a:t/>
            </a:r>
            <a:br>
              <a:rPr lang="en-US" b="1" dirty="0" smtClean="0"/>
            </a:br>
            <a:r>
              <a:rPr lang="en-US" b="1" dirty="0" smtClean="0"/>
              <a:t>Types </a:t>
            </a:r>
            <a:r>
              <a:rPr lang="en-US" b="1" dirty="0"/>
              <a:t>of Continuous/Flow Production</a:t>
            </a:r>
            <a:br>
              <a:rPr lang="en-US" b="1" dirty="0"/>
            </a:br>
            <a:r>
              <a:rPr lang="en-US" b="1" dirty="0"/>
              <a:t>Mass </a:t>
            </a:r>
            <a:r>
              <a:rPr lang="en-US" b="1" dirty="0" smtClean="0"/>
              <a:t>Production</a:t>
            </a:r>
            <a:r>
              <a:rPr lang="en-US" b="1" dirty="0"/>
              <a:t/>
            </a:r>
            <a:br>
              <a:rPr lang="en-US" b="1"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98935" y="4595751"/>
            <a:ext cx="11895067" cy="1943581"/>
          </a:xfrm>
        </p:spPr>
      </p:pic>
      <p:sp>
        <p:nvSpPr>
          <p:cNvPr id="3" name="TextBox 2"/>
          <p:cNvSpPr txBox="1"/>
          <p:nvPr/>
        </p:nvSpPr>
        <p:spPr>
          <a:xfrm>
            <a:off x="197872" y="1427562"/>
            <a:ext cx="11697195" cy="3416320"/>
          </a:xfrm>
          <a:prstGeom prst="rect">
            <a:avLst/>
          </a:prstGeom>
          <a:noFill/>
        </p:spPr>
        <p:txBody>
          <a:bodyPr wrap="square" rtlCol="0">
            <a:spAutoFit/>
          </a:bodyPr>
          <a:lstStyle/>
          <a:p>
            <a:pPr algn="just">
              <a:lnSpc>
                <a:spcPct val="150000"/>
              </a:lnSpc>
            </a:pPr>
            <a:r>
              <a:rPr lang="en-US" sz="2400" dirty="0"/>
              <a:t>Mass production refers to the manufacture of standardized parts or components on a large scale. Standardization of materials,  </a:t>
            </a:r>
            <a:r>
              <a:rPr lang="en-US" sz="2400" dirty="0" smtClean="0"/>
              <a:t>machines</a:t>
            </a:r>
            <a:r>
              <a:rPr lang="en-US" sz="2400" dirty="0"/>
              <a:t>, products and processes is the basic feature of mass production. The parts manufactured under mass production are  </a:t>
            </a:r>
            <a:r>
              <a:rPr lang="en-US" sz="2400" dirty="0" smtClean="0"/>
              <a:t>combined </a:t>
            </a:r>
            <a:r>
              <a:rPr lang="en-US" sz="2400" dirty="0"/>
              <a:t>in assembly line for making different products. Generally the degree of mechanization and automation is </a:t>
            </a:r>
            <a:r>
              <a:rPr lang="en-US" sz="2400" dirty="0" smtClean="0"/>
              <a:t>high. The </a:t>
            </a:r>
            <a:r>
              <a:rPr lang="en-US" sz="2400" dirty="0"/>
              <a:t>mass production process is continuous</a:t>
            </a:r>
            <a:r>
              <a:rPr lang="en-US" sz="2400" dirty="0" smtClean="0"/>
              <a:t>.</a:t>
            </a:r>
            <a:r>
              <a:rPr lang="en-US" sz="2400" dirty="0"/>
              <a:t/>
            </a:r>
            <a:br>
              <a:rPr lang="en-US" sz="2400" dirty="0"/>
            </a:br>
            <a:endParaRPr lang="en-IN" sz="2400" dirty="0"/>
          </a:p>
        </p:txBody>
      </p:sp>
    </p:spTree>
    <p:extLst>
      <p:ext uri="{BB962C8B-B14F-4D97-AF65-F5344CB8AC3E}">
        <p14:creationId xmlns="" xmlns:p14="http://schemas.microsoft.com/office/powerpoint/2010/main" val="408045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101CEB3-57F1-4D8B-B75D-A5926029DC72}"/>
              </a:ext>
            </a:extLst>
          </p:cNvPr>
          <p:cNvSpPr>
            <a:spLocks noGrp="1"/>
          </p:cNvSpPr>
          <p:nvPr>
            <p:ph type="title"/>
          </p:nvPr>
        </p:nvSpPr>
        <p:spPr>
          <a:xfrm>
            <a:off x="686834" y="1153572"/>
            <a:ext cx="3200400" cy="4461163"/>
          </a:xfrm>
        </p:spPr>
        <p:txBody>
          <a:bodyPr>
            <a:normAutofit/>
          </a:bodyPr>
          <a:lstStyle/>
          <a:p>
            <a:r>
              <a:rPr lang="en-GB" b="1">
                <a:solidFill>
                  <a:srgbClr val="FFFFFF"/>
                </a:solidFill>
                <a:cs typeface="Calibri Light"/>
              </a:rPr>
              <a:t>Production</a:t>
            </a:r>
          </a:p>
        </p:txBody>
      </p:sp>
      <p:sp>
        <p:nvSpPr>
          <p:cNvPr id="12" name="Arc 11">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9CC313F0-294F-46CF-ADC3-3FD19688562A}"/>
              </a:ext>
            </a:extLst>
          </p:cNvPr>
          <p:cNvSpPr>
            <a:spLocks noGrp="1"/>
          </p:cNvSpPr>
          <p:nvPr>
            <p:ph idx="1"/>
          </p:nvPr>
        </p:nvSpPr>
        <p:spPr>
          <a:xfrm>
            <a:off x="4447308" y="591344"/>
            <a:ext cx="6906491" cy="5585619"/>
          </a:xfrm>
        </p:spPr>
        <p:txBody>
          <a:bodyPr vert="horz" lIns="91440" tIns="45720" rIns="91440" bIns="45720" rtlCol="0" anchor="ctr">
            <a:normAutofit/>
          </a:bodyPr>
          <a:lstStyle/>
          <a:p>
            <a:pPr algn="just"/>
            <a:r>
              <a:rPr lang="en-GB">
                <a:cs typeface="Calibri"/>
              </a:rPr>
              <a:t>Production is a sequence of technical processes requiring either directly or indirectly the mental and physical skill of craftsman and consists of changing the shape, size and properties of materials and ultimately converting them into more useful articles.</a:t>
            </a:r>
            <a:endParaRPr lang="en-US"/>
          </a:p>
          <a:p>
            <a:pPr algn="just"/>
            <a:r>
              <a:rPr lang="en-GB">
                <a:cs typeface="Calibri"/>
              </a:rPr>
              <a:t>"an organised activity of transforming raw materials into finished products"</a:t>
            </a:r>
          </a:p>
          <a:p>
            <a:pPr algn="just"/>
            <a:r>
              <a:rPr lang="en-GB">
                <a:cs typeface="Calibri"/>
              </a:rPr>
              <a:t>"producing goods which satisfies some human wants"</a:t>
            </a:r>
          </a:p>
        </p:txBody>
      </p:sp>
    </p:spTree>
    <p:extLst>
      <p:ext uri="{BB962C8B-B14F-4D97-AF65-F5344CB8AC3E}">
        <p14:creationId xmlns="" xmlns:p14="http://schemas.microsoft.com/office/powerpoint/2010/main" val="3248724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1028700"/>
          </a:xfrm>
        </p:spPr>
        <p:txBody>
          <a:bodyPr>
            <a:normAutofit fontScale="90000"/>
          </a:bodyPr>
          <a:lstStyle/>
          <a:p>
            <a:r>
              <a:rPr lang="en-US" b="1" dirty="0" smtClean="0"/>
              <a:t/>
            </a:r>
            <a:br>
              <a:rPr lang="en-US" b="1" dirty="0" smtClean="0"/>
            </a:br>
            <a:r>
              <a:rPr lang="en-US" sz="4000" b="1" dirty="0" smtClean="0"/>
              <a:t>Types of Continuous/Flow Production</a:t>
            </a:r>
            <a:br>
              <a:rPr lang="en-US" sz="4000" b="1" dirty="0" smtClean="0"/>
            </a:br>
            <a:r>
              <a:rPr lang="en-US" sz="4000" b="1" dirty="0" smtClean="0"/>
              <a:t>Mass Production-Characteristics</a:t>
            </a:r>
            <a:br>
              <a:rPr lang="en-US" sz="4000" b="1" dirty="0" smtClean="0"/>
            </a:br>
            <a:endParaRPr lang="en-IN" b="1" dirty="0"/>
          </a:p>
        </p:txBody>
      </p:sp>
      <p:sp>
        <p:nvSpPr>
          <p:cNvPr id="3" name="Content Placeholder 2"/>
          <p:cNvSpPr>
            <a:spLocks noGrp="1"/>
          </p:cNvSpPr>
          <p:nvPr>
            <p:ph idx="1"/>
          </p:nvPr>
        </p:nvSpPr>
        <p:spPr>
          <a:xfrm>
            <a:off x="140970" y="1151254"/>
            <a:ext cx="11620500" cy="5558155"/>
          </a:xfrm>
        </p:spPr>
        <p:txBody>
          <a:bodyPr>
            <a:normAutofit fontScale="85000" lnSpcReduction="20000"/>
          </a:bodyPr>
          <a:lstStyle/>
          <a:p>
            <a:pPr>
              <a:lnSpc>
                <a:spcPct val="150000"/>
              </a:lnSpc>
            </a:pPr>
            <a:r>
              <a:rPr lang="en-US" dirty="0" smtClean="0"/>
              <a:t>Standardization of product and process sequence</a:t>
            </a:r>
          </a:p>
          <a:p>
            <a:pPr>
              <a:lnSpc>
                <a:spcPct val="150000"/>
              </a:lnSpc>
            </a:pPr>
            <a:r>
              <a:rPr lang="en-US" dirty="0" smtClean="0"/>
              <a:t>Special purpose machines having higher production capacities and output rates</a:t>
            </a:r>
          </a:p>
          <a:p>
            <a:pPr>
              <a:lnSpc>
                <a:spcPct val="150000"/>
              </a:lnSpc>
            </a:pPr>
            <a:r>
              <a:rPr lang="en-US" dirty="0" smtClean="0"/>
              <a:t>Large volume of products</a:t>
            </a:r>
          </a:p>
          <a:p>
            <a:pPr>
              <a:lnSpc>
                <a:spcPct val="150000"/>
              </a:lnSpc>
            </a:pPr>
            <a:r>
              <a:rPr lang="en-US" dirty="0" smtClean="0"/>
              <a:t>Shorter cycle time of production </a:t>
            </a:r>
          </a:p>
          <a:p>
            <a:pPr>
              <a:lnSpc>
                <a:spcPct val="150000"/>
              </a:lnSpc>
            </a:pPr>
            <a:r>
              <a:rPr lang="en-US" dirty="0" smtClean="0"/>
              <a:t>Lower in process inventory</a:t>
            </a:r>
          </a:p>
          <a:p>
            <a:pPr>
              <a:lnSpc>
                <a:spcPct val="150000"/>
              </a:lnSpc>
            </a:pPr>
            <a:r>
              <a:rPr lang="en-US" dirty="0" smtClean="0"/>
              <a:t>Perfectly balanced production lines</a:t>
            </a:r>
          </a:p>
          <a:p>
            <a:pPr>
              <a:lnSpc>
                <a:spcPct val="150000"/>
              </a:lnSpc>
            </a:pPr>
            <a:r>
              <a:rPr lang="en-US" dirty="0" smtClean="0"/>
              <a:t>Flow of materials, components and parts is continuous</a:t>
            </a:r>
          </a:p>
          <a:p>
            <a:pPr>
              <a:lnSpc>
                <a:spcPct val="150000"/>
              </a:lnSpc>
            </a:pPr>
            <a:r>
              <a:rPr lang="en-US" dirty="0" smtClean="0"/>
              <a:t>Production Planning and Control is easy</a:t>
            </a:r>
          </a:p>
          <a:p>
            <a:pPr>
              <a:lnSpc>
                <a:spcPct val="150000"/>
              </a:lnSpc>
            </a:pPr>
            <a:r>
              <a:rPr lang="en-US" dirty="0" smtClean="0"/>
              <a:t>Material handling can be completely automatic</a:t>
            </a:r>
            <a:endParaRPr lang="en-IN" dirty="0"/>
          </a:p>
        </p:txBody>
      </p:sp>
    </p:spTree>
    <p:extLst>
      <p:ext uri="{BB962C8B-B14F-4D97-AF65-F5344CB8AC3E}">
        <p14:creationId xmlns="" xmlns:p14="http://schemas.microsoft.com/office/powerpoint/2010/main" val="2087893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
            <a:ext cx="10515600" cy="766445"/>
          </a:xfrm>
        </p:spPr>
        <p:txBody>
          <a:bodyPr>
            <a:noAutofit/>
          </a:bodyPr>
          <a:lstStyle/>
          <a:p>
            <a:r>
              <a:rPr lang="en-US" sz="3600" b="1" dirty="0" smtClean="0"/>
              <a:t/>
            </a:r>
            <a:br>
              <a:rPr lang="en-US" sz="3600" b="1" dirty="0" smtClean="0"/>
            </a:br>
            <a:r>
              <a:rPr lang="en-US" sz="3600" b="1" dirty="0" smtClean="0"/>
              <a:t>Types </a:t>
            </a:r>
            <a:r>
              <a:rPr lang="en-US" sz="3600" b="1" dirty="0"/>
              <a:t>of Continuous/Flow Production</a:t>
            </a:r>
            <a:br>
              <a:rPr lang="en-US" sz="3600" b="1" dirty="0"/>
            </a:br>
            <a:r>
              <a:rPr lang="en-US" sz="3600" b="1" dirty="0" smtClean="0"/>
              <a:t>Process Production</a:t>
            </a:r>
            <a:r>
              <a:rPr lang="en-US" sz="3600" b="1" dirty="0"/>
              <a:t/>
            </a:r>
            <a:br>
              <a:rPr lang="en-US" sz="3600" b="1" dirty="0"/>
            </a:br>
            <a:endParaRPr lang="en-IN" sz="3600"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0" y="5292090"/>
            <a:ext cx="12192000" cy="1565910"/>
          </a:xfrm>
        </p:spPr>
      </p:pic>
      <p:sp>
        <p:nvSpPr>
          <p:cNvPr id="5" name="TextBox 4"/>
          <p:cNvSpPr txBox="1"/>
          <p:nvPr/>
        </p:nvSpPr>
        <p:spPr>
          <a:xfrm>
            <a:off x="154305" y="906274"/>
            <a:ext cx="11883390" cy="4385816"/>
          </a:xfrm>
          <a:prstGeom prst="rect">
            <a:avLst/>
          </a:prstGeom>
          <a:noFill/>
        </p:spPr>
        <p:txBody>
          <a:bodyPr wrap="square" rtlCol="0">
            <a:spAutoFit/>
          </a:bodyPr>
          <a:lstStyle/>
          <a:p>
            <a:pPr algn="just">
              <a:lnSpc>
                <a:spcPct val="150000"/>
              </a:lnSpc>
            </a:pPr>
            <a:r>
              <a:rPr lang="en-US" dirty="0"/>
              <a:t>Under this type of flow production, production is carried on continuously through a uniform and standardized sequence of operations. Highly sophisticated and automatic machines are </a:t>
            </a:r>
            <a:r>
              <a:rPr lang="en-US" dirty="0" smtClean="0"/>
              <a:t>used.  </a:t>
            </a:r>
            <a:r>
              <a:rPr lang="en-US" dirty="0"/>
              <a:t>Process production is employed in bulk processing of certain materials. Here, single raw material can be transformed into different kinds of products at </a:t>
            </a:r>
            <a:r>
              <a:rPr lang="en-US" dirty="0">
                <a:hlinkClick r:id="rId3"/>
              </a:rPr>
              <a:t>different stages of the production process</a:t>
            </a:r>
            <a:r>
              <a:rPr lang="en-US" dirty="0"/>
              <a:t> e.g., processing of crude oil in refinery — we get kerosene, gasoline, etc., at different stages of production</a:t>
            </a:r>
            <a:r>
              <a:rPr lang="en-US" dirty="0" smtClean="0"/>
              <a:t>. Similarly</a:t>
            </a:r>
            <a:r>
              <a:rPr lang="en-US" dirty="0"/>
              <a:t>, sugarcane is processed into sugar and molasses. In the automobile industry, process production is used in making chassis. Chemicals, cement, etc. are other examples of process production industries. Plants employing process production system are known as ‘process plants’.</a:t>
            </a:r>
          </a:p>
          <a:p>
            <a:pPr algn="just">
              <a:lnSpc>
                <a:spcPct val="150000"/>
              </a:lnSpc>
            </a:pPr>
            <a:r>
              <a:rPr lang="en-US" sz="2000" dirty="0" smtClean="0"/>
              <a:t>A </a:t>
            </a:r>
            <a:r>
              <a:rPr lang="en-US" sz="2000" dirty="0"/>
              <a:t>single product is produced and stocked in warehouses until it is demanded in the market. The flexibility of these plants is almost zero because only one product can be produced.</a:t>
            </a:r>
          </a:p>
          <a:p>
            <a:pPr algn="just">
              <a:lnSpc>
                <a:spcPct val="150000"/>
              </a:lnSpc>
            </a:pPr>
            <a:r>
              <a:rPr lang="en-US" sz="2000" dirty="0" smtClean="0"/>
              <a:t>Ex- </a:t>
            </a:r>
            <a:r>
              <a:rPr lang="en-US" sz="2000" dirty="0"/>
              <a:t>steel, cement, paper, sugar, </a:t>
            </a:r>
            <a:r>
              <a:rPr lang="en-US" sz="2000" dirty="0" smtClean="0"/>
              <a:t>etc.</a:t>
            </a:r>
            <a:endParaRPr lang="en-US" sz="2000" dirty="0"/>
          </a:p>
        </p:txBody>
      </p:sp>
    </p:spTree>
    <p:extLst>
      <p:ext uri="{BB962C8B-B14F-4D97-AF65-F5344CB8AC3E}">
        <p14:creationId xmlns="" xmlns:p14="http://schemas.microsoft.com/office/powerpoint/2010/main" val="2183182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 y="1"/>
            <a:ext cx="10515600" cy="1154430"/>
          </a:xfrm>
        </p:spPr>
        <p:txBody>
          <a:bodyPr>
            <a:normAutofit fontScale="90000"/>
          </a:bodyPr>
          <a:lstStyle/>
          <a:p>
            <a:r>
              <a:rPr lang="en-US" b="1" dirty="0" smtClean="0"/>
              <a:t/>
            </a:r>
            <a:br>
              <a:rPr lang="en-US" b="1" dirty="0" smtClean="0"/>
            </a:br>
            <a:r>
              <a:rPr lang="en-US" b="1" dirty="0" smtClean="0"/>
              <a:t>Types </a:t>
            </a:r>
            <a:r>
              <a:rPr lang="en-US" b="1" dirty="0"/>
              <a:t>of Continuous/Flow Production</a:t>
            </a:r>
            <a:br>
              <a:rPr lang="en-US" b="1" dirty="0"/>
            </a:br>
            <a:r>
              <a:rPr lang="en-US" b="1" dirty="0"/>
              <a:t>Process </a:t>
            </a:r>
            <a:r>
              <a:rPr lang="en-US" b="1" dirty="0" smtClean="0"/>
              <a:t>Production</a:t>
            </a:r>
            <a:r>
              <a:rPr lang="en-US" b="1" dirty="0"/>
              <a:t/>
            </a:r>
            <a:br>
              <a:rPr lang="en-US" b="1" dirty="0"/>
            </a:br>
            <a:endParaRPr lang="en-IN" dirty="0"/>
          </a:p>
        </p:txBody>
      </p:sp>
      <p:sp>
        <p:nvSpPr>
          <p:cNvPr id="3" name="Content Placeholder 2"/>
          <p:cNvSpPr>
            <a:spLocks noGrp="1"/>
          </p:cNvSpPr>
          <p:nvPr>
            <p:ph idx="1"/>
          </p:nvPr>
        </p:nvSpPr>
        <p:spPr>
          <a:xfrm>
            <a:off x="118110" y="1154431"/>
            <a:ext cx="11906250" cy="5520689"/>
          </a:xfrm>
        </p:spPr>
        <p:txBody>
          <a:bodyPr>
            <a:normAutofit/>
          </a:bodyPr>
          <a:lstStyle/>
          <a:p>
            <a:pPr algn="just" fontAlgn="base"/>
            <a:r>
              <a:rPr lang="en-US" dirty="0"/>
              <a:t>On the basis of the nature of production process, flow of production may be classified into</a:t>
            </a:r>
            <a:endParaRPr lang="en-US" dirty="0" smtClean="0"/>
          </a:p>
          <a:p>
            <a:pPr algn="just" fontAlgn="base"/>
            <a:r>
              <a:rPr lang="en-US" dirty="0" smtClean="0"/>
              <a:t>Analytical </a:t>
            </a:r>
            <a:r>
              <a:rPr lang="en-US" dirty="0"/>
              <a:t>process of production and</a:t>
            </a:r>
          </a:p>
          <a:p>
            <a:pPr algn="just" fontAlgn="base"/>
            <a:r>
              <a:rPr lang="en-US" dirty="0"/>
              <a:t>Synthetic process of production.</a:t>
            </a:r>
          </a:p>
          <a:p>
            <a:pPr algn="just" fontAlgn="base"/>
            <a:r>
              <a:rPr lang="en-US" b="1" dirty="0"/>
              <a:t>Analytical Process of Production</a:t>
            </a:r>
            <a:r>
              <a:rPr lang="en-US" dirty="0"/>
              <a:t>: In analytical process of production, a raw material is broken into different products. For example, crude oil is analyzed into gas, naphtha, petrol, etc. Similarly, coal is processed to obtain coke, coal, gas, coal-tar, etc.</a:t>
            </a:r>
          </a:p>
          <a:p>
            <a:pPr algn="just" fontAlgn="base"/>
            <a:r>
              <a:rPr lang="en-US" b="1" dirty="0"/>
              <a:t>Synthetic process of production</a:t>
            </a:r>
            <a:r>
              <a:rPr lang="en-US" dirty="0"/>
              <a:t>: Synthetic process of production, on the other hand, involves the mixing of two or more materials to manufacture a product. For instance, </a:t>
            </a:r>
            <a:r>
              <a:rPr lang="en-US" dirty="0" err="1"/>
              <a:t>lauric</a:t>
            </a:r>
            <a:r>
              <a:rPr lang="en-US" dirty="0"/>
              <a:t> acid, </a:t>
            </a:r>
            <a:r>
              <a:rPr lang="en-US" dirty="0" err="1"/>
              <a:t>myristic</a:t>
            </a:r>
            <a:r>
              <a:rPr lang="en-US" dirty="0"/>
              <a:t> acid, plasmatic acid, stearic acid, linoleic acid, etc., are synthesized to manufacture soap.</a:t>
            </a:r>
          </a:p>
          <a:p>
            <a:endParaRPr lang="en-IN" dirty="0"/>
          </a:p>
        </p:txBody>
      </p:sp>
    </p:spTree>
    <p:extLst>
      <p:ext uri="{BB962C8B-B14F-4D97-AF65-F5344CB8AC3E}">
        <p14:creationId xmlns="" xmlns:p14="http://schemas.microsoft.com/office/powerpoint/2010/main" val="607849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 y="113665"/>
            <a:ext cx="10515600" cy="1006475"/>
          </a:xfrm>
        </p:spPr>
        <p:txBody>
          <a:bodyPr>
            <a:normAutofit fontScale="90000"/>
          </a:bodyPr>
          <a:lstStyle/>
          <a:p>
            <a:r>
              <a:rPr lang="en-US" b="1" dirty="0" smtClean="0"/>
              <a:t/>
            </a:r>
            <a:br>
              <a:rPr lang="en-US" b="1" dirty="0" smtClean="0"/>
            </a:br>
            <a:r>
              <a:rPr lang="en-US" b="1" dirty="0" smtClean="0"/>
              <a:t>Types </a:t>
            </a:r>
            <a:r>
              <a:rPr lang="en-US" b="1" dirty="0"/>
              <a:t>of Continuous/Flow Production</a:t>
            </a:r>
            <a:br>
              <a:rPr lang="en-US" b="1" dirty="0"/>
            </a:br>
            <a:r>
              <a:rPr lang="en-US" b="1" dirty="0"/>
              <a:t>Process Production-Characteristics</a:t>
            </a:r>
            <a:br>
              <a:rPr lang="en-US" b="1" dirty="0"/>
            </a:br>
            <a:endParaRPr lang="en-IN" dirty="0"/>
          </a:p>
        </p:txBody>
      </p:sp>
      <p:sp>
        <p:nvSpPr>
          <p:cNvPr id="3" name="Content Placeholder 2"/>
          <p:cNvSpPr>
            <a:spLocks noGrp="1"/>
          </p:cNvSpPr>
          <p:nvPr>
            <p:ph idx="1"/>
          </p:nvPr>
        </p:nvSpPr>
        <p:spPr>
          <a:xfrm>
            <a:off x="198120" y="1368424"/>
            <a:ext cx="11746230" cy="5283836"/>
          </a:xfrm>
        </p:spPr>
        <p:txBody>
          <a:bodyPr>
            <a:normAutofit fontScale="92500"/>
          </a:bodyPr>
          <a:lstStyle/>
          <a:p>
            <a:pPr algn="just">
              <a:lnSpc>
                <a:spcPct val="150000"/>
              </a:lnSpc>
            </a:pPr>
            <a:r>
              <a:rPr lang="en-US" dirty="0"/>
              <a:t>There is a highly mechanized system for handling materials. Conveyors and automatic transfer machines are used to move the materials from one stage to another.</a:t>
            </a:r>
          </a:p>
          <a:p>
            <a:pPr algn="just">
              <a:lnSpc>
                <a:spcPct val="150000"/>
              </a:lnSpc>
            </a:pPr>
            <a:r>
              <a:rPr lang="en-US" dirty="0"/>
              <a:t>Low-skilled </a:t>
            </a:r>
            <a:r>
              <a:rPr lang="en-US" dirty="0" smtClean="0">
                <a:solidFill>
                  <a:schemeClr val="tx2"/>
                </a:solidFill>
              </a:rPr>
              <a:t>labor </a:t>
            </a:r>
            <a:r>
              <a:rPr lang="en-US" dirty="0" smtClean="0"/>
              <a:t>and </a:t>
            </a:r>
            <a:r>
              <a:rPr lang="en-US" dirty="0"/>
              <a:t>skilled technicians are required.</a:t>
            </a:r>
          </a:p>
          <a:p>
            <a:pPr algn="just">
              <a:lnSpc>
                <a:spcPct val="150000"/>
              </a:lnSpc>
            </a:pPr>
            <a:r>
              <a:rPr lang="en-US" dirty="0"/>
              <a:t>There is very less work-in-progress because material flow is continuous.</a:t>
            </a:r>
          </a:p>
          <a:p>
            <a:pPr algn="just">
              <a:lnSpc>
                <a:spcPct val="150000"/>
              </a:lnSpc>
            </a:pPr>
            <a:r>
              <a:rPr lang="en-US" dirty="0"/>
              <a:t>The </a:t>
            </a:r>
            <a:r>
              <a:rPr lang="en-US" dirty="0" smtClean="0"/>
              <a:t>production planning and </a:t>
            </a:r>
            <a:r>
              <a:rPr lang="en-US" dirty="0"/>
              <a:t>scheduling can be decided well in advance.</a:t>
            </a:r>
          </a:p>
          <a:p>
            <a:pPr algn="just">
              <a:lnSpc>
                <a:spcPct val="150000"/>
              </a:lnSpc>
            </a:pPr>
            <a:r>
              <a:rPr lang="en-US" dirty="0"/>
              <a:t>The full </a:t>
            </a:r>
            <a:r>
              <a:rPr lang="en-US" dirty="0" smtClean="0"/>
              <a:t>production system is </a:t>
            </a:r>
            <a:r>
              <a:rPr lang="en-US" dirty="0"/>
              <a:t>designed to produce only one specific type of item.</a:t>
            </a:r>
          </a:p>
          <a:p>
            <a:pPr marL="0" indent="0">
              <a:buNone/>
            </a:pPr>
            <a:endParaRPr lang="en-IN" dirty="0"/>
          </a:p>
        </p:txBody>
      </p:sp>
    </p:spTree>
    <p:extLst>
      <p:ext uri="{BB962C8B-B14F-4D97-AF65-F5344CB8AC3E}">
        <p14:creationId xmlns="" xmlns:p14="http://schemas.microsoft.com/office/powerpoint/2010/main" val="260018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10515600" cy="960755"/>
          </a:xfrm>
        </p:spPr>
        <p:txBody>
          <a:bodyPr>
            <a:noAutofit/>
          </a:bodyPr>
          <a:lstStyle/>
          <a:p>
            <a:r>
              <a:rPr lang="en-US" sz="3600" b="1" dirty="0"/>
              <a:t>Types of Continuous/Flow </a:t>
            </a:r>
            <a:r>
              <a:rPr lang="en-US" sz="3600" b="1" dirty="0" smtClean="0"/>
              <a:t>Production</a:t>
            </a:r>
            <a:br>
              <a:rPr lang="en-US" sz="3600" b="1" dirty="0" smtClean="0"/>
            </a:br>
            <a:r>
              <a:rPr lang="en-US" sz="3600" b="1" dirty="0" smtClean="0"/>
              <a:t>Assembly Line Production</a:t>
            </a:r>
            <a:endParaRPr lang="en-IN" sz="3600" dirty="0"/>
          </a:p>
        </p:txBody>
      </p:sp>
      <p:sp>
        <p:nvSpPr>
          <p:cNvPr id="3" name="Content Placeholder 2"/>
          <p:cNvSpPr>
            <a:spLocks noGrp="1"/>
          </p:cNvSpPr>
          <p:nvPr>
            <p:ph idx="1"/>
          </p:nvPr>
        </p:nvSpPr>
        <p:spPr>
          <a:xfrm>
            <a:off x="152400" y="960756"/>
            <a:ext cx="11837670" cy="5897244"/>
          </a:xfrm>
        </p:spPr>
        <p:txBody>
          <a:bodyPr>
            <a:normAutofit fontScale="92500" lnSpcReduction="10000"/>
          </a:bodyPr>
          <a:lstStyle/>
          <a:p>
            <a:pPr algn="just">
              <a:lnSpc>
                <a:spcPct val="150000"/>
              </a:lnSpc>
            </a:pPr>
            <a:r>
              <a:rPr lang="en-US" dirty="0"/>
              <a:t>Assembly line is a type of </a:t>
            </a:r>
            <a:r>
              <a:rPr lang="en-US" dirty="0" smtClean="0"/>
              <a:t> </a:t>
            </a:r>
            <a:r>
              <a:rPr lang="en-US" dirty="0"/>
              <a:t>production which developed in the automobile industry in the U.S.A. A manufacturing unit prefers to develop and employ assembly line because it helps to improve the efficiency of production. The use of flow production methods results in cost reduction. Assembly line is particularly useful when a limited variety of similar products is to be produced on a mass scale or in fairly large batches on a regular or continuous basis. In any production system the most vital decision is the proper layout of assembly line. The design of assembly line involves the proper balancing of technology and other manufacturing facilities </a:t>
            </a:r>
            <a:r>
              <a:rPr lang="en-US" dirty="0" smtClean="0"/>
              <a:t>so </a:t>
            </a:r>
            <a:r>
              <a:rPr lang="en-US" dirty="0"/>
              <a:t>as to develop a rational approach for optimization of results. The assembly line design depends largely upon product design and location of production.</a:t>
            </a:r>
            <a:endParaRPr lang="en-IN" dirty="0"/>
          </a:p>
        </p:txBody>
      </p:sp>
    </p:spTree>
    <p:extLst>
      <p:ext uri="{BB962C8B-B14F-4D97-AF65-F5344CB8AC3E}">
        <p14:creationId xmlns="" xmlns:p14="http://schemas.microsoft.com/office/powerpoint/2010/main" val="3517605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90" y="170815"/>
            <a:ext cx="10515600" cy="1325563"/>
          </a:xfrm>
        </p:spPr>
        <p:txBody>
          <a:bodyPr/>
          <a:lstStyle/>
          <a:p>
            <a:r>
              <a:rPr lang="en-US" b="1" dirty="0"/>
              <a:t>Types of Continuous/Flow Production</a:t>
            </a:r>
            <a:br>
              <a:rPr lang="en-US" b="1" dirty="0"/>
            </a:br>
            <a:r>
              <a:rPr lang="en-US" b="1" dirty="0"/>
              <a:t>Assembly </a:t>
            </a:r>
            <a:r>
              <a:rPr lang="en-US" b="1" dirty="0" smtClean="0"/>
              <a:t>Line Production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0" y="1794510"/>
            <a:ext cx="12192000" cy="4972050"/>
          </a:xfrm>
        </p:spPr>
      </p:pic>
    </p:spTree>
    <p:extLst>
      <p:ext uri="{BB962C8B-B14F-4D97-AF65-F5344CB8AC3E}">
        <p14:creationId xmlns="" xmlns:p14="http://schemas.microsoft.com/office/powerpoint/2010/main" val="247578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Comparison between various Production Systems</a:t>
            </a:r>
            <a:endParaRPr lang="en-US" sz="4000" b="1" dirty="0"/>
          </a:p>
        </p:txBody>
      </p:sp>
      <p:sp>
        <p:nvSpPr>
          <p:cNvPr id="3" name="Content Placeholder 2"/>
          <p:cNvSpPr>
            <a:spLocks noGrp="1"/>
          </p:cNvSpPr>
          <p:nvPr>
            <p:ph idx="1"/>
          </p:nvPr>
        </p:nvSpPr>
        <p:spPr/>
        <p:txBody>
          <a:bodyPr/>
          <a:lstStyle/>
          <a:p>
            <a:r>
              <a:rPr lang="en-US" dirty="0" smtClean="0"/>
              <a:t>Level of Production</a:t>
            </a:r>
          </a:p>
          <a:p>
            <a:r>
              <a:rPr lang="en-US" dirty="0" smtClean="0"/>
              <a:t>Pattern of Organization</a:t>
            </a:r>
          </a:p>
          <a:p>
            <a:r>
              <a:rPr lang="en-US" dirty="0" smtClean="0"/>
              <a:t>Production Cost per Unit</a:t>
            </a:r>
          </a:p>
          <a:p>
            <a:r>
              <a:rPr lang="en-US" dirty="0" smtClean="0"/>
              <a:t>Production flexibility</a:t>
            </a:r>
          </a:p>
          <a:p>
            <a:r>
              <a:rPr lang="en-US" dirty="0" smtClean="0"/>
              <a:t>Decision Making</a:t>
            </a:r>
          </a:p>
          <a:p>
            <a:r>
              <a:rPr lang="en-US" dirty="0" smtClean="0"/>
              <a:t>Required Skills and abilities</a:t>
            </a:r>
          </a:p>
          <a:p>
            <a:r>
              <a:rPr lang="en-US" dirty="0" smtClean="0"/>
              <a:t>Employment</a:t>
            </a:r>
          </a:p>
          <a:p>
            <a:r>
              <a:rPr lang="en-US" dirty="0" smtClean="0"/>
              <a:t>Suitability</a:t>
            </a:r>
          </a:p>
          <a:p>
            <a:endParaRPr lang="en-US" dirty="0" smtClean="0"/>
          </a:p>
          <a:p>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4000" b="1" dirty="0" smtClean="0"/>
              <a:t>Comparisons between various Production Systems</a:t>
            </a:r>
            <a:endParaRPr lang="en-US" sz="4000" b="1" dirty="0"/>
          </a:p>
        </p:txBody>
      </p:sp>
      <p:pic>
        <p:nvPicPr>
          <p:cNvPr id="4" name="Content Placeholder 3" descr="CPM.jpg"/>
          <p:cNvPicPr>
            <a:picLocks noGrp="1" noChangeAspect="1"/>
          </p:cNvPicPr>
          <p:nvPr>
            <p:ph idx="1"/>
          </p:nvPr>
        </p:nvPicPr>
        <p:blipFill>
          <a:blip r:embed="rId2"/>
          <a:stretch>
            <a:fillRect/>
          </a:stretch>
        </p:blipFill>
        <p:spPr>
          <a:xfrm>
            <a:off x="0" y="935915"/>
            <a:ext cx="12192000" cy="5922085"/>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9C7A2D-99DD-4A63-A7DB-D512EA4BD3BF}"/>
              </a:ext>
            </a:extLst>
          </p:cNvPr>
          <p:cNvSpPr>
            <a:spLocks noGrp="1"/>
          </p:cNvSpPr>
          <p:nvPr>
            <p:ph type="title"/>
          </p:nvPr>
        </p:nvSpPr>
        <p:spPr/>
        <p:txBody>
          <a:bodyPr/>
          <a:lstStyle/>
          <a:p>
            <a:r>
              <a:rPr lang="en-GB" b="1" dirty="0">
                <a:cs typeface="Calibri Light"/>
              </a:rPr>
              <a:t>Productivity</a:t>
            </a:r>
            <a:endParaRPr lang="en-GB" b="1" dirty="0"/>
          </a:p>
        </p:txBody>
      </p:sp>
      <p:sp>
        <p:nvSpPr>
          <p:cNvPr id="3" name="Content Placeholder 2">
            <a:extLst>
              <a:ext uri="{FF2B5EF4-FFF2-40B4-BE49-F238E27FC236}">
                <a16:creationId xmlns="" xmlns:a16="http://schemas.microsoft.com/office/drawing/2014/main" id="{E7443563-E6C9-4F3A-B351-F07E78007D58}"/>
              </a:ext>
            </a:extLst>
          </p:cNvPr>
          <p:cNvSpPr>
            <a:spLocks noGrp="1"/>
          </p:cNvSpPr>
          <p:nvPr>
            <p:ph idx="1"/>
          </p:nvPr>
        </p:nvSpPr>
        <p:spPr/>
        <p:txBody>
          <a:bodyPr vert="horz" lIns="91440" tIns="45720" rIns="91440" bIns="45720" rtlCol="0" anchor="t">
            <a:normAutofit/>
          </a:bodyPr>
          <a:lstStyle/>
          <a:p>
            <a:pPr algn="just"/>
            <a:r>
              <a:rPr lang="en-GB" dirty="0">
                <a:cs typeface="Calibri"/>
              </a:rPr>
              <a:t>Productivity implies development of an attitude of mind and a constant urge to find better, cheaper, easier, quicker and safer means of doing a job, manufacturing  a product and providing a service.</a:t>
            </a:r>
            <a:endParaRPr lang="en-US" dirty="0">
              <a:cs typeface="Calibri"/>
            </a:endParaRPr>
          </a:p>
          <a:p>
            <a:pPr marL="0" indent="0" algn="just">
              <a:buNone/>
            </a:pPr>
            <a:r>
              <a:rPr lang="en-GB" dirty="0">
                <a:cs typeface="Calibri"/>
              </a:rPr>
              <a:t>                                                                                                        </a:t>
            </a:r>
            <a:r>
              <a:rPr lang="en-GB" b="1" dirty="0">
                <a:cs typeface="Calibri"/>
              </a:rPr>
              <a:t>V.K.R Menon</a:t>
            </a:r>
          </a:p>
          <a:p>
            <a:pPr algn="just"/>
            <a:r>
              <a:rPr lang="en-GB" dirty="0">
                <a:ea typeface="+mn-lt"/>
                <a:cs typeface="+mn-lt"/>
              </a:rPr>
              <a:t>Productivity is defined as the ratio of output to input of a production system,</a:t>
            </a:r>
            <a:endParaRPr lang="en-GB" dirty="0">
              <a:cs typeface="Calibri" panose="020F0502020204030204"/>
            </a:endParaRPr>
          </a:p>
          <a:p>
            <a:pPr algn="just">
              <a:buNone/>
            </a:pPr>
            <a:r>
              <a:rPr lang="en-GB" dirty="0">
                <a:ea typeface="+mn-lt"/>
                <a:cs typeface="+mn-lt"/>
              </a:rPr>
              <a:t>Productivity - </a:t>
            </a:r>
            <a:r>
              <a:rPr lang="en-GB" u="sng" dirty="0" err="1">
                <a:ea typeface="+mn-lt"/>
                <a:cs typeface="+mn-lt"/>
              </a:rPr>
              <a:t>OutPut</a:t>
            </a:r>
            <a:endParaRPr lang="en-GB" u="sng" dirty="0" err="1"/>
          </a:p>
          <a:p>
            <a:pPr marL="0" indent="0" algn="just">
              <a:buNone/>
            </a:pPr>
            <a:r>
              <a:rPr lang="en-GB" dirty="0">
                <a:ea typeface="+mn-lt"/>
                <a:cs typeface="+mn-lt"/>
              </a:rPr>
              <a:t>                          Inputs</a:t>
            </a:r>
            <a:endParaRPr lang="en-GB" dirty="0"/>
          </a:p>
        </p:txBody>
      </p:sp>
    </p:spTree>
    <p:extLst>
      <p:ext uri="{BB962C8B-B14F-4D97-AF65-F5344CB8AC3E}">
        <p14:creationId xmlns="" xmlns:p14="http://schemas.microsoft.com/office/powerpoint/2010/main" val="3259309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DFB060-324F-41CD-AE3D-C09B1A413B8E}"/>
              </a:ext>
            </a:extLst>
          </p:cNvPr>
          <p:cNvSpPr>
            <a:spLocks noGrp="1"/>
          </p:cNvSpPr>
          <p:nvPr>
            <p:ph type="title"/>
          </p:nvPr>
        </p:nvSpPr>
        <p:spPr/>
        <p:txBody>
          <a:bodyPr/>
          <a:lstStyle/>
          <a:p>
            <a:r>
              <a:rPr lang="en-GB" b="1" dirty="0">
                <a:cs typeface="Calibri Light"/>
              </a:rPr>
              <a:t>Productivity</a:t>
            </a:r>
            <a:endParaRPr lang="en-GB" b="1" dirty="0"/>
          </a:p>
        </p:txBody>
      </p:sp>
      <p:sp>
        <p:nvSpPr>
          <p:cNvPr id="3" name="Content Placeholder 2">
            <a:extLst>
              <a:ext uri="{FF2B5EF4-FFF2-40B4-BE49-F238E27FC236}">
                <a16:creationId xmlns="" xmlns:a16="http://schemas.microsoft.com/office/drawing/2014/main" id="{CECBAF2F-4E5E-41F7-AE70-0095E887483F}"/>
              </a:ext>
            </a:extLst>
          </p:cNvPr>
          <p:cNvSpPr>
            <a:spLocks noGrp="1"/>
          </p:cNvSpPr>
          <p:nvPr>
            <p:ph idx="1"/>
          </p:nvPr>
        </p:nvSpPr>
        <p:spPr/>
        <p:txBody>
          <a:bodyPr vert="horz" lIns="91440" tIns="45720" rIns="91440" bIns="45720" rtlCol="0" anchor="t">
            <a:normAutofit/>
          </a:bodyPr>
          <a:lstStyle/>
          <a:p>
            <a:pPr algn="just"/>
            <a:r>
              <a:rPr lang="en-GB" sz="3200" dirty="0">
                <a:ea typeface="+mn-lt"/>
                <a:cs typeface="+mn-lt"/>
              </a:rPr>
              <a:t>To increase productivity, we want to make this output to inputs as large as possible which can be practical. This can be achieved by :</a:t>
            </a:r>
            <a:endParaRPr lang="en-GB" sz="3200">
              <a:cs typeface="Calibri" panose="020F0502020204030204"/>
            </a:endParaRPr>
          </a:p>
          <a:p>
            <a:pPr algn="just"/>
            <a:r>
              <a:rPr lang="en-GB" sz="3200" dirty="0">
                <a:ea typeface="+mn-lt"/>
                <a:cs typeface="+mn-lt"/>
              </a:rPr>
              <a:t>Either producing more output with the same inputs.</a:t>
            </a:r>
            <a:endParaRPr lang="en-GB" sz="3200">
              <a:cs typeface="Calibri" panose="020F0502020204030204"/>
            </a:endParaRPr>
          </a:p>
          <a:p>
            <a:pPr algn="just"/>
            <a:r>
              <a:rPr lang="en-GB" sz="3200" dirty="0">
                <a:ea typeface="+mn-lt"/>
                <a:cs typeface="+mn-lt"/>
              </a:rPr>
              <a:t>Or using fewer inputs for the same outputs.</a:t>
            </a:r>
            <a:endParaRPr lang="en-GB" sz="3200">
              <a:cs typeface="Calibri" panose="020F0502020204030204"/>
            </a:endParaRPr>
          </a:p>
          <a:p>
            <a:pPr algn="just"/>
            <a:r>
              <a:rPr lang="en-GB" sz="3200" dirty="0">
                <a:ea typeface="+mn-lt"/>
                <a:cs typeface="+mn-lt"/>
              </a:rPr>
              <a:t>Productivity-is a common measure of how well a country, industry or business unit is doing using its resources or factors of production</a:t>
            </a:r>
            <a:endParaRPr lang="en-GB" sz="3200">
              <a:cs typeface="Calibri" panose="020F0502020204030204"/>
            </a:endParaRPr>
          </a:p>
        </p:txBody>
      </p:sp>
    </p:spTree>
    <p:extLst>
      <p:ext uri="{BB962C8B-B14F-4D97-AF65-F5344CB8AC3E}">
        <p14:creationId xmlns="" xmlns:p14="http://schemas.microsoft.com/office/powerpoint/2010/main" val="614513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853482-95DA-4D84-8044-383905AEFCCA}"/>
              </a:ext>
            </a:extLst>
          </p:cNvPr>
          <p:cNvSpPr>
            <a:spLocks noGrp="1"/>
          </p:cNvSpPr>
          <p:nvPr>
            <p:ph type="title"/>
          </p:nvPr>
        </p:nvSpPr>
        <p:spPr/>
        <p:txBody>
          <a:bodyPr/>
          <a:lstStyle/>
          <a:p>
            <a:r>
              <a:rPr lang="en-GB" b="1">
                <a:cs typeface="Calibri Light"/>
              </a:rPr>
              <a:t>Types of Production</a:t>
            </a:r>
            <a:endParaRPr lang="en-GB" b="1"/>
          </a:p>
        </p:txBody>
      </p:sp>
      <p:graphicFrame>
        <p:nvGraphicFramePr>
          <p:cNvPr id="5" name="Content Placeholder 2">
            <a:extLst>
              <a:ext uri="{FF2B5EF4-FFF2-40B4-BE49-F238E27FC236}">
                <a16:creationId xmlns="" xmlns:a16="http://schemas.microsoft.com/office/drawing/2014/main" id="{5850E464-14C6-474A-83EB-04EE35E314D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247381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D5D444-B10C-4DFE-B915-65040AA7B79F}"/>
              </a:ext>
            </a:extLst>
          </p:cNvPr>
          <p:cNvSpPr>
            <a:spLocks noGrp="1"/>
          </p:cNvSpPr>
          <p:nvPr>
            <p:ph type="title"/>
          </p:nvPr>
        </p:nvSpPr>
        <p:spPr/>
        <p:txBody>
          <a:bodyPr/>
          <a:lstStyle/>
          <a:p>
            <a:r>
              <a:rPr lang="en-GB" b="1" dirty="0">
                <a:cs typeface="Calibri Light"/>
              </a:rPr>
              <a:t>Productivity and Production</a:t>
            </a:r>
            <a:endParaRPr lang="en-GB" b="1" dirty="0"/>
          </a:p>
        </p:txBody>
      </p:sp>
      <p:sp>
        <p:nvSpPr>
          <p:cNvPr id="3" name="Content Placeholder 2">
            <a:extLst>
              <a:ext uri="{FF2B5EF4-FFF2-40B4-BE49-F238E27FC236}">
                <a16:creationId xmlns="" xmlns:a16="http://schemas.microsoft.com/office/drawing/2014/main" id="{07F513DC-F53D-435D-B4E6-B5EF32C8A17D}"/>
              </a:ext>
            </a:extLst>
          </p:cNvPr>
          <p:cNvSpPr>
            <a:spLocks noGrp="1"/>
          </p:cNvSpPr>
          <p:nvPr>
            <p:ph idx="1"/>
          </p:nvPr>
        </p:nvSpPr>
        <p:spPr/>
        <p:txBody>
          <a:bodyPr vert="horz" lIns="91440" tIns="45720" rIns="91440" bIns="45720" rtlCol="0" anchor="t">
            <a:noAutofit/>
          </a:bodyPr>
          <a:lstStyle/>
          <a:p>
            <a:pPr algn="just"/>
            <a:r>
              <a:rPr lang="en-GB" sz="3200" dirty="0">
                <a:cs typeface="Calibri"/>
              </a:rPr>
              <a:t>The concept of productivity and </a:t>
            </a:r>
            <a:r>
              <a:rPr lang="en-GB" sz="3200" dirty="0">
                <a:ea typeface="+mn-lt"/>
                <a:cs typeface="+mn-lt"/>
              </a:rPr>
              <a:t>production </a:t>
            </a:r>
            <a:r>
              <a:rPr lang="en-GB" sz="3200" dirty="0">
                <a:cs typeface="Calibri"/>
              </a:rPr>
              <a:t> are totally different</a:t>
            </a:r>
            <a:endParaRPr lang="en-US" sz="3200">
              <a:cs typeface="Calibri"/>
            </a:endParaRPr>
          </a:p>
          <a:p>
            <a:pPr algn="just"/>
            <a:r>
              <a:rPr lang="en-GB" sz="3200" dirty="0">
                <a:cs typeface="Calibri"/>
              </a:rPr>
              <a:t>Production refers to absolute measure of output whereas productivity is a relative term.</a:t>
            </a:r>
          </a:p>
          <a:p>
            <a:pPr algn="just"/>
            <a:r>
              <a:rPr lang="en-GB" sz="3200" dirty="0">
                <a:cs typeface="Calibri"/>
              </a:rPr>
              <a:t>In productivity output is expressed in terms of input</a:t>
            </a:r>
          </a:p>
          <a:p>
            <a:pPr algn="just"/>
            <a:r>
              <a:rPr lang="en-GB" sz="3200" dirty="0">
                <a:cs typeface="Calibri"/>
              </a:rPr>
              <a:t>Production may show  a rise  without corresponding rise in the productivity and vice versa</a:t>
            </a:r>
          </a:p>
          <a:p>
            <a:pPr algn="just"/>
            <a:r>
              <a:rPr lang="en-GB" sz="3200" dirty="0">
                <a:cs typeface="Calibri"/>
              </a:rPr>
              <a:t>Rising productivity does not necessarily mean an increase in production</a:t>
            </a:r>
          </a:p>
          <a:p>
            <a:endParaRPr lang="en-GB" dirty="0">
              <a:cs typeface="Calibri"/>
            </a:endParaRPr>
          </a:p>
        </p:txBody>
      </p:sp>
    </p:spTree>
    <p:extLst>
      <p:ext uri="{BB962C8B-B14F-4D97-AF65-F5344CB8AC3E}">
        <p14:creationId xmlns="" xmlns:p14="http://schemas.microsoft.com/office/powerpoint/2010/main" val="1062222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34BD79-F2D6-4BDB-9276-B39212525436}"/>
              </a:ext>
            </a:extLst>
          </p:cNvPr>
          <p:cNvSpPr>
            <a:spLocks noGrp="1"/>
          </p:cNvSpPr>
          <p:nvPr>
            <p:ph type="title"/>
          </p:nvPr>
        </p:nvSpPr>
        <p:spPr/>
        <p:txBody>
          <a:bodyPr/>
          <a:lstStyle/>
          <a:p>
            <a:r>
              <a:rPr lang="en-GB" b="1" dirty="0">
                <a:ea typeface="+mj-lt"/>
                <a:cs typeface="+mj-lt"/>
              </a:rPr>
              <a:t>Productivity and Profitability</a:t>
            </a:r>
            <a:endParaRPr lang="en-GB" dirty="0">
              <a:ea typeface="+mj-lt"/>
              <a:cs typeface="+mj-lt"/>
            </a:endParaRPr>
          </a:p>
          <a:p>
            <a:endParaRPr lang="en-GB" dirty="0">
              <a:cs typeface="Calibri Light"/>
            </a:endParaRPr>
          </a:p>
        </p:txBody>
      </p:sp>
      <p:sp>
        <p:nvSpPr>
          <p:cNvPr id="3" name="Content Placeholder 2">
            <a:extLst>
              <a:ext uri="{FF2B5EF4-FFF2-40B4-BE49-F238E27FC236}">
                <a16:creationId xmlns="" xmlns:a16="http://schemas.microsoft.com/office/drawing/2014/main" id="{993E7132-0491-4AE9-B2B4-F383BD6A9C7B}"/>
              </a:ext>
            </a:extLst>
          </p:cNvPr>
          <p:cNvSpPr>
            <a:spLocks noGrp="1"/>
          </p:cNvSpPr>
          <p:nvPr>
            <p:ph idx="1"/>
          </p:nvPr>
        </p:nvSpPr>
        <p:spPr/>
        <p:txBody>
          <a:bodyPr vert="horz" lIns="91440" tIns="45720" rIns="91440" bIns="45720" rtlCol="0" anchor="t">
            <a:normAutofit/>
          </a:bodyPr>
          <a:lstStyle/>
          <a:p>
            <a:pPr algn="just"/>
            <a:r>
              <a:rPr lang="en-GB" sz="3600" dirty="0">
                <a:ea typeface="+mn-lt"/>
                <a:cs typeface="+mn-lt"/>
              </a:rPr>
              <a:t>Profitability is the ratio of difference of revenue and cost to Investment </a:t>
            </a:r>
            <a:endParaRPr lang="en-GB" sz="3600">
              <a:cs typeface="Calibri" panose="020F0502020204030204"/>
            </a:endParaRPr>
          </a:p>
          <a:p>
            <a:pPr algn="just"/>
            <a:r>
              <a:rPr lang="en-GB" sz="3600" dirty="0">
                <a:ea typeface="+mn-lt"/>
                <a:cs typeface="+mn-lt"/>
              </a:rPr>
              <a:t>Profitability = Revenue-Cost/Investment.</a:t>
            </a:r>
            <a:endParaRPr lang="en-GB" sz="3600" dirty="0">
              <a:cs typeface="Calibri"/>
            </a:endParaRPr>
          </a:p>
          <a:p>
            <a:pPr algn="just"/>
            <a:r>
              <a:rPr lang="en-GB" sz="3600" dirty="0">
                <a:ea typeface="+mn-lt"/>
                <a:cs typeface="+mn-lt"/>
              </a:rPr>
              <a:t>Profitability can be increased by reducing costs which in turn also increases productivity.</a:t>
            </a:r>
          </a:p>
          <a:p>
            <a:pPr algn="just"/>
            <a:r>
              <a:rPr lang="en-GB" sz="3600" dirty="0">
                <a:cs typeface="Calibri"/>
              </a:rPr>
              <a:t>Profitability can be increased by increasing selling price</a:t>
            </a:r>
            <a:endParaRPr lang="en-GB" sz="3600">
              <a:cs typeface="Calibri"/>
            </a:endParaRPr>
          </a:p>
        </p:txBody>
      </p:sp>
    </p:spTree>
    <p:extLst>
      <p:ext uri="{BB962C8B-B14F-4D97-AF65-F5344CB8AC3E}">
        <p14:creationId xmlns="" xmlns:p14="http://schemas.microsoft.com/office/powerpoint/2010/main" val="4239934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CD3E43-4EDD-45EA-A4C0-49B43D1BB030}"/>
              </a:ext>
            </a:extLst>
          </p:cNvPr>
          <p:cNvSpPr>
            <a:spLocks noGrp="1"/>
          </p:cNvSpPr>
          <p:nvPr>
            <p:ph type="title"/>
          </p:nvPr>
        </p:nvSpPr>
        <p:spPr/>
        <p:txBody>
          <a:bodyPr>
            <a:normAutofit/>
          </a:bodyPr>
          <a:lstStyle/>
          <a:p>
            <a:r>
              <a:rPr lang="en-GB" sz="4000" b="1" dirty="0">
                <a:latin typeface="+mn-lt"/>
                <a:cs typeface="Calibri Light"/>
              </a:rPr>
              <a:t>Purpose and Benefits of increasing Productivity</a:t>
            </a:r>
            <a:endParaRPr lang="en-GB" sz="4000" b="1" dirty="0">
              <a:latin typeface="+mn-lt"/>
            </a:endParaRPr>
          </a:p>
        </p:txBody>
      </p:sp>
      <p:sp>
        <p:nvSpPr>
          <p:cNvPr id="3" name="Content Placeholder 2">
            <a:extLst>
              <a:ext uri="{FF2B5EF4-FFF2-40B4-BE49-F238E27FC236}">
                <a16:creationId xmlns="" xmlns:a16="http://schemas.microsoft.com/office/drawing/2014/main" id="{1CA69EA2-5CD7-42FE-9CC4-47BB3B64A9B4}"/>
              </a:ext>
            </a:extLst>
          </p:cNvPr>
          <p:cNvSpPr>
            <a:spLocks noGrp="1"/>
          </p:cNvSpPr>
          <p:nvPr>
            <p:ph idx="1"/>
          </p:nvPr>
        </p:nvSpPr>
        <p:spPr/>
        <p:txBody>
          <a:bodyPr vert="horz" lIns="91440" tIns="45720" rIns="91440" bIns="45720" rtlCol="0" anchor="t">
            <a:normAutofit/>
          </a:bodyPr>
          <a:lstStyle/>
          <a:p>
            <a:pPr marL="0" indent="0" algn="just">
              <a:buNone/>
            </a:pPr>
            <a:r>
              <a:rPr lang="en-GB" sz="3600" b="1" dirty="0">
                <a:ea typeface="+mn-lt"/>
                <a:cs typeface="+mn-lt"/>
              </a:rPr>
              <a:t>For Management</a:t>
            </a:r>
            <a:endParaRPr lang="en-GB" sz="3600" b="1" dirty="0">
              <a:cs typeface="Calibri" panose="020F0502020204030204"/>
            </a:endParaRPr>
          </a:p>
          <a:p>
            <a:pPr marL="0" indent="0" algn="just">
              <a:buNone/>
            </a:pPr>
            <a:r>
              <a:rPr lang="en-GB" sz="3600" dirty="0">
                <a:ea typeface="+mn-lt"/>
                <a:cs typeface="+mn-lt"/>
              </a:rPr>
              <a:t>(</a:t>
            </a:r>
            <a:r>
              <a:rPr lang="en-GB" sz="3600" dirty="0" err="1">
                <a:ea typeface="+mn-lt"/>
                <a:cs typeface="+mn-lt"/>
              </a:rPr>
              <a:t>i</a:t>
            </a:r>
            <a:r>
              <a:rPr lang="en-GB" sz="3600" dirty="0">
                <a:ea typeface="+mn-lt"/>
                <a:cs typeface="+mn-lt"/>
              </a:rPr>
              <a:t>) To earn good profit because of reduction in costs.</a:t>
            </a:r>
            <a:endParaRPr lang="en-GB" sz="3600" dirty="0">
              <a:cs typeface="Calibri" panose="020F0502020204030204"/>
            </a:endParaRPr>
          </a:p>
          <a:p>
            <a:pPr marL="0" indent="0" algn="just">
              <a:buNone/>
            </a:pPr>
            <a:r>
              <a:rPr lang="en-GB" sz="3600" dirty="0">
                <a:ea typeface="+mn-lt"/>
                <a:cs typeface="+mn-lt"/>
              </a:rPr>
              <a:t>(ii) To sell more, to earn profit.</a:t>
            </a:r>
            <a:endParaRPr lang="en-GB" sz="3600" dirty="0">
              <a:cs typeface="Calibri" panose="020F0502020204030204"/>
            </a:endParaRPr>
          </a:p>
          <a:p>
            <a:pPr marL="0" indent="0" algn="just">
              <a:buNone/>
            </a:pPr>
            <a:r>
              <a:rPr lang="en-GB" sz="3600" dirty="0">
                <a:ea typeface="+mn-lt"/>
                <a:cs typeface="+mn-lt"/>
              </a:rPr>
              <a:t>(iii) To have better utilization of resources.</a:t>
            </a:r>
            <a:endParaRPr lang="en-GB" sz="3600" dirty="0">
              <a:cs typeface="Calibri" panose="020F0502020204030204"/>
            </a:endParaRPr>
          </a:p>
          <a:p>
            <a:pPr marL="0" indent="0" algn="just">
              <a:buNone/>
            </a:pPr>
            <a:r>
              <a:rPr lang="en-GB" sz="3600" dirty="0">
                <a:ea typeface="+mn-lt"/>
                <a:cs typeface="+mn-lt"/>
              </a:rPr>
              <a:t>(iv) To stand better in the market.</a:t>
            </a:r>
            <a:endParaRPr lang="en-GB" sz="3600" dirty="0">
              <a:cs typeface="Calibri" panose="020F0502020204030204"/>
            </a:endParaRPr>
          </a:p>
          <a:p>
            <a:pPr marL="0" indent="0" algn="just">
              <a:buNone/>
            </a:pPr>
            <a:r>
              <a:rPr lang="en-GB" sz="3600" dirty="0">
                <a:ea typeface="+mn-lt"/>
                <a:cs typeface="+mn-lt"/>
              </a:rPr>
              <a:t>(v) Provide overall prosperity and reputation of the company.</a:t>
            </a:r>
            <a:endParaRPr lang="en-GB" sz="3600" dirty="0">
              <a:cs typeface="Calibri" panose="020F0502020204030204"/>
            </a:endParaRPr>
          </a:p>
        </p:txBody>
      </p:sp>
    </p:spTree>
    <p:extLst>
      <p:ext uri="{BB962C8B-B14F-4D97-AF65-F5344CB8AC3E}">
        <p14:creationId xmlns="" xmlns:p14="http://schemas.microsoft.com/office/powerpoint/2010/main" val="2867345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20EB18-8579-497C-99B1-BAB71711EFDA}"/>
              </a:ext>
            </a:extLst>
          </p:cNvPr>
          <p:cNvSpPr>
            <a:spLocks noGrp="1"/>
          </p:cNvSpPr>
          <p:nvPr>
            <p:ph type="title"/>
          </p:nvPr>
        </p:nvSpPr>
        <p:spPr/>
        <p:txBody>
          <a:bodyPr>
            <a:normAutofit fontScale="90000"/>
          </a:bodyPr>
          <a:lstStyle/>
          <a:p>
            <a:r>
              <a:rPr lang="en-GB" b="1" dirty="0">
                <a:ea typeface="+mj-lt"/>
                <a:cs typeface="+mj-lt"/>
              </a:rPr>
              <a:t/>
            </a:r>
            <a:br>
              <a:rPr lang="en-GB" b="1" dirty="0">
                <a:ea typeface="+mj-lt"/>
                <a:cs typeface="+mj-lt"/>
              </a:rPr>
            </a:br>
            <a:r>
              <a:rPr lang="en-GB" b="1" dirty="0">
                <a:latin typeface="+mn-lt"/>
                <a:ea typeface="+mj-lt"/>
                <a:cs typeface="+mj-lt"/>
              </a:rPr>
              <a:t>Purpose and Benefits of increasing Productivity</a:t>
            </a:r>
          </a:p>
          <a:p>
            <a:endParaRPr lang="en-GB" b="1" dirty="0">
              <a:latin typeface="+mn-lt"/>
              <a:cs typeface="Calibri Light"/>
            </a:endParaRPr>
          </a:p>
        </p:txBody>
      </p:sp>
      <p:sp>
        <p:nvSpPr>
          <p:cNvPr id="3" name="Content Placeholder 2">
            <a:extLst>
              <a:ext uri="{FF2B5EF4-FFF2-40B4-BE49-F238E27FC236}">
                <a16:creationId xmlns="" xmlns:a16="http://schemas.microsoft.com/office/drawing/2014/main" id="{22A8D061-B30F-4809-AB5D-1D34D226441C}"/>
              </a:ext>
            </a:extLst>
          </p:cNvPr>
          <p:cNvSpPr>
            <a:spLocks noGrp="1"/>
          </p:cNvSpPr>
          <p:nvPr>
            <p:ph idx="1"/>
          </p:nvPr>
        </p:nvSpPr>
        <p:spPr/>
        <p:txBody>
          <a:bodyPr vert="horz" lIns="91440" tIns="45720" rIns="91440" bIns="45720" rtlCol="0" anchor="t">
            <a:normAutofit lnSpcReduction="10000"/>
          </a:bodyPr>
          <a:lstStyle/>
          <a:p>
            <a:pPr marL="0" indent="0">
              <a:buNone/>
            </a:pPr>
            <a:r>
              <a:rPr lang="en-GB" b="1" dirty="0">
                <a:ea typeface="+mn-lt"/>
                <a:cs typeface="+mn-lt"/>
              </a:rPr>
              <a:t>For Workers</a:t>
            </a:r>
            <a:endParaRPr lang="en-GB" b="1" dirty="0">
              <a:cs typeface="Calibri" panose="020F0502020204030204"/>
            </a:endParaRPr>
          </a:p>
          <a:p>
            <a:pPr marL="0" indent="0">
              <a:buNone/>
            </a:pPr>
            <a:r>
              <a:rPr lang="en-GB" dirty="0">
                <a:ea typeface="+mn-lt"/>
                <a:cs typeface="+mn-lt"/>
              </a:rPr>
              <a:t>(</a:t>
            </a:r>
            <a:r>
              <a:rPr lang="en-GB" dirty="0" err="1">
                <a:ea typeface="+mn-lt"/>
                <a:cs typeface="+mn-lt"/>
              </a:rPr>
              <a:t>i</a:t>
            </a:r>
            <a:r>
              <a:rPr lang="en-GB" dirty="0">
                <a:ea typeface="+mn-lt"/>
                <a:cs typeface="+mn-lt"/>
              </a:rPr>
              <a:t>) Higher wages.</a:t>
            </a:r>
            <a:endParaRPr lang="en-GB" dirty="0">
              <a:cs typeface="Calibri" panose="020F0502020204030204"/>
            </a:endParaRPr>
          </a:p>
          <a:p>
            <a:pPr marL="0" indent="0">
              <a:buNone/>
            </a:pPr>
            <a:r>
              <a:rPr lang="en-GB" dirty="0">
                <a:ea typeface="+mn-lt"/>
                <a:cs typeface="+mn-lt"/>
              </a:rPr>
              <a:t>(ii) Better working conditions, improved morale.</a:t>
            </a:r>
            <a:endParaRPr lang="en-GB" dirty="0">
              <a:cs typeface="Calibri" panose="020F0502020204030204"/>
            </a:endParaRPr>
          </a:p>
          <a:p>
            <a:pPr marL="0" indent="0">
              <a:buNone/>
            </a:pPr>
            <a:r>
              <a:rPr lang="en-GB" dirty="0">
                <a:ea typeface="+mn-lt"/>
                <a:cs typeface="+mn-lt"/>
              </a:rPr>
              <a:t>(ii) Higher standard of living.</a:t>
            </a:r>
            <a:endParaRPr lang="en-GB" dirty="0">
              <a:cs typeface="Calibri" panose="020F0502020204030204"/>
            </a:endParaRPr>
          </a:p>
          <a:p>
            <a:pPr marL="0" indent="0">
              <a:buNone/>
            </a:pPr>
            <a:r>
              <a:rPr lang="en-GB" dirty="0">
                <a:ea typeface="+mn-lt"/>
                <a:cs typeface="+mn-lt"/>
              </a:rPr>
              <a:t>(iv) Job security and satisfaction.</a:t>
            </a:r>
            <a:endParaRPr lang="en-GB" dirty="0">
              <a:cs typeface="Calibri" panose="020F0502020204030204"/>
            </a:endParaRPr>
          </a:p>
          <a:p>
            <a:pPr marL="0" indent="0">
              <a:buNone/>
            </a:pPr>
            <a:r>
              <a:rPr lang="en-GB" b="1" dirty="0">
                <a:ea typeface="+mn-lt"/>
                <a:cs typeface="+mn-lt"/>
              </a:rPr>
              <a:t> For Consumers</a:t>
            </a:r>
            <a:endParaRPr lang="en-GB" b="1" dirty="0">
              <a:cs typeface="Calibri" panose="020F0502020204030204"/>
            </a:endParaRPr>
          </a:p>
          <a:p>
            <a:pPr marL="0" indent="0">
              <a:buNone/>
            </a:pPr>
            <a:r>
              <a:rPr lang="en-GB" dirty="0">
                <a:ea typeface="+mn-lt"/>
                <a:cs typeface="+mn-lt"/>
              </a:rPr>
              <a:t>(</a:t>
            </a:r>
            <a:r>
              <a:rPr lang="en-GB" dirty="0" err="1">
                <a:ea typeface="+mn-lt"/>
                <a:cs typeface="+mn-lt"/>
              </a:rPr>
              <a:t>i</a:t>
            </a:r>
            <a:r>
              <a:rPr lang="en-GB" dirty="0">
                <a:ea typeface="+mn-lt"/>
                <a:cs typeface="+mn-lt"/>
              </a:rPr>
              <a:t>) Better quality goods at reduced prices which helps to raise their standard of living.</a:t>
            </a:r>
            <a:endParaRPr lang="en-GB" dirty="0">
              <a:cs typeface="Calibri" panose="020F0502020204030204"/>
            </a:endParaRPr>
          </a:p>
          <a:p>
            <a:pPr marL="0" indent="0">
              <a:buNone/>
            </a:pPr>
            <a:r>
              <a:rPr lang="en-GB" dirty="0">
                <a:ea typeface="+mn-lt"/>
                <a:cs typeface="+mn-lt"/>
              </a:rPr>
              <a:t>(ii) More satisfaction.</a:t>
            </a:r>
            <a:endParaRPr lang="en-GB" dirty="0">
              <a:cs typeface="Calibri" panose="020F0502020204030204"/>
            </a:endParaRPr>
          </a:p>
        </p:txBody>
      </p:sp>
    </p:spTree>
    <p:extLst>
      <p:ext uri="{BB962C8B-B14F-4D97-AF65-F5344CB8AC3E}">
        <p14:creationId xmlns="" xmlns:p14="http://schemas.microsoft.com/office/powerpoint/2010/main" val="1724601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ED3778-B4BC-4E3E-9E71-DDC56D24B55A}"/>
              </a:ext>
            </a:extLst>
          </p:cNvPr>
          <p:cNvSpPr>
            <a:spLocks noGrp="1"/>
          </p:cNvSpPr>
          <p:nvPr>
            <p:ph type="title"/>
          </p:nvPr>
        </p:nvSpPr>
        <p:spPr/>
        <p:txBody>
          <a:bodyPr/>
          <a:lstStyle/>
          <a:p>
            <a:r>
              <a:rPr lang="en-GB" sz="4000" b="1" dirty="0">
                <a:latin typeface="+mn-lt"/>
                <a:ea typeface="+mj-lt"/>
                <a:cs typeface="+mj-lt"/>
              </a:rPr>
              <a:t>Purpose and Benefits of increasing Productivity</a:t>
            </a:r>
            <a:endParaRPr lang="en-GB" sz="4000" dirty="0">
              <a:latin typeface="+mn-lt"/>
              <a:ea typeface="+mj-lt"/>
              <a:cs typeface="+mj-lt"/>
            </a:endParaRPr>
          </a:p>
          <a:p>
            <a:endParaRPr lang="en-GB" dirty="0">
              <a:cs typeface="Calibri Light"/>
            </a:endParaRPr>
          </a:p>
        </p:txBody>
      </p:sp>
      <p:sp>
        <p:nvSpPr>
          <p:cNvPr id="3" name="Content Placeholder 2">
            <a:extLst>
              <a:ext uri="{FF2B5EF4-FFF2-40B4-BE49-F238E27FC236}">
                <a16:creationId xmlns="" xmlns:a16="http://schemas.microsoft.com/office/drawing/2014/main" id="{FAFB959B-89CA-4DF1-AC19-AFDFF410633F}"/>
              </a:ext>
            </a:extLst>
          </p:cNvPr>
          <p:cNvSpPr>
            <a:spLocks noGrp="1"/>
          </p:cNvSpPr>
          <p:nvPr>
            <p:ph idx="1"/>
          </p:nvPr>
        </p:nvSpPr>
        <p:spPr/>
        <p:txBody>
          <a:bodyPr vert="horz" lIns="91440" tIns="45720" rIns="91440" bIns="45720" rtlCol="0" anchor="t">
            <a:normAutofit lnSpcReduction="10000"/>
          </a:bodyPr>
          <a:lstStyle/>
          <a:p>
            <a:pPr marL="0" indent="0">
              <a:buNone/>
            </a:pPr>
            <a:r>
              <a:rPr lang="en-GB" b="1" dirty="0">
                <a:ea typeface="+mn-lt"/>
                <a:cs typeface="+mn-lt"/>
              </a:rPr>
              <a:t>To Government</a:t>
            </a:r>
            <a:endParaRPr lang="en-GB" b="1" dirty="0">
              <a:cs typeface="Calibri" panose="020F0502020204030204"/>
            </a:endParaRPr>
          </a:p>
          <a:p>
            <a:pPr marL="0" indent="0">
              <a:buNone/>
            </a:pPr>
            <a:r>
              <a:rPr lang="en-GB" dirty="0">
                <a:ea typeface="+mn-lt"/>
                <a:cs typeface="+mn-lt"/>
              </a:rPr>
              <a:t>(</a:t>
            </a:r>
            <a:r>
              <a:rPr lang="en-GB" dirty="0" err="1">
                <a:ea typeface="+mn-lt"/>
                <a:cs typeface="+mn-lt"/>
              </a:rPr>
              <a:t>i</a:t>
            </a:r>
            <a:r>
              <a:rPr lang="en-GB" dirty="0">
                <a:ea typeface="+mn-lt"/>
                <a:cs typeface="+mn-lt"/>
              </a:rPr>
              <a:t>) Higher profits earned by factories will bring more revenue to the government by taxation.</a:t>
            </a:r>
            <a:endParaRPr lang="en-GB" dirty="0">
              <a:cs typeface="Calibri" panose="020F0502020204030204"/>
            </a:endParaRPr>
          </a:p>
          <a:p>
            <a:pPr marL="0" indent="0">
              <a:buNone/>
            </a:pPr>
            <a:r>
              <a:rPr lang="en-GB" dirty="0">
                <a:ea typeface="+mn-lt"/>
                <a:cs typeface="+mn-lt"/>
              </a:rPr>
              <a:t>(ii) Export trades may develop bringing more foreign exchange to the nation.</a:t>
            </a:r>
            <a:endParaRPr lang="en-GB" dirty="0">
              <a:cs typeface="Calibri" panose="020F0502020204030204"/>
            </a:endParaRPr>
          </a:p>
          <a:p>
            <a:pPr marL="0" indent="0">
              <a:buNone/>
            </a:pPr>
            <a:r>
              <a:rPr lang="en-GB" dirty="0">
                <a:ea typeface="+mn-lt"/>
                <a:cs typeface="+mn-lt"/>
              </a:rPr>
              <a:t>(iii) It helps to increase the welfare of the nation and development of national economy.</a:t>
            </a:r>
            <a:endParaRPr lang="en-GB" dirty="0">
              <a:cs typeface="Calibri" panose="020F0502020204030204"/>
            </a:endParaRPr>
          </a:p>
          <a:p>
            <a:pPr marL="0" indent="0">
              <a:buNone/>
            </a:pPr>
            <a:r>
              <a:rPr lang="en-GB" dirty="0">
                <a:ea typeface="+mn-lt"/>
                <a:cs typeface="+mn-lt"/>
              </a:rPr>
              <a:t>(iv) It helps better utilization of resources of the nation.</a:t>
            </a:r>
            <a:endParaRPr lang="en-GB" dirty="0">
              <a:cs typeface="Calibri" panose="020F0502020204030204"/>
            </a:endParaRPr>
          </a:p>
          <a:p>
            <a:pPr marL="0" indent="0">
              <a:buNone/>
            </a:pPr>
            <a:r>
              <a:rPr lang="en-GB" dirty="0">
                <a:ea typeface="+mn-lt"/>
                <a:cs typeface="+mn-lt"/>
              </a:rPr>
              <a:t>(v) It increases per capita income.</a:t>
            </a:r>
            <a:endParaRPr lang="en-GB" dirty="0">
              <a:cs typeface="Calibri" panose="020F0502020204030204"/>
            </a:endParaRPr>
          </a:p>
          <a:p>
            <a:pPr marL="0" indent="0">
              <a:buNone/>
            </a:pPr>
            <a:r>
              <a:rPr lang="en-GB" dirty="0">
                <a:ea typeface="+mn-lt"/>
                <a:cs typeface="+mn-lt"/>
              </a:rPr>
              <a:t>(vi) Development of the nation.</a:t>
            </a:r>
            <a:endParaRPr lang="en-GB" dirty="0">
              <a:cs typeface="Calibri" panose="020F0502020204030204"/>
            </a:endParaRPr>
          </a:p>
        </p:txBody>
      </p:sp>
    </p:spTree>
    <p:extLst>
      <p:ext uri="{BB962C8B-B14F-4D97-AF65-F5344CB8AC3E}">
        <p14:creationId xmlns="" xmlns:p14="http://schemas.microsoft.com/office/powerpoint/2010/main" val="2982139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63FD6E-AA54-41A9-A30B-AB4F98E3F419}"/>
              </a:ext>
            </a:extLst>
          </p:cNvPr>
          <p:cNvSpPr>
            <a:spLocks noGrp="1"/>
          </p:cNvSpPr>
          <p:nvPr>
            <p:ph type="title"/>
          </p:nvPr>
        </p:nvSpPr>
        <p:spPr/>
        <p:txBody>
          <a:bodyPr/>
          <a:lstStyle/>
          <a:p>
            <a:r>
              <a:rPr lang="en-GB" b="1" dirty="0" smtClean="0">
                <a:cs typeface="Calibri Light"/>
              </a:rPr>
              <a:t>Factors affecting Productivity</a:t>
            </a:r>
            <a:endParaRPr lang="en-GB" b="1" dirty="0">
              <a:cs typeface="Calibri Light"/>
            </a:endParaRPr>
          </a:p>
        </p:txBody>
      </p:sp>
      <p:sp>
        <p:nvSpPr>
          <p:cNvPr id="3" name="Content Placeholder 2">
            <a:extLst>
              <a:ext uri="{FF2B5EF4-FFF2-40B4-BE49-F238E27FC236}">
                <a16:creationId xmlns="" xmlns:a16="http://schemas.microsoft.com/office/drawing/2014/main" id="{01EFD500-0DC6-46FB-9EFF-34F04EDC7BAF}"/>
              </a:ext>
            </a:extLst>
          </p:cNvPr>
          <p:cNvSpPr>
            <a:spLocks noGrp="1"/>
          </p:cNvSpPr>
          <p:nvPr>
            <p:ph idx="1"/>
          </p:nvPr>
        </p:nvSpPr>
        <p:spPr/>
        <p:txBody>
          <a:bodyPr>
            <a:normAutofit fontScale="92500" lnSpcReduction="10000"/>
          </a:bodyPr>
          <a:lstStyle/>
          <a:p>
            <a:r>
              <a:rPr lang="en-GB" sz="3600" dirty="0" smtClean="0"/>
              <a:t>Technological Development</a:t>
            </a:r>
          </a:p>
          <a:p>
            <a:pPr lvl="1">
              <a:lnSpc>
                <a:spcPct val="150000"/>
              </a:lnSpc>
            </a:pPr>
            <a:r>
              <a:rPr lang="en-GB" dirty="0" smtClean="0"/>
              <a:t>Size of the Plant</a:t>
            </a:r>
          </a:p>
          <a:p>
            <a:pPr lvl="1">
              <a:lnSpc>
                <a:spcPct val="150000"/>
              </a:lnSpc>
            </a:pPr>
            <a:r>
              <a:rPr lang="en-GB" dirty="0" smtClean="0"/>
              <a:t>Research and Development</a:t>
            </a:r>
          </a:p>
          <a:p>
            <a:pPr lvl="1">
              <a:lnSpc>
                <a:spcPct val="150000"/>
              </a:lnSpc>
            </a:pPr>
            <a:r>
              <a:rPr lang="en-GB" dirty="0" smtClean="0"/>
              <a:t>Plant and Job Layout</a:t>
            </a:r>
          </a:p>
          <a:p>
            <a:pPr lvl="1">
              <a:lnSpc>
                <a:spcPct val="150000"/>
              </a:lnSpc>
            </a:pPr>
            <a:r>
              <a:rPr lang="en-GB" dirty="0" smtClean="0"/>
              <a:t>Machine and Equipment Design</a:t>
            </a:r>
          </a:p>
          <a:p>
            <a:pPr lvl="1">
              <a:lnSpc>
                <a:spcPct val="150000"/>
              </a:lnSpc>
            </a:pPr>
            <a:r>
              <a:rPr lang="en-GB" dirty="0" smtClean="0"/>
              <a:t>Production Processes</a:t>
            </a:r>
          </a:p>
          <a:p>
            <a:pPr lvl="1">
              <a:lnSpc>
                <a:spcPct val="150000"/>
              </a:lnSpc>
            </a:pPr>
            <a:r>
              <a:rPr lang="en-GB" dirty="0" smtClean="0"/>
              <a:t>Power, Raw materials etc.,</a:t>
            </a:r>
          </a:p>
          <a:p>
            <a:pPr lvl="1">
              <a:lnSpc>
                <a:spcPct val="150000"/>
              </a:lnSpc>
            </a:pPr>
            <a:r>
              <a:rPr lang="en-GB" dirty="0" smtClean="0"/>
              <a:t>Scientific Management</a:t>
            </a:r>
          </a:p>
          <a:p>
            <a:pPr lvl="1"/>
            <a:endParaRPr lang="en-GB" sz="3200" dirty="0" smtClean="0"/>
          </a:p>
        </p:txBody>
      </p:sp>
    </p:spTree>
    <p:extLst>
      <p:ext uri="{BB962C8B-B14F-4D97-AF65-F5344CB8AC3E}">
        <p14:creationId xmlns="" xmlns:p14="http://schemas.microsoft.com/office/powerpoint/2010/main" val="2155971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cs typeface="Calibri Light"/>
              </a:rPr>
              <a:t>Factors affecting Productivity</a:t>
            </a:r>
            <a:endParaRPr lang="en-US" dirty="0"/>
          </a:p>
        </p:txBody>
      </p:sp>
      <p:sp>
        <p:nvSpPr>
          <p:cNvPr id="3" name="Content Placeholder 2"/>
          <p:cNvSpPr>
            <a:spLocks noGrp="1"/>
          </p:cNvSpPr>
          <p:nvPr>
            <p:ph idx="1"/>
          </p:nvPr>
        </p:nvSpPr>
        <p:spPr/>
        <p:txBody>
          <a:bodyPr/>
          <a:lstStyle/>
          <a:p>
            <a:r>
              <a:rPr lang="en-GB" dirty="0" smtClean="0"/>
              <a:t>Individual factors</a:t>
            </a:r>
          </a:p>
          <a:p>
            <a:r>
              <a:rPr lang="en-GB" dirty="0" smtClean="0"/>
              <a:t>Organization factors</a:t>
            </a:r>
          </a:p>
          <a:p>
            <a:r>
              <a:rPr lang="en-GB" dirty="0" smtClean="0"/>
              <a:t>Work environment </a:t>
            </a:r>
          </a:p>
          <a:p>
            <a:r>
              <a:rPr lang="en-GB" dirty="0" smtClean="0"/>
              <a:t>Other factors</a:t>
            </a:r>
          </a:p>
          <a:p>
            <a:pPr lvl="1">
              <a:lnSpc>
                <a:spcPct val="150000"/>
              </a:lnSpc>
            </a:pPr>
            <a:r>
              <a:rPr lang="en-GB" dirty="0" smtClean="0"/>
              <a:t>Natural factors</a:t>
            </a:r>
          </a:p>
          <a:p>
            <a:pPr lvl="1">
              <a:lnSpc>
                <a:spcPct val="150000"/>
              </a:lnSpc>
            </a:pPr>
            <a:r>
              <a:rPr lang="en-GB" dirty="0" smtClean="0"/>
              <a:t>Managerial factors</a:t>
            </a:r>
          </a:p>
          <a:p>
            <a:pPr lvl="1">
              <a:lnSpc>
                <a:spcPct val="150000"/>
              </a:lnSpc>
            </a:pPr>
            <a:r>
              <a:rPr lang="en-GB" dirty="0" smtClean="0"/>
              <a:t>Government policy</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Increasing Productivity of Resources</a:t>
            </a:r>
            <a:endParaRPr lang="en-US" b="1" dirty="0"/>
          </a:p>
        </p:txBody>
      </p:sp>
      <p:sp>
        <p:nvSpPr>
          <p:cNvPr id="3" name="Content Placeholder 2"/>
          <p:cNvSpPr>
            <a:spLocks noGrp="1"/>
          </p:cNvSpPr>
          <p:nvPr>
            <p:ph idx="1"/>
          </p:nvPr>
        </p:nvSpPr>
        <p:spPr/>
        <p:txBody>
          <a:bodyPr>
            <a:normAutofit/>
          </a:bodyPr>
          <a:lstStyle/>
          <a:p>
            <a:pPr>
              <a:lnSpc>
                <a:spcPct val="150000"/>
              </a:lnSpc>
            </a:pPr>
            <a:r>
              <a:rPr lang="en-US" sz="3600" dirty="0" smtClean="0"/>
              <a:t>Material</a:t>
            </a:r>
          </a:p>
          <a:p>
            <a:pPr>
              <a:lnSpc>
                <a:spcPct val="150000"/>
              </a:lnSpc>
            </a:pPr>
            <a:r>
              <a:rPr lang="en-US" sz="3600" dirty="0" err="1" smtClean="0"/>
              <a:t>Labour</a:t>
            </a:r>
            <a:endParaRPr lang="en-US" sz="3600" dirty="0" smtClean="0"/>
          </a:p>
          <a:p>
            <a:pPr>
              <a:lnSpc>
                <a:spcPct val="150000"/>
              </a:lnSpc>
            </a:pPr>
            <a:r>
              <a:rPr lang="en-US" sz="3600" dirty="0" smtClean="0"/>
              <a:t>Plant Equipment and Machinery</a:t>
            </a:r>
          </a:p>
          <a:p>
            <a:pPr>
              <a:lnSpc>
                <a:spcPct val="150000"/>
              </a:lnSpc>
            </a:pPr>
            <a:r>
              <a:rPr lang="en-US" sz="3600" dirty="0" smtClean="0"/>
              <a:t>Land and Buildings</a:t>
            </a:r>
            <a:endParaRPr lang="en-US" sz="3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Importance of Productivity</a:t>
            </a:r>
            <a:endParaRPr lang="en-US" b="1" dirty="0"/>
          </a:p>
        </p:txBody>
      </p:sp>
      <p:sp>
        <p:nvSpPr>
          <p:cNvPr id="3" name="Content Placeholder 2"/>
          <p:cNvSpPr>
            <a:spLocks noGrp="1"/>
          </p:cNvSpPr>
          <p:nvPr>
            <p:ph idx="1"/>
          </p:nvPr>
        </p:nvSpPr>
        <p:spPr/>
        <p:txBody>
          <a:bodyPr>
            <a:normAutofit fontScale="77500" lnSpcReduction="20000"/>
          </a:bodyPr>
          <a:lstStyle/>
          <a:p>
            <a:pPr>
              <a:lnSpc>
                <a:spcPct val="150000"/>
              </a:lnSpc>
            </a:pPr>
            <a:r>
              <a:rPr lang="en-US" sz="3600" dirty="0" smtClean="0"/>
              <a:t>To Beat the Competition</a:t>
            </a:r>
          </a:p>
          <a:p>
            <a:pPr>
              <a:lnSpc>
                <a:spcPct val="150000"/>
              </a:lnSpc>
            </a:pPr>
            <a:r>
              <a:rPr lang="en-US" sz="3600" dirty="0" smtClean="0"/>
              <a:t>Guide to Management</a:t>
            </a:r>
          </a:p>
          <a:p>
            <a:pPr lvl="1">
              <a:lnSpc>
                <a:spcPct val="150000"/>
              </a:lnSpc>
              <a:buFont typeface="Wingdings" pitchFamily="2" charset="2"/>
              <a:buChar char="§"/>
            </a:pPr>
            <a:r>
              <a:rPr lang="en-US" sz="3200" dirty="0" smtClean="0"/>
              <a:t>Strategic</a:t>
            </a:r>
          </a:p>
          <a:p>
            <a:pPr lvl="1">
              <a:lnSpc>
                <a:spcPct val="150000"/>
              </a:lnSpc>
              <a:buFont typeface="Wingdings" pitchFamily="2" charset="2"/>
              <a:buChar char="§"/>
            </a:pPr>
            <a:r>
              <a:rPr lang="en-US" sz="3200" dirty="0" smtClean="0"/>
              <a:t>Tactical</a:t>
            </a:r>
          </a:p>
          <a:p>
            <a:pPr lvl="1">
              <a:lnSpc>
                <a:spcPct val="150000"/>
              </a:lnSpc>
              <a:buFont typeface="Wingdings" pitchFamily="2" charset="2"/>
              <a:buChar char="§"/>
            </a:pPr>
            <a:r>
              <a:rPr lang="en-US" sz="3200" dirty="0" smtClean="0"/>
              <a:t>Planning</a:t>
            </a:r>
          </a:p>
          <a:p>
            <a:pPr lvl="1">
              <a:lnSpc>
                <a:spcPct val="150000"/>
              </a:lnSpc>
              <a:buFont typeface="Wingdings" pitchFamily="2" charset="2"/>
              <a:buChar char="§"/>
            </a:pPr>
            <a:r>
              <a:rPr lang="en-US" sz="3200" dirty="0" smtClean="0"/>
              <a:t>Administration	</a:t>
            </a:r>
          </a:p>
          <a:p>
            <a:pPr>
              <a:lnSpc>
                <a:spcPct val="150000"/>
              </a:lnSpc>
            </a:pPr>
            <a:r>
              <a:rPr lang="en-US" sz="3600" dirty="0" smtClean="0"/>
              <a:t>Indicator of Progress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Increasing Productivity of Resources</a:t>
            </a:r>
            <a:endParaRPr lang="en-US" dirty="0"/>
          </a:p>
        </p:txBody>
      </p:sp>
      <p:sp>
        <p:nvSpPr>
          <p:cNvPr id="3" name="Content Placeholder 2"/>
          <p:cNvSpPr>
            <a:spLocks noGrp="1"/>
          </p:cNvSpPr>
          <p:nvPr>
            <p:ph idx="1"/>
          </p:nvPr>
        </p:nvSpPr>
        <p:spPr/>
        <p:txBody>
          <a:bodyPr/>
          <a:lstStyle/>
          <a:p>
            <a:pPr>
              <a:lnSpc>
                <a:spcPct val="150000"/>
              </a:lnSpc>
            </a:pPr>
            <a:r>
              <a:rPr lang="en-US" sz="3600" dirty="0" smtClean="0"/>
              <a:t>Maximum Utilization of Scarce Resources</a:t>
            </a:r>
          </a:p>
          <a:p>
            <a:pPr>
              <a:lnSpc>
                <a:spcPct val="150000"/>
              </a:lnSpc>
            </a:pPr>
            <a:r>
              <a:rPr lang="en-US" sz="3600" dirty="0" smtClean="0"/>
              <a:t>Key to National Prosperity</a:t>
            </a:r>
          </a:p>
          <a:p>
            <a:pPr>
              <a:lnSpc>
                <a:spcPct val="150000"/>
              </a:lnSpc>
            </a:pPr>
            <a:r>
              <a:rPr lang="en-US" sz="3600" dirty="0" smtClean="0"/>
              <a:t>Prosperity to </a:t>
            </a:r>
            <a:r>
              <a:rPr lang="en-US" sz="3600" dirty="0" err="1" smtClean="0"/>
              <a:t>Labour</a:t>
            </a:r>
            <a:endParaRPr lang="en-US" sz="3600" dirty="0" smtClean="0"/>
          </a:p>
          <a:p>
            <a:pPr>
              <a:lnSpc>
                <a:spcPct val="150000"/>
              </a:lnSpc>
            </a:pPr>
            <a:r>
              <a:rPr lang="en-US" sz="3600" dirty="0" smtClean="0"/>
              <a:t>Other uses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6753252F-4873-4F63-801D-CC719279A7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047C8CCB-F95D-4249-92DD-651249D353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013557" cy="6858000"/>
          </a:xfrm>
          <a:prstGeom prst="rect">
            <a:avLst/>
          </a:prstGeom>
          <a:solidFill>
            <a:srgbClr val="6F4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BF0C43FC-6806-4FA6-8C85-711F5D0BCFC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a:solidFill>
                  <a:srgbClr val="FFFFFF"/>
                </a:solidFill>
                <a:latin typeface="+mj-lt"/>
                <a:ea typeface="+mj-ea"/>
                <a:cs typeface="+mj-cs"/>
              </a:rPr>
              <a:t>Types of Production</a:t>
            </a:r>
            <a:endParaRPr lang="en-US" sz="2600" kern="1200" dirty="0">
              <a:solidFill>
                <a:srgbClr val="FFFFFF"/>
              </a:solidFill>
              <a:latin typeface="+mj-lt"/>
              <a:ea typeface="+mj-ea"/>
              <a:cs typeface="+mj-cs"/>
            </a:endParaRPr>
          </a:p>
          <a:p>
            <a:pPr algn="ctr"/>
            <a:endParaRPr lang="en-US" sz="2600" kern="1200">
              <a:solidFill>
                <a:srgbClr val="FFFFFF"/>
              </a:solidFill>
              <a:latin typeface="+mj-lt"/>
              <a:ea typeface="+mj-ea"/>
              <a:cs typeface="+mj-cs"/>
            </a:endParaRPr>
          </a:p>
        </p:txBody>
      </p:sp>
      <p:pic>
        <p:nvPicPr>
          <p:cNvPr id="4" name="Picture 4" descr="Diagram&#10;&#10;Description automatically generated">
            <a:extLst>
              <a:ext uri="{FF2B5EF4-FFF2-40B4-BE49-F238E27FC236}">
                <a16:creationId xmlns="" xmlns:a16="http://schemas.microsoft.com/office/drawing/2014/main" id="{FBE3A44D-06BC-4010-B98A-F0C610C0A1D4}"/>
              </a:ext>
            </a:extLst>
          </p:cNvPr>
          <p:cNvPicPr>
            <a:picLocks noGrp="1" noChangeAspect="1"/>
          </p:cNvPicPr>
          <p:nvPr>
            <p:ph idx="1"/>
          </p:nvPr>
        </p:nvPicPr>
        <p:blipFill>
          <a:blip r:embed="rId2"/>
          <a:stretch>
            <a:fillRect/>
          </a:stretch>
        </p:blipFill>
        <p:spPr>
          <a:xfrm>
            <a:off x="3644463" y="609117"/>
            <a:ext cx="8462577" cy="5820307"/>
          </a:xfrm>
          <a:prstGeom prst="rect">
            <a:avLst/>
          </a:prstGeom>
        </p:spPr>
      </p:pic>
    </p:spTree>
    <p:extLst>
      <p:ext uri="{BB962C8B-B14F-4D97-AF65-F5344CB8AC3E}">
        <p14:creationId xmlns="" xmlns:p14="http://schemas.microsoft.com/office/powerpoint/2010/main" val="3789435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Techniques of Increasing Productivity</a:t>
            </a:r>
            <a:endParaRPr lang="en-US" b="1" dirty="0"/>
          </a:p>
        </p:txBody>
      </p:sp>
      <p:sp>
        <p:nvSpPr>
          <p:cNvPr id="3" name="Content Placeholder 2"/>
          <p:cNvSpPr>
            <a:spLocks noGrp="1"/>
          </p:cNvSpPr>
          <p:nvPr>
            <p:ph idx="1"/>
          </p:nvPr>
        </p:nvSpPr>
        <p:spPr/>
        <p:txBody>
          <a:bodyPr/>
          <a:lstStyle/>
          <a:p>
            <a:r>
              <a:rPr lang="en-US" dirty="0" smtClean="0"/>
              <a:t>Product Development</a:t>
            </a:r>
          </a:p>
          <a:p>
            <a:r>
              <a:rPr lang="en-US" dirty="0" smtClean="0"/>
              <a:t>Specialization and Standardization</a:t>
            </a:r>
          </a:p>
          <a:p>
            <a:r>
              <a:rPr lang="en-US" dirty="0" smtClean="0"/>
              <a:t>Market, Consumer and Product Research</a:t>
            </a:r>
          </a:p>
          <a:p>
            <a:r>
              <a:rPr lang="en-US" dirty="0" smtClean="0"/>
              <a:t>Value Analysis</a:t>
            </a:r>
          </a:p>
          <a:p>
            <a:r>
              <a:rPr lang="en-US" dirty="0" smtClean="0"/>
              <a:t>Process Planning and Research</a:t>
            </a:r>
          </a:p>
          <a:p>
            <a:r>
              <a:rPr lang="en-US" dirty="0" smtClean="0"/>
              <a:t>Method Study</a:t>
            </a:r>
          </a:p>
          <a:p>
            <a:r>
              <a:rPr lang="en-US" dirty="0" smtClean="0"/>
              <a:t>Work Measurement</a:t>
            </a:r>
          </a:p>
          <a:p>
            <a:r>
              <a:rPr lang="en-US" dirty="0" smtClean="0"/>
              <a:t>Operator Training</a:t>
            </a:r>
          </a:p>
          <a:p>
            <a:endParaRPr lang="en-US" dirty="0" smtClean="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Techniques of Increasing Productivity</a:t>
            </a:r>
            <a:endParaRPr lang="en-US" dirty="0"/>
          </a:p>
        </p:txBody>
      </p:sp>
      <p:sp>
        <p:nvSpPr>
          <p:cNvPr id="3" name="Content Placeholder 2"/>
          <p:cNvSpPr>
            <a:spLocks noGrp="1"/>
          </p:cNvSpPr>
          <p:nvPr>
            <p:ph idx="1"/>
          </p:nvPr>
        </p:nvSpPr>
        <p:spPr/>
        <p:txBody>
          <a:bodyPr/>
          <a:lstStyle/>
          <a:p>
            <a:r>
              <a:rPr lang="en-US" dirty="0" smtClean="0"/>
              <a:t>Production Planning and Control</a:t>
            </a:r>
          </a:p>
          <a:p>
            <a:r>
              <a:rPr lang="en-US" dirty="0" smtClean="0"/>
              <a:t>Material Control</a:t>
            </a:r>
          </a:p>
          <a:p>
            <a:r>
              <a:rPr lang="en-US" dirty="0" smtClean="0"/>
              <a:t>Plant Maintenance</a:t>
            </a:r>
          </a:p>
          <a:p>
            <a:r>
              <a:rPr lang="en-US" dirty="0" smtClean="0"/>
              <a:t>Improved Working Conditions</a:t>
            </a:r>
          </a:p>
          <a:p>
            <a:r>
              <a:rPr lang="en-US" dirty="0" smtClean="0"/>
              <a:t>Safety</a:t>
            </a:r>
          </a:p>
          <a:p>
            <a:r>
              <a:rPr lang="en-US" dirty="0" smtClean="0"/>
              <a:t>Personnel Policy</a:t>
            </a:r>
          </a:p>
          <a:p>
            <a:r>
              <a:rPr lang="en-US" dirty="0" smtClean="0"/>
              <a:t>Incentives</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Procedure for Increasing Productivity</a:t>
            </a:r>
            <a:endParaRPr lang="en-US" b="1" dirty="0"/>
          </a:p>
        </p:txBody>
      </p:sp>
      <p:sp>
        <p:nvSpPr>
          <p:cNvPr id="3" name="Content Placeholder 2"/>
          <p:cNvSpPr>
            <a:spLocks noGrp="1"/>
          </p:cNvSpPr>
          <p:nvPr>
            <p:ph idx="1"/>
          </p:nvPr>
        </p:nvSpPr>
        <p:spPr/>
        <p:txBody>
          <a:bodyPr>
            <a:normAutofit/>
          </a:bodyPr>
          <a:lstStyle/>
          <a:p>
            <a:pPr>
              <a:lnSpc>
                <a:spcPct val="150000"/>
              </a:lnSpc>
            </a:pPr>
            <a:r>
              <a:rPr lang="en-US" dirty="0" smtClean="0"/>
              <a:t>Improving the Existing Method of Plant Operation</a:t>
            </a:r>
          </a:p>
          <a:p>
            <a:pPr>
              <a:lnSpc>
                <a:spcPct val="150000"/>
              </a:lnSpc>
            </a:pPr>
            <a:r>
              <a:rPr lang="en-US" dirty="0" smtClean="0"/>
              <a:t>Purpose of Operation</a:t>
            </a:r>
          </a:p>
          <a:p>
            <a:pPr>
              <a:lnSpc>
                <a:spcPct val="150000"/>
              </a:lnSpc>
            </a:pPr>
            <a:r>
              <a:rPr lang="en-US" dirty="0" smtClean="0"/>
              <a:t>Design of Part</a:t>
            </a:r>
          </a:p>
          <a:p>
            <a:pPr>
              <a:lnSpc>
                <a:spcPct val="150000"/>
              </a:lnSpc>
            </a:pPr>
            <a:r>
              <a:rPr lang="en-US" dirty="0" smtClean="0"/>
              <a:t>Tolerance and Specifications</a:t>
            </a:r>
          </a:p>
          <a:p>
            <a:pPr>
              <a:lnSpc>
                <a:spcPct val="150000"/>
              </a:lnSpc>
            </a:pPr>
            <a:r>
              <a:rPr lang="en-US" dirty="0" smtClean="0"/>
              <a:t>Effective utilization of Materials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Procedure for Increasing Productivity</a:t>
            </a:r>
            <a:endParaRPr lang="en-US" dirty="0"/>
          </a:p>
        </p:txBody>
      </p:sp>
      <p:sp>
        <p:nvSpPr>
          <p:cNvPr id="3" name="Content Placeholder 2"/>
          <p:cNvSpPr>
            <a:spLocks noGrp="1"/>
          </p:cNvSpPr>
          <p:nvPr>
            <p:ph idx="1"/>
          </p:nvPr>
        </p:nvSpPr>
        <p:spPr/>
        <p:txBody>
          <a:bodyPr/>
          <a:lstStyle/>
          <a:p>
            <a:pPr>
              <a:lnSpc>
                <a:spcPct val="150000"/>
              </a:lnSpc>
            </a:pPr>
            <a:r>
              <a:rPr lang="en-US" dirty="0" smtClean="0"/>
              <a:t>Process of Manufacture</a:t>
            </a:r>
          </a:p>
          <a:p>
            <a:pPr>
              <a:lnSpc>
                <a:spcPct val="150000"/>
              </a:lnSpc>
            </a:pPr>
            <a:r>
              <a:rPr lang="en-US" dirty="0" smtClean="0"/>
              <a:t>Set-up and tools</a:t>
            </a:r>
          </a:p>
          <a:p>
            <a:pPr>
              <a:lnSpc>
                <a:spcPct val="150000"/>
              </a:lnSpc>
            </a:pPr>
            <a:r>
              <a:rPr lang="en-US" dirty="0" smtClean="0"/>
              <a:t>Working Conditions</a:t>
            </a:r>
          </a:p>
          <a:p>
            <a:pPr>
              <a:lnSpc>
                <a:spcPct val="150000"/>
              </a:lnSpc>
            </a:pPr>
            <a:r>
              <a:rPr lang="en-US" dirty="0" smtClean="0"/>
              <a:t>Material Handling</a:t>
            </a:r>
          </a:p>
          <a:p>
            <a:pPr>
              <a:lnSpc>
                <a:spcPct val="150000"/>
              </a:lnSpc>
            </a:pPr>
            <a:r>
              <a:rPr lang="en-US" dirty="0" smtClean="0"/>
              <a:t>Plant Layout</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Kinds of Productivity</a:t>
            </a:r>
            <a:endParaRPr lang="en-US" b="1" dirty="0"/>
          </a:p>
        </p:txBody>
      </p:sp>
      <p:sp>
        <p:nvSpPr>
          <p:cNvPr id="3" name="Content Placeholder 2"/>
          <p:cNvSpPr>
            <a:spLocks noGrp="1"/>
          </p:cNvSpPr>
          <p:nvPr>
            <p:ph idx="1"/>
          </p:nvPr>
        </p:nvSpPr>
        <p:spPr/>
        <p:txBody>
          <a:bodyPr/>
          <a:lstStyle/>
          <a:p>
            <a:r>
              <a:rPr lang="en-US" dirty="0" smtClean="0"/>
              <a:t>There are three major types of Productivity measures</a:t>
            </a:r>
          </a:p>
          <a:p>
            <a:pPr lvl="1">
              <a:lnSpc>
                <a:spcPct val="150000"/>
              </a:lnSpc>
            </a:pPr>
            <a:r>
              <a:rPr lang="en-US" dirty="0" smtClean="0"/>
              <a:t>Partial Productivity</a:t>
            </a:r>
          </a:p>
          <a:p>
            <a:pPr lvl="1">
              <a:lnSpc>
                <a:spcPct val="150000"/>
              </a:lnSpc>
            </a:pPr>
            <a:r>
              <a:rPr lang="en-US" dirty="0" smtClean="0"/>
              <a:t>Total Factor Productivity</a:t>
            </a:r>
          </a:p>
          <a:p>
            <a:pPr lvl="1">
              <a:lnSpc>
                <a:spcPct val="150000"/>
              </a:lnSpc>
            </a:pPr>
            <a:r>
              <a:rPr lang="en-US" dirty="0" smtClean="0"/>
              <a:t>Total Productivity</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Kinds of Productivity</a:t>
            </a:r>
            <a:endParaRPr lang="en-US" dirty="0"/>
          </a:p>
        </p:txBody>
      </p:sp>
      <p:sp>
        <p:nvSpPr>
          <p:cNvPr id="3" name="Content Placeholder 2"/>
          <p:cNvSpPr>
            <a:spLocks noGrp="1"/>
          </p:cNvSpPr>
          <p:nvPr>
            <p:ph idx="1"/>
          </p:nvPr>
        </p:nvSpPr>
        <p:spPr/>
        <p:txBody>
          <a:bodyPr>
            <a:normAutofit/>
          </a:bodyPr>
          <a:lstStyle/>
          <a:p>
            <a:r>
              <a:rPr lang="en-US" b="1" dirty="0" smtClean="0"/>
              <a:t>Partial Productivity</a:t>
            </a:r>
          </a:p>
          <a:p>
            <a:pPr lvl="1">
              <a:lnSpc>
                <a:spcPct val="150000"/>
              </a:lnSpc>
            </a:pPr>
            <a:r>
              <a:rPr lang="en-US" dirty="0" smtClean="0"/>
              <a:t>Partial productivity is the ratio of output to one class of input among many factors of production.</a:t>
            </a:r>
          </a:p>
          <a:p>
            <a:pPr lvl="1"/>
            <a:r>
              <a:rPr lang="en-US" dirty="0" err="1" smtClean="0"/>
              <a:t>Labour</a:t>
            </a:r>
            <a:r>
              <a:rPr lang="en-US" dirty="0" smtClean="0"/>
              <a:t> Productivity=    </a:t>
            </a:r>
            <a:r>
              <a:rPr lang="en-US" u="sng" dirty="0" smtClean="0"/>
              <a:t>        Output____                </a:t>
            </a:r>
          </a:p>
          <a:p>
            <a:pPr lvl="1">
              <a:buNone/>
            </a:pPr>
            <a:r>
              <a:rPr lang="en-US" dirty="0" smtClean="0"/>
              <a:t>                                                </a:t>
            </a:r>
            <a:r>
              <a:rPr lang="en-US" dirty="0" err="1" smtClean="0"/>
              <a:t>Labour</a:t>
            </a:r>
            <a:r>
              <a:rPr lang="en-US" dirty="0" smtClean="0"/>
              <a:t> Input</a:t>
            </a:r>
          </a:p>
          <a:p>
            <a:pPr lvl="2"/>
            <a:r>
              <a:rPr lang="en-US" b="1" dirty="0" smtClean="0"/>
              <a:t>In terms of Hours</a:t>
            </a:r>
          </a:p>
          <a:p>
            <a:pPr lvl="3">
              <a:buNone/>
            </a:pPr>
            <a:r>
              <a:rPr lang="en-US" dirty="0" smtClean="0"/>
              <a:t>Productivity(Efficiency) =</a:t>
            </a:r>
            <a:r>
              <a:rPr lang="en-US" u="sng" dirty="0" smtClean="0"/>
              <a:t> Production in Standard hours</a:t>
            </a:r>
          </a:p>
          <a:p>
            <a:pPr lvl="3">
              <a:buNone/>
            </a:pPr>
            <a:r>
              <a:rPr lang="en-US" dirty="0" smtClean="0"/>
              <a:t>                                                      Actual Man hours</a:t>
            </a:r>
          </a:p>
          <a:p>
            <a:pPr lvl="2"/>
            <a:r>
              <a:rPr lang="en-US" b="1" dirty="0" smtClean="0"/>
              <a:t>In terms of Money</a:t>
            </a:r>
          </a:p>
          <a:p>
            <a:pPr lvl="3">
              <a:buNone/>
            </a:pPr>
            <a:r>
              <a:rPr lang="en-US" dirty="0" smtClean="0"/>
              <a:t>Productivity                    = </a:t>
            </a:r>
            <a:r>
              <a:rPr lang="en-US" u="sng" dirty="0" smtClean="0"/>
              <a:t>Total cost(or Sales value) of output</a:t>
            </a:r>
          </a:p>
          <a:p>
            <a:pPr lvl="3">
              <a:buNone/>
            </a:pPr>
            <a:r>
              <a:rPr lang="en-US" dirty="0" smtClean="0"/>
              <a:t>                                                        Number of workers</a:t>
            </a:r>
          </a:p>
          <a:p>
            <a:pPr lvl="3">
              <a:buNone/>
            </a:pPr>
            <a:endParaRPr lang="en-US"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Kinds of Productivity</a:t>
            </a:r>
            <a:endParaRPr lang="en-US" dirty="0"/>
          </a:p>
        </p:txBody>
      </p:sp>
      <p:sp>
        <p:nvSpPr>
          <p:cNvPr id="3" name="Content Placeholder 2"/>
          <p:cNvSpPr>
            <a:spLocks noGrp="1"/>
          </p:cNvSpPr>
          <p:nvPr>
            <p:ph idx="1"/>
          </p:nvPr>
        </p:nvSpPr>
        <p:spPr>
          <a:xfrm>
            <a:off x="838200" y="1312434"/>
            <a:ext cx="10930666" cy="5325034"/>
          </a:xfrm>
        </p:spPr>
        <p:txBody>
          <a:bodyPr>
            <a:normAutofit/>
          </a:bodyPr>
          <a:lstStyle/>
          <a:p>
            <a:pPr lvl="1"/>
            <a:r>
              <a:rPr lang="en-US" dirty="0" smtClean="0"/>
              <a:t>Material Productivity=     </a:t>
            </a:r>
            <a:r>
              <a:rPr lang="en-US" u="sng" dirty="0" smtClean="0"/>
              <a:t>    </a:t>
            </a:r>
            <a:r>
              <a:rPr lang="en-US" b="1" u="sng" dirty="0" smtClean="0"/>
              <a:t>  </a:t>
            </a:r>
            <a:r>
              <a:rPr lang="en-US" u="sng" dirty="0" smtClean="0"/>
              <a:t>Output    ____</a:t>
            </a:r>
          </a:p>
          <a:p>
            <a:pPr lvl="1">
              <a:buNone/>
            </a:pPr>
            <a:r>
              <a:rPr lang="en-US" dirty="0" smtClean="0"/>
              <a:t>                                                   Material Input</a:t>
            </a:r>
          </a:p>
          <a:p>
            <a:pPr lvl="2"/>
            <a:r>
              <a:rPr lang="en-US" dirty="0" smtClean="0"/>
              <a:t>Productivity               =       </a:t>
            </a:r>
            <a:r>
              <a:rPr lang="en-US" u="sng" dirty="0" smtClean="0"/>
              <a:t>          Material cost______</a:t>
            </a:r>
            <a:endParaRPr lang="en-US" dirty="0" smtClean="0"/>
          </a:p>
          <a:p>
            <a:pPr lvl="2">
              <a:buNone/>
            </a:pPr>
            <a:r>
              <a:rPr lang="en-US" dirty="0" smtClean="0"/>
              <a:t>                                                    Number of units produced</a:t>
            </a:r>
          </a:p>
          <a:p>
            <a:pPr lvl="1"/>
            <a:r>
              <a:rPr lang="en-US" dirty="0" smtClean="0"/>
              <a:t>Machine Productivity =     </a:t>
            </a:r>
            <a:r>
              <a:rPr lang="en-US" u="sng" dirty="0" smtClean="0"/>
              <a:t>Output in standard hours</a:t>
            </a:r>
          </a:p>
          <a:p>
            <a:pPr lvl="1">
              <a:buNone/>
            </a:pPr>
            <a:r>
              <a:rPr lang="en-US" dirty="0" smtClean="0"/>
              <a:t>                    		                     Actual machine hours</a:t>
            </a:r>
          </a:p>
          <a:p>
            <a:pPr lvl="1"/>
            <a:r>
              <a:rPr lang="en-US" dirty="0" smtClean="0"/>
              <a:t>Selling, Distribution or Administrative Productivity</a:t>
            </a:r>
          </a:p>
          <a:p>
            <a:pPr lvl="2"/>
            <a:r>
              <a:rPr lang="en-US" dirty="0" smtClean="0"/>
              <a:t>Productivity                 =     </a:t>
            </a:r>
            <a:r>
              <a:rPr lang="en-US" u="sng" dirty="0" smtClean="0"/>
              <a:t>Selling, distribution or Administrative cost</a:t>
            </a:r>
          </a:p>
          <a:p>
            <a:pPr lvl="2">
              <a:buNone/>
            </a:pPr>
            <a:r>
              <a:rPr lang="en-US" dirty="0" smtClean="0"/>
              <a:t>                                                                       Total  Sales</a:t>
            </a:r>
          </a:p>
          <a:p>
            <a:pPr lvl="1"/>
            <a:r>
              <a:rPr lang="en-US" dirty="0" smtClean="0"/>
              <a:t>Capital Productivity    =       __</a:t>
            </a:r>
            <a:r>
              <a:rPr lang="en-US" u="sng" dirty="0" smtClean="0"/>
              <a:t>Output</a:t>
            </a:r>
            <a:r>
              <a:rPr lang="en-US" dirty="0" smtClean="0"/>
              <a:t>______</a:t>
            </a:r>
          </a:p>
          <a:p>
            <a:pPr lvl="1">
              <a:buNone/>
            </a:pPr>
            <a:r>
              <a:rPr lang="en-US" dirty="0" smtClean="0"/>
              <a:t>                                                   Capital employed</a:t>
            </a:r>
          </a:p>
          <a:p>
            <a:pPr lvl="1"/>
            <a:r>
              <a:rPr lang="en-US" dirty="0" smtClean="0"/>
              <a:t>Return of Capital employed  =  </a:t>
            </a:r>
            <a:r>
              <a:rPr lang="en-US" u="sng" dirty="0" smtClean="0"/>
              <a:t>                 Profit________</a:t>
            </a:r>
          </a:p>
          <a:p>
            <a:pPr lvl="1">
              <a:buNone/>
            </a:pPr>
            <a:r>
              <a:rPr lang="en-US" dirty="0" smtClean="0"/>
              <a:t>                                                              Capital employed</a:t>
            </a:r>
          </a:p>
          <a:p>
            <a:pPr lvl="1">
              <a:buNone/>
            </a:pPr>
            <a:endParaRPr lang="en-US" dirty="0" smtClean="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Kinds of Productivity</a:t>
            </a:r>
            <a:endParaRPr lang="en-US" dirty="0"/>
          </a:p>
        </p:txBody>
      </p:sp>
      <p:sp>
        <p:nvSpPr>
          <p:cNvPr id="3" name="Content Placeholder 2"/>
          <p:cNvSpPr>
            <a:spLocks noGrp="1"/>
          </p:cNvSpPr>
          <p:nvPr>
            <p:ph idx="1"/>
          </p:nvPr>
        </p:nvSpPr>
        <p:spPr/>
        <p:txBody>
          <a:bodyPr/>
          <a:lstStyle/>
          <a:p>
            <a:r>
              <a:rPr lang="en-US" b="1" dirty="0" smtClean="0"/>
              <a:t>Total Factor Productivity</a:t>
            </a:r>
            <a:endParaRPr lang="en-US" dirty="0" smtClean="0"/>
          </a:p>
          <a:p>
            <a:pPr lvl="1">
              <a:lnSpc>
                <a:spcPct val="150000"/>
              </a:lnSpc>
            </a:pPr>
            <a:r>
              <a:rPr lang="en-US" dirty="0" smtClean="0"/>
              <a:t>Total factor productivity is the ratio of net output to the sum of associated </a:t>
            </a:r>
            <a:r>
              <a:rPr lang="en-US" dirty="0" err="1" smtClean="0"/>
              <a:t>labour</a:t>
            </a:r>
            <a:r>
              <a:rPr lang="en-US" dirty="0" smtClean="0"/>
              <a:t> and capital (factor) inputs. Net output means output minus material, capital, energy and other input expenses.</a:t>
            </a:r>
          </a:p>
          <a:p>
            <a:pPr lvl="1">
              <a:lnSpc>
                <a:spcPct val="150000"/>
              </a:lnSpc>
              <a:buNone/>
            </a:pPr>
            <a:r>
              <a:rPr lang="en-US" dirty="0" smtClean="0"/>
              <a:t>		Total Factor Productivity =_</a:t>
            </a:r>
            <a:r>
              <a:rPr lang="en-US" u="sng" dirty="0" smtClean="0"/>
              <a:t>_            Net Output</a:t>
            </a:r>
            <a:r>
              <a:rPr lang="en-US" dirty="0" smtClean="0"/>
              <a:t>__________    </a:t>
            </a:r>
          </a:p>
          <a:p>
            <a:pPr lvl="1">
              <a:buNone/>
            </a:pPr>
            <a:r>
              <a:rPr lang="en-US" dirty="0" smtClean="0"/>
              <a:t>                                                        </a:t>
            </a:r>
            <a:r>
              <a:rPr lang="en-US" dirty="0" err="1" smtClean="0"/>
              <a:t>Labour</a:t>
            </a:r>
            <a:r>
              <a:rPr lang="en-US" dirty="0" smtClean="0"/>
              <a:t> Inputs + Capital Inputs</a:t>
            </a:r>
          </a:p>
          <a:p>
            <a:pPr lvl="1">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sz="3200" dirty="0" smtClean="0"/>
              <a:t> </a:t>
            </a:r>
            <a:br>
              <a:rPr lang="en-US" sz="3200" dirty="0" smtClean="0"/>
            </a:br>
            <a:r>
              <a:rPr lang="en-US" sz="3200" b="1" dirty="0" smtClean="0"/>
              <a:t>Kinds of Productivity</a:t>
            </a:r>
            <a:endParaRPr lang="en-US" dirty="0"/>
          </a:p>
        </p:txBody>
      </p:sp>
      <p:sp>
        <p:nvSpPr>
          <p:cNvPr id="3" name="Content Placeholder 2"/>
          <p:cNvSpPr>
            <a:spLocks noGrp="1"/>
          </p:cNvSpPr>
          <p:nvPr>
            <p:ph idx="1"/>
          </p:nvPr>
        </p:nvSpPr>
        <p:spPr/>
        <p:txBody>
          <a:bodyPr/>
          <a:lstStyle/>
          <a:p>
            <a:r>
              <a:rPr lang="en-US" b="1" dirty="0" smtClean="0"/>
              <a:t>Total Productivity</a:t>
            </a:r>
          </a:p>
          <a:p>
            <a:pPr lvl="1">
              <a:buNone/>
            </a:pPr>
            <a:r>
              <a:rPr lang="en-US" dirty="0" smtClean="0"/>
              <a:t>Total productivity is the ratio of total output to the sum of all input factors.</a:t>
            </a:r>
          </a:p>
          <a:p>
            <a:pPr lvl="1">
              <a:buNone/>
            </a:pPr>
            <a:r>
              <a:rPr lang="en-US" dirty="0" smtClean="0"/>
              <a:t>	Total Productivity =   </a:t>
            </a:r>
            <a:r>
              <a:rPr lang="en-US" u="sng" dirty="0" smtClean="0"/>
              <a:t>Total Tangible(measurable) Output</a:t>
            </a:r>
            <a:endParaRPr lang="en-US" dirty="0" smtClean="0"/>
          </a:p>
          <a:p>
            <a:pPr lvl="1">
              <a:buNone/>
            </a:pPr>
            <a:r>
              <a:rPr lang="en-US" dirty="0" smtClean="0"/>
              <a:t>                                                        Total Tangible Input</a:t>
            </a:r>
          </a:p>
          <a:p>
            <a:pPr lvl="1">
              <a:buNone/>
            </a:pPr>
            <a:r>
              <a:rPr lang="en-US" dirty="0" smtClean="0"/>
              <a:t>Total tangible output  =  Value of finished goods+ value of partially finished                                         units+ dividends from securities + Interest + other income</a:t>
            </a:r>
          </a:p>
          <a:p>
            <a:pPr lvl="1">
              <a:buNone/>
            </a:pPr>
            <a:r>
              <a:rPr lang="en-US" dirty="0" smtClean="0"/>
              <a:t>Total tangible input    =   Value of human, material, capital, energy and other inputs used</a:t>
            </a:r>
          </a:p>
          <a:p>
            <a:pPr lvl="1">
              <a:buNone/>
            </a:pPr>
            <a:endParaRPr lang="en-US" dirty="0" smtClean="0"/>
          </a:p>
          <a:p>
            <a:pPr lvl="1"/>
            <a:r>
              <a:rPr lang="en-US" dirty="0" smtClean="0"/>
              <a:t>General Measure of Productivity = </a:t>
            </a:r>
            <a:r>
              <a:rPr lang="en-US" u="sng" dirty="0" smtClean="0"/>
              <a:t> Output</a:t>
            </a:r>
          </a:p>
          <a:p>
            <a:pPr lvl="1">
              <a:buNone/>
            </a:pPr>
            <a:r>
              <a:rPr lang="en-US" dirty="0" smtClean="0"/>
              <a:t>                                                                     Input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Productivity Index</a:t>
            </a:r>
            <a:endParaRPr lang="en-US" b="1" dirty="0"/>
          </a:p>
        </p:txBody>
      </p:sp>
      <p:sp>
        <p:nvSpPr>
          <p:cNvPr id="3" name="Content Placeholder 2"/>
          <p:cNvSpPr>
            <a:spLocks noGrp="1"/>
          </p:cNvSpPr>
          <p:nvPr>
            <p:ph idx="1"/>
          </p:nvPr>
        </p:nvSpPr>
        <p:spPr/>
        <p:txBody>
          <a:bodyPr/>
          <a:lstStyle/>
          <a:p>
            <a:r>
              <a:rPr lang="en-US" dirty="0" smtClean="0"/>
              <a:t>Productivity Index is used to compare the productivity during the current year with the productivity during the base year. Base year is any year which the company uses for comparative study.</a:t>
            </a:r>
          </a:p>
          <a:p>
            <a:pPr>
              <a:buNone/>
            </a:pPr>
            <a:r>
              <a:rPr lang="en-US" dirty="0" smtClean="0"/>
              <a:t>        Productivity Index  = </a:t>
            </a:r>
            <a:r>
              <a:rPr lang="en-US" u="sng" dirty="0" smtClean="0"/>
              <a:t>Productivity during the current year</a:t>
            </a:r>
            <a:endParaRPr lang="en-US" dirty="0" smtClean="0"/>
          </a:p>
          <a:p>
            <a:pPr>
              <a:buNone/>
            </a:pPr>
            <a:r>
              <a:rPr lang="en-US" dirty="0" smtClean="0"/>
              <a:t>                                             Productivity during the base period</a:t>
            </a:r>
          </a:p>
          <a:p>
            <a:endParaRPr lang="en-US"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3">
            <a:extLst>
              <a:ext uri="{FF2B5EF4-FFF2-40B4-BE49-F238E27FC236}">
                <a16:creationId xmlns="" xmlns:a16="http://schemas.microsoft.com/office/drawing/2014/main" id="{389575E1-3389-451A-A5F7-27854C25C5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5">
            <a:extLst>
              <a:ext uri="{FF2B5EF4-FFF2-40B4-BE49-F238E27FC236}">
                <a16:creationId xmlns="" xmlns:a16="http://schemas.microsoft.com/office/drawing/2014/main" id="{A53CCC5C-D88E-40FB-B30B-23DCDBD01D3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4F46A0B4-9498-45E7-AC75-3BAC01EB5815}"/>
              </a:ext>
            </a:extLst>
          </p:cNvPr>
          <p:cNvSpPr>
            <a:spLocks noGrp="1"/>
          </p:cNvSpPr>
          <p:nvPr>
            <p:ph type="title"/>
          </p:nvPr>
        </p:nvSpPr>
        <p:spPr>
          <a:xfrm>
            <a:off x="686834" y="591344"/>
            <a:ext cx="3200400" cy="5585619"/>
          </a:xfrm>
        </p:spPr>
        <p:txBody>
          <a:bodyPr>
            <a:normAutofit/>
          </a:bodyPr>
          <a:lstStyle/>
          <a:p>
            <a:r>
              <a:rPr lang="en-GB" b="1">
                <a:solidFill>
                  <a:srgbClr val="FFFFFF"/>
                </a:solidFill>
                <a:cs typeface="Calibri Light"/>
              </a:rPr>
              <a:t>Intermittent Production</a:t>
            </a:r>
            <a:endParaRPr lang="en-GB" b="1">
              <a:solidFill>
                <a:srgbClr val="FFFFFF"/>
              </a:solidFill>
            </a:endParaRPr>
          </a:p>
        </p:txBody>
      </p:sp>
      <p:sp>
        <p:nvSpPr>
          <p:cNvPr id="39" name="Arc 27">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B0F15153-E5FE-42BC-8EEF-D91F59E8127F}"/>
              </a:ext>
            </a:extLst>
          </p:cNvPr>
          <p:cNvSpPr>
            <a:spLocks noGrp="1"/>
          </p:cNvSpPr>
          <p:nvPr>
            <p:ph idx="1"/>
          </p:nvPr>
        </p:nvSpPr>
        <p:spPr>
          <a:xfrm>
            <a:off x="4490170" y="442913"/>
            <a:ext cx="6906491" cy="6176963"/>
          </a:xfrm>
        </p:spPr>
        <p:txBody>
          <a:bodyPr vert="horz" lIns="91440" tIns="45720" rIns="91440" bIns="45720" rtlCol="0" anchor="ctr">
            <a:noAutofit/>
          </a:bodyPr>
          <a:lstStyle/>
          <a:p>
            <a:pPr algn="just"/>
            <a:r>
              <a:rPr lang="en-GB" dirty="0">
                <a:cs typeface="Calibri"/>
              </a:rPr>
              <a:t>If a machinery set up is used for only a short time and then changed for some other different  product, this is known as </a:t>
            </a:r>
            <a:r>
              <a:rPr lang="en-GB" b="1" dirty="0">
                <a:cs typeface="Calibri"/>
              </a:rPr>
              <a:t>intermittent production </a:t>
            </a:r>
            <a:r>
              <a:rPr lang="en-GB" dirty="0">
                <a:cs typeface="Calibri"/>
              </a:rPr>
              <a:t>method. It consists of variety of </a:t>
            </a:r>
            <a:r>
              <a:rPr lang="en-GB" dirty="0" smtClean="0">
                <a:cs typeface="Calibri"/>
              </a:rPr>
              <a:t>products </a:t>
            </a:r>
            <a:r>
              <a:rPr lang="en-GB" dirty="0">
                <a:cs typeface="Calibri"/>
              </a:rPr>
              <a:t>for short runs.</a:t>
            </a:r>
            <a:endParaRPr lang="en-US" dirty="0">
              <a:cs typeface="Calibri"/>
            </a:endParaRPr>
          </a:p>
          <a:p>
            <a:pPr algn="just"/>
            <a:r>
              <a:rPr lang="en-GB" dirty="0">
                <a:cs typeface="Calibri"/>
              </a:rPr>
              <a:t>In this system goods are manufactured according to the orders made by customers. In this system, the production facilities are flexible enough to handle a wide variety of products and sizes and can be used to manufacture those products where the basic nature of inputs changes with the change in the design and sizes of the product.</a:t>
            </a:r>
          </a:p>
          <a:p>
            <a:pPr algn="just"/>
            <a:r>
              <a:rPr lang="en-GB" dirty="0">
                <a:cs typeface="Calibri"/>
              </a:rPr>
              <a:t>EX-Welding shops, machine shops, hospitals etc.,</a:t>
            </a:r>
          </a:p>
        </p:txBody>
      </p:sp>
    </p:spTree>
    <p:extLst>
      <p:ext uri="{BB962C8B-B14F-4D97-AF65-F5344CB8AC3E}">
        <p14:creationId xmlns="" xmlns:p14="http://schemas.microsoft.com/office/powerpoint/2010/main" val="608962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 xmlns:a16="http://schemas.microsoft.com/office/drawing/2014/main" id="{389575E1-3389-451A-A5F7-27854C25C5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 xmlns:a16="http://schemas.microsoft.com/office/drawing/2014/main" id="{A53CCC5C-D88E-40FB-B30B-23DCDBD01D3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3746C200-2886-43C1-AEF7-1EDA12847495}"/>
              </a:ext>
            </a:extLst>
          </p:cNvPr>
          <p:cNvSpPr>
            <a:spLocks noGrp="1"/>
          </p:cNvSpPr>
          <p:nvPr>
            <p:ph type="title"/>
          </p:nvPr>
        </p:nvSpPr>
        <p:spPr>
          <a:xfrm>
            <a:off x="686834" y="591344"/>
            <a:ext cx="3421625" cy="5585619"/>
          </a:xfrm>
        </p:spPr>
        <p:txBody>
          <a:bodyPr>
            <a:normAutofit/>
          </a:bodyPr>
          <a:lstStyle/>
          <a:p>
            <a:r>
              <a:rPr lang="en-GB" sz="2800" b="1">
                <a:solidFill>
                  <a:srgbClr val="FFFFFF"/>
                </a:solidFill>
                <a:cs typeface="Calibri Light"/>
              </a:rPr>
              <a:t>Characteristics of an Intermittent Production   System</a:t>
            </a:r>
            <a:endParaRPr lang="en-GB" sz="2800" b="1">
              <a:solidFill>
                <a:srgbClr val="FFFFFF"/>
              </a:solidFill>
            </a:endParaRPr>
          </a:p>
        </p:txBody>
      </p:sp>
      <p:sp>
        <p:nvSpPr>
          <p:cNvPr id="30" name="Arc 29">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D7D13499-2879-41BE-A9C6-5C7E78B114B6}"/>
              </a:ext>
            </a:extLst>
          </p:cNvPr>
          <p:cNvSpPr>
            <a:spLocks noGrp="1"/>
          </p:cNvSpPr>
          <p:nvPr>
            <p:ph idx="1"/>
          </p:nvPr>
        </p:nvSpPr>
        <p:spPr>
          <a:xfrm>
            <a:off x="4304372" y="89210"/>
            <a:ext cx="7772400" cy="6623824"/>
          </a:xfrm>
        </p:spPr>
        <p:txBody>
          <a:bodyPr vert="horz" lIns="91440" tIns="45720" rIns="91440" bIns="45720" rtlCol="0" anchor="ctr">
            <a:normAutofit/>
          </a:bodyPr>
          <a:lstStyle/>
          <a:p>
            <a:r>
              <a:rPr lang="en-GB" sz="3200" dirty="0">
                <a:cs typeface="Calibri"/>
              </a:rPr>
              <a:t>Products are produced in small quantities</a:t>
            </a:r>
            <a:endParaRPr lang="en-US" sz="3200" dirty="0"/>
          </a:p>
          <a:p>
            <a:r>
              <a:rPr lang="en-GB" sz="3200" dirty="0">
                <a:cs typeface="Calibri"/>
              </a:rPr>
              <a:t>Process Layout </a:t>
            </a:r>
            <a:r>
              <a:rPr lang="en-GB" sz="3200" dirty="0" smtClean="0">
                <a:cs typeface="Calibri"/>
              </a:rPr>
              <a:t>or Functional layout is </a:t>
            </a:r>
            <a:r>
              <a:rPr lang="en-GB" sz="3200" dirty="0">
                <a:cs typeface="Calibri"/>
              </a:rPr>
              <a:t>needed</a:t>
            </a:r>
          </a:p>
          <a:p>
            <a:r>
              <a:rPr lang="en-GB" sz="3200" dirty="0">
                <a:cs typeface="Calibri"/>
              </a:rPr>
              <a:t>Workload is different in different departments</a:t>
            </a:r>
          </a:p>
          <a:p>
            <a:r>
              <a:rPr lang="en-GB" sz="3200" dirty="0">
                <a:cs typeface="Calibri"/>
              </a:rPr>
              <a:t>Highly skilled operators are needed</a:t>
            </a:r>
          </a:p>
          <a:p>
            <a:r>
              <a:rPr lang="en-GB" sz="3200" dirty="0">
                <a:cs typeface="Calibri"/>
              </a:rPr>
              <a:t>Many job instructions are needed</a:t>
            </a:r>
          </a:p>
          <a:p>
            <a:r>
              <a:rPr lang="en-GB" sz="3200" dirty="0">
                <a:cs typeface="Calibri"/>
              </a:rPr>
              <a:t>Raw material inventories are high</a:t>
            </a:r>
          </a:p>
          <a:p>
            <a:r>
              <a:rPr lang="en-GB" sz="3200" dirty="0">
                <a:cs typeface="Calibri"/>
              </a:rPr>
              <a:t>Require more floor space, storage space etc.,</a:t>
            </a:r>
          </a:p>
          <a:p>
            <a:r>
              <a:rPr lang="en-GB" sz="3200" dirty="0">
                <a:cs typeface="Calibri"/>
              </a:rPr>
              <a:t>General purpose machines are preferred</a:t>
            </a:r>
          </a:p>
        </p:txBody>
      </p:sp>
    </p:spTree>
    <p:extLst>
      <p:ext uri="{BB962C8B-B14F-4D97-AF65-F5344CB8AC3E}">
        <p14:creationId xmlns="" xmlns:p14="http://schemas.microsoft.com/office/powerpoint/2010/main" val="1049386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8">
            <a:extLst>
              <a:ext uri="{FF2B5EF4-FFF2-40B4-BE49-F238E27FC236}">
                <a16:creationId xmlns="" xmlns:a16="http://schemas.microsoft.com/office/drawing/2014/main" id="{D2E961F1-4A28-4A5F-BBD4-6E400E5E6C7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0">
            <a:extLst>
              <a:ext uri="{FF2B5EF4-FFF2-40B4-BE49-F238E27FC236}">
                <a16:creationId xmlns="" xmlns:a16="http://schemas.microsoft.com/office/drawing/2014/main" id="{7F57BEA8-497D-4AA8-8A18-BDCD696B25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CAA77EA4-780A-440A-ACD4-4FB1394EEE24}"/>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Intermittent Production</a:t>
            </a:r>
          </a:p>
        </p:txBody>
      </p:sp>
      <p:cxnSp>
        <p:nvCxnSpPr>
          <p:cNvPr id="14" name="Straight Connector 12">
            <a:extLst>
              <a:ext uri="{FF2B5EF4-FFF2-40B4-BE49-F238E27FC236}">
                <a16:creationId xmlns="" xmlns:a16="http://schemas.microsoft.com/office/drawing/2014/main" id="{A82415D3-DDE5-4D63-8CB3-23A5EC581B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AD7193FB-6AE6-4B3B-8F89-56B55DD63B4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Timeline&#10;&#10;Description automatically generated">
            <a:extLst>
              <a:ext uri="{FF2B5EF4-FFF2-40B4-BE49-F238E27FC236}">
                <a16:creationId xmlns="" xmlns:a16="http://schemas.microsoft.com/office/drawing/2014/main" id="{3CDCBA1A-C414-4DD9-8C6F-57A11BBE208A}"/>
              </a:ext>
            </a:extLst>
          </p:cNvPr>
          <p:cNvPicPr>
            <a:picLocks noGrp="1" noChangeAspect="1"/>
          </p:cNvPicPr>
          <p:nvPr>
            <p:ph idx="1"/>
          </p:nvPr>
        </p:nvPicPr>
        <p:blipFill>
          <a:blip r:embed="rId2"/>
          <a:stretch>
            <a:fillRect/>
          </a:stretch>
        </p:blipFill>
        <p:spPr>
          <a:xfrm>
            <a:off x="320040" y="2856232"/>
            <a:ext cx="11496821" cy="3140254"/>
          </a:xfrm>
          <a:prstGeom prst="rect">
            <a:avLst/>
          </a:prstGeom>
        </p:spPr>
      </p:pic>
    </p:spTree>
    <p:extLst>
      <p:ext uri="{BB962C8B-B14F-4D97-AF65-F5344CB8AC3E}">
        <p14:creationId xmlns="" xmlns:p14="http://schemas.microsoft.com/office/powerpoint/2010/main" val="133076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B56ACD-3EE7-4DBB-95BD-B16D34540759}"/>
              </a:ext>
            </a:extLst>
          </p:cNvPr>
          <p:cNvSpPr>
            <a:spLocks noGrp="1"/>
          </p:cNvSpPr>
          <p:nvPr>
            <p:ph type="title"/>
          </p:nvPr>
        </p:nvSpPr>
        <p:spPr>
          <a:xfrm>
            <a:off x="4965430" y="629268"/>
            <a:ext cx="6586491" cy="1286160"/>
          </a:xfrm>
        </p:spPr>
        <p:txBody>
          <a:bodyPr anchor="b">
            <a:normAutofit/>
          </a:bodyPr>
          <a:lstStyle/>
          <a:p>
            <a:r>
              <a:rPr lang="en-GB" b="1" dirty="0">
                <a:ea typeface="+mj-lt"/>
                <a:cs typeface="+mj-lt"/>
              </a:rPr>
              <a:t>Project Production</a:t>
            </a:r>
            <a:endParaRPr lang="en-GB" dirty="0">
              <a:ea typeface="+mj-lt"/>
              <a:cs typeface="+mj-lt"/>
            </a:endParaRPr>
          </a:p>
          <a:p>
            <a:endParaRPr lang="en-GB" dirty="0">
              <a:cs typeface="Calibri Light"/>
            </a:endParaRPr>
          </a:p>
        </p:txBody>
      </p:sp>
      <p:sp>
        <p:nvSpPr>
          <p:cNvPr id="3" name="Content Placeholder 2">
            <a:extLst>
              <a:ext uri="{FF2B5EF4-FFF2-40B4-BE49-F238E27FC236}">
                <a16:creationId xmlns="" xmlns:a16="http://schemas.microsoft.com/office/drawing/2014/main" id="{707C3131-127A-4CE1-95F5-726661F45F1B}"/>
              </a:ext>
            </a:extLst>
          </p:cNvPr>
          <p:cNvSpPr>
            <a:spLocks noGrp="1"/>
          </p:cNvSpPr>
          <p:nvPr>
            <p:ph idx="1"/>
          </p:nvPr>
        </p:nvSpPr>
        <p:spPr>
          <a:xfrm>
            <a:off x="4965431" y="1760220"/>
            <a:ext cx="6916329" cy="4463599"/>
          </a:xfrm>
        </p:spPr>
        <p:txBody>
          <a:bodyPr vert="horz" lIns="91440" tIns="45720" rIns="91440" bIns="45720" rtlCol="0" anchor="t">
            <a:normAutofit/>
          </a:bodyPr>
          <a:lstStyle/>
          <a:p>
            <a:pPr algn="just">
              <a:lnSpc>
                <a:spcPct val="150000"/>
              </a:lnSpc>
            </a:pPr>
            <a:r>
              <a:rPr lang="en-GB" dirty="0">
                <a:cs typeface="Calibri"/>
              </a:rPr>
              <a:t>Project production is usually the production of a single complete unit by one operator or group of operators</a:t>
            </a:r>
            <a:endParaRPr lang="en-US" dirty="0">
              <a:cs typeface="Calibri"/>
            </a:endParaRPr>
          </a:p>
          <a:p>
            <a:pPr algn="just">
              <a:lnSpc>
                <a:spcPct val="150000"/>
              </a:lnSpc>
            </a:pPr>
            <a:r>
              <a:rPr lang="en-GB" dirty="0">
                <a:cs typeface="Calibri"/>
              </a:rPr>
              <a:t>Ex-House Construction, Bridge or Dam Construction, Shipbuilding, railway coach building etc.,</a:t>
            </a:r>
          </a:p>
        </p:txBody>
      </p:sp>
      <p:pic>
        <p:nvPicPr>
          <p:cNvPr id="5" name="Picture 4" descr="Rolls of blueprints">
            <a:extLst>
              <a:ext uri="{FF2B5EF4-FFF2-40B4-BE49-F238E27FC236}">
                <a16:creationId xmlns="" xmlns:a16="http://schemas.microsoft.com/office/drawing/2014/main" id="{E2752FAE-1DEE-4FE9-AD86-0A12686FE98B}"/>
              </a:ext>
            </a:extLst>
          </p:cNvPr>
          <p:cNvPicPr>
            <a:picLocks noChangeAspect="1"/>
          </p:cNvPicPr>
          <p:nvPr/>
        </p:nvPicPr>
        <p:blipFill rotWithShape="1">
          <a:blip r:embed="rId2"/>
          <a:srcRect l="54950" r="-3" b="-3"/>
          <a:stretch/>
        </p:blipFill>
        <p:spPr>
          <a:xfrm>
            <a:off x="20" y="10"/>
            <a:ext cx="4635571" cy="6857990"/>
          </a:xfrm>
          <a:prstGeom prst="rect">
            <a:avLst/>
          </a:prstGeom>
          <a:effectLst/>
        </p:spPr>
      </p:pic>
      <p:cxnSp>
        <p:nvCxnSpPr>
          <p:cNvPr id="9" name="Straight Connector 8">
            <a:extLst>
              <a:ext uri="{FF2B5EF4-FFF2-40B4-BE49-F238E27FC236}">
                <a16:creationId xmlns="" xmlns:a16="http://schemas.microsoft.com/office/drawing/2014/main" id="{A7F400EE-A8A5-48AF-B4D6-291B52C6F0B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080934" y="2115117"/>
            <a:ext cx="6309360" cy="0"/>
          </a:xfrm>
          <a:prstGeom prst="line">
            <a:avLst/>
          </a:prstGeom>
          <a:ln w="19050">
            <a:solidFill>
              <a:srgbClr val="58A7B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3500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178857-8DA0-4334-9B76-BE178BE9AA69}"/>
              </a:ext>
            </a:extLst>
          </p:cNvPr>
          <p:cNvSpPr>
            <a:spLocks noGrp="1"/>
          </p:cNvSpPr>
          <p:nvPr>
            <p:ph type="title"/>
          </p:nvPr>
        </p:nvSpPr>
        <p:spPr>
          <a:xfrm>
            <a:off x="0" y="0"/>
            <a:ext cx="10515600" cy="1325563"/>
          </a:xfrm>
        </p:spPr>
        <p:txBody>
          <a:bodyPr>
            <a:normAutofit/>
          </a:bodyPr>
          <a:lstStyle/>
          <a:p>
            <a:r>
              <a:rPr lang="en-GB" b="1" dirty="0">
                <a:solidFill>
                  <a:srgbClr val="C00000"/>
                </a:solidFill>
                <a:cs typeface="Calibri Light"/>
              </a:rPr>
              <a:t>Intermittent Production</a:t>
            </a:r>
            <a:r>
              <a:rPr lang="en-GB" b="1" dirty="0">
                <a:cs typeface="Calibri Light"/>
              </a:rPr>
              <a:t/>
            </a:r>
            <a:br>
              <a:rPr lang="en-GB" b="1" dirty="0">
                <a:cs typeface="Calibri Light"/>
              </a:rPr>
            </a:br>
            <a:r>
              <a:rPr lang="en-GB" b="1" dirty="0">
                <a:cs typeface="Calibri Light"/>
              </a:rPr>
              <a:t>Project Production-Characteristics</a:t>
            </a:r>
            <a:endParaRPr lang="en-US" dirty="0"/>
          </a:p>
        </p:txBody>
      </p:sp>
      <p:graphicFrame>
        <p:nvGraphicFramePr>
          <p:cNvPr id="6" name="Content Placeholder 2">
            <a:extLst>
              <a:ext uri="{FF2B5EF4-FFF2-40B4-BE49-F238E27FC236}">
                <a16:creationId xmlns="" xmlns:a16="http://schemas.microsoft.com/office/drawing/2014/main" id="{3680E457-9EC9-4DC9-BFFF-F2AC4549CBFF}"/>
              </a:ext>
            </a:extLst>
          </p:cNvPr>
          <p:cNvGraphicFramePr>
            <a:graphicFrameLocks noGrp="1"/>
          </p:cNvGraphicFramePr>
          <p:nvPr>
            <p:ph idx="1"/>
            <p:extLst>
              <p:ext uri="{D42A27DB-BD31-4B8C-83A1-F6EECF244321}">
                <p14:modId xmlns="" xmlns:p14="http://schemas.microsoft.com/office/powerpoint/2010/main" val="1284487794"/>
              </p:ext>
            </p:extLst>
          </p:nvPr>
        </p:nvGraphicFramePr>
        <p:xfrm>
          <a:off x="144966" y="1237784"/>
          <a:ext cx="11842595" cy="56202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19098467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1820</TotalTime>
  <Words>1867</Words>
  <Application>Microsoft Office PowerPoint</Application>
  <PresentationFormat>Custom</PresentationFormat>
  <Paragraphs>316</Paragraphs>
  <Slides>49</Slides>
  <Notes>3</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Industrial Management</vt:lpstr>
      <vt:lpstr>Production</vt:lpstr>
      <vt:lpstr>Types of Production</vt:lpstr>
      <vt:lpstr>Types of Production </vt:lpstr>
      <vt:lpstr>Intermittent Production</vt:lpstr>
      <vt:lpstr>Characteristics of an Intermittent Production   System</vt:lpstr>
      <vt:lpstr>Intermittent Production</vt:lpstr>
      <vt:lpstr>Project Production </vt:lpstr>
      <vt:lpstr>Intermittent Production Project Production-Characteristics</vt:lpstr>
      <vt:lpstr>Intermittent Production Job order production</vt:lpstr>
      <vt:lpstr> Intermittent Production Job order production-Characteristics </vt:lpstr>
      <vt:lpstr>Intermittent Production Job order production</vt:lpstr>
      <vt:lpstr>Intermittent Production Batch production</vt:lpstr>
      <vt:lpstr> Intermittent Production Batch production-Characteristics </vt:lpstr>
      <vt:lpstr>Continuous Production/Flow Production</vt:lpstr>
      <vt:lpstr>Continuous Production/Flow Production Characteristics</vt:lpstr>
      <vt:lpstr>Continuous Production/Flow Production Suitability</vt:lpstr>
      <vt:lpstr>Types of Continuous/Flow Production</vt:lpstr>
      <vt:lpstr> Types of Continuous/Flow Production Mass Production </vt:lpstr>
      <vt:lpstr> Types of Continuous/Flow Production Mass Production-Characteristics </vt:lpstr>
      <vt:lpstr> Types of Continuous/Flow Production Process Production </vt:lpstr>
      <vt:lpstr> Types of Continuous/Flow Production Process Production </vt:lpstr>
      <vt:lpstr> Types of Continuous/Flow Production Process Production-Characteristics </vt:lpstr>
      <vt:lpstr>Types of Continuous/Flow Production Assembly Line Production</vt:lpstr>
      <vt:lpstr>Types of Continuous/Flow Production Assembly Line Production</vt:lpstr>
      <vt:lpstr>Comparison between various Production Systems</vt:lpstr>
      <vt:lpstr>Comparisons between various Production Systems</vt:lpstr>
      <vt:lpstr>Productivity</vt:lpstr>
      <vt:lpstr>Productivity</vt:lpstr>
      <vt:lpstr>Productivity and Production</vt:lpstr>
      <vt:lpstr>Productivity and Profitability </vt:lpstr>
      <vt:lpstr>Purpose and Benefits of increasing Productivity</vt:lpstr>
      <vt:lpstr> Purpose and Benefits of increasing Productivity </vt:lpstr>
      <vt:lpstr>Purpose and Benefits of increasing Productivity </vt:lpstr>
      <vt:lpstr>Factors affecting Productivity</vt:lpstr>
      <vt:lpstr>Factors affecting Productivity</vt:lpstr>
      <vt:lpstr>Increasing Productivity of Resources</vt:lpstr>
      <vt:lpstr>Importance of Productivity</vt:lpstr>
      <vt:lpstr>Increasing Productivity of Resources</vt:lpstr>
      <vt:lpstr>Techniques of Increasing Productivity</vt:lpstr>
      <vt:lpstr>Techniques of Increasing Productivity</vt:lpstr>
      <vt:lpstr>Procedure for Increasing Productivity</vt:lpstr>
      <vt:lpstr>Procedure for Increasing Productivity</vt:lpstr>
      <vt:lpstr>Kinds of Productivity</vt:lpstr>
      <vt:lpstr>Kinds of Productivity</vt:lpstr>
      <vt:lpstr>Kinds of Productivity</vt:lpstr>
      <vt:lpstr>Kinds of Productivity</vt:lpstr>
      <vt:lpstr>  Kinds of Productivity</vt:lpstr>
      <vt:lpstr>Productivity Index</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Dr. P Aparna</cp:lastModifiedBy>
  <cp:revision>717</cp:revision>
  <dcterms:created xsi:type="dcterms:W3CDTF">2021-09-21T07:42:54Z</dcterms:created>
  <dcterms:modified xsi:type="dcterms:W3CDTF">2022-08-26T07:02:40Z</dcterms:modified>
</cp:coreProperties>
</file>