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70" r:id="rId10"/>
    <p:sldId id="272" r:id="rId11"/>
    <p:sldId id="284" r:id="rId12"/>
    <p:sldId id="283" r:id="rId13"/>
    <p:sldId id="287" r:id="rId14"/>
    <p:sldId id="273" r:id="rId15"/>
    <p:sldId id="274" r:id="rId16"/>
    <p:sldId id="285" r:id="rId17"/>
    <p:sldId id="286" r:id="rId18"/>
    <p:sldId id="267" r:id="rId19"/>
    <p:sldId id="279" r:id="rId20"/>
    <p:sldId id="280" r:id="rId21"/>
    <p:sldId id="271" r:id="rId22"/>
    <p:sldId id="277" r:id="rId23"/>
    <p:sldId id="278" r:id="rId24"/>
    <p:sldId id="268" r:id="rId25"/>
    <p:sldId id="288" r:id="rId26"/>
    <p:sldId id="281" r:id="rId27"/>
    <p:sldId id="282" r:id="rId28"/>
    <p:sldId id="289" r:id="rId29"/>
    <p:sldId id="290" r:id="rId30"/>
    <p:sldId id="291" r:id="rId31"/>
    <p:sldId id="293" r:id="rId32"/>
    <p:sldId id="292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86387" autoAdjust="0"/>
  </p:normalViewPr>
  <p:slideViewPr>
    <p:cSldViewPr>
      <p:cViewPr varScale="1">
        <p:scale>
          <a:sx n="69" d="100"/>
          <a:sy n="69" d="100"/>
        </p:scale>
        <p:origin x="520" y="44"/>
      </p:cViewPr>
      <p:guideLst>
        <p:guide orient="horz" pos="2160"/>
        <p:guide pos="2880"/>
        <p:guide pos="2980"/>
      </p:guideLst>
    </p:cSldViewPr>
  </p:slideViewPr>
  <p:outlineViewPr>
    <p:cViewPr>
      <p:scale>
        <a:sx n="33" d="100"/>
        <a:sy n="33" d="100"/>
      </p:scale>
      <p:origin x="0" y="-41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13T17:50:18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11191 4817 465 0,'0'0'226'0,"0"0"-22"16,0 0-12-16,0 0-12 15,0 0-1-15,0 0-28 0,0 0 18 0,0 0-49 16,0 0 11-16,0 0-14 0,0 0-2 0,0 0-12 0,6-12-1 16,-6 12-22-16,0 0 19 0,0 0-24 15,0 0 7-15,0 0 10 0,0 0-28 0,4-12-26 16,-4 12 21-16,0 0 5 15,0 0-13-15,0 0 8 0,0-9 2 0,0 9-20 0,0 0 11 16,0 0 4-16,0 0-23 16,3-14 3-16,-3 14 5 0,0 0-8 0,0 0 13 0,-3-15-23 15,3 15 13-15,0 0-18 16,-3-12 5-16,3 12 10 0,0 0-17 0,-6-8-1 16,6 8-10-16,0 0 23 0,-9-8-17 0,9 8-14 0,0 0 21 15,-15-2-33-15,15 2 12 0,0 0 16 16,-21 2-23-16,21-2 15 0,-15 5-8 0,5-1-20 15,1 0 28-15,1 1-28 16,-1 0 13-16,-3 1-5 0,5 0 15 0,-2 0 2 16,-2 2-4-16,4 1-14 0,0-3-7 15,-1 3-7-15,2-2 27 0,0 2-33 0,0-1 13 0,2-1-10 16,4-7-6-16,-7 15-14 16,7-15 17-16,0 13-15 0,0-13 5 0,0 11 15 15,0-11 5-15,7 10 11 0,-1-4 5 0,-6-6 28 0,14 10-6 16,-6-5-12-16,2 0 13 15,0 0-10-15,0-1 7 0,3 1 0 0,-1-1 13 0,1-2-12 16,-1 2-11-16,1 0-3 16,0-1 23-16,0 0-32 0,-2 0 14 0,2 1-12 15,0 1-13-15,-3-1-5 0,2 1 5 16,-2 0-18-16,0 1 10 0,0-1-2 0,-2 0 25 0,-1 1-15 16,-1 1 23-16,-6-7-2 0,11 12 2 0,-5-4 0 15,-6-8 12-15,4 12-7 16,-4-12 11-16,2 13-3 0,-2-13 5 0,-2 13 15 15,2-13-20-15,-5 14 7 0,0-7-10 16,-1 0 6-16,6-7 9 0,-12 11-17 0,4-4-8 0,0-3-3 16,-1 3 3-16,-1-2 26 15,1 0-18-15,-2-1-1 0,1-1 6 0,0 1-15 16,10-4 25-16,-21 4-13 0,10-2 3 16,11-2-8-16,-20 3 5 0,13-2-7 0,7-1 30 0,-18 1-31 15,18-1 32-15,-16-2-42 0,16 2 8 0,-16-2 5 16,16 2-2-16,-12-4-6 15,12 4-10-15,-14-5 6 0,14 5 17 0,-10-3-18 0,10 3 29 16,-10-5-6-16,10 5-5 16,0 0 13-16,-10-5-18 0,10 5-2 0,0 0 7 0,0 0-17 15,-10-6 1-15,10 6 4 16,0 0 2-16,0 0-10 0,0 0-1 0,0 0-1 16,-7-8-4-16,7 8-9 0,0 0 12 0,0 0-10 0,0 0 18 15,0 0 20-15,0 0-30 0,0 0 15 16,0 0-23-16,0 0 5 0,0 0 5 0,0 0-38 15,0 0-6-15,0 0-17 16,0 0-23-16,0 0-13 0,0 0 2 0,0 0 3 0,0 0-30 16,0 0-52-16,0 0-23 15,0 0 26-15,0 0-116 0,0 0-260 0,0 0 12 0,0 0 92 16</inkml:trace>
  <inkml:trace contextRef="#ctx0" brushRef="#br0" timeOffset="590.14">11472 4676 737 0,'0'0'291'0,"3"-11"-11"0,-3 11-22 0,0 0-28 16,0 0 1-16,0 0-19 15,0 0-10-15,2-13-22 0,-2 13-6 0,0 0 2 16,0 0-35-16,0 0-10 0,1-11-14 16,-1 11-7-16,0 0 11 0,0 0-32 0,0 0 14 0,1-10-14 15,-1 10-17-15,0 0-13 0,0 0-5 0,0 0 2 16,0 0 3-16,0 0-34 15,0 0 32-15,2-13-34 0,-2 13-16 0,0 0-1 0,0 0 24 16,0 0-37-16,0 0 14 16,0 0-17-16,0 0 15 0,0 0 0 0,0 0-2 0,0 0-6 15,0 0 21-15,0 0-15 16,-6 38 4-16,5-29-9 0,1 3 33 16,-2-1-42-16,1 3-4 0,-1 0 20 0,1 2 0 0,0 1-2 0,-1 0 2 15,-2 1-15-15,4 0 2 0,-2 0 8 16,2 2-5-16,-2-3 18 0,2 3-13 0,-1 0 5 15,1 0-8-15,0-2-2 16,1 0 10-16,1 0-10 0,-2-2 5 0,2 0-5 0,2-1 0 16,-2-2-5-16,0-1 25 15,3-1-36-15,-2 1 14 0,1-3-19 0,-1 1-2 0,1-2 10 16,3 0 23-16,-1 0-30 16,1-2 17-16,0-1-15 0,1 0-13 0,3-2-20 15,0 0 2-15,2-2-25 0,-13-1-31 0,25 2-16 0,-11-4-20 16,-1 1-23-16,1-3 11 0,0 3-91 15,0-7-30-15,-3 6-340 0,1-1 28 0,-1 0 25 16,-11 3 87-16,17-8 21 16</inkml:trace>
  <inkml:trace contextRef="#ctx0" brushRef="#br0" timeOffset="840.01">11375 4968 860 0,'0'0'268'0,"0"0"-30"0,0 0 3 16,0 0-18-16,0 0-16 0,0 0-12 0,0 0-39 16,0 0-5-16,0 0-21 0,17-17-32 15,-17 17-32-15,15-4-20 0,-15 4-48 0,19-5-37 0,-8 3-15 16,0-1-66-16,0 2-87 15,-11 1-77-15,22-2-326 0,-8 0 75 0,-3 1 36 16,1 0 57-16</inkml:trace>
  <inkml:trace contextRef="#ctx0" brushRef="#br0" timeOffset="1659.66">11715 4946 537 0,'0'0'174'0,"0"0"-8"0,6 9-12 0,-6-9 28 16,3 8-31-16,-3-8 10 0,3 9-28 15,-3-9-15-15,3 12 2 0,-3-12 13 0,3 12-35 16,-3-12 4-16,3 13-23 16,-3-13 11-16,1 11-8 0,-1-11-5 0,1 11-24 0,-1-11 6 15,3 12-20-15,-3-12 25 0,1 11-36 0,-1-11 18 16,2 12-3-16,-2-12 3 0,0 0-12 15,0 13 7-15,0-13-5 0,0 0 2 0,1 11-2 0,-1-11 2 16,0 0 16 0,0 0 0-16,1 11 10 0,-1-11 7 0,0 0-14 0,0 0 22 15,0 0-33-15,0 0-5 0,0 0-8 16,0 0 6-16,0 0-3 0,0 0-16 0,0 0-5 16,0 0 6-16,0 0-31 0,8-35 10 0,-8 35-13 0,7-14 38 15,-3 5-12-15,0 2 13 16,3-1-1-16,0 1-12 0,0-1-10 15,1 1 12-15,1 1-20 0,-2-2 46 0,2 2-44 16,1 1 3-16,-2 0-18 0,1 0 24 0,1 1-24 16,-10 4 10-16,18-5-15 15,-18 5-13-15,18 0-18 0,-18 0 13 0,16 4 8 16,-7 0 5-16,2 1 0 0,-4-1-5 0,1 3 10 16,2-1 10-16,-3 2-8 0,0-1 21 0,-1 2-15 15,0-1 17-15,2-1 1 0,-2 0 5 0,-2 1-6 0,0-1 11 16,-4-7-8-16,7 12 18 15,-7-12-15-15,7 10 0 0,-7-10-1 0,5 9 19 16,-5-9-8-16,5 7 25 0,-5-7-22 16,0 0 7-16,5 8 3 0,-5-8-11 0,0 0-10 15,0 0 8-15,0 0-15 16,0 0-1-16,0 0-4 0,0 0-8 0,0 0-13 0,0 0-11 16,0-29 1-16,0 29-28 0,1-16 9 0,2 9 17 15,-3 7-4-15,6-16 14 0,-4 9-11 16,4-1 2-16,-1-1 11 0,0 2-2 0,1-1 15 0,-6 8 2 15,12-13-13 1,-5 8 3-16,-1-2-15 0,-6 7 25 0,13-8-32 0,-13 8 19 16,12-7-12-16,-12 7 15 0,12-2-21 15,-12 2-4-15,0 0-6 0,18 1 21 0,-18-1-23 16,11 5 25-16,-11-5 11 16,10 7 7-16,-4 1 13 0,-6-8 1 0,8 13-12 0,-3-6 29 15,-3 2-12-15,3-2 9 0,-2 2-12 0,1 1 10 16,-2 0 5-16,1 0 5 0,0-2-23 15,-1 3 5-15,-2-11-5 0,4 14 1 0,-3-6-14 0,-1-8-13 16,3 14-12 0,-3-14-26-16,3 11-25 0,-3-11-16 0,1 10 0 0,-1-10 11 15,6 6-42-15,-6-6-51 0,0 0-35 16,0 0-285-16,10 6-61 0,-10-6 135 0,0 0 9 16</inkml:trace>
  <inkml:trace contextRef="#ctx0" brushRef="#br0" timeOffset="2070.53">12361 4746 762 0,'3'-12'254'0,"-3"12"-21"15,3-10-6-15,-3 10-27 0,0 0 5 0,1-14-16 0,-1 14 8 16,0 0-53-16,0-10-19 15,0 10-35-15,0 0 17 0,0 0-35 0,0 0 0 16,0 0-19-16,0 0 14 0,0 0-16 16,0 0 8-16,0 0-13 0,0 0-2 0,0 0-3 0,0 0 5 15,0 0-3 1,3 41-17-16,-1-31 12 0,-2 1-12 0,3 2-6 0,-2-1 13 16,1 1-10-16,-1 0 6 0,0 1-14 0,1 1 26 0,-1-1-10 15,2 2-26-15,-2 0 8 16,1 2-6-16,-1-2 9 0,2 2-6 0,-2-1-5 0,2 1 15 15,0-2-14-15,0 0-1 16,0 1 0-16,0-3 13 0,-1 0-8 0,5 1-2 16,-2-1-8-16,0 0 0 0,0-3 5 15,0-1-5-15,-1 1-18 0,5-2 10 0,-2 1-17 0,0-3 37 16,2 0-37 0,0 0 2-16,1-2-34 0,2-1-4 0,0-1-67 0,1-1-13 15,1-1-69-15,0-1-58 0,-14 0-203 0,27-3-151 0,-16 1 102 16,4-1 28-16,-4-1 9 15</inkml:trace>
  <inkml:trace contextRef="#ctx0" brushRef="#br0" timeOffset="2290.36">12569 4901 813 0,'0'0'308'0,"0"0"-32"0,-1-11-40 0,1 11-3 16,0 0-13-16,11-12-3 15,-11 12-48-15,10-8-5 0,0 3-69 0,0 0-3 16,1 0-92-16,4-1-36 0,-2 3-51 0,4-2-141 0,0 1-371 16,2 1 34-16,-2 0 37 0,0-1 52 15</inkml:trace>
  <inkml:trace contextRef="#ctx0" brushRef="#br0" timeOffset="3480.22">11545 5396 668 0,'0'0'268'0,"0"0"-24"15,0 0 1-15,0 0-25 0,-5-11-5 16,5 11-10-16,0 0-31 0,0 0-10 0,0 0-5 0,0 0-39 16,0 0-10-16,-4-8-28 0,4 8 2 0,0 0-20 15,0 0 0-15,0 0-5 16,0 0-20-16,0 0-11 0,0 0-2 0,-4 27-11 0,4-14 16 15,0-13-3-15,0 25 5 16,0-10-15-16,0 3 0 0,1 2-16 0,-1 0 19 0,0 0-16 16,1 2 15-16,-1-1-9 15,2 5 14-15,-1-1-12 0,1 2-8 0,-2 2-5 16,1-3 16-16,1 1-14 0,-1 1 3 16,-1-2-12-16,2 2 17 0,-2-2 5 0,0-1 1 0,1 0-6 15,2-1-3-15,-3-2 1 16,1-1 8-16,-1 1-9 0,2-3 6 0,-2 2-3 15,1-3-12-15,2 0 4 0,-1 0 3 0,-2 0 0 0,2-2 13 16,-1-1-25-16,-1-1 12 16,2 1-15-16,-2-4 4 0,0 2 12 0,3-2 1 0,-2 0 1 15,-1 1 2-15,0-12-23 16,1 17 16-16,1-9 17 0,-2-8-27 0,1 14-4 16,-1-14 4-16,0 14-9 0,0-14 19 0,2 11-3 0,-2-11-10 15,0 12-18-15,0-12 20 0,0 0-20 16,0 15-3-16,0-15-25 0,1 9-1 0,-1-9-48 15,0 0 6-15,2 13-63 16,-2-13-55-16,0 0-3 0,0 13-382 0,0-13 1 0,0 0 119 16,0 0-14-16</inkml:trace>
  <inkml:trace contextRef="#ctx0" brushRef="#br0" timeOffset="4159.96">10891 6789 883 0,'0'0'279'15,"-5"-10"-39"-15,5 10-32 16,0 0-11-16,0 0-5 0,0 0-13 0,0 0-21 16,0 0 9-16,0 0-31 0,-14 23 7 0,14-11 3 0,-3-4-16 15,1 5 1-15,-1 0-19 0,1-2-30 0,2 3 0 16,0-2 3-16,-2 0-21 0,1 2-21 15,2-1 6-15,-2-2-8 0,1 1 18 0,0-12-26 16,-2 22 5-16,4-14-25 16,-2-8-15-16,1 16-32 0,-1-16-24 0,2 13-22 0,-2-13 3 15,5 10-17-15,-5-10-86 0,8 6-106 16,-8-6-410-16,0 0 61 0,12 2 82 0,-12-2 5 16,0 0 87-16</inkml:trace>
  <inkml:trace contextRef="#ctx0" brushRef="#br0" timeOffset="4490.41">10822 6692 693 0,'0'0'274'0,"0"0"-41"15,0 0-3-15,-6-8-38 0,6 8 18 16,0 0-2-16,0 0-32 0,0 0-25 15,0 0 0-15,12-18-10 0,-12 18 0 0,7-9-36 0,1 4-3 16,-8 5-12-16,12-12-11 0,-7 6 18 16,-5 6-30-16,9-11-8 0,-6 5-3 0,-3 6-38 15,8-13 2-15,-8 13-30 16,3-8 28-16,-3 8-13 0,0-11 13 0,0 11-10 16,0 0-26-16,0 0-3 0,-11-14-14 0,11 14 6 0,-13-4-11 15,13 4-1-15,-15 0 7 0,15 0-9 16,-16 1-8-16,16-1-3 0,-18 4-20 0,9-1-16 15,9-3-17-15,-15 7-70 16,9-3 5-16,6-4-22 0,-10 8-413 0,10-8 13 0,-7 8 70 16,7-8 40-16</inkml:trace>
  <inkml:trace contextRef="#ctx0" brushRef="#br0" timeOffset="5070.37">11057 6560 757 0,'0'0'238'0,"12"-1"-38"0,-12 1 7 15,0 0-2-15,0 0-13 16,6 12-28-16,-6-12-6 0,3 13-17 0,-3-13 13 0,1 19-42 16,-1-5 11-16,-1 1-23 0,1 2 3 0,-3 4-6 15,2 4-26-15,-2 2 17 16,1 3-22-16,0 4-4 0,-4 2 4 0,2 1-17 0,-2 11-13 15,2-5 20-15,1-6-25 0,-1 2-1 16,1-1 4-16,-1 0-9 0,0 0 14 0,1-1-16 16,3-2-6-16,-2-5-1 15,2 2 2-15,-1 3 10 0,1-5 15 0,1-2-30 0,1 0 26 16,1 0-42-16,1-1 6 16,-4-3-6-16,4-1 1 0,-1-2-4 0,0-4 1 0,-2 1 5 15,3-4 5-15,-1-3-2 0,2 1 20 16,-4-1-5-16,3-2 13 0,2-3-1 15,-6-6 4-15,10 9 1 0,-10-9-6 0,10 3 19 0,-10-3-12 16,0 0-54-16,0 0 3 16,22-14-8-16,-18 7 2 0,-4 7-20 0,7-17 3 0,-5 6-13 15,-2 0 7-15,0-3-25 16,0 0-18-16,-2-2 28 0,-2-1 0 0,0 2 16 16,0-1-16-16,-1 0 0 0,-2 0 16 0,-1 1-4 0,-1 1 19 15,1 1-7-15,-3 0 4 0,1 0 3 16,-3 2-3-16,0-1 16 0,1 1 2 0,-1 2 8 15,0 0 5-15,0 0-11 16,1 1 22-16,2-2 14 0,0 4 19 0,0-2 7 0,3 1-8 16,-1 2 4-16,8 5 22 15,-10-11-21-15,10 11 14 0,-7-10-24 0,7 10-7 16,-2-10 17-16,2 10 1 0,0 0-13 0,5-16-8 0,3 9 5 0,-2-1 3 16,2 1-46-1,2-2-21-15,2 0-43 0,1 0-36 0,1 0-128 0,1 0-410 16,-2-1-40-16,2 2 119 0,-1-3 1 15,-1 0 46-15</inkml:trace>
  <inkml:trace contextRef="#ctx0" brushRef="#br0" timeOffset="5299.98">11188 6867 875 0,'0'0'269'0,"7"-6"-16"15,-7 6-10-15,0 0-25 0,12-4-24 0,-12 4-17 0,12-5 5 16,-12 5-54-16,15-3-28 0,-15 3-57 0,16-3-43 16,-16 3-123-16,17-1-494 0,-17 1-7 15,19-2 61-15,-11 1 48 0</inkml:trace>
  <inkml:trace contextRef="#ctx0" brushRef="#br0" timeOffset="5859.81">11634 6709 821 0,'0'0'233'0,"0"0"-20"16,-12-12 2-16,12 12-23 15,0 0-16-15,-15-5-22 0,15 5 2 0,-15-2-26 16,15 2-4-16,-16 0-8 0,16 0-3 16,-16 1-28-16,16-1-3 0,-18 4-12 0,8 0 0 15,0-2-14-15,10-2-22 0,-17 9 8 0,10-6-11 0,7-3-5 16,-13 8-12-16,9-2 7 0,4-6-8 15,-7 8 8-15,7-8-36 0,-5 11-5 0,5-11 16 16,-2 11 4-16,2-11 3 16,0 0-15-16,2 15 15 0,-2-15 39 0,6 12-42 0,-6-12 24 15,9 12 15-15,-5-5-5 16,4 0 2-16,-1-1-35 0,1 2 22 0,-1-2 9 0,2 0-22 16,-2 2 6-16,1-2-13 15,-1 2-12-15,1-2 17 0,-2 0-36 0,-1 1 6 16,1 0-3-16,-6-7-13 0,9 11 3 0,-5-5 17 0,-4-6 16 15,4 11-17-15,-4-11 27 0,1 13-10 16,-1-13 5-16,-2 13-15 0,2-13 33 0,-8 11-23 16,2-6 5-16,6-5-13 15,-16 10 34-15,6-5-24 0,2-1 1 0,-2-1 10 0,10-3 2 16,-21 6 0-16,12-4 1 0,9-2-3 0,-17 1-1 16,17-1 9-16,-16 0-11 0,16 0-2 15,0 0-6-15,-18-3-35 0,18 3 10 16,-8-6-10-16,8 6 2 0,0 0-46 15,-5-9-30-15,5 9-62 0,0 0-36 0,0 0-48 0,13-23-400 16,-7 15 46-16,2 1 72 0,-1-2 67 16</inkml:trace>
  <inkml:trace contextRef="#ctx0" brushRef="#br0" timeOffset="6259.73">11786 6429 737 0,'0'0'261'0,"3"-9"5"0,-3 9-7 16,1-10-1-16,-1 10-10 0,0 0-12 16,2-11-37-16,-2 11-22 0,0 0-23 0,0 0-19 15,1-12 4-15,-1 12-52 0,0 0 10 0,0 0-10 0,0 0-5 16,0 0-5-16,0 0-16 0,0 0-7 15,0 0 5-15,0 0-24 0,-8 38 29 0,6-28-33 16,-1 2 2-16,3 1-15 16,-2 2 5-16,0 0 0 0,1 2 21 0,-1 1-18 0,1-1 12 15,-3 2-25-15,4 0 7 16,-1 0-2-16,-2 0 3 0,3 1-3 0,-2 1-3 0,1-3 0 16,-1 2 3-16,2-1-8 15,0-1 21-15,0-1-28 0,0-1 10 0,2 2-3 16,-2-3 0-16,1-1-2 0,-1-1-19 0,2-1 1 15,-1 1-21-15,-1-3-9 0,2 1-12 16,-2-11-37-16,5 18-34 0,-2-10-10 0,-3-8-16 0,5 13-63 16,-5-13-100-16,8 10-354 15,-8-10-2-15,10 5 72 0,-10-5 79 0,14 2 25 16</inkml:trace>
  <inkml:trace contextRef="#ctx0" brushRef="#br0" timeOffset="7410.13">11973 6750 980 0,'0'0'351'0,"0"0"-57"0,0 0-25 16,0-13-16-16,0 13-23 0,0 0-35 0,0 0-24 0,0 0-17 15,0 0-16-15,0 0-12 0,0 0-29 16,0 0 10-16,0 0-14 0,0 0-9 0,0 0-15 15,0 0-2-15,0 0 4 16,0 0-19-16,0 0-1 0,-9 33 3 0,9-33-8 0,-3 17 20 16,3-8-22-16,0-9-8 15,-1 17-8-15,1-17-13 0,-2 17 18 0,1-10 1 16,1-7-16-16,-4 16 7 0,4-16-15 16,-1 14 1-16,1-14 24 0,-2 11-6 0,2-11 9 15,-1 12-33-15,1-12 13 0,-3 10 26 0,3-10-32 0,0 0 9 16,-1 11-13-16,1-11 15 0,0 0 12 15,0 0-17-15,0 0-7 0,0 0-11 0,0 0-18 16,0 0-8-16,0 0-2 16,0 0 13-16,0 0-3 0,0 0-26 0,0 0 8 15,0 0 11-15,7-32-16 0,-7 32 13 16,8-12-13-16,-2 4 2 0,-6 8 6 0,10-14-8 0,-3 8 8 16,0-1-13-16,-7 7 12 15,12-11 22-15,-4 7-12 0,1 0-11 0,-9 4-11 16,13-6 23-16,-13 6-8 0,12 0 3 0,-12 0-16 0,0 0 29 15,15 7-3-15,-15-7 15 16,10 10-9-16,-6-5 9 0,-4-5 0 0,8 14-4 0,-3-7-6 16,-5-7 10-16,7 14 1 15,-4-7 4-15,-3-7-2 0,5 13 8 0,-5-13 13 16,5 12 2-16,-5-12-16 0,4 8 9 16,-4-8-14-16,3 10 6 0,-3-10 0 0,0 0 2 0,1 10-8 15,-1-10 14-15,0 0 14 0,0 0-30 16,0 0 3-16,0 0-11 0,0 0-20 15,0 0 5-15,0 0-10 0,0 0 20 0,0 0-15 0,14-24-11 16,-14 24 14-16,6-15 4 16,-2 7-22-16,2-1 4 0,-1 1-19 0,1 0-1 0,0-1 13 15,5-2-23-15,-4 3 12 16,2-2 9-16,-1 2-9 0,3-2 14 0,-1 4 2 16,-1-2-3-16,0 3 14 0,-1 0-6 15,-8 5 2-15,15-5-9 0,-15 5 25 0,13-2 3 0,-13 2 15 16,0 0 12-16,18 7 12 0,-18-7 9 0,10 10-28 15,-4-3 13-15,-2 0 7 16,0 2-9-16,-1 0 4 0,2 1 3 0,-3 0-7 0,1 0 19 16,0-1-27-16,0 2 2 15,-3-11 3-15,3 17 5 0,-1-9-20 0,-2-8 14 0,3 13-14 16,-3-13 12-16,5 12-13 16,-5-12-4-16,4 8 7 0,-4-8 36 0,4 8-31 15,-4-8 31-15,0 0-29 0,0 0-2 0,14 2-2 0,-14-2-18 16,0 0-3-16,0 0-13 0,21-12-7 15,-15 6-1-15,-6 6-12 0,11-14 15 0,-5 4-5 16,1-1-10-16,-1-1-5 16,1-2 7-16,-2 1 0 0,2 0 8 0,0-4 3 0,-1 0 12 15,1 2-7-15,-2-1 31 16,-1 2 2-16,0-2 25 0,1 0-4 0,0 1 20 0,-1 1-13 16,-1 2 36-16,0-1-16 0,0 2 24 0,-2-2 0 15,2 4-1-15,-3 9-22 16,4-18 10-16,-4 10 20 0,0 8-15 0,3-12-13 0,-3 12-12 15,1-11-19-15,-1 11-7 16,0 0 26-16,2-12-27 0,-2 12 9 0,0 0-1 0,0 0-9 16,0 0 4-16,0 0-18 15,0 0 14-15,0 0 9 0,0 0-2 0,0 0 0 0,0 0 10 16,-3 43-23-16,3-31 13 16,0 0-18-16,0 0 28 0,-3 3-7 0,3 0-16 0,0 3 13 15,0-2 12-15,0 2-19 0,0 1 7 16,3-1-26-16,-2 1 41 0,2-2-28 15,-2 2 11-15,4-1 7 0,-1-3 5 0,0 1-36 0,1 0-25 16,-1-1-8-16,1 0 10 0,1-2 6 16,0-1-29-16,-1 1-10 0,1-5 5 0,1 1-18 15,0-1-20-15,0-1-95 16,0-3-118-16,3 1-378 0,-10-5 45 0,16 3 55 16,-16-3 73-16</inkml:trace>
  <inkml:trace contextRef="#ctx0" brushRef="#br0" timeOffset="7629.85">12637 6749 1057 0,'0'0'345'15,"0"0"-43"-15,-3-10-33 0,3 10-41 0,0 0-5 0,0 0-3 16,0 0-16-16,0 0-35 0,0 0-10 15,9-15-23-15,-9 15 17 0,8-5-48 0,-8 5-36 16,16-4-25-16,-16 4-59 16,15-6-11-16,-2 3-59 0,-13 3-96 0,18-6-75 0,-9 3-448 15,-9 3 41-15,18-5 79 16,-12 3 42-16,-6 2 50 0</inkml:trace>
  <inkml:trace contextRef="#ctx0" brushRef="#br0" timeOffset="7919.92">11867 6679 944 0,'-14'2'297'16,"14"-2"-13"-16,0 0-13 0,0 0-20 16,0 0-20-16,0 0-37 0,0 0-17 0,0 0-11 15,32-15-17-15,-19 12-27 16,0 0-63-16,3-1-51 0,0 0-54 0,2 2-118 0,1-2-483 16,1 1-4-16,-2 2 52 0,0-4 67 0,1 3 53 15</inkml:trace>
  <inkml:trace contextRef="#ctx0" brushRef="#br0" timeOffset="9059.84">10523 7295 734 0,'-3'-13'218'0,"3"13"-19"16,0 0-19-16,0 0-17 0,0 0-19 0,-6-8-1 16,6 8-12-16,0 0 4 0,0 0-14 0,-10-7 1 0,10 7-17 15,0 0-2-15,-13-3-26 16,13 3 7-16,0 0 0 0,-16 1-7 0,16-1-26 0,-17 2 26 15,17-2-26-15,-23 5 8 16,10-1-18-16,1 0-5 0,-6 1-13 0,0 1-10 0,-6 2 18 16,1 1 7-16,-6 1-20 15,-4 0 2-15,-13 7 19 0,2-1-8 0,-6 1-8 16,0 1-5-16,1 1-16 0,-3 0 16 16,2 0-5-16,-3 2-6 0,1 0 1 0,-1 2 5 0,2-1 7 15,-1-1 3-15,0 3-43 0,1-2 28 0,-1 2 7 16,-1 0 0-16,-2-1-17 15,1 0-11-15,-15 5 8 0,14-4 5 0,-1 0 0 0,2-1 8 16,-3 0 7-16,5 1-7 16,0 1-6-16,2-2-2 0,1 0-5 0,1-1 5 0,4-1-8 15,-2 0 11-15,4-3 12 16,0 1-10-16,7-3 11 0,4-2-11 0,0-1-3 16,-1 2 1-16,0-1 10 0,4 0-8 15,-2-1 0-15,2 0-20 0,-2-1 22 0,6-2-1 0,1 1-17 16,-2 0 4-16,5-1 25 15,-2 1-21-15,-1-1 0 0,7-2 1 0,-2-1-1 16,5 1 1-16,-5-1 9 0,5 0 4 0,-1-1 4 0,5-2-7 16,-3 1-16-16,2-2 39 15,10-3-42-15,-14 7-4 0,14-7 5 0,-13 3 2 0,13-3-7 16,-10 7 20-16,10-7-43 16,-10 4 2-16,10-4-39 0,0 0-6 0,-8 3-24 15,8-3-28-15,0 0-129 0,0 0 1 0,0 0-376 0,0 0 48 16,0 0 41-16,0 0 83 0</inkml:trace>
  <inkml:trace contextRef="#ctx0" brushRef="#br0" timeOffset="9990.43">6899 8650 481 0,'0'0'187'0,"0"0"-16"15,-14 18 1-15,14-18-16 16,-6 12-10-16,3-3-3 0,-1 0-10 0,0 1-15 0,1 1 7 16,0-1-22-16,0 1-4 15,1 2-9-15,-3 1 0 0,2-2-24 0,0 1 11 0,1-1-21 16,-2 1 8-16,2-1-7 0,-1 1-4 0,2-2-24 15,-1-1-6-15,2-10-26 16,-1 19-20-16,0-11-33 0,1-8-26 0,0 14-72 0,0-14-33 16,-3 14-5-16,3-14-330 0,0 0 20 15,1 11 29-15</inkml:trace>
  <inkml:trace contextRef="#ctx0" brushRef="#br0" timeOffset="10370.51">6786 8495 598 0,'0'0'264'0,"0"0"-16"0,4-14-45 0,-4 14-6 0,0 0-8 15,7-10-22-15,-7 10-4 0,6-7-19 16,-6 7-14-16,4-9 1 0,-4 9-31 0,8-10-6 16,-8 10-7-16,6-12-5 15,-6 12 5-15,6-12-30 0,-6 12 7 0,1-11-36 0,-1 11 8 16,0-11-13-16,0 11-8 0,0 0 0 0,-4-14 6 16,4 14-6-16,0 0 11 0,-9-7-13 15,9 7-3-15,0 0 5 0,-14 0 18 0,14 0-22 16,0 0-16-16,-18 7 2 15,18-7 8-15,-14 8-30 0,8-2-27 0,6-6-55 0,-10 12-6 16,4-6-43-16,2 2-115 0,4-8-159 16,-3 13-197-16,3-13 104 0,0 11 40 0,0-11 24 15</inkml:trace>
  <inkml:trace contextRef="#ctx0" brushRef="#br0" timeOffset="11019.87">7022 8426 494 0,'0'0'171'0,"3"12"-20"16,-3-12-10-16,1 9-6 15,-1-9 4-15,4 13-4 0,-3-4 6 0,-1-9-8 0,2 21-20 16,-2-7-13-16,0 1 20 0,0 4-20 15,-2 0-5-15,1 3-26 0,1 3 5 0,-1 3-15 16,1 0 12-16,-4 6-17 16,3 0 13-16,-3 2-34 0,3 1 13 0,0 1 3 15,-1-1-11-15,-1 1-7 0,2-2-8 16,-2 3 0-16,2-2 5 0,-2 2-15 0,1-1 15 0,1-1 5 16,-1-1 6-16,1 2-21 15,-1-1-11-15,2-2-9 0,0-6 22 0,-2 1-15 16,4-1 3-16,-2-2-16 0,2 0 16 0,-1-4-21 0,1-1 26 15,1-3-18-15,-2-1 15 16,3-2-46-16,-1 0 44 0,2-2 2 0,-1-3 23 0,0-3-12 16,3 1 2-16,0-1-3 15,-1-3 24-15,3-1-6 0,-9-4-22 16,16 3 20-16,-7-1-13 0,-9-2-21 0,22-5 14 16,-13 3-1-16,2-3-5 0,-1-1-12 0,1-1 12 15,2-2-18-15,-2 0 6 0,-5 0-27 16,4-3 9-16,-5 1-13 0,1-2-6 15,-3 1-40-15,-2-1 10 0,-1 1-16 0,0-1 16 16,-2 1-15-16,-3-4-14 0,0 4 9 16,-5-2-1-16,1 1 1 0,-2 1 25 0,-3 1 20 15,1-2 1-15,-1 2 4 0,-2 1 27 16,0 1-19-16,1 0 23 0,0 2 16 0,1 1 5 16,-1-3 2-16,1 3 8 0,3 1 15 0,0-2 34 15,1 3-21-15,1-2 29 0,0 2 4 16,9 4 6-16,-12-9-16 0,8 3-2 0,4 6-3 15,-11-13 2-15,11 13-7 0,-3-12-18 0,3 12-10 16,3-15 23-16,-3 15-15 0,9-19 4 16,-1 7-30-16,2 0-5 0,2-3-21 0,3 0-40 15,3 2-29-15,1-3-49 0,7 0-142 0,-2 0-83 16,14-6-245-16,2 0 32 16,-2 0 88-16,-6 4 39 0</inkml:trace>
  <inkml:trace contextRef="#ctx0" brushRef="#br0" timeOffset="12509.93">10662 7323 417 0,'9'-8'153'0,"-9"8"-4"16,8-7-11-16,-8 7 3 0,8-8-16 0,-8 8 11 15,11-9-31-15,-11 9-18 0,7-8-3 0,-1 4-2 0,-6 4-25 16,7-8 22-16,-7 8-20 0,9-7 12 15,-9 7 14-15,7-7-31 16,-7 7 5-16,6-6 15 0,-6 6-23 0,0 0 18 16,7-9-10-16,-7 9 5 0,0 0-26 0,0 0-25 15,6-7-5-15,-6 7 12 0,0 0-33 16,0 0 29-16,0 0-16 0,0 0 28 0,0 0-23 0,0 0 21 16,0 0 2-16,0 0 3 0,0 0-16 0,0 0 5 0,0 0 11 15,-33 21-10 1,22-11-6-16,-2 0 5 0,-3 3 1 0,0 1 7 0,-8 4-25 15,4 1 7-15,-5 1-20 0,-7 9 33 16,-1 0-13-16,0 2 5 0,1-1-2 0,-4 4-5 16,2-3-16-16,-2 1 21 15,3-1-11-15,-2 1 6 0,-1-2-18 0,3-1 2 0,-1-1 6 16,4 0 30-16,2-4-26 0,-4 5 14 0,9-8-14 16,0 2 11-16,-1-3-10 0,2 3 15 15,-3-2-3-15,1 0-15 0,3 0-8 0,-3 2 16 0,1-1 0 16,1-1-3-1,0 0 0-15,1 1 8 0,1-2-19 0,-2 0 9 0,5 0-21 16,-2-1 16-16,1-3-11 0,4-1 8 16,0 0-6-16,-3 0 1 0,3-1-13 0,1-1 13 15,1-2-3-15,3 1 8 16,-1-3 8-16,-2 0-11 0,3 1-20 0,0-2 17 0,1-1-12 16,2 1 6-16,-1-4-12 15,7-4 14-15,-10 11 0 0,10-11-21 0,-9 9-5 0,9-9-8 16,-8 7-12-16,8-7-6 0,-8 7-4 0,8-7 14 0,0 0-30 15,-7 8-15 1,7-8 12-16,0 0 11 0,-4 6-39 0,4-6 18 0,0 0-5 16,0 0 29-16,-5 8-34 0,5-8 7 15,0 0 19-15,0 0-37 0,-9 6 39 0,9-6-148 16,0 0-213-16</inkml:trace>
  <inkml:trace contextRef="#ctx0" brushRef="#br0" timeOffset="13419.63">9365 8584 657 0,'0'0'220'0,"0"0"-25"16,1-10-13-16,-1 10-3 0,0 0-25 0,0 0 2 0,0 0-10 15,0 0 5-15,0-13-34 0,0 13-17 0,0 0 8 16,0 0-19-16,0 0 9 0,0 0-22 15,0 0-9-15,0 0 10 0,-16-5 10 0,16 5-44 16,0 0 3-16,0 0-2 16,0 0-11-16,-23 11-15 0,23-11 20 0,-15 8-17 0,6-2 15 15,2-1-31-15,-1 3 8 16,-3-1-6-16,1 2 4 0,-1 3 6 0,-1 0 9 0,1-1-29 16,0 2 19-16,0 1-26 0,0-1 20 0,0 3-15 0,-1 2 15 15,3 1 5 1,-2 0-7-16,3 0-5 0,-2 0 2 0,4 3-5 0,-1-1-13 15,3 0 5-15,-4 2 21 0,6-4-13 16,-2 3 5-16,1-2-2 0,3 0-3 0,0-1-21 16,0-1 14-16,0 1 1 15,3 0-1-15,1-3 4 0,-4 2 3 0,4-2 5 0,2-1-10 16,-2-1 18-16,2 0 2 16,-3-3-15-16,3-2 16 0,-1 1-11 0,4-1 15 0,-2-3 6 15,1 2-21-15,-1-2 10 0,3-2-2 0,0 1-5 0,-3-1 10 16,-7-4-21-1,16 6-7-15,-7-5 0 0,-9-1-1 0,13 3-19 0,-13-3 17 16,16 2-18-16,-16-2 29 0,15 2-26 16,-15-2-6-16,14 0 16 0,-14 0 6 0,0 0-42 15,16-2 3-15,-16 2-29 16,0 0 16-16,14-2-33 0,-14 2-36 0,0 0-44 0,13 0-28 16,-13 0 3-16,0 0-371 15,0 0 23-15,0 0 48 0,0 0 64 0</inkml:trace>
  <inkml:trace contextRef="#ctx0" brushRef="#br0" timeOffset="14769.92">10763 7313 542 0,'-5'-11'223'0,"5"11"7"16,-2-9-10-16,2 9-25 0,0 0 15 16,-7-13-36-16,7 13-13 0,0 0-15 0,-2-10-3 15,2 10-10-15,0 0-20 0,0 0 5 0,-4-9-23 0,4 9-19 16,0 0-24-1,0 0-14-15,0 0 0 0,0 0-25 0,0 0 18 0,0 0-11 16,0 0-2-16,0 0-8 0,0 0 13 16,0 0 3-16,6 32-8 0,1-20 5 0,-6 4-13 15,3 0 3-15,1 3-3 16,-1 5-7-16,2-1 28 0,-2 2-34 0,2 0 24 0,0 5-11 16,1 1 10-16,-2 1 6 0,1-1 7 0,2 2-28 15,-4 1 11-15,3-3-14 0,-1 2-2 16,3-1 0-16,-4-1 8 0,3 1-13 0,1-2 7 0,-3 3-15 15,3-4 16 1,-1 0-13-16,-1-4 17 0,-1-2-22 0,2 0 10 0,-2 0-5 16,2-1-6-16,-3-2-4 0,0 1 17 15,5-5-30-15,-3 1 13 0,-2-2-14 0,1 0 9 16,-1 0 4-16,3-3 6 16,-2 0-8-16,-1 0 10 0,1-2 18 0,-1 0-18 0,1 0-5 15,-3-1 24-15,1 0 4 0,0-2-8 0,-4-7-27 16,8 17 9-16,-6-10-2 0,-2-7 8 15,6 13-18-15,-3-7 23 0,-3-6-15 0,4 14 2 0,-1-6 7 16,-3-8 11 0,3 13-12-16,-3-13 17 0,1 12 0 0,-1-12 18 0,3 11-23 15,-3-11-3-15,3 12-12 0,-3-12 20 16,3 10 0-16,-3-10-10 0,3 9-13 0,-3-9 23 16,0 0-15-16,4 12-8 0,-4-12 10 0,0 0-7 0,5 9 5 15,-5-9 17-15,3 8-19 16,-3-8 1-16,0 0 11 0,1 12-12 0,-1-12 7 15,0 0 2-15,5 10-35 0,-5-10 17 16,1 11 6-16,-1-11 12 0,0 0-12 0,3 13-21 0,-3-13-23 16,0 0-15-1,3 11-39-15,-3-11-20 0,3 8-41 0,-3-8 5 0,0 0 8 16,3 10-59-16,-3-10-285 0,0 0 27 16,1 9 20-16</inkml:trace>
  <inkml:trace contextRef="#ctx0" brushRef="#br0" timeOffset="15510.06">10958 8722 765 0,'-7'-7'248'0,"7"7"-15"16,-7-6-18-16,7 6-13 0,-13-3-15 0,13 3-23 15,-11-5-10-15,11 5-19 0,-14-2 1 0,14 2-31 0,-17 0 10 16,17 0-18-16,-17 1-12 15,17-1 12-15,-16 4-25 0,7 0 7 0,-3-1-23 16,1 3-4-16,1 0-6 0,0 2-5 16,-2 0-11-16,0 2 11 0,0 1-7 0,2 2-9 15,-1-2 11-15,1 2-8 0,-1 1-5 16,3 1 23-16,-1-1-28 0,3 2 5 0,1-3-18 16,0 2 11-16,1 0-6 0,2-3 5 0,0 2-7 0,2-1 23 15,2-1-34-15,0 2 18 0,-2-2 19 16,5 0-9-16,-1-1-7 0,1-1-8 0,1 0-10 15,1-1-25-15,3 1-1 16,-2-3-17-16,3-2-34 0,2 1-54 0,-1-2-53 0,1 0-110 16,1-3-154-16,1 1-169 15,1-2 54-15,0-2 64 0,2-2 23 0</inkml:trace>
  <inkml:trace contextRef="#ctx0" brushRef="#br0" timeOffset="16320.04">11096 8864 744 0,'-3'-10'218'0,"3"10"5"0,0 0-29 0,-6-10-17 15,6 10-21-15,0 0-46 0,-6-8 28 16,6 8-46-16,0 0 21 0,0 0-31 0,0 0-5 0,0 0-16 16,0 0-2-16,0 0-18 15,-21 13 20-15,21-13-30 0,-4 10-3 0,4-10-7 16,-3 11 4-16,3-11 1 0,-3 14-8 0,3-14 0 0,0 13 10 15,0-13-20-15,3 12 22 16,-3-12-2-16,3 11 8 0,-3-11 0 16,5 9 5-16,-5-9-23 0,8 6 13 0,-8-6-1 15,9 4 11-15,-9-4-7 0,0 0-9 0,0 0-20 16,18-1 11-16,-18 1-9 0,0 0-1 0,13-6-19 0,-13 6 0 16,7-7-2-16,-7 7-29 0,6-7 18 15,-6 7 9-15,0 0-6 0,5-14 12 0,-5 14-19 16,0-12 24-16,0 12-11 15,0 0 4-15,-5-17-8 0,5 17 32 0,0-15-17 0,0 15 9 16,-1-13-18-16,1 13 2 16,-1-14 5-16,1 14 8 0,1-15-28 0,-1 15 28 0,1-14-10 15,4 7-6-15,-5 7 9 16,7-11 9-16,-7 11-15 0,9-10 26 0,-9 10-31 16,10-6 6-16,-10 6 4 0,14-5 10 0,-14 5-9 0,13-1 7 15,-13 1-8-15,0 0 36 0,21 4-51 16,-14 0 23-16,0 0-13 0,-7-4 1 0,14 9 1 15,-5-1 11-15,-3-1-15 16,0 1-3-16,-1-1 15 0,-1 2 9 0,1-1-19 0,0 2 33 16,-2-3-15-16,-3-7-10 15,3 14 26-15,0-7-1 0,-3-7 1 0,5 13 9 0,-5-13-7 16,1 11 18-16,-1-11-12 16,0 0 1-16,2 14-2 0,-2-14 26 0,0 0-31 15,0 0 23-15,-3 13-23 0,3-13 3 0,0 0 2 0,0 0 5 16,0 0-27-16,0 0 29 0,0 0-22 15,0 0 18-15,0 0-23 0,0 0 2 0,0 0-8 16,0 0 16-16,0 0-41 16,0 0-2-16,8-32-1 0,-8 32 8 0,12-13-13 0,-5 7-2 15,-1-1-18-15,2 1 25 16,1-2-12-16,-1 2 10 0,0 1-16 0,1-2 21 0,0 0-33 16,0 2 18-16,-9 5-1 0,17-8 34 0,-7 5-18 15,-10 3-3-15,16-4 34 16,-7 3-36-16,-9 1 5 0,15 0 0 0,-15 0-5 15,0 0 0-15,21 4 12 0,-21-4 19 0,11 6-11 16,-4-1 11-16,-1 0-9 16,-6-5 14-16,10 11-16 0,-6-5 19 0,0 2-4 15,-4-8 22-15,7 16-32 0,-4-8 3 0,2-1 10 0,-5-7-7 16,4 15 12-16,0-8-2 16,-4-7 2-16,4 14-28 0,-4-14-2 0,4 11-13 0,-4-11-54 15,5 10-25-15,-5-10-52 0,4 9-41 0,-4-9-22 16,4 8-319-16,-4-8 6 15,0 0 131-15</inkml:trace>
  <inkml:trace contextRef="#ctx0" brushRef="#br0" timeOffset="16940.49">11745 8618 696 0,'4'-10'230'0,"-4"10"-30"0,0 0-26 0,0 0-18 16,5-10-31-16,-5 10 1 0,0 0-24 15,0 0 1-15,0 0-22 0,0 0 14 0,5 26-18 16,-6-14 20-16,2 1-30 16,-1 3-11-16,0 2 0 0,0 0 11 0,0 3-18 0,0 0 12 15,2 3-17-15,-2 2-9 0,1-4 17 0,-1 3-11 16,2-1 0-16,-1-3-6 0,2 3 1 15,-2-4 10-15,2-1-33 0,-2-2 41 0,1 1-11 16,-1-4-12-16,1-1-8 16,-1-1 3-16,-1-1 7 0,1-1-2 0,-1-10 2 0,2 15 41 15,-2-15-30-15,1 12-6 0,-1-12-12 16,0 0-6-16,0 0-4 0,0 0-14 0,0 0-7 16,0 0 5-16,0 0-13 15,0 0 8-15,0 0-15 0,0 0-16 0,0 0-3 0,-22-23 27 16,22 23-17-16,-7-15 19 0,2 7-21 0,5 8-2 15,-8-14 8-15,3 8 14 0,-3 0-7 16,8 6 0-16,-10-12-15 0,10 12 18 16,-12-8 5-16,6 4-13 0,6 4-3 15,-13-5 18-15,13 5-20 0,-15-2 15 0,15 2-12 0,-16 0 17 16,16 0-15-16,-15 2 36 0,15-2-23 0,-16 5 7 16,6-1-5-16,10-4 11 0,-14 7 10 15,8-2 7-15,6-5-22 0,-13 10-11 0,7-3 3 0,6-7-6 16,-8 11-14-16,3-5 40 15,5-6-23-15,-3 12 23 0,3-12-28 0,-3 13 21 16,3-13-3-16,0 12 13 0,0-12-3 16,0 13 13-16,0-13 0 0,4 11 5 0,-4-11 8 15,9 10-8-15,-3-6 0 16,-6-4-10-16,12 7-18 0,-12-7-2 0,17 2-37 16,-17-2 8-16,20-1-48 0,-10 1-31 0,-10 0-51 0,24-6-49 15,-13 2-10-15,2 0-364 16,-2-1 13-16,1 0 62 0,0-3 61 0</inkml:trace>
  <inkml:trace contextRef="#ctx0" brushRef="#br0" timeOffset="17390.09">11939 8563 714 0,'0'0'253'15,"0"0"-10"-15,0-14-53 0,0 14-27 0,0 0-4 0,0 0-28 16,0 0-3 0,0 0 7-16,0 0-19 0,0 0 12 0,0 0-29 0,0 0-12 15,0 0-5-15,-6 41 18 0,5-30-41 16,-1 1 0-16,1-1-8 0,-1-1-7 0,1 1 4 16,-2 2-9-16,2-3-1 0,1-10 8 0,-1 17-20 0,-1-9-6 15,2-8 1-15,-1 14 32 16,1-14-27-16,0 12 20 0,0-12 0 0,0 0-2 15,0 13 2-15,0-13 2 0,0 0-14 16,0 0-19-16,0 0 5 0,0 0-2 16,0 0-25-16,0 0-24 0,0 0 18 15,29-25-5-15,-20 16-33 0,-2 0 10 0,0-2 0 0,0 2 5 16,4-2-10-16,-5 3 16 0,2 1 4 0,-2-1 8 0,1 2-23 16,-7 6 5-16,11-9-2 15,-11 9 20-15,12-3 5 0,-12 3-10 0,0 0 5 0,17 0 3 16,-17 0-8-16,11 7-3 15,-11-7 3-15,9 11 31 0,-4-4-13 0,1 0-8 16,-1 2 0-16,-2-1 13 0,3 1-15 16,-2-1-21-16,2 1-20 0,-2-2 7 0,2 1-66 0,-2-1-103 15,0 1 1 1,-4-8-393-16,9 10 65 0,-9-10 23 0,9 6 59 0</inkml:trace>
  <inkml:trace contextRef="#ctx0" brushRef="#br0" timeOffset="18450.39">10934 7544 793 0,'0'0'266'0,"0"-11"-35"16,0 11-9-16,3-11-9 15,-3 11-14-15,4-9-4 0,-4 9 10 0,0 0-36 0,4-13 0 16,-4 13-3-16,6-8 8 16,-6 8-54-16,7-7 3 0,-7 7-8 0,8-7-10 15,-8 7-15-15,9-4-6 0,-9 4-12 0,11-3 0 0,-11 3-11 16,0 0-25-16,20 2 20 15,-20-2-33-15,20 5-5 0,-6 0 16 0,-1 2-9 0,2 0 6 16,1 4-11-16,6 2 3 16,2 1 11-16,3 4-11 0,-1-3-8 0,13 10 3 15,-1-1-3-15,1 1 8 0,-4 0-10 16,7 1-3-16,-4 1 1 0,-1-1 7 0,0 2 5 0,5 1-21 16,-4 1 16-1,2 1 5-15,1 1-18 0,-4-1 16 0,1-1-21 0,-1 5-3 16,-2-3 6-16,2 0 2 0,-5 0-21 0,1 0 27 0,-1 1-16 15,-2-3 12-15,0 2-27 16,-6-5 27-16,-2-6-1 0,8 9-17 0,-3-7-1 16,-5-3-4-16,0 1-9 0,2-3 25 15,-2 1-16-15,1 0 1 0,0-1 5 0,-1-2 20 16,1 1-18-16,-5-5 6 0,2 1-1 0,-2-3 11 0,1 1 7 16,-2-2-12-16,-3-2-6 0,1 1-2 15,1-2 31-15,-2 0-26 0,0 1 2 0,3-3-10 16,-5 0 1-16,3 2 22 15,-2-3-30-15,-2 0 15 0,2-1 10 0,-3-1-5 0,-10-1-7 16,19 5 12-16,-10-4-13 16,-9-1 11-16,15 1-6 0,-15-1 1 0,13 2 7 0,-13-2-2 15,10 1-16-15,-10-1 21 16,0 0 0-16,14 0 7 0,-14 0-43 0,0 0 11 16,0 0-24-16,0 0-8 0,14-2-10 0,-14 2-35 0,0 0-11 15,0 0-51-15,0 0-49 16,0 0-68-16,0 0-55 0,13-2-376 0,-13 2 62 0,0 0 53 15,0 0 42-15,0 0 81 16</inkml:trace>
  <inkml:trace contextRef="#ctx0" brushRef="#br0" timeOffset="19270.58">12962 8506 460 0,'0'0'177'15,"0"0"-39"-15,-5-8 39 0,5 8-29 0,0 0-15 0,0 0-20 16,0 0 7-16,0 0-7 0,0 0-3 16,0 0-18-16,0 0-5 0,0 0-10 0,0 0 12 15,0 0-30-15,0 0 28 16,0 0-41-16,0 0 26 0,0 0-36 0,0 0-8 0,0 0 3 16,0 0 5-16,0 0-11 0,0 0 11 0,0 0-18 15,0 0 10-15,0 0 3 16,0 0 5-16,0 0 5 0,0 0 0 0,11 29-18 0,-11-29 10 0,7 11-5 15,-4-5 0 1,-3-6 18-16,5 16-28 0,0-8 8 0,-2 0-1 0,1 1-19 16,0 1 17-16,1 1-11 0,-2-2 17 15,0 2-19-15,1 2-3 0,1 2-4 0,-1-1 10 16,0 2-11-16,1 0 14 16,0 1-19-16,-1-1 13 0,-1 1-17 0,1 1 27 0,-1 0-27 15,-1 0 14-15,1 0-30 0,-2 0 26 0,-1 0-26 16,1 0 41-16,-1 0-36 0,-1-3 33 15,0 1-28-15,-1 1 21 0,1-1-8 0,-2-1 8 16,1-3-24-16,-2 2 29 16,3-2-18-16,-4 0 5 0,1 1-10 0,-2-1 17 0,2-1-14 15,-1-1 30-15,0 0-16 0,0 0-1 16,-3 0-4-16,0-1-2 0,1 0-15 0,0-1 22 16,0 0-37-16,-3-1 37 0,2 1-32 0,2-2 22 0,-4-1-28 15,3 1 21-15,7-6-23 16,-13 9 23-16,13-9-18 0,-11 8-6 0,11-8-2 15,-8 6 3-15,8-6-10 0,-6 5 7 16,6-5-10-16,0 0 15 0,-12 6-7 0,12-6-3 16,0 0 5-16,-8 5-15 15,8-5-11-15,0 0-27 0,0 0-21 0,-7 7-29 0,7-7-53 16,0 0-28-16,0 0-310 0,0 0 18 16,0 0 41-16</inkml:trace>
  <inkml:trace contextRef="#ctx0" brushRef="#br0" timeOffset="21130.52">10979 7333 381 0,'0'0'118'15,"0"0"-19"-15,-7-6-6 0,7 6 6 0,0 0 24 16,0 0-61-16,0 0-3 15,0 0-8-15,0 0-8 0,0 0 21 0,0 0-10 0,0 0 33 16,0 0-5-16,0 0 33 16,0 0-35-16,0 0 14 0,34 1-4 0,-34-1 2 0,17 5-20 15,-5-3 12-15,0 0-25 16,1 1 10-16,2-1-23 0,3 2 18 0,1 0 18 16,2-1-41-16,4 2-8 0,1 2-5 0,1-1 3 0,7 4 10 15,1-1-2-15,0 0-27 0,4-1-1 16,13 5 35-16,-2 1-26 0,5 0-2 0,0 0-15 15,1 0 12-15,-2 1-15 16,1 0 0-16,3 0 0 0,-4 3 8 0,-2-4-19 0,3 3 11 16,0-1 6-16,2-2-6 15,1 2-6-15,1 0 6 0,-1 1-15 0,3-2 18 0,1 3-32 16,-1-1 19-16,-1-1-20 16,1 0 24-16,1-1-6 0,1 2 9 0,-4-3-23 15,2 1 14-15,-3-4-17 0,-3 3 22 0,2-5-6 0,-1 4 10 16,-1-2 3-16,1-1-10 0,-1 1-8 15,0 0 16-15,0-3-11 0,0 2 3 0,-3 0-1 16,2-1 11-16,-1 0-5 16,-7-2 5-16,-5 0-7 0,-3-1 22 0,2 2-15 0,-1-3-15 15,-1 4 25-15,-3 0-13 16,1-2-2-16,-1 1 13 0,-1 1 0 0,0-2-6 0,-1 0-17 16,1 1 7-16,-1 1 6 0,-5-1 2 0,0-2 0 15,0 2-16-15,-1-2 26 16,0-1-7-16,-1 2 7 0,0 0-15 0,-2-2-3 0,0 0 6 15,0 1-1-15,-3 0 14 0,-2-1-22 16,2 0 24-16,-2-1-18 0,0-1 18 0,1 1-18 16,-3 0 43-16,1 0-33 15,-1-1-18-15,0 1 13 0,1-1-5 0,-3-1-13 0,3 0 29 16,-4 1 4-16,1-1-15 16,3 1-8-16,0 0 18 0,-3-1-12 0,1 0 7 0,0-1-15 15,-1 1 12-15,2 1-4 0,1-2 4 0,-2 1-4 16,-2 1 12-16,3-1-30 15,-1 0 14-15,-1 2-14 0,-1-2 7 0,2 0 11 0,-2 1-9 16,0-1-7-16,0-1 16 0,-1 1 4 16,0 1 1-16,-1-2-11 0,1 2 21 0,-13-3-15 15,20 4 12-15,-9-3-10 16,-11-1-3-16,17 4-2 0,-9-3 28 0,-8-1-43 0,15 5 9 16,-15-5 1-16,13 4 13 0,-13-4-21 0,12 3 0 15,-12-3 8-15,12 4 25 0,-12-4-23 16,11 4 11-16,-11-4-21 0,11 4 21 0,-11-4 4 15,10 4-9-15,-10-4 4 16,9 5-7-16,-9-5-5 0,9 3 20 0,-9-3-12 0,0 0-4 16,12 4 4-16,-12-4 15 0,0 0-13 15,10 4 20-15,-10-4-38 0,0 0 21 0,11 3-1 16,-11-3 11-16,0 0-26 0,0 0 39 0,10 3-29 0,-10-3 6 16,0 0 5-16,0 0-3 15,11 3 10-15,-11-3-23 0,0 0 14 0,0 0 4 16,11 2-28-16,-11-2 31 0,0 0-18 15,0 0 28-15,12 3-29 0,-12-3 4 0,0 0 12 16,0 0-18-16,0 0-2 16,0 0-15-16,12 2-1 0,-12-2-15 0,0 0-28 0,0 0-18 15,0 0-64-15,0 0-23 0,0 0-323 16,10 4 29-16,-10-4-16 0</inkml:trace>
  <inkml:trace contextRef="#ctx0" brushRef="#br0" timeOffset="26890">15427 8690 378 0,'11'-15'151'0,"-11"15"-23"0,0 0 21 15,0 0 4-15,0 0-20 0,0 0-35 0,0 0 14 0,0 0-4 16,3-9-1-16,-3 9-14 16,0 0 6-16,0 0-14 0,0 0 2 0,0 0-13 0,0 0-10 15,0 0 0-15,3-9 18 0,-3 9-21 0,0 0 16 16,0 0-26-16,0 0 13 15,0 0-5-15,0 0-2 0,0 0 9 0,0 0-7 0,0 0 0 16,-4-18-5-16,4 18-3 0,0 0-3 16,0 0-7-16,-7-10 3 0,7 10 10 0,0 0-6 15,-6-7-12-15,6 7-3 16,0 0-2-16,-8-9-10 0,8 9-9 0,-9-5 1 0,9 5 10 16,0 0-20-16,-17-5-6 0,17 5 14 0,-12-3-19 15,12 3 5-15,-19 0 6 0,19 0 17 16,-21 1-9-16,10 1-4 0,-1-1-7 15,-2 2 3-15,3 0-8 0,0 0 10 16,-2 1-21-16,2-1 11 0,0 2 0 0,-1 2 0 0,2-2-8 16,-1 1 8-16,2 1-15 0,1 0 56 15,-2 1-67-15,3-1 31 0,1 0-18 0,6-7 5 16,-10 13-15-16,6-6 30 0,4-7-7 0,-7 11 16 0,7-11-19 16,-3 12 3-1,3-12 0-15,0 0 30 0,3 13-17 0,-3-13-8 0,8 7 8 16,-8-7 20-16,13 5-23 0,-13-5 15 15,16 4-2-15,-16-4-5 0,17 5 8 0,-7-4-24 16,1 1 3-16,-11-2 5 16,21 2-2-16,-8-2 17 0,-3 2-30 0,2-1 10 0,-2 2-21 15,2-2 11-15,-12-1 3 16,21 4-9-16,-14-2-2 0,-7-2-12 0,17 5-1 16,-9-2 18-16,-8-3-13 0,13 4-2 0,-13-4 18 0,11 6-10 0,-11-6-11 15,9 5 21 1,-9-5-16-16,4 9 18 0,-4-9-20 0,0 0 13 0,0 11 17 15,0-11 1-15,0 0-8 0,-10 14 20 16,10-14-12-16,-14 8 7 0,7-4 3 0,-3 0-3 16,0-1-10-16,-2 1 20 15,2 0 1-15,-3-1 12 0,0 0-12 0,2 1 2 0,-2-2-16 16,-1 1 6-16,2-1 5 16,-3-1-5-16,4 2 2 0,-3-1 13 0,14-2-17 0,-26 0 7 15,16 1-8-15,10-1 8 0,-21 0-11 0,21 0 6 0,-17-1 0 16,17 1-3-1,-15 0 1-15,15 0-17 0,-13-3-29 0,13 3-22 0,0 0-20 16,-14-3-17-16,14 3-11 0,0 0-36 16,0 0 18-16,-6-10-97 0,6 10 15 0,0 0-363 15,0 0 46-15,19-15 25 16,-12 8 11-16</inkml:trace>
  <inkml:trace contextRef="#ctx0" brushRef="#br0" timeOffset="27290.72">15559 8432 924 0,'2'-9'263'15,"-2"9"-4"-15,0 0-21 0,2-10-26 0,-2 10-25 16,0 0-5-16,0 0-29 0,3-11-19 15,-3 11-27-15,0 0-7 0,0 0-16 0,0 0-9 0,0 0 4 16,0 0-36 0,0 0 1-16,0 0 28 0,0 0-42 0,0 0 16 0,7 30-23 15,-7-30 6-15,-2 19-12 0,2-7 19 16,0 1 0-16,0 3 3 0,0-1-19 16,-1 2 21-16,1 0-23 0,0 2 0 0,0 2 0 0,-1-2 12 0,-1 1 4 15,2 0-24-15,0 0 0 16,0-1 11-16,2 0-1 0,-1 0-2 0,0-2-5 15,1 0-3-15,1 0-12 0,-2 0-1 16,1-3-2-16,0-2-10 0,0 2-3 0,2-1 0 16,0-3-49-16,-1 1-5 15,3-2 3-15,-2-1-25 0,2 1-22 0,1-2-47 0,1-1-14 16,-1-1-51-16,-7-5 0 0,16 7-30 16,-8-4-259-16,-8-3-31 0,17 0 18 0,-17 0 64 15</inkml:trace>
  <inkml:trace contextRef="#ctx0" brushRef="#br0" timeOffset="27540.05">15586 8676 696 0,'-7'-7'281'0,"7"7"-7"0,0 0-8 15,-9-6-25-15,9 6-36 0,0 0-11 16,0 0-12-16,-7-7-23 0,7 7-21 0,0 0-20 15,0 0-1-15,0 0-6 0,0 0-19 16,0 0 13-16,10-20-26 0,-10 20-7 0,13-4-13 16,-13 4-21-16,17-6-43 0,-6 4-49 15,1 0-43-15,1 0-24 0,3 0-73 0,-3 1 2 16,3-1-54-16,0 1 18 16,1-2 6-16,-3 1-331 0,0 2 20 0,-1-2 124 0,-2 1-44 15</inkml:trace>
  <inkml:trace contextRef="#ctx0" brushRef="#br0" timeOffset="28520.26">15888 8639 399 0,'0'0'133'0,"0"0"18"0,-1 18 3 16,1-18-16-16,0 13-21 0,0-13 11 0,-2 15 3 16,2-15-23-16,-1 15-6 0,1-15-10 0,0 18 16 0,0-18-24 15,0 14 13-15,0-14-15 16,-2 15 5-16,2-15-20 0,0 12-1 0,0-12 19 15,0 11-11-15,0-11-13 0,0 0 3 16,0 14-10-16,0-14 18 0,0 0-6 0,0 0 27 0,0 11-9 16,0-11-5-16,0 0 29 15,0 0-31-15,0 0-24 0,0 0 11 0,0 0-12 16,0 0-6-16,0 0-8 0,0 0-5 0,0 0 1 0,0 0-11 16,0 0-3-16,19-34 16 15,-15 26-28-15,2 2 5 0,1-2-19 0,-2 1 19 0,4-1-28 16,-2 1 20-16,0 0-2 15,1 1 12-15,1 0-25 0,-1 0-1 0,1 2-7 16,-9 4 31-16,17-8-51 16,-9 4 17-16,-8 4-35 0,17-1 38 0,-17 1-18 0,15 4 18 0,-15-4 0 15,15 5-5-15,-9 1 0 16,1-1 0-16,-2 3 5 0,2-2 3 0,0 2 2 16,-1-1 13-16,0 2-7 0,0-3-6 0,-1 2 0 0,2-2 8 15,-7-6 10-15,6 14 0 16,-2-9-15-16,-4-5 23 0,7 10-8 0,-7-10 3 15,6 8 15-15,-6-8 5 0,7 5-5 16,-7-5 18-16,0 0-39 0,8 4 24 0,-8-4-1 16,0 0-17-16,0 0-5 0,0 0-14 15,13-13-6-15,-13 13 14 0,10-11-15 0,-7 4 0 0,2-2-25 16,0 0 9-16,2-1-1 16,-2 1 11-16,4 0-27 0,-3 0 23 0,1 0 0 15,-2 2 5-15,3-2-8 0,-2 2 21 0,2 0-21 0,-8 7 6 16,10-9-24-16,-10 9 23 15,11-7-12-15,-11 7 15 0,0 0-5 0,14 2 20 0,-14-2-15 16,0 0 18-16,14 12-13 16,-14-12 8-16,8 11 10 0,-3-4 8 0,-1 1-11 15,0 1 18-15,2-2-4 0,-1 2-1 16,1-1-8-16,0 0 11 0,1 0 10 0,-2-2 3 16,4 2-21-16,-2-1 13 0,0 0-3 0,0-1 11 0,-7-6-24 15,16 9 44-15,-9-5-40 16,-7-4 11-16,15 3-4 0,-15-3-8 0,15 0 8 0,-15 0-3 15,15-5-20-15,-15 5 23 16,14-10-23-16,-8 6 30 0,1-4-25 0,-2-1 0 0,1-1-8 16,-2-1-7-16,1-1 4 15,-1-2 4-15,0-1 4 0,-1-1-2 0,1-2-1 16,-2 0 22-16,0-1-29 0,0 0 28 0,-2-1-8 0,1 0 32 16,2 1-16-16,-3 1-8 0,0 0 13 15,0 3 8-15,0 1-11 0,2 2 3 0,-2 0-10 16,0 12 25-16,1-17-30 15,-1 17-23-15,0-15-8 0,0 15 25 0,0 0 1 0,0 0-6 16,-3-11-7-16,3 11 36 16,0 0-42-16,0 0-2 0,0 0 13 0,0 0 21 0,-4 37-4 15,4-25 6-15,-2 2 0 16,2 0 18-16,2 5 2 0,-2 1-7 0,0 0-3 16,0 0 0-16,3 4-7 0,-2 1 5 0,1-5-3 0,0 5-3 15,1-3-7-15,0-2 15 0,1 2-23 16,2-5 5-16,-3 2 3 0,1-3-21 0,0-1 6 15,2-1 12-15,0-1-7 16,-1 0 15-16,4-4-13 0,-4 0-15 0,1-2-3 0,4-1-18 16,-2-1-30-16,2-1-19 15,-10-4-86-15,20 5-59 0,-10-4-54 0,-10-1-154 0,21-3-169 16,-11-1 42-16,0-1 63 16,1-1 39-16</inkml:trace>
  <inkml:trace contextRef="#ctx0" brushRef="#br0" timeOffset="28810.1">16699 8617 837 0,'0'0'291'0,"0"0"-12"0,-6-8-10 16,6 8-26-16,0 0-23 0,0 0-17 0,-3-10-55 16,3 10 11-16,0 0-44 15,0 0 10-15,0 0-32 0,0 0 32 0,9-14-28 16,-9 14-17-16,9-4-9 0,-9 4 21 0,17-5-53 0,-17 5 4 15,17-5-15-15,-7 4-7 0,1-1-1 16,-11 2-22-16,21-4-13 0,-8 1-9 0,-3 1-29 16,-10 2 17-16,20-3-33 15,-12 0 2-15,-8 3-15 0,17-2-25 0,-17 2-3 0,14-3 7 16,-14 3-4-16,10-3-21 0,-10 3-5 16,0 0-3-16,16 0-23 0,-16 0 11 0,0 0 2 15,0 0 0-15,0 0 23 0,14 1-107 0,-14-1-18 0,0 0-254 16,0 0 31-1</inkml:trace>
  <inkml:trace contextRef="#ctx0" brushRef="#br0" timeOffset="31180.02">10902 9432 437 0,'0'0'174'0,"0"0"-51"15,0 0 36-15,0 0-70 16,0 0 29-16,0 0-18 0,0 0 8 0,0 0-9 15,0 0-4-15,0 0-21 0,0 0 11 16,0 0-8-16,0 0 20 0,0 0-31 0,-2-14 3 0,2 14-28 16,0 0 23-16,0 0-28 15,0 0-10-15,0 0 2 0,0 0 3 16,0 0-1-16,0 0-9 0,0 0-16 0,0 0 18 0,0 0-23 0,0 0 31 16,0 0-41-16,0 0 15 15,0 0-21-15,0 0 24 0,0 0 2 0,0 0 8 0,0 42-26 16,0-42 19-16,0 22-6 15,0-11 18-15,0 2-31 0,0 0 21 0,0 2-28 16,0 0 43-16,2 3-26 0,-2-1-7 16,1 3 23-16,-1 0 0 0,0 1-15 0,3 2 15 0,-6 2-1 15,3 0 19-15,3 0-15 16,-3-3-24-16,0 1 1 0,-3 0 12 0,3 0-10 16,0 0 2-16,0-2 1 0,0 1 5 0,3 0-11 0,-2-1 16 15,-1 1-5-15,3-1-11 16,-2 3 8-16,0-2 0 0,1 2-5 0,2-6 16 0,-2 3-24 15,2 2 26-15,-3-3-21 16,3 0 21-16,-2-2-13 0,1 1-10 0,0 0 10 16,1 0 16-16,-1-1-21 0,-1 0 31 15,0 1-49-15,1-1 28 0,-2-1 0 0,1 0 5 0,0 1-17 16,1-1 12-16,-1 0-7 16,1-2 4-16,-1 1-22 0,-1-1 25 0,-1-2-12 15,5 3 22-15,-4-3-30 0,1 0 28 0,1-2-16 16,-2 2 16-16,1-2-5 0,0 0 2 15,0-1-4-15,-1 0-6 0,-1-10-18 0,3 17 28 0,-2-9-25 16,-1-8 26-16,2 11-19 16,-2-11 3-16,0 12-18 0,0-12 28 0,5 11-12 15,-5-11 17-15,0 0-28 0,2 12 18 16,-2-12-7-16,0 0-8 0,0 10-26 0,0-10 13 0,0 0-34 16,0 0-4-16,0 0-26 15,4 11-54-15,-4-11-53 0,0 0 35 0,0 0-105 16,0 0-296-16,0 0 61 0,3 9 17 0</inkml:trace>
  <inkml:trace contextRef="#ctx0" brushRef="#br0" timeOffset="33210.08">9899 10911 622 0,'-7'-6'191'0,"7"6"-4"16,0 0-38-16,0 0 10 0,0 0-11 0,0 0-7 0,0 0-16 16,-14 18 13-16,12-11-25 15,-2 2-5-15,1 1-11 0,-1 5 0 0,-1-3-5 0,3 4-15 16,-3 1-16-16,1 0 32 0,0 2-29 0,-1-1 0 16,-1 4-21-16,3 1 11 15,-4-2-8-15,3 0 3 0,-1-2-1 0,3-2-2 0,-2 2-18 16,-1-1 13-16,1-1-23 0,0 1-7 15,0-3 17-15,0-2-26 0,0 1 6 0,0-4-18 16,1 2-16-16,1-1-25 16,2-11-16-16,-2 15 3 0,-1-8-28 0,3-7-31 0,-4 14-35 15,4-14-16-15,-3 10-52 16,3-10 14-16,0 0 30 0,0 0 46 0,0 0 21 0,0 0-33 16,0 0 28-16,0 0 9 0,0 0 12 0,0 0-11 0,0 0 28 15,0 0 51 1,-8-35 8-16,8 23 43 0,-1-1 16 0,1-1-8 0,1-1 47 15,-2-2 27-15,-3-1-7 0,4 1 25 16,-2-1 8-16,2 1 8 0,-2-2-3 0,2 2 13 16,-2-2-13-16,2 1 15 15,0-1 1-15,-2 2-14 0,1-1 1 0,1 0 7 0,0 2-15 16,0-2 0-16,0 1-15 16,1 0-8-16,1 1-3 0,2 0 1 0,-2 0-27 0,4-1 14 15,1 2-21-15,1 0-5 0,3-2 3 0,3 2-11 0,-1-1-7 16,2 2-8-1,3 1-8-15,0 1 3 0,0-1-3 0,3 3 0 0,-1 1-15 16,-3 3-2-16,-1 0-11 0,2 2-13 16,1 2-2-16,-4 1 23 0,1 1-39 0,-3 1 13 15,1 1-5-15,-1 2-7 16,-2 1-11-16,1 0-5 0,-1 3-18 0,-5-1 18 0,4 2-3 16,-3 1 6-16,-3 0 2 15,-2 1-7-15,-2 2-8 0,-2-1 20 0,1 4-20 0,-5 0 12 16,0 1-2-16,-6 2-7 0,3-1-24 0,-5 1 11 0,-1-2 14 15,1 1 9 1,-2-1-11-16,0 0 19 0,1-2-11 0,-3 0 15 0,5-3-2 16,-1 0 13-16,1-2-11 0,0-3 8 15,3-1-18-15,1-1 24 0,0 0 19 0,-1-1-12 16,10-4-15-16,-14 4 7 0,14-4-13 0,0 0 29 0,-14 2-11 16,14-2 13-16,0 0 3 15,0 0-6-15,0 0 9 0,0 0 7 0,-16-6-8 16,16 6 8-16,0 0-23 0,0 0 15 15,0 0 10-15,0 0-7 0,0 0 0 0,0 0 18 0,0 0-11 16,0 0 6 0,0 0-6-16,16 25 6 0,-9-16-6 0,0-1 1 0,-3 4 15 15,6-1-6-15,-2 3-7 0,-1-2 0 16,1 1-2-16,2 0 7 0,-1 0-2 0,0-1-1 16,2 0-4-16,-4-1 32 15,4 0-55-15,0-1-3 0,1-1-31 0,1-1-33 0,1-1-51 16,1-1-95-16,-4-2-39 0,7-3-358 15,-2 1-10-15,-1-2 57 0,2-3 65 0</inkml:trace>
  <inkml:trace contextRef="#ctx0" brushRef="#br0" timeOffset="33710.03">10300 11193 908 0,'0'0'297'0,"0"0"-28"15,0 0-23-15,-4-9-8 0,4 9-18 0,0 0-38 16,0 0-16-16,0 0-13 0,0 0-4 16,0 0-6-16,0 0-7 0,0 0 0 0,0 0-21 0,0 0 3 15,0 0 7 1,0 0-20-16,0 0 0 0,0 0 10 0,0 0-36 0,0 0-2 16,7-11-10-16,-7 11-11 0,0 0 31 0,4-12-28 0,-4 12-18 15,2-10 18-15,-2 10-34 16,0 0 6-16,-2-15-31 0,2 15 21 0,-2-12 25 0,2 12-57 15,-2-14 22-15,2 14-16 16,-5-11-1-16,5 11 14 0,-9-13-13 0,5 7 25 16,4 6-30-16,-10-7 5 0,10 7-5 15,-11-8-11-15,11 8 6 0,-14-2-3 0,14 2 8 0,0 0-5 16,-22 2-6 0,22-2 11-16,-15 8 0 0,8-3-16 0,-1 0 21 0,-2 2-16 15,4 1 11-15,-1-1-5 0,2 3 5 0,-2 0-6 16,3 0-2-16,0 3-2 0,1-2 20 15,1 2-8-15,0 0 3 0,2 0 0 0,0-1 5 0,4 1-10 16,-1-1 10-16,1 2-3 16,0-2 26-16,3 0-25 0,0 0-11 0,1 0-5 15,-1-4 0-15,1 0-10 0,3-2-3 16,0-1-18-16,1-1 1 0,-1-2-32 0,2 0-1 16,3-2-45-16,-3-2 6 15,0 0-21-15,3-2-31 0,0-1-32 0,-3-1-98 0,1-4 0 16,-1 2-323-16,3-2 6 0,-3 1 63 0,-2-3 106 15</inkml:trace>
  <inkml:trace contextRef="#ctx0" brushRef="#br0" timeOffset="34959.65">10520 10901 734 0,'0'0'251'0,"-6"-9"0"15,6 9-39-15,-6-10 8 0,6 10-30 0,-6-10-14 0,6 10-14 16,0 0-34-16,-6-11-23 15,6 11 2-15,0 0-15 0,-7-6-2 0,7 6-18 16,0 0 2-16,0 0 0 0,0 0 5 16,0 0-27-16,-10 19 14 0,10-19-25 0,0 18 21 0,-4-6-14 15,4 1-7-15,0 0 10 16,0 2-15-16,0 3-10 0,4-1-1 0,-3 1 9 16,0-1-1-16,3 6-18 0,-2-4 11 0,0-1 10 0,-2 1-8 15,4 1-15-15,0-1 15 16,-1-2-21-16,1 1-4 0,2-2-18 0,-2 0 7 0,0-2-5 15,3 0 3-15,-1-2-5 16,2 1-24-16,-2-3-2 0,1-1 11 0,0-1-22 16,2 0-17-16,0-2-5 0,2 0 0 15,-1-2-39-15,1 0 0 0,0-1-12 0,2-3-31 0,1 2 7 16,-1-2-27-16,-13 0 33 16,31-4-3-16,-15 0 23 0,1 0 0 0,1 0 26 15,-2-1 38-15,2-1 20 0,-3 0-9 0,1-1 45 0,-1 1 29 16,-2-2 22-16,1-1 16 15,-1 2 29-15,-3-1 4 0,1-1 13 0,-5 1 15 0,2 0-7 16,-3-1-3-16,-5 9 0 16,10-13-10-16,-8 5 3 0,-2 8-1 0,2-10-30 15,-2 10-3-15,0 0-2 0,0 0 0 16,-6-17-13-16,6 17-1 0,-13-4-6 0,13 4-4 0,-16 1 9 16,16-1 9-1,-19 5-43-15,10-1-2 0,-1 0-11 0,-2 2 18 0,3 0 8 16,-3 2-3-16,3-1-23 0,0 0-2 0,0 1 15 0,2 0-8 15,-1 1-15-15,3-1 0 16,-1 1-10-16,1-1-13 0,5-8-28 0,-7 13-21 0,7-13-12 16,-2 13-8-16,2-13-6 15,0 0 9-15,2 12 10 0,-2-12 9 0,0 0 1 16,12 4 0-16,-12-4 10 0,0 0 8 0,15-3-13 0,-15 3 39 16,0 0 1-16,18-11-16 0,-11 5 32 15,0 1-2-15,-7 5 5 0,12-11 12 0,-7 6 24 16,-5 5 0-16,10-9-16 15,-10 9 5-15,8-7 3 0,-8 7 6 0,8-6 4 0,-8 6 36 16,0 0-59-16,0 0 18 16,0 0-5-16,17 4 0 0,-17-4 8 0,8 9-13 15,-8-9 3-15,11 9 7 0,-5-4-3 16,-6-5-12-16,11 8 13 0,-5-2-3 0,-6-6 2 16,14 7-4-16,-7-3-1 0,3-2-9 0,2 1-37 0,-2-1 18 15,3-1-4-15,-13-1-9 0,25 0-10 16,-12-1-12-16,0 0-6 0,-1-3-17 0,3 0-3 15,0 0-8-15,-1-3-13 16,2 1 13-16,-3-2-33 0,1 0 31 0,0-2 0 0,-1-1-11 16,1-4 16-16,-1 0-8 15,-2-2 10-15,-1-1 8 0,-2-3-2 0,-2 0 4 0,2-1 21 16,-2-2 11-16,-2 0 30 16,1-1 15-16,-3 0 18 0,0 2 36 0,-2 0 18 15,-2 3 21-15,1-1-3 0,0 2 0 0,-2 0-16 0,0 2 19 16,0 0-16-16,0 3 3 0,0 1 2 15,-1 1-23-15,0 1-15 0,1 3-18 0,3 8 8 16,-7-15 7-16,7 15-10 16,-4-9-5-16,4 9-10 0,0 0 7 0,0 0 3 15,0 0-10-15,0 0 7 0,-20 16 3 16,20-16 0-16,-4 22 23 0,2-10-28 0,1 4 13 0,-1 2-19 16,2 3-14-16,-1-1 14 0,1 2 4 15,0 2-4-15,1 1 4 0,1 0-4 16,-2 0-19-16,3 0 14 0,0-2 1 0,-1 2-1 0,3-4 14 15,2 0-21-15,-2-1-16 16,1-1-15-16,-2-3 8 0,2-1-15 0,2-1-16 0,-1 0-10 16,1-3 18-16,2-1-41 15,-3-2-11-15,4-2-4 0,-1-1 7 0,2-3 10 16,-2 0-2-16,2-1-43 0,-12-1-6 16,23-4 3-16,-10 0 18 0,0-1-8 0,-3-1-11 0,4-1 11 15,-1-2 11-15,-2-1 40 0,0 0 26 0,-1 1 0 16,0-1 30-16,-1 1 26 15,-2 2 21-15,-1-2 25 0,2 1 11 0,-8 8-21 0,10-9-3 16,-10 9 3-16,5-8 0 16,-5 8-20-16,0 0 4 0,0 0 6 15,0 0-10-15,0 0-19 0,0 0 16 0,0 0-8 16,13 21-12-16,-13-21 10 0,3 14 7 0,-2-7 8 16,-1-7-20-16,2 18-3 0,1-9-18 15,-3-9 15-15,4 16-15 0,-3-9-33 0,-1-7-33 0,5 14-90 16,-5-14-44-16,5 13-291 0,0-8-177 0,-5-5 51 15,0 0 85-15,9 6 33 16</inkml:trace>
  <inkml:trace contextRef="#ctx0" brushRef="#br0" timeOffset="35270.32">11498 10965 604 0,'0'0'238'0,"0"0"-26"0,0 0-12 0,0 0-1 0,0 0-2 15,0 0-22-15,0 0-14 16,0 0-15-16,0 0 12 0,0 0-37 0,0 0 2 0,0 0-21 16,13-23-15-16,-13 23-8 0,5-9 3 15,-5 9-13-15,2-11 8 0,-2 11-26 16,0 0 1-16,-3-15-11 0,3 15-3 0,-6-12 5 0,6 12-17 15,-8-10-6-15,8 10-7 0,-13-6 10 16,13 6 0-16,-13-4-25 0,13 4 4 0,-16 0-20 16,16 0 13-16,-15 4-15 15,15-4-8-15,-16 6-49 0,8 1-33 0,1 0-54 0,1 1-56 16,2 0-302-16,-3 1-144 16,3 2 90-16,2 1 72 0</inkml:trace>
  <inkml:trace contextRef="#ctx0" brushRef="#br0" timeOffset="36290.28">11672 11042 826 0,'0'0'233'0,"0"0"10"15,0 0-28 1,-19 21-12-16,19-21-1 0,-8 11-13 0,4-5-40 0,4-6-3 16,-7 17-29-16,4-9 14 0,0 2-3 15,0 0-18-15,2 0-13 0,-1 2-12 0,1-1-9 16,1-11 17-16,0 22-37 16,1-12 10-16,1 1-19 0,-1-1-6 0,-1-10 15 0,7 19-15 15,-4-10 5-15,3-3 20 0,-1 0-14 0,2 1-6 16,3-4-10-16,0 1 2 0,-10-4-7 15,23 3-16-15,-13-2 8 0,-10-1 21 0,25-4-29 0,-12 0-5 16,0 1 11 0,-3-2-9-16,3-3-17 0,-1-1 13 0,-1 1-5 0,0-2 2 15,-1-1 10-15,-1-2-23 0,-2 1 19 16,-1-2-9-16,-2-3-10 0,-1 4 3 0,-2-2 0 16,1-1 3-16,-2-1-6 15,-2 2 5-15,-1-1-2 0,0 1 3 0,-2 0-3 0,-1 3-6 16,-2-2-1-16,1 3 17 0,-2 1-28 0,-1 2 12 15,-3-1-1-15,5 4-11 0,-5 3 20 16,13 2-5-16,-20-4 8 0,9 4-5 0,11 0-2 0,-18 5 17 16,5-1-5-1,5 2-13-15,-1 0-7 0,0 2 15 0,1-1-15 0,3 2-1 16,0-1 14-16,-1 2-11 0,4-2 3 16,-1 2 15-16,3-10-5 0,-2 18 2 0,2-18-9 15,2 15 9-15,2-9-20 0,0 2 0 0,4-4-20 0,-8-4-11 16,16 6 1-16,-6-5-4 15,-10-1-9-15,24 0 7 0,-12-3-30 0,2 1 2 16,-1-2-8-16,2-1-10 0,-1-1 19 16,-1-2 14-16,2 1-12 0,-2-1 10 15,1 1-13-15,-2-1 33 0,-1 2 23 16,-1 0 6-16,-2 1 12 0,0 0 1 0,-8 5 1 0,12-8 12 16,-12 8 11-16,10-2-9 0,-10 2 18 0,0 0 10 0,17 1 5 15,-17-1-11-15,0 0-4 16,11 11-3-16,-6-6 18 0,-5-5-13 0,5 13 10 0,1-7-17 15,-6-6 2-15,5 12 26 16,-5-12-6-16,7 13 1 0,-4-5 20 0,-3-8-21 16,6 10 8-16,-6-10-20 0,6 10 7 15,-6-10 11-15,7 7-3 0,-7-7 0 0,5 8 10 0,-5-8 1 16,0 0-3 0,12 4-8-16,-12-4 7 0,0 0-7 0,0 0-30 0,17-3 43 15,-17 3-13-15,11-10-8 0,-5 4-23 0,-1-2-15 0,4 0 18 16,-2 0-10-16,1-2-41 15,1 1 33-15,-1 0-5 0,2-1-3 0,0 0-2 0,0 3-11 16,-3-1 9-16,2 1-6 16,0-1 2-16,0 2 1 0,-2 1 28 0,-7 5-41 15,17-6-1-15,-10 3 9 0,-7 3 5 16,14 0-1-16,-14 0-2 0,16 3 8 0,-16-3 5 0,11 6-8 16,-4 0 0-1,1 1 3-15,0 0-3 0,-3 1 8 0,2-1-8 0,0 3 6 16,0 0 4-16,-1 1-2 0,1 2 2 0,-1-1 19 0,2 2-11 15,-2 0 3-15,0-2-6 16,-2 2-2-16,3 0 18 0,-2-2-21 0,-2 1 3 0,3-3 3 16,-3 1-13-16,1-1-18 15,-1-1-26-15,0-1 5 0,-3-8-30 0,4 14-80 16,-4-14-53-16,3 13-88 0,-3-13-388 16,0 0 55-16,0 12 45 0,0-12 124 0,0 0 37 0</inkml:trace>
  <inkml:trace contextRef="#ctx0" brushRef="#br0" timeOffset="36610.07">11530 10836 1057 0,'-11'-4'355'0,"11"4"-1"0,-8-6-29 16,8 6-39-16,0 0-1 15,-10-8-19-15,10 8-20 0,0 0-3 0,-10-9-51 0,10 9-8 16,0 0-25-16,-3-10-6 16,3 10-22-16,0 0-13 0,0 0-14 0,13-15-11 15,-13 15 14-15,12-9-10 0,-3 6-17 0,3-2-26 0,0-1 15 16,5 3-64-16,0-2-39 15,1 1-58-15,2 2-77 0,0-1-115 0,1 1-333 0,0-1-174 16,0-1 88-16,-1 2 65 16,-3-1 42-16,2 1 71 0,-7-1 49 0</inkml:trace>
  <inkml:trace contextRef="#ctx0" brushRef="#br0" timeOffset="38590.21">10376 11753 506 0,'0'0'159'16,"0"0"-16"-16,7-31 3 0,-7 31-28 0,0 0-21 0,0 0 1 15,0 0-1-15,0 0-5 16,0 0-28-16,0 0-26 0,0 0 14 0,0 0 4 16,0 0 3-16,0 0-16 0,0 0-4 15,0 0-11-15,0 0 0 0,0 0 5 0,0 0 18 0,0 0-48 16,0 0 66-16,0 0-54 16,0 0 24-16,0 0-29 0,0 0 28 0,0 0-27 15,0 0 14-15,0 0-17 0,0 0 20 0,0 0-12 0,0 0-1 16,0 0-10-16,0 0 18 0,0 0 8 15,0 0-34-15,0 0 16 0,0 0-3 0,0 0-2 16,0 0 12-16,0 0-2 16,0 0-15-16,0 0-6 0,0 0 16 0,0 0-13 0,0 0-2 15,0 0 12-15,-31 14 5 16,31-14-17-16,-11 8 17 0,4-3-2 0,0 1 2 0,-2-1-23 16,0 2 19-16,-2 1-9 15,-2 2-15-15,2 1 26 0,-5 0 0 0,-2 3-8 16,1-1 3-16,-6 3-6 0,0 2 16 0,0 0 0 0,-11 9-13 15,-1 0-15-15,-1-1 15 0,1 2 18 16,0-1-38-16,-1 0 0 0,-2 1 22 0,2-1-14 16,1-1 17-16,-2 0-18 15,1 2-2-15,5-1-11 0,-3-2 9 0,-2 3 24 0,2-3-14 16,1 1-31-16,-3 0 17 16,3-1-17-16,1 1 12 0,5-3 3 0,5-3 8 0,-3 1-31 15,0-2 36-15,3 3-15 0,-10 5 7 0,5-4-15 16,5-5 12-16,-1 2 4 15,5-1 9-15,-4-1 26 0,1 0-41 0,6-3 10 0,-3 2 3 16,0-3 8-16,2 2-8 0,-1-2 0 16,0-1 15-16,1-1-28 0,5-2 8 0,-2 0-8 15,1-1 13-15,-1 1-11 16,3-2 32-16,-2 1-21 0,3-2 7 0,0-1-17 0,-2 0 22 16,4 1 11-16,-2-1-18 15,-1 0-5-15,2-1 0 0,1 0 0 0,7-5 8 0,-16 10-3 16,8-5 20-16,1 0-17 0,7-5 7 0,-12 9 13 15,12-9-15-15,-11 7 15 16,5-3-13-16,6-4 0 0,-9 6 0 0,9-6 11 0,0 0-3 16,-10 7-13-16,10-7 15 0,0 0-7 15,-10 6 28-15,10-6-20 0,0 0 17 0,-7 5-25 16,7-5-6-16,0 0 4 16,0 0 4-16,0 0-7 0,0 0 7 0,0 0-17 0,-10 5 2 15,10-5 7-15,0 0-20 0,0 0-38 0,0 0 8 16,0 0-34-16,0 0-51 0,0 0 10 15,0 0 6-15,0 0-42 0,0 0-94 0,0 0-282 0,0 0 36 16,0 0 7 0</inkml:trace>
  <inkml:trace contextRef="#ctx0" brushRef="#br0" timeOffset="43430.6">10533 11775 532 0,'0'0'164'0,"0"0"-8"16,0 0-3-16,0 0-19 0,-6-8 4 15,6 8-10-15,0 0-16 0,0 0-7 0,0 0-25 16,0 0-6-16,0 0 5 0,-4-10-7 0,4 10 2 0,0 0-12 16,0 0-4-16,0 0-9 15,0 0 20-15,0 0-30 0,0 0 4 0,0 0-17 16,0 0 15-16,0 0-18 0,0 0 18 15,0 0-18-15,0 0 5 0,0 0-8 0,0 0 1 16,-6-7-3-16,6 7-8 16,0 0-15-16,0 0 7 0,0 0-7 0,0 0-5 0,0 0-5 15,0 0 7-15,-7 23 8 0,7-23 10 16,-2 16 8-16,2-16-10 0,-2 19-26 0,4-8 36 16,-4 3 10-16,2 0 10 15,0-1-35-15,2 3 10 0,-2-1-18 0,3 3 5 0,-2 1 30 16,1 0-12-16,1 0-10 0,0 1-5 0,-3-1-3 15,3 2 7-15,-3 0-7 0,2-2 26 16,0 3-42-16,-2-1 37 0,3 0-19 0,-2-1-4 16,1 2-6-16,0-1 11 15,-2-1-3-15,0 1 15 0,1 0-25 0,2-1 12 0,-1 2-2 16,-2-3 16-16,0 0-21 0,4 1 10 16,-4-1 20-16,1 0-27 0,1-2-1 0,-1 1 6 15,0 0-13-15,-1-4 28 0,2 0-24 0,-2 0 14 0,2-2-16 16,-2 1 14-16,0-2-6 15,0 0-3-15,2 1-2 0,-2-12 15 0,0 17 3 16,0-8-26-16,0-9 16 0,0 17 7 16,0-17-18-16,0 15 13 0,0-6-12 0,0-9 2 15,-2 14-6-15,2-14-1 16,0 12-19-16,0-12 8 0,0 11-26 0,0-11-7 0,0 0-36 16,0 14 51-16,0-14-51 0,0 0-98 0,0 11 11 15,0-11 0-15,0 0-52 0,0 0-298 16,4 9 60-16,-4-9 49 0</inkml:trace>
  <inkml:trace contextRef="#ctx0" brushRef="#br0" timeOffset="44620.71">10426 11738 268 0,'7'-8'100'0,"-7"8"-3"16,0 0 24-16,0 0-32 0,0 0 21 15,0 0-30-15,0 0 7 0,0 0 15 0,0 0 13 0,0 0-10 16,8-6-13-16,-8 6 11 0,0 0 12 0,0 0 8 16,0 0-21-16,0 0-12 15,14-3 4-15,-14 3-19 0,0 0 17 0,10-3-28 0,-10 3 8 16,0 0-14-16,0 0 24 15,20 3-28-15,-20-3 2 0,15 2-27 0,-5 0 24 0,0 1 16 16,1 1-33-16,2 0 3 16,-1 2 7-16,2-1-16 0,2 1 1 0,2 0 8 15,0 2-1-15,2 0-20 0,3 1 5 16,1 0-3-16,0 2 9 0,5 2-17 0,-1-1 19 0,1 3-13 16,0-1 2-16,0 3-14 0,0-1-6 0,8 9 7 15,-9-3 14-15,-1-5-14 16,-4 4 6-16,0-1-10 0,1 0 7 0,-1 2-10 0,2-1 15 15,-3 0-7-15,0 0 23 16,9 7-39-16,-7-4 21 0,0-5-23 0,-4 0 20 0,4 1-15 16,0-1 10-16,-1 1 0 15,-2-4 0-15,0 2-20 0,0 2 22 0,-4-6-17 16,1 2 18-16,0-1 5 0,-1 0-13 16,-3 1-5-16,1-2 10 0,0 1-5 0,1-1 12 0,-1 0-17 15,-1-1 3-15,0 1-1 0,0 1 11 0,-1 0-18 16,1 0 5-16,-1-1 2 15,-2-2 8-15,3 2-13 0,-1 1 26 0,-1-3-33 0,-2 0-8 16,2-1 18-16,0-1 25 16,0 0-38-16,-1 1 21 0,3-2-11 0,-4 0-2 0,3 0 5 15,-5-1 13-15,2-1-1 16,0 0-4-16,0 1-29 0,-2-4 36 0,4 4-17 16,-4-2-1-16,1 2-17 0,1-2 1 15,-1 1-6-15,1 0 4 0,-1-1 1 0,1 2 19 0,0-2-19 16,-2 1 20-16,2-1-13 0,-3 1 5 0,2-1 3 15,-2 0 17-15,2 0-24 16,0 1-4-16,-2-4 11 0,2 4 2 0,0-2-10 0,-2 1-2 16,-7-6 7-16,13 9 8 15,-6-5-26-15,-7-4 0 0,12 8-25 0,-7-4 41 0,-5-4-19 16,9 6 14-16,-9-6 7 0,10 8-5 0,-10-8-5 0,8 6 3 16,-8-6 33-1,7 7-13-15,-7-7-13 0,7 5 15 0,-7-5-7 0,9 8 8 16,-9-8-21-16,7 6-3 0,-7-6-17 15,8 7-3-15,-8-7-18 0,6 7 0 0,-6-7-15 16,7 8 5-16,-7-8-41 16,0 0-3-16,7 7-25 0,-7-7-13 0,0 0-54 0,6 6-202 15,-6-6-87-15,0 0 77 16</inkml:trace>
  <inkml:trace contextRef="#ctx0" brushRef="#br0" timeOffset="46110.12">7808 13499 476 0,'0'0'217'0,"6"10"-7"0,-6-10-8 16,4 9-7-16,-4-9 10 15,7 6-29-15,-7-6-2 0,11 4-18 0,-11-4 6 0,0 0-22 16,16-2-12-16,-16 2-7 0,0 0-24 0,16-4-7 16,-16 4 2-16,9-7-31 0,-9 7 11 15,7-8-18-15,-7 8 15 0,9-9-39 0,-9 9 17 0,5-11-12 16,-5 11 1-1,3-12-20-15,-3 12 12 0,1-15-10 0,-1 15-3 0,-1-14-10 16,1 14 3-16,-3-18-11 0,0 8 11 16,-1 1-18-16,4 9 7 0,-8-18 6 0,4 10-6 15,-1 0-23-15,5 8 9 16,-10-13 1-16,4 6 9 0,6 7-16 0,-9-8 10 0,9 8-10 16,-10-8-5-16,10 8 17 0,-9-4-7 0,9 4 0 15,0 0 3-15,-16 0 0 0,16 0 2 16,0 0 0-16,0 0 11 0,-16 8 7 0,16-8-3 0,-9 8-7 15,9-8 28 1,-4 12-15-16,4-12 5 0,-1 15-1 0,1-6 14 0,0-9 0 16,1 18-16-16,1-7 3 0,0-1 10 15,3 2 7-15,-4-2-4 0,5 1-8 0,-1-1 13 16,-1-1-8-16,4 0 7 16,-3 0-14-16,4-1-3 0,-2 0 7 0,1-2 18 0,3-1-22 15,1 0-9-15,-1-1-22 0,3 1-39 0,-1-3-45 16,-2-1-29-16,5 0-31 0,-2 1-69 15,0-1-41-15,-14-1-102 0,25-3-225 16,-12 2 15-16,1-2 76 0,-1-1 24 16</inkml:trace>
  <inkml:trace contextRef="#ctx0" brushRef="#br0" timeOffset="46440.21">8107 13338 801 0,'-4'-9'315'16,"4"9"-26"-16,0 0 5 15,0 0-69-15,0 0 6 0,0 0-29 0,0 0-28 0,0 0-2 16,0 0-14-16,0 0-14 16,0 0-9-16,0 0-30 0,0 0 23 0,31 6-41 0,-31-6 21 15,13 11-29-15,-5-6 3 0,1 3-15 0,-1-3-24 0,2 3-7 16,-3-2 10-1,2 3-18-15,-2-3 18 0,0 1-20 0,-1 1-26 0,1-2-10 16,0 1-3-16,-7-7-5 0,11 9-15 16,-11-9-14-16,7 8-1 0,-7-8-8 0,6 8 32 15,-6-8-19-15,7 4-3 16,-7-4-21-16,0 0-2 0,7 5 5 0,-7-5-13 0,0 0-15 16,0 0-5-16,0 0-54 0,0 0 5 0,0 0 3 15,0 0-24-15,11 3-30 0,-11-3 3 16,0 0-90-16,0 0-300 0,0 0 13 0,0 0 87 15</inkml:trace>
  <inkml:trace contextRef="#ctx0" brushRef="#br0" timeOffset="46690.23">8302 13353 775 0,'0'0'248'0,"0"0"-40"0,0 0-21 15,0 0 7-15,0 0-25 0,0 0-26 16,-28 15-7-16,22-9-11 0,-1-1-9 16,-2 3 1-16,0-1-9 0,0 3-29 0,-5-1 13 0,4 2-17 15,0 0 9-15,-1 1-28 16,2-1-15-16,0 0-46 0,0 2-2 0,0-2-22 0,3 0-47 16,1-1-52-16,1-1-49 0,-4 0-125 0,8-9-315 15,-2 14 28-15,2-14 106 16,0 0-1-16</inkml:trace>
  <inkml:trace contextRef="#ctx0" brushRef="#br0" timeOffset="47339.75">8438 13357 719 0,'0'0'230'0,"0"0"-17"0,0 0-27 0,0 0 6 0,8 19-41 16,-8-19-12-16,4 18-22 16,-2-5 40-16,-2-1-42 0,2 2-5 0,0 2-8 0,-2 1-2 15,0 4-21-15,2-1 26 16,-2-1-30-16,0 3 4 0,1-1-5 0,1 0-7 16,-2 4-8-16,2-5-24 0,0 2 9 15,0-3-6-15,0 2-10 0,-2-4 13 0,0 1-10 0,1-3-8 16,1 0 5-16,3-3-10 0,-5-1 5 0,2 1-12 15,-2-12-17-15,2 15 29 16,-1-8-10-16,-1-7 5 0,1 11-13 0,-1-11 6 0,0 0 12 16,0 0-13-16,0 0 13 15,0 0-10-15,0 0-11 0,0 0 1 0,0 0-6 0,0 0 3 16,0 0-2-16,-13-32 17 16,12 18 8-16,-1-2-20 0,0-2 4 0,0 0 9 15,-3-2-6-15,3-3 8 0,-2-1-3 0,2 2 24 0,-2-2 1 16,0 2 7-16,3 1-6 15,-2 3 28-15,1-1-18 0,0 1 23 16,0 1-20-16,1 0 7 0,1 3-15 0,-1 0-7 16,1 1 12-16,1 0-8 0,2 1-12 0,-1-1-18 15,0 3 10-15,2-1 18 0,0 2-26 16,2-1 21-16,-2 1 3 0,-4 9-6 0,11-13-26 0,-6 7 19 16,-5 6-26-1,14-7-2-15,-14 7-9 0,13-4 6 0,-13 4-13 0,18 3 8 16,-18-3 5-16,16 5-10 0,-9-2 17 0,1 3-4 0,-1 1 4 15,-2 0 3-15,1 1-20 16,-1-1 7-16,-5-7-2 0,5 18-3 0,-5-10 11 0,0-8-6 16,0 20-7-16,-1-11 12 15,0 2-15-15,-2-1 36 0,3-10-21 0,-10 20-9 16,6-12-17-16,-2 1-19 0,-1 0 2 16,1-2-18-16,-2-1-8 0,-1 0 6 0,1 0-14 0,8-6-15 15,-14 3-12-15,14-3-70 0,-13 1-43 0,13-1-28 16,0 0-3-16,-19-8-94 15,11 3-308-15,5-4 77 0,-3-1 23 0,2 0 85 16</inkml:trace>
  <inkml:trace contextRef="#ctx0" brushRef="#br0" timeOffset="47710.15">8463 13065 1011 0,'0'0'307'0,"0"0"-44"0,4-10-22 0,-4 10-31 0,0 0 7 15,0 0-48-15,0 0-2 16,0 0-6-16,0 0-5 0,0 0-10 0,19 23-20 16,-15-14-16-16,-4-9-23 0,5 16 5 15,-1-7 0-15,-2 1-15 0,-2-10-11 0,5 16-9 0,-2-10 7 16,-3-6 5 0,4 11-18-16,-4-11-5 0,6 10 15 0,-6-10-4 0,4 9-16 15,-4-9 12-15,7 5-1 0,-7-5 4 0,0 0-7 0,0 0-16 16,18-4 5-16,-18 4-10 15,11-9 13-15,-11 9-33 0,12-12 2 0,-7 6-10 16,3-1 28-16,-3 1-30 0,-5 6 20 16,11-11-26-16,-4 6 26 0,-7 5-26 0,6-9-7 15,-6 9-16-15,11-2 18 0,-11 2-2 16,0 0-16-16,19 6 16 0,-19-6 5 0,18 10 2 0,-11-4-2 16,2 1-31-1,1 0 2-15,-2 0-27 0,3 2 7 0,1 0-74 0,-1 0-128 16,2 0-154-16,3-2-327 0,-1 2 51 0,1-5 71 15,1 1 47-15,2-2 102 0</inkml:trace>
  <inkml:trace contextRef="#ctx0" brushRef="#br0" timeOffset="48940.5">10047 13303 552 0,'0'0'164'0,"0"0"-33"0,0 0 2 16,0 0-3-16,0 0 6 0,0 0-23 15,0 0 4-15,-16 20-22 0,16-20 18 0,0 12-16 16,0-12 8-16,-2 16 0 16,2-7-15-16,0-9-21 0,0 22 7 0,2-11-1 0,0 0 1 15,0 0-19-15,1 2 20 0,1-2-11 16,1 0 3-16,0-1-23 0,-1 1-5 0,2-2 8 16,1 1 28-16,-1-2-31 15,2-1-5-15,0 1 12 0,-1-3-6 0,1 0-1 0,-8-5 5 16,15 6 0-16,-5-5 3 0,-10-1-26 0,17 0 8 15,-17 0 7-15,15-1-7 0,-15 1-13 16,16-7-10-16,-7 1-8 0,-1 2 13 0,-2-3-21 0,1 0 3 16,-3-1-2-1,2 0-3-15,-2-2 15 0,0 0-2 0,-3-1-13 0,-1-1-3 16,3-1 10-16,-6 0-2 0,2-1-20 0,-2-2 10 0,-1 1 20 16,-3 0-18-1,3-1-2-15,-3 1 20 0,1 1-25 0,-2 2 17 0,-1 1-25 0,0-1 31 16,-2 2-36-16,2 4 18 15,1 0-8-15,-3 1-5 0,0 3-8 0,11 2 8 16,-22-3-5-16,22 3 2 0,-20 6-7 16,8-2 28-16,2 2-16 0,3 0 16 0,-3 3 5 0,2-2 0 15,3 3-10 1,1-1-16-16,0 1 16 0,2 0 13 0,2-10 4 0,0 20-9 16,2-11-31-16,2 1-29 0,2-2-15 0,-1 0-30 15,4-2-26-15,1 2-59 0,0-4-31 16,3 1 13-16,-1-2-363 0,1-2 17 0,1 0 42 0</inkml:trace>
  <inkml:trace contextRef="#ctx0" brushRef="#br0" timeOffset="49559.68">10326 13299 780 0,'0'0'243'15,"0"0"-30"-15,4-10-14 0,-4 10-14 0,0 0-27 16,0 0-4-16,0 0-3 0,0 0-8 15,0 0-22-15,6 26-9 0,-5-16-2 0,1 2-10 16,-1-1-10-16,2 5-1 0,-1 0-2 16,0 3-20-16,1-2 5 0,1 4-29 0,-1 1 21 15,3 1-7-15,-2-4 1 0,-1 3-9 16,1 2-3-16,0-6-8 0,1 1 3 0,-2 0-25 16,0-1 20-16,0-2-6 0,-2-2 4 0,3 1-4 0,0-3-9 15,-3 0-3-15,1-3-3 16,0 1 6-16,-2-10 22 0,2 15-10 0,-2-15-4 15,2 10-9-15,-2-10 6 0,0 0-3 16,0 0 2-16,0 0 3 0,0 0 16 0,0 0-31 0,0 0 38 16,0 0-13-1,0 0-10-15,0 0 6 0,0 0 4 0,-8-43-15 0,5 27 16 16,1 0-1-16,2 0 0 0,-4-4-10 16,3 1 3-16,0-2 10 0,-1 1-15 15,2 0 7-15,0 0-20 0,0 0 10 0,2 0-8 0,0 0-12 0,0 1 12 16,0-1-2-16,2 3-3 15,1-1 36-15,1 2-51 0,1 0-8 0,-2 0 21 16,3 3-8-16,-3 0 18 0,3 1-23 16,-2 2 0-16,1 0 7 0,0 2-12 0,-1 4 0 15,6-2 5-15,-12 6-6 16,17-3 11-16,-17 3-17 0,17 1-1 0,-17-1-8 0,16 5 21 16,-8-1-8-16,0 0-2 0,1 3-13 15,-1-1 28-15,-2 2-34 0,-1-1 24 0,1 1-8 16,-1 1 5-16,-5-9-2 0,4 16 10 0,-1-7-11 0,-3-9 11 15,0 16-23-15,0-16 3 16,-3 16 19-16,-1-7 14 0,1 0-3 0,-3-1-2 16,0 1-19-16,0-1 4 0,-3-1-24 15,1-1 5-15,-1 1 6 0,3-1-24 0,-4-2 0 16,10-4 6-16,-17 8-34 16,9-5-5-16,8-3-95 0,-13 4-63 0,13-4-62 0,-16 5-417 15,16-5 102-15,-11 0 23 0,11 0 59 0,0 0 66 16</inkml:trace>
  <inkml:trace contextRef="#ctx0" brushRef="#br0" timeOffset="50470.28">11875 13372 609 0,'4'8'274'0,"-4"-8"-18"0,6 7-6 0,-6-7-6 0,11 3-6 15,-11-3-31-15,0 0-28 16,20-1-28-16,-20 1 8 0,17-2-21 0,-8-2 5 0,-9 4-35 16,18-9-3-16,-10 4-23 15,0 0-8-15,-1 0-5 0,-7 5 5 0,12-11-12 16,-7 6-8-16,-5 5-6 0,10-13-7 0,-8 7-2 0,-2 6-16 16,6-11-8-16,-6 11-7 15,0-12 12-15,0 12-22 0,0 0 9 0,-6-16 9 0,6 16-1 16,-8-9-18-16,8 9 1 15,-12-5-11-15,12 5 13 0,-13-5-3 0,13 5-14 0,-15-1 14 16,15 1-12-16,-17 4 7 16,7 0-10-16,10-4 8 0,-18 9-6 0,10-2 4 0,-1 0 12 15,2 0-26-15,0 2-10 16,3 1 59-16,-1 0-30 0,3 1 1 0,-1 0-6 16,3 0 19-16,0-11-25 0,1 22 36 0,2-11-20 0,1 0 27 15,4 1-35-15,0-3 15 0,3 1-20 16,1-2-21-16,2-1-82 0,0 0-40 0,0-3-47 15,2 3-72-15,-1-5-104 16,-1-1-272-16,2-1 93 0,-1-1 38 0,-1-1 45 16</inkml:trace>
  <inkml:trace contextRef="#ctx0" brushRef="#br0" timeOffset="50720.39">12241 13257 785 0,'0'0'241'0,"0"0"-8"16,0 0-36-16,0 0-8 0,0 0-30 16,0 0 7-16,0 0-17 0,0 0-13 0,0 0-6 15,0 0-25-15,0 0-10 0,23 17 5 16,-16-9-21-16,-1 0 13 0,1 1-25 0,0 2 2 0,1 1 5 16,1 0-23-16,-1 0-12 15,-2-1-9-15,4 1-40 0,-3-1-3 0,0-2-35 16,-1 1-16-16,-1-2-31 0,1-1-54 0,-1 1-60 0,-5-8-27 15,9 11 34-15,-9-11-57 0,7 4-58 16,-7-4-218-16,0 0 64 0,13 2 15 0</inkml:trace>
  <inkml:trace contextRef="#ctx0" brushRef="#br0" timeOffset="50919.82">12421 13394 284 0,'1'-18'202'0,"-1"18"26"0,0-16-1 0,0 16-4 16,0-12 0-16,0 12-16 15,-1-13-15-15,1 13-18 0,-3-10-10 0,3 10-10 0,0 0-8 16,-8-7-3-16,8 7-20 15,0 0 0-15,0 0-16 0,0 0 11 0,-22 11-6 0,22-11-9 16,-14 12-11-16,7-4-5 16,0 2-8-16,-1 0 11 0,-1 1-18 0,1 2-1 0,2-2-17 15,-4 1-26-15,3 2-20 16,0 0-31-16,1-1-36 0,2-2-15 0,-2 0-116 16,4-1-94-16,-3-1-138 0,5-9-279 15,0 12 84-15,0-12 51 0,0 0 49 0</inkml:trace>
  <inkml:trace contextRef="#ctx0" brushRef="#br0" timeOffset="51510.13">12530 13337 778 0,'0'0'268'0,"14"10"-24"0,-14-10-40 0,4 13-17 16,-1-4-15-16,0 2 2 0,-2 2-16 15,1 2-4-15,-2 3-23 0,1 0-3 16,0 2-18-16,-1 0-8 0,0 1-5 16,-1 4-2-16,-2-1-16 0,2 1-7 0,-2-2-8 0,1 1 5 15,-1-1-20-15,2-3 15 16,0-1-13-16,-5-2-5 0,5 1 5 0,-2-2-7 0,0 0-11 16,2-5-5-16,-1 1-2 0,-1-2 25 0,3-10 0 15,-1 17 11-15,1-17-11 16,-3 11 5-16,3-11-12 0,0 0 14 0,-3 9-19 0,3-9 20 15,0 0-34-15,0 0 1 16,0 0-3-16,0 0 3 0,0 0 2 0,-4-42-10 0,4 27 2 16,1-4 16-16,1-1-59 15,-1-5 13-15,1-1 12 0,1-3 21 0,1-6 8 16,-1 3-34-16,2 0-4 0,2 1 17 16,-1 5 0-16,1 1-17 0,0 1 7 0,0 2 0 15,3 0 12-15,0 1-9 0,0 2-16 0,4 2 26 0,-4-1-11 16,4 2 16-16,-3 4-15 15,1-1 25-15,2 3-41 0,-1 1 11 0,-1 2-8 0,2 2-1 16,-1 1 6-16,0 3 10 16,-1 0-25-16,-12 1 2 0,25 3-5 0,-13 1-3 0,-2 0 11 15,-1 2 2-15,-1 2-15 16,-1-1 36-16,-1 2-44 0,-2-1 13 0,0 1-18 16,-2 0 25-16,-1 1 4 0,-1-10-6 0,-3 20-3 0,1-10 16 15,-1 0-20-15,-2 0 25 0,0 0-26 16,-2-1 5-16,-2 1-22 0,1-1-24 0,-1-2-22 15,0 0 4-15,-1 1-25 16,1-3-23-16,-2 0-26 0,1-1-15 0,10-4-18 0,-20 5 8 16,9-4-136-1,11-1-320-15,-17-1 46 0,17 1 72 0,-14-7 26 0</inkml:trace>
  <inkml:trace contextRef="#ctx0" brushRef="#br0" timeOffset="51910.13">12896 13139 742 0,'0'0'292'0,"4"9"-39"16,-4-9 0-16,3 11-38 15,-3-11-2-15,1 13-36 0,-1-13 7 0,3 12-10 16,-3-12-33-16,3 12-18 0,-3-12-11 0,3 9-17 0,-3-9-3 15,0 0 3-15,0 14-8 0,0-14 2 16,0 0 9-16,1 10-24 0,-1-10-5 0,0 0 0 16,0 0 5-16,7 6-23 15,-7-6-4-15,0 0-19 0,0 0 5 0,0 0 11 0,17-14 7 16,-17 14-26-16,10-11-9 16,-3 5 4-16,-7 6 1 0,10-14 9 0,-3 9-4 0,-7 5-13 15,10-10 0-15,-10 10-1 0,7-6-9 0,-7 6-8 16,10-1 18-16,-10 1-3 15,0 0-36-15,15 7 39 0,-15-7-21 0,12 12 8 0,-4-6 21 16,-2-1-37-16,2 1 9 0,1 0 4 16,1 0-22-16,1 0-32 0,-1-2-43 0,4 3-51 15,-1-5-151-15,1 1-455 16,2-2 60-16,0-1 55 0,-1-1 99 0,4-2-2 16</inkml:trace>
  <inkml:trace contextRef="#ctx0" brushRef="#br0" timeOffset="55410.18">8038 13984 696 0,'0'0'258'0,"0"0"-20"16,0 0-2-16,0 0 4 0,0 0-19 0,0 0-14 15,0 0-28-15,0 0 8 16,0 0-23-16,0 0-18 0,0 0-23 0,0 0-8 15,0 0 0-15,0 0 0 0,0 0-20 16,0 0-24-16,0 0-19 0,0 0-6 0,0 0 15 0,0 0-43 16,0 0 8-16,0 0-16 15,0 0 8-15,0 0 23 0,0 0-31 0,0 0 5 16,0 0-4-16,0 0 1 0,0 17 4 0,0-4-6 0,4 2 13 16,0 3-8-16,2 0 8 0,-2 7 16 15,1-1-19-15,2 6-20 0,2 0 21 0,-4 2 4 16,3-1 6-16,-3 0-26 15,-1 2 18-15,0-8-20 0,4 6 2 0,-2-5 15 16,-2-4-32-16,1 2 6 0,-1-2 1 16,-1-2-13-16,2-3-5 0,-1 0-25 0,-2-2-6 0,1 1-15 15,-2-5-46-15,2 0-23 16,-1-1-60-16,0 2-19 0,-2-12-1 16,-2 18-107-16,2-18-312 0,0 15-8 0,0-15 89 0,-2 13 39 0</inkml:trace>
  <inkml:trace contextRef="#ctx0" brushRef="#br0" timeOffset="56060.15">8086 15189 517 0,'0'0'197'0,"0"0"-10"0,0 0-31 0,-14 0 15 15,14 0-33-15,0 0-5 0,0 0-25 16,-11 8 7-16,11-8 13 0,-5 7-28 0,5-7-3 15,-4 13-10-15,0-4 11 16,4-9-9-16,-6 21-7 0,5-10-3 0,-2 2-9 0,3-1 1 16,-4 2-7-16,4 0-2 15,-2-1-9-15,1 0-24 0,1 1-9 0,1-3-25 0,-1 0-26 16,2 0-5-16,-2-11-56 16,4 17 10-16,-3-11-20 0,-1-6-49 0,11 8-54 15,-11-8-371-15,9 5 18 0,-9-5 108 0,0 0-9 0</inkml:trace>
  <inkml:trace contextRef="#ctx0" brushRef="#br0" timeOffset="56390.49">7931 15085 366 0,'0'0'194'0,"0"0"21"0,0 0 10 0,0 0-15 15,-12-5-10-15,12 5-36 0,0 0-13 0,0 0-23 16,0 0 5-16,3-18-23 0,-3 18-10 16,1-12-18-16,-1 12 2 0,-1-13-10 0,1 13-10 15,-3-12-25-15,3 12 9 0,-5-12-12 0,5 12-20 0,-6-10 1 16,6 10-11-16,-6-6-12 15,6 6 6-15,0 0-33 0,-15-4 10 0,15 4-33 16,0 0 7-16,0 0-25 0,-19 9 7 16,19-9-35-16,-8 11-34 0,6-3 3 0,2-8-92 0,-8 16 56 15,10-7-320 1,-2-9-10-16,6 19 61 0</inkml:trace>
  <inkml:trace contextRef="#ctx0" brushRef="#br0" timeOffset="57191.31">8430 15141 522 0,'0'0'181'0,"0"0"-14"0,0 0-6 15,0 0-15-15,0 0-13 0,0 0 8 16,0 0-13-16,0 0-8 0,0 0-28 0,0 0 3 16,0 0-3-16,0 0-13 0,0 0-9 0,0 0-12 0,-43-1 1 15,43 1 8-15,0 0-8 16,-14 5 7-16,14-5-35 0,-9 5 48 0,9-5-61 15,-10 6 8-15,10-6-8 0,-10 9 20 16,5-3-15-16,-1-1 5 0,6-5-10 0,-11 14 8 16,4-5-16-16,4-1-5 15,-3 0 6-15,6-8 4 0,-7 19-13 0,3-9 6 0,0 2 10 16,0-1 3-16,4 1-9 0,-2-3-9 16,0 3 5-16,2 0 12 0,2 0-17 0,0-2 12 15,-2-10-2-15,4 22-11 0,0-13-9 0,0-1-9 0,-1 0-12 16,3-1 43-1,-6-7-15-15,7 12 11 0,-7-12 9 0,11 6 6 0,-11-6-16 16,11 1 18-16,-11-1-5 0,0 0-2 16,17-6 17-16,-17 6-25 0,10-8 0 0,-5 2 15 15,1-1-8-15,-2-2-22 16,4 0-3-16,-4 0 0 0,1-2-8 0,-1 1 5 0,0-4 3 16,-1 1 10-16,1 1-20 0,1-5-1 0,-4 2-2 15,0-4 8-15,1 0-10 0,-2-1 9 16,0-1-4-16,-3-4-5 0,0 0-11 0,0 0 28 15,-2-2-15-15,1 3-7 16,-2-1 17-16,1 1 16 0,1 1-21 0,-4-1 10 0,2 4 27 16,0 3-14-16,3 1 0 15,-1 1 5-15,-3 1-2 0,1 4-13 0,3 0 10 0,0 1-15 16,-1 0-5-16,4 9-26 16,-4-14 34-16,4 14 12 0,-7-6-13 0,7 6 11 15,0 0-23-15,0 0 17 0,0 0 6 0,0 0 12 0,0 0-22 16,0 0 15-16,-7 25-6 0,7-25-4 15,3 21-11-15,1-5 23 0,-1 0-15 0,1 2 21 16,2-1-21-16,-1 4 10 16,1-2-5-16,2 3 23 0,-1 0-25 0,1 1 5 15,-2 0-11-15,2-2 3 0,1 2-10 16,-1 0 10-16,-1-3-31 0,5 1 6 0,-4-3-19 0,2 1-30 16,-1 0 7-1,-1-4-9-15,1-1-55 0,1-2-12 0,-1 1-44 0,-1-6-13 16,1 1-348-16,-1-3-12 0,2 1 66 0</inkml:trace>
  <inkml:trace contextRef="#ctx0" brushRef="#br0" timeOffset="58500.48">10244 13934 545 0,'0'0'184'0,"1"-11"-20"0,-1 11 20 0,0 0-30 15,0 0-3-15,0 0-18 0,0 0 31 16,0 0-6-16,0 0-58 0,0 0-18 0,0 0-13 16,0 0-7-16,0 0-3 15,0 0-8-15,0 0 8 0,0 0-18 0,0 0-8 0,0 0-8 16,0 0 39-16,0 0-15 16,0 0 2-16,-7 36-15 0,7-36 2 0,2 20-4 0,-2-9-9 15,2 3-2-15,-2-2 8 0,3 4 2 16,0 1-17-16,0 0 4 0,-1 2 19 15,3 1-32-15,1-2 14 0,-3 4-8 0,4-1 10 0,-3 2-8 16,0 0-2-16,1-2-11 0,-1-3 21 16,3 4-15-16,-3-4 5 0,-1 4-13 0,3-3 15 15,-4-3-7-15,3 0 2 16,0 0-12-16,-2-1 19 0,1 1-24 0,-2-1 12 0,3-2-8 16,-2-2-4-16,0 1 30 15,-1-1-26-15,0 0-10 0,1-1 21 0,1-1-16 0,-1 1-10 16,-3-10 0-16,2 17-5 0,0-9 3 0,-2-8 28 0,3 13-49 15,-3-13-28 1,3 13-18-16,-3-13 12 0,1 9-37 0,-1-9 2 0,2 9-18 16,-2-9-46-16,0 0-29 0,0 0 22 15,7 7-388-15,-7-7 104 0,0 0-29 0</inkml:trace>
  <inkml:trace contextRef="#ctx0" brushRef="#br0" timeOffset="59559.71">10250 15107 570 0,'0'0'195'0,"0"0"-16"15,1 16-7-15,-1-16-14 16,0 0-4-16,2 11-26 0,-2-11 7 0,0 0-14 0,5 9 22 15,-5-9-7-15,0 0 5 16,9 5-31-16,-9-5-3 0,0 0 16 0,0 0-18 0,0 0-26 16,0 0 1-16,0 0-19 15,22-11 16-15,-22 11-16 0,9-9-2 0,-9 9-20 16,4-10-4-16,-4 10-17 0,3-13 18 0,-3 13-20 0,4-14 1 16,-4 14-6-16,2-15 4 0,-2 15-28 15,0-13 0-15,0 13-2 16,-4-13-5-16,4 13-1 0,-5-15-7 0,5 15-13 15,-6-10 26-15,6 10-8 0,-9-9 10 0,9 9-5 0,-9-8 5 16,9 8-15-16,-9-5 20 16,9 5-15-16,-11-2 18 0,11 2-3 0,0 0 6 0,-18 1 10 15,18-1-8-15,0 0-8 16,-20 7 10-16,13-3 6 0,7-4-16 0,-13 12 11 16,9-7 2-16,-4 2-20 0,3-1 7 0,-1 2 13 0,2 0 13 15,4-8-5-15,-9 17 2 16,9-8-35-16,-3 1 27 0,3 0 16 0,0-10 1 0,0 18-30 15,0-18 14-15,3 18-16 16,2-9 14-16,-1-1-19 0,0 0 28 0,2 0-7 16,-1 0-1-16,3-2 4 0,2 2-11 15,-3-3-5-15,7 1-26 0,-4-1 10 16,3-2-17-16,1 1-29 0,0-1-9 16,-1 0-73-16,3-3-25 0,1 1-64 0,2-4 13 0,1 0-313 15,-2 2 14-15,2-1 22 0,-2-2 128 0</inkml:trace>
  <inkml:trace contextRef="#ctx0" brushRef="#br0" timeOffset="60210.17">10677 14994 504 0,'0'0'181'16,"-8"-6"-32"-16,8 6-42 0,0 0 16 0,0 0-25 15,-16 0 1-15,16 0-9 0,0 0-3 16,-18 10-15-16,11-4 10 0,-1 2-11 0,2-1-2 0,-2 1-15 16,0 2 20-1,2-2-28-15,0 2 16 0,2-1-11 0,-3 0-7 0,5 1-6 16,-3-2 8-16,5-8-15 0,-5 17-18 16,3-11-13-16,2-6 20 0,-2 13-40 0,2-13 30 15,0 0-2-15,0 0 17 0,7 14-27 16,-7-14 7-16,0 0 0 0,11 1-13 0,-11-1 6 15,0 0 4-15,0 0-27 0,21-10 1 0,-15 4 1 16,-6 6 13-16,13-12-15 0,-7 7 17 16,-6 5-7-16,11-10 9 0,-7 5-50 0,-4 5 66 15,6-6-28-15,-6 6-10 16,0 0 5-16,9-8 23 0,-9 8-2 0,0 0 14 0,0 0 12 16,0 0-1-16,0 0-8 0,16 17 11 0,-16-17-3 15,5 12 41-15,-4-3-23 0,1 1-8 16,-2 2 8-16,1-1 7 0,-1 3-12 0,0 0 5 0,0 3-5 15,-1 2 18 1,-1 0-6-16,1 2-12 0,-1-1 5 0,-1 1-2 0,1 3-4 16,0-1 6-16,1 0-12 0,-3-3 17 15,2 0-13-15,-1-3-2 0,1 1-13 16,2-1 2-16,0-5 11 0,0 1 7 16,-2-1-7-16,2-12 15 0,0 18 10 0,0-18 24 0,2 12-11 15,-2-12 2-15,0 9 4 0,0-9-17 0,0 0 1 16,0 0 0-16,0 0-10 0,14 0-6 15,-14 0-2-15,0 0 3 0,0 0-6 0,20-14-5 16,-13 7-7-16,-7 7 7 16,13-13-12-16,-5 5 2 0,-1-1-8 0,1 1-5 0,1-2 11 15,1-2-11-15,0 2-20 0,1 0 2 16,-1-1-15-16,2 1 5 0,-2-1-28 0,-2 2 5 16,3 3-23-16,-4-3-36 0,0 2 1 0,-1-1-19 0,0 2-43 15,-6 6-52-15,10-12-63 16,-5 6 38-16,-5 6-389 0,8-8 28 0,-8 8 61 15,8-7 70-15</inkml:trace>
  <inkml:trace contextRef="#ctx0" brushRef="#br0" timeOffset="61040.1">12148 13910 534 0,'7'-5'215'15,"-7"5"-35"-15,0 0 12 0,7-6-46 0,-7 6 5 16,0 0-13-16,0 0-49 0,0 0-14 16,0 0 17-16,0 0-18 0,0 0 26 0,0 0-41 0,0 0 5 15,0 0 30 1,21 11-19-16,-21-11-27 0,6 11 9 0,-6-11-11 0,6 13 10 16,-3-6-20-16,2 3 7 0,-1-1-4 0,-1 3 4 0,3 3-12 15,0-2 7-15,-2 3 11 16,3 1 7-16,-3 0-22 0,2 4-6 0,-1 1-5 0,1 0 13 15,-2 2-13-15,3 2-21 16,-3-1 24-16,1 1 7 0,-1-2-20 0,0 1 18 16,-1 0-34-16,3 0 11 0,-2-1-24 15,0-3 9-15,-1-1-27 0,0 0 16 16,-2 0-74-16,2 0-10 0,-1-3-105 16,-1 1-3-16,0-4-23 0,2 2-364 0,-3-1 29 0,2-1 54 15,1-1 76-15</inkml:trace>
  <inkml:trace contextRef="#ctx0" brushRef="#br0" timeOffset="61639.88">12603 15107 614 0,'0'0'194'15,"-1"13"-22"-15,1-13-6 0,-3 16 1 0,3-16-21 0,-2 16 7 16,2-6-33-16,0-10 16 15,-1 18-28-15,1-9-1 0,0-9-22 0,0 19-6 0,-1-12-23 16,1-7 3-16,0 18-18 16,0-18-33-16,1 17-24 0,0-10 1 0,-1-7-62 15,0 15-7-15,0-15-75 0,0 14-33 16,0-14-95-16,2 11-242 0,-2-11 17 0,4 11 53 0</inkml:trace>
  <inkml:trace contextRef="#ctx0" brushRef="#br0" timeOffset="62009.86">12507 14993 652 0,'0'0'208'0,"0"0"4"0,10-10-25 15,-10 10-11-15,6-8-9 16,-6 8-16-16,4-7-26 0,-4 7 3 0,4-9-38 16,-4 9-6-16,0 0-32 0,2-14-14 0,-2 14-12 0,0 0-3 15,-2-13-16-15,2 13-22 16,0 0 10-16,-7-11-8 0,7 11 0 0,-9-4-7 0,9 4-47 15,0 0 24-15,-15 0-11 16,15 0 28-16,0 0-58 0,-16 8 7 0,16-8-56 16,-14 9 18-16,9-3-16 0,0 2 19 15,5-8-9-15,-8 16-2 0,6-6-307 0,1 0-18 16</inkml:trace>
  <inkml:trace contextRef="#ctx0" brushRef="#br0" timeOffset="62690.18">12927 15076 470 0,'0'0'200'0,"0"0"-8"0,-9-4-26 0,9 4 1 16,0 0-31-1,0 0-26-15,0 0 30 0,0 0-27 0,-22 7 2 0,22-7-38 16,-12 5 25-16,12-5-17 0,-14 9-1 16,7-3-20-16,-1 0 16 0,2 1-32 0,-2-1 19 15,1 3-8-15,-1-2-8 0,3 2-15 0,-2 0 12 16,0-2-17-16,2 2 10 0,0 2 0 15,0-5-5-15,5-6-5 0,-5 18 4 0,1-9-22 16,4-9 8-16,-3 14-9 0,3-14 17 16,-1 12-37-16,1-12 18 0,2 12 13 0,-2-12-10 15,3 8-5-15,-3-8 38 16,0 0-21-16,14 5-2 0,-14-5-17 0,0 0 4 0,17-4-5 16,-17 4 20-16,14-5-19 0,-14 5 1 0,16-11-9 15,-9 4 4-15,0-1-7 0,0-1-3 16,0 1 1-16,3-4-9 0,-3 0 19 0,0-1-26 0,0-3 0 15,0 0-3 1,-3 0 1-16,4-7 7 0,-4 2-23 0,0-3 13 0,-1 0 0 16,-2-1-3-16,2 0 3 0,0 0 7 15,-3 0 11-15,-3 4 15 16,2 2-5-16,-2 1 0 0,3 1-2 0,-1 3 27 16,1 1-27-16,-2 2-4 0,2 11-17 0,-1-20 13 0,1 20 15 15,-5-10 11-15,5 10-27 0,0 0 27 0,0 0-6 16,0 0-2-16,0 0-3 0,0 0 0 15,0 0 8-15,0 0-16 0,-4 38 1 0,6-27 17 16,0 4-15-16,0 2 10 16,1-1-2-16,0 3 2 0,-1-1-20 0,4 0 18 0,-3-1-24 15,1 5-4-15,-1-2-3 16,3 0-29-16,-4-1-9 0,1-1 5 0,0 2-54 0,0-2-26 16,2-1-35-16,-2 1-4 15,0-2 24-15,-2-4-41 0,2 4-289 0,-1-3-38 16,-1 2 81-16</inkml:trace>
  <inkml:trace contextRef="#ctx0" brushRef="#br0" timeOffset="65019.74">8117 15817 504 0,'0'0'141'16,"0"0"-26"-1,0 0 26-15,0 0-24 0,0 0 4 0,0 0-9 0,0 0 14 16,0 0-16-16,0 0 0 0,0 0 15 0,0 0-22 15,0 0-22-15,0 0-1 16,0 0 9-16,0 0-2 0,0 0-20 0,-10-17-3 0,10 17-36 0,0 0-10 16,0 0 20-16,0 0-7 15,0 0-18-15,0 0 36 0,0 0-19 0,0 0-19 16,0 0 12-16,0 0-8 0,0 0-18 16,0 0 14-16,0 0 1 0,0 0 1 0,-10 31-26 15,10-31 34-15,-2 19-21 0,0-10 13 0,2 3-13 16,-3 1 7-16,3 1 6 0,0 2-8 15,-2 2 13-15,2 0-5 0,-2 0-3 0,2 2-5 16,0 0-2-16,0 2 7 0,0-1-7 16,0 4 7-16,0-4 5 0,0 0 34 0,0 0-52 15,0 1 14-15,2-1-6 16,-2-1 15-16,0 0-15 0,2-1-10 0,-2-1-5 0,2 1 23 16,-2-2-8-16,1-3-15 0,-2 3 7 0,2-3 13 15,-1 0-5-15,0-3 6 0,0 0-37 16,0 1 26-16,0-12-18 0,0 18 18 0,2-11 5 0,-2-7 34 15,1 14-52 1,-1-14 15-16,-1 13-25 0,1-13 16 0,0 0-14 0,0 14-22 16,0-14 12-16,0 0-18 0,0 0-35 15,-3 11 17-15,3-11-32 0,0 0-22 0,0 0-68 16,0 0 10-16,0 0 10 16,0 0-359-16,0 0 29 0,0 0 54 0</inkml:trace>
  <inkml:trace contextRef="#ctx0" brushRef="#br0" timeOffset="65999.75">7888 16613 412 0,'-11'-4'179'0,"11"4"8"0,0 0-24 0,0 0 12 16,0 0-24-16,0 0-11 15,0 0-22-15,0 0 13 0,0 0-29 0,0 0 23 0,-7-5-38 16,7 5 21-16,0 0-21 0,0 0 15 0,0 0-27 15,0 0-4-15,0 0-14 0,0 0 9 16,0 0-17-16,15-18-8 0,-15 18-3 0,0 0-5 0,14-3 11 16,-14 3-8-1,0 0-11-15,16 1-7 0,-16-1-15 0,14 6-8 0,-14-6-13 16,17 5 10-16,-10-2-33 0,2 3 16 16,0-1-27-16,0 1 14 0,-1 1-6 0,0 1 1 15,-1 0-3-15,-2 1 18 0,2 0-11 0,-1 1-7 0,-2 0 18 16,1 1 8-16,-3 1-6 15,0 1 13-15,0 1-2 0,-2-2 0 0,-4 5-1 16,3-2-17-16,-3 1 7 0,0 0 19 16,-1-1-22-16,-2 1 12 0,3-1 17 0,-5 0-6 15,2 1-22-15,1-4 0 16,-2 1 18-16,4-4 12 0,-6 1 1 0,7-1-13 0,-3 0 12 16,1-2 9-16,5-7 19 0,-10 11-22 15,10-11-21-15,-6 11 23 0,6-11-25 0,-5 7-3 16,5-7 8-16,0 0-6 0,-6 9-1 0,6-9 11 0,0 0-17 15,0 0 23-15,0 0-30 16,0 0-6-16,0 0-15 0,0 0-3 0,0 0-38 16,0 0-16-16,0 0-48 0,0 0-10 15,0 0-321-15,0 0 22 0</inkml:trace>
  <inkml:trace contextRef="#ctx0" brushRef="#br0" timeOffset="66520.33">8218 16613 701 0,'0'0'223'0,"0"-9"-11"0,0 9-40 0,0 0-11 15,-2-14-3 1,2 14-22-16,0 0 0 0,-4-9-21 0,4 9 16 0,0 0-29 15,0 0 0-15,-7-9-4 0,7 9-9 16,0 0-43-16,0 0 44 0,-12-4-34 0,12 4 6 16,0 0-29-16,0 0 13 15,0 0-10-15,-21 12 10 0,21-12 20 0,-8 8-32 0,1-1-4 16,7-7-1-16,-12 14-9 0,9-6 6 0,-5 1-8 16,4 1 28-16,-2 0-41 0,-1 1 10 15,1 0-17-15,4 2 2 0,-5-1 12 16,1 2 1-16,3 1-18 0,0-4 10 15,1 3 0-15,0-2 3 0,2 2-16 0,0 0 26 0,0-2-20 16,0 1-6-16,4-2 31 16,-2-1-28-16,2 2 0 0,3-1-23 0,-1-1 40 0,0-2 11 15,0 1-30-15,3-1 12 16,1-1-13-16,1 1 21 0,0-3-8 0,1 0-13 16,-1 0 16-16,2-2-8 0,-2 2-5 15,2-4-8-15,1 1-2 0,-1 0 2 0,-1 0-7 0,1-2-11 16,-13 0-15-16,25 0 10 0,-16 0 0 0,-9 0-28 15,20 0-8-15,-20 0 19 16,18 0-24-16,-18 0-8 0,16 0-17 0,-16 0 0 0,13 0-1 16,-13 0-22-16,0 0-21 15,16 0-5-15,-16 0 2 0,0 0 14 0,9 4-27 0,-9-4 4 16,0 0-172-16,0 0-144 16,0 0 41-16</inkml:trace>
  <inkml:trace contextRef="#ctx0" brushRef="#br0" timeOffset="67720">10370 15654 476 0,'0'0'222'0,"0"0"-7"0,0 0-30 0,0 0-19 16,0 0 3-16,-4-11-36 15,4 11 8-15,0 0-11 0,0 0-7 0,0 0-13 0,0 0-25 16,0 0-14-16,0 0 1 16,0 0-31-16,-9-7 20 0,9 7-14 0,0 0 1 0,0 0-4 15,0 0 2-15,0 0-10 16,0 0-3-16,0 0-10 0,0 0 3 0,0 0-1 16,0 0-4-16,0 0 2 0,0 0 15 0,0 0-23 15,0 0 11-15,0 0 7 0,-7 26-2 0,7-26-16 16,0 11 11-16,0-11-8 0,0 15 13 0,0-15-21 15,2 20 8-15,0-8-5 16,1 0 12-16,-3 1 6 0,2 0-13 0,2 2-18 0,-1 1 15 16,1 0-7-16,-2 1 12 15,2 1-17-15,1-2 22 0,-3 1-25 0,4 1 6 0,-2-1-1 16,2 3 2-16,0-2 6 16,-1-1 5-16,1 1-18 0,0 1-2 0,1-3 7 15,-3 2 5-15,0 0-2 0,0 0-19 0,2-4 22 0,-4 3-11 16,5-2 2-16,-5-1 19 15,2 1-39-15,-1-4 20 0,-1 2-2 0,1 0-7 0,-1-3 4 16,1 2 0-16,-3-3 3 16,5 1 8-16,-5-10-21 0,0 15 8 15,0-15-36-15,1 14 8 0,-1-14 5 0,3 11-8 16,-3-11-8-16,1 9 1 0,-1-9-16 0,0 0 13 0,4 12 13 16,-4-12-21-16,0 0 3 0,0 12 0 0,0-12-1 15,0 0-42-15,0 0 9 16,0 12-22-16,0-12 17 0,0 0-12 0,0 0 22 0,0 0-17 15,-5 12-26-15,5-12 52 16,0 0-65-16,0 0 10 0,-3 9-68 0,3-9-326 0,0 0 29 16</inkml:trace>
  <inkml:trace contextRef="#ctx0" brushRef="#br0" timeOffset="69299.86">10179 16634 517 0,'0'0'166'0,"0"0"-2"15,-10-4 2-15,10 4 1 0,0 0-27 16,0 0 19-16,0 0-34 0,-11-7 32 0,11 7-35 0,0 0-9 16,0 0 2-16,0 0-7 15,-10-5-11-15,10 5 13 0,0 0-13 0,0 0 1 16,0 0 1-16,-7-6 24 0,7 6-36 0,0 0-10 0,0 0-10 15,0 0-8-15,0 0-16 16,0 0 1-16,0 0-11 0,0 0-5 0,0 0 13 0,0 0 8 16,0 0-39-16,0 0 23 15,0 0 8-15,0 0-23 0,0 0-26 0,0 0 29 16,0 0-14-16,0 0 22 0,0 0-22 16,0 0 11-16,0 0 0 0,34 11 31 0,-26-7-13 15,1 1-11-15,3 0-9 0,-1-1 1 0,2 1-11 0,1 1 9 16,-1 0-12-16,4-2 17 15,-2 2 0-15,0-2-20 0,-1 0-5 0,2 1 0 16,-3-3-5-16,3 2 2 0,-3-1 3 16,2-1-15-16,-3-1-3 0,1 1 10 0,1-1-18 0,-14-1 18 15,19 1-30 1,-8 1 25-16,-11-2 8 0,17 0-8 0,-17 0-21 0,18 0-7 16,-18 0-13-16,13 0 11 0,-13 0 7 0,0 0 13 15,17 3-31-15,-17-3 0 0,0 0-8 16,12 2 9-16,-12-2-4 0,0 0 11 0,0 0-11 0,10 2 19 15,-10-2 5-15,0 0 30 16,0 0-23-16,0 0 16 0,3 9-13 0,-3-9 25 16,0 0-23-16,0 0-7 0,0 0 10 15,-13 16 36-15,13-16-31 0,-8 9 56 0,8-9-48 16,-13 11 5-16,9-5 8 16,-6 2-3-16,3-1 12 0,-2 1 1 0,-3 2-15 0,2-2 17 15,1 2-12-15,-3 0 4 0,0 1-7 0,1-3 5 16,-2 3-7-16,0 0 7 0,2 0 10 15,-3-1-2-15,1 1-15 0,0-1 12 0,0 0-8 0,1 0 27 16,-1 0-29 0,-1 1-6-16,3-1 9 0,0-1 33 0,-1 1-46 0,1-1 12 15,2-2 6-15,1 2 10 0,-2-1-26 16,2 0 5-16,-1-2 19 0,2 0-11 0,-1 1-13 16,2-1 24-16,-1 0-16 15,7-6 35-15,-11 9-50 0,11-9 15 0,-9 9-38 0,9-9 53 16,-8 9-7-16,8-9 30 0,-11 6-51 0,11-6 24 15,-3 7-17-15,3-7 9 0,0 0 2 16,-9 7-15-16,9-7 2 0,0 0-5 0,-7 6 3 0,7-6 3 16,0 0-40-1,0 0 14-15,0 0-31 0,0 0-28 0,-6 8 2 0,6-8 11 16,0 0-16-16,0 0 11 0,0 0-39 16,0 0-43-16,0 0 20 0,0 0 5 0,0 0-28 15,0 0-366-15,0 0 41 0,0 0 84 0</inkml:trace>
  <inkml:trace contextRef="#ctx0" brushRef="#br0" timeOffset="70460.16">10814 16758 481 0,'0'0'174'0,"0"0"-21"0,0 0 14 0,0 0-32 0,0 0 19 16,0 0-11-16,0 0 3 16,0 0-33-16,0 0 12 0,0 0-25 0,0 0 15 0,0 0-7 15,0 0 4-15,0 0-17 0,0 0 5 0,0 0-3 0,0 0 21 16,0 0-46-1,0 0 30-15,0 0-15 0,0 0 10 0,0 0-17 0,0 0-1 16,0 0-30-16,0 0 20 0,35 7-21 16,-35-7 19-16,0 0-41 0,23-6 43 0,-23 6-26 15,19-3-7-15,-10 1-5 16,3-1-18-16,-12 3-21 0,17-4 0 0,-5 3-17 0,-12 1-16 16,17-3-34-16,-17 3-4 0,17-2-18 0,-17 2-13 15,15 0-34-15,-15 0 22 0,14 0-65 16,-14 0-23-16,0 0-39 0,15 5 34 0,-15-5 0 15,7 3-327-15,-7-3 30 16,0 0 36-16</inkml:trace>
  <inkml:trace contextRef="#ctx0" brushRef="#br0" timeOffset="70879.8">10866 17009 578 0,'0'0'223'0,"0"0"-47"16,0 0 6-16,0 0-3 0,0 0-7 0,0 0-24 0,0 0-2 15,0 0-8-15,0 0 1 16,0 0-14-16,0 0 13 0,0 0-12 0,9 17-9 0,-9-17 1 16,0 0-5-16,0 0-19 15,14-2-9-15,-14 2 4 0,0 0-1 0,18-3-22 16,-18 3-10-16,17-4 1 0,-17 4 7 16,20-5-26-16,-10 0 6 0,2 3-11 0,0-2-13 15,-2 0 9-15,3 2-40 0,-2-2-4 16,0 0-3-16,1 1-18 0,-3 0-2 15,4 1-24-15,-1-1-14 0,-12 3-19 0,19-4 5 0,-11 2-4 16,-8 2-19-16,15-2-64 0,-15 2-33 16,11-2-15-16,-11 2 64 0,0 0 15 15,0 0-36-15,0 0-51 0,18 2-253 16,-18-2-11-16,0 0 75 0</inkml:trace>
  <inkml:trace contextRef="#ctx0" brushRef="#br0" timeOffset="74740.53">12947 15686 435 0,'-2'-13'151'0,"2"13"-23"0,0 0-16 16,0 0 39-16,0 0-18 15,-3-14-2-15,3 14 2 0,0 0-8 0,0 0-9 0,0 0 1 16,-1-10-22-16,1 10 10 0,0 0-5 0,0 0-18 16,0 0-3-16,0 0-23 0,0 0-4 15,0 0-11-15,-6-8-16 0,6 8 6 0,0 0-3 0,0 0 13 16,0 0-18-1,0 0-5-15,0 0 8 0,0 0 17 0,0 0-17 0,0 0 15 16,0 0-26-16,-1 38 31 0,1-38-23 16,3 21-13-16,-2-10 8 0,3 0 5 0,-2 1-7 15,1 1 14-15,-1 2-27 16,1 3 10-16,0-3-6 0,-1 2 1 0,0 0 5 0,1 0-5 16,0 0 4-16,0 1-14 0,-2 0-19 0,2 0 42 15,-2-1-26-15,2 3 15 16,-1-3-10-16,-1 3 33 0,-1-2-12 0,3 2-19 0,-2-4 6 15,1 4-6-15,-2-3-12 16,1 2 18-16,2-3-8 0,-1 0 0 0,0 2 15 0,0-2 3 16,-1 1-13-16,2-1 8 0,-1 0-18 15,0-2 5-15,-1 1 20 0,2-4-4 0,-1 4-32 16,-2-3 27-16,1 1-14 16,1 0 6-16,-2 0-6 0,0-1 11 0,1 1-13 0,0-2 12 15,1 2-1-15,-1-2-4 0,-1 0-20 0,0 1 13 16,0-12-10-16,0 18 27 0,0-9-22 15,0-9 18-15,2 17-8 0,-2-8 10 0,0-9-18 16,-2 16 24-16,2-16-24 16,-1 14 21-16,1-14-23 0,1 13 12 0,-1-13-4 0,-1 14-3 15,1-14 15-15,0 11 5 16,0-11-15-16,-2 11 5 0,2-11-10 0,0 0 8 0,0 12-24 16,0-12 16-16,0 0-8 0,-1 12 13 0,1-12-20 0,0 0 28 15,0 0-34 1,-1 11 18-16,1-11-25 0,0 0 7 0,0 0-2 0,0 0-2 15,0 0 9-15,0 0-22 0,0 0-44 16,0 0-36-16,0 0-41 0,0 0-20 16,0 0-21-16,0 0 54 0,0 0-69 15,0 0-318-15,0 0 47 0,0 0 35 0</inkml:trace>
  <inkml:trace contextRef="#ctx0" brushRef="#br0" timeOffset="75650.07">12866 16868 619 0,'0'-12'251'16,"0"12"-18"-16,0 0-28 0,0 0 2 15,0 0-38-15,0 0-11 0,0 0-22 0,0 0 0 16,0 0-1-16,0 0-14 16,0 0-24-16,0 0 18 0,0 0-23 0,0 0-2 0,0 0-18 15,25 21 12-15,-19-15-7 0,0 2-18 0,2 0-16 16,-1 0 29-16,0 1-34 0,1-1 14 15,1 0-6-15,1 2-5 0,-1-3 12 0,-1 1-1 0,3-2-32 16,0 1-5 0,-3-1-15-16,3 0-10 0,-1-2-5 0,0 1-13 0,0-1-39 15,-10-4-23-15,18 4-27 0,-7-2-55 16,-11-2-27-16,18 1-1 0,-18-1-82 0,16 0-324 16,-16 0 30-16,16-4 38 0,-16 4 77 0</inkml:trace>
  <inkml:trace contextRef="#ctx0" brushRef="#br0" timeOffset="76050.5">13262 16842 409 0,'0'0'182'0,"0"0"-24"0,0 0-24 16,0 0-14-16,0 0-2 15,0 0-3-15,0 0-3 0,0 0 11 0,-26 17-7 16,26-17-17-16,-7 14-4 0,3-4 10 16,-2 0-15-16,0 3-6 0,1 1-5 0,2-3-9 0,-2 4 1 15,-1 0 1 1,0 3-18-16,-2 0 2 0,2 0 0 0,1 1-17 0,-3 3 2 16,2-1-11-16,0 0-4 0,0-1 5 0,0 2-1 0,1-3 6 15,0-1-3-15,0 0-4 16,1-1-22-16,-1 1 14 0,1-1-3 0,0-2 28 0,0 0-46 15,-1-1 36-15,1-1-29 16,3-1 11-16,-2-2-23 0,0 1 2 0,3-11-17 16,-3 18 17-16,2-11-30 0,1-7-3 15,-3 12-15-15,3-12-13 0,-1 12 5 0,1-12-12 0,-3 10-19 16,3-10-20 0,0 0-15-16,0 0-34 0,-2 12 8 0,2-12 23 0,0 0-39 15,0 0-19-15,0 0-329 0,0 0 42 0,0 0 35 0</inkml:trace>
  <inkml:trace contextRef="#ctx0" brushRef="#br0" timeOffset="80010">16241 9303 719 0,'5'-10'220'0,"-5"10"0"16,0 0-23-16,0 0-15 0,0 0 2 0,0 0-15 0,3-11 0 15,-3 11 0-15,0 0-26 16,0 0-7-16,0 0 7 0,0 0-25 0,0 0-13 0,0 0 0 16,0 0-15-16,0-12 9 15,0 12-32-15,0 0-1 0,0 0-14 0,0 0 4 16,0 0-15-16,0 0-15 0,0 0-11 0,0 0 16 0,0 0-8 15,0 0-13-15,0 0 13 0,0 0 5 16,0 0 10-16,-18 28-12 0,14-18-13 0,-1 0-5 16,0 1-3-16,-2 4 20 15,1 0-12-15,-3 2-3 0,0 4-20 0,-1 0 18 0,-1-1 12 16,-2 5-33-16,-1 1 11 16,2-1-1-16,-1 1 14 0,-1 2-4 0,1-2-2 0,0-1-15 15,0 0-5-15,1 1 7 0,2-3-5 0,0-2-10 16,-1 0 18-16,2-2-8 15,1 1 6-15,1-1 4 0,-2-3-12 0,1 3 20 16,2-3-26-16,0-1 24 0,1 0-3 16,-2 0-13-16,3 0 13 0,-2-1 5 0,0 0-12 0,2-1 22 15,-2-1-36-15,3-1 16 16,-1 0-2-16,1-1-6 0,-1 1 8 0,3-1-5 16,-4-1-1-16,5-9 27 0,-2 16-47 0,2-16 26 0,-3 13-11 15,3-13-9-15,-3 12 4 0,3-12 24 16,-4 10-3-16,4-10-10 0,-3 11-1 0,3-11-1 15,0 0-11-15,-3 11-23 16,3-11-11-16,0 0 9 0,0 0-11 0,-3 11-5 0,3-11-16 16,0 0-12-16,0 0-23 15,0 0-26-15,-1 10-40 0,1-10 19 0,0 0-43 0,0 0-184 16,0 0-210-16,0 0 62 16,0 0 56-16</inkml:trace>
  <inkml:trace contextRef="#ctx0" brushRef="#br0" timeOffset="81889.8">15560 10703 481 0,'0'0'174'0,"3"15"15"0,-3-15-25 0,0 0 2 0,0 0 1 16,0 0-6-16,0 0-10 16,0 0 13-16,0 0-31 0,0 0-5 15,0 0-18-15,0 0 8 0,0 0-6 0,6 5-7 0,-6-5-15 0,0 0-13 16,0 0-8-16,0 0-3 15,0 0-17-15,0 0 0 0,0 0 4 0,0 0-1 0,0 0-22 16,0 0-7-16,0 0 3 16,0 0-16-16,0 0-7 0,5-28 4 0,-5 28 4 15,0 0-19-15,0 0-23 0,0 0-2 16,-8-17-13-16,8 17 15 0,-6-6-23 0,6 6 14 0,0 0-12 16,-14-8 4-16,14 8-9 0,-10-3 22 0,10 3-1 15,0 0 15-15,-18-1-4 16,18 1 7-16,0 0-23 0,-19 3 33 0,19-3-18 0,-14 5 14 15,14-5-6-15,-13 6 10 16,4-2-18-16,9-4 21 0,-13 8-15 0,6-4 17 0,1 3-4 16,6-7 2-16,-12 12 5 15,6-4 23-15,2-1-11 0,-1 1 6 0,5-8 13 16,-4 15-11-16,1-5-4 0,3-10 22 16,-2 16 1-16,2-16 4 0,1 16-25 0,0-7 15 0,-1-9-10 15,6 17 8-15,-3-8 0 0,0-1-3 0,2-1 0 16,-5-7 8-16,12 14-23 15,-4-9 12-15,-1 0-27 0,2 0 9 0,-9-5-1 16,19 6-6-16,-10-5-31 0,-9-1-77 16,21 3-22-16,-11-3-19 0,-10 0-43 0,22-2 16 0,-22 2-3 15,22-3-3-15,-14 0-43 16,-8 3-313-16,16-6 31 0,-5 2 121 0</inkml:trace>
  <inkml:trace contextRef="#ctx0" brushRef="#br0" timeOffset="82140.27">15662 10747 486 0,'0'0'217'0,"0"0"-12"16,1-13 0-16,-1 13-28 15,0 0-1-15,0 0-15 0,0 0-25 0,0 0-8 0,5-10-20 16,-5 10 4-16,0 0-22 16,0 0-1-16,0 0-7 0,0 0 3 0,0 0-19 15,28 16-20-15,-21-11-7 0,-1 0 17 0,-6-5-15 0,14 14-5 16,-7-8 10-16,-1 0-8 0,2 1-4 15,-1-1-14-15,0 2-10 0,-1-2-25 0,1 1-16 16,-7-7-43-16,11 10-21 16,-11-10-10-16,9 8-23 0,-4-4 3 0,-5-4-11 0,0 0-4 15,11 6-45-15,-11-6 21 16,0 0 1-16,0 0-24 0,0 0-3 0,0 0-188 0,0 0-60 16</inkml:trace>
  <inkml:trace contextRef="#ctx0" brushRef="#br0" timeOffset="82370.62">15837 10754 440 0,'0'0'176'0,"-5"-11"-25"0,5 11 23 0,0 0-17 16,-7-8-19-16,7 8-10 15,0 0 5-15,0 0-28 0,-15 0 15 0,15 0-33 0,0 0 13 16,-14 10-5-16,14-10-24 16,-11 13 4-16,5-7-9 0,-1 4 8 0,0-1-4 0,1 1-17 15,-2 1-7-15,2 0 8 0,-1 2-3 0,0 2-12 0,2-1-14 16,-1-1-2-1,1 1-25-15,-1 0-21 0,3-2 0 0,-1 1-23 16,2-1-26-16,1 0-33 0,1-12-54 0,-2 20-2 16,2-13-39-16,0-7-33 0,0 14-289 0,0-14 3 15,5 9 60-15</inkml:trace>
  <inkml:trace contextRef="#ctx0" brushRef="#br0" timeOffset="83027.7">15914 10797 634 0,'0'0'274'0,"0"0"-43"0,0 0-14 0,0 0-40 16,0 0 10-16,0 0-21 16,0 0-7-16,0 0-21 0,5 27-8 0,-5-27-22 0,0 19 15 15,2-8-28-15,-2 2 4 0,1 0-12 0,-1 2-10 16,0 4 0-16,0-1 13 0,0 1-32 15,-1 0 9-15,1 1-8 0,0 0 10 0,0 0-13 16,0 0-17-16,0 0-14 16,1-2 1-16,-1-1 2 0,0-2-2 0,0 0-14 0,-1-2 19 15,1-2 2-15,0 0-7 0,0-11 7 16,0 16 6-16,0-16-21 0,0 15 25 0,0-15-25 16,-2 9 20-16,2-9-7 0,0 0-5 0,0 0 4 0,0 0 6 15,0 0-15-15,0 0 20 16,0 0-39-16,0 0 9 0,0 0-4 0,-7-42 1 15,6 24-18-15,1 2 10 0,-3-1-8 16,1-3 21-16,1 1-21 0,-2-5 8 0,2 3-8 16,-2 1 14-16,3 0-12 15,-3-1-4-15,3 0 15 0,-1 3-2 0,1 0 15 0,0 1-23 16,0 3 17-16,0 0-1 0,1 1 7 16,2-1-18-16,0 3-3 0,-2-1 13 0,2 2-12 15,1 0 25-15,1-1-23 0,-3 2 5 0,4 1-3 0,1 0 1 16,-1 1 5-1,2 1 7-15,-8 6-30 0,17-9 22 0,-8 7-14 16,-9 2 9-16,17-4-9 0,-6 4 9 0,-11 0 1 16,21 2-3-16,-10 0 2 0,-1 2 8 0,0 0-22 15,0 1-6-15,0 0 5 16,-2 0 18-16,-8-5-7 0,15 11-11 0,-10-5-8 0,0 0 6 16,-1 2 2-16,-4-8-5 15,7 13 16-15,-7-13-4 0,0 16-6 0,0-16 12 0,-5 15-23 16,1-6 7-16,0-2-9 0,-2 0-3 0,1 1-13 0,-3 1-16 15,0-2 1 1,0 1-18-16,-1-2-3 0,-3 2-15 0,3-2-13 0,-1-1 5 16,-1-1-36-16,1 0-35 0,10-4-16 15,-20 6 13-15,12-3-56 0,8-3-203 0,-17 0-189 16,17 0 61-16,0 0 52 16</inkml:trace>
  <inkml:trace contextRef="#ctx0" brushRef="#br0" timeOffset="83430.37">16094 10653 819 0,'0'0'304'0,"0"0"-27"0,10-6-44 0,-10 6-18 15,0 0-23-15,0 0-6 16,0 0-29-16,0 0-12 0,0 0-6 0,16 13-16 15,-16-13-24-15,6 9-1 0,-6-9-16 16,4 9 5-16,-4-9-3 0,4 10-10 0,-4-10-2 0,4 7-5 16,-4-7-14-1,0 0-4-15,7 9-13 0,-7-9-3 0,0 0-7 0,0 0 2 16,10 4-10-16,-10-4-3 0,0 0 13 16,0 0 11-16,0 0-45 0,20-11 17 0,-20 11-9 15,8-11-4-15,-2 4-3 0,0 1-16 0,-6 6 3 0,11-14 26 16,-5 6-31-16,-1 2 7 15,-5 6 6-15,9-9 23 0,-9 9-13 0,9-7 15 16,-9 7-9-16,9-4-6 0,-9 4 12 16,0 0-4-16,15 0 0 0,-15 0-11 0,0 0 18 15,16 7-7-15,-9-4-5 16,-7-3-6-16,12 8 3 0,-5-4-10 0,-7-4-18 0,14 7-62 16,-7-3-61-16,3-1-46 0,-10-3-61 0,16 8-436 15,-10-5 21-15,-6-3 69 0,16 2 79 16,-16-2 44-16</inkml:trace>
  <inkml:trace contextRef="#ctx0" brushRef="#br0" timeOffset="84439.68">16274 9643 586 0,'-2'-12'235'0,"2"12"-30"0,-1-12-8 15,1 12-28-15,0 0-21 16,0-13-2-16,0 13-20 0,0 0-19 0,0 0-2 16,0-16-18-16,0 16 23 0,0 0-25 0,3-12-6 0,-3 12-2 15,0 0-11-15,1-13-4 16,-1 13 10-16,0 0-26 0,3-11 38 0,-3 11-43 0,0 0 13 15,3-12-6-15,-3 12 6 16,0 0-8-16,1-13-18 0,-1 13 11 0,0 0-1 16,3-12-4-16,-3 12 9 0,0 0-22 15,2-13 7-15,-2 13 2 0,0 0 1 0,3-11-8 0,-3 11 5 16,0 0-5-16,1-11 34 16,-1 11-34-16,0 0 2 0,3-13-2 0,-3 13 8 15,0 0 0-15,0-13 12 0,0 13-4 0,1-9-11 0,-1 9 15 16,0 0 11-16,0-14-10 15,0 14-11-15,0 0-13 0,0 0 16 0,3-14-8 0,-3 14 0 16,0 0 16-16,0 0 2 16,1-10-28-16,-1 10 8 0,0 0-8 0,0 0-1 15,0 0 4-15,0 0-11 0,0 0-15 16,7-8 8-16,-7 8-1 0,0 0 1 0,0 0-8 0,0 0 12 16,0 0 19-16,23 16-29 0,-17-9-15 0,-1 1 18 15,4 3 6-15,0-1 6 16,2 2-19-16,-1 2 7 0,1 1 0 0,2 2 0 0,0 1 38 15,6 3-28-15,1 1-23 16,0-1 19-16,1 3-4 0,7 7 3 0,-4-5-5 0,-4-2 8 16,8 6 2-16,-4-5-12 15,-3-2 20-15,-1 0-16 0,1 1 1 0,1-2-11 16,-4 2-2-16,2-1 17 0,1-1-12 16,-2-1 10-16,0 1-2 0,0-1 2 0,0 0-18 15,0-1 11-15,-5-1-3 0,1-1 17 0,1-1-24 0,-2 0 14 16,-1 1-2-16,0-2 3 15,-1 0-14-15,-3-2 9 0,-1-1-6 0,2-2 21 16,-1 0-26-16,-4-1 34 0,3-1-47 16,-2 0 18-16,-1-3 6 0,0 2-21 0,-5-8-10 0,7 12 17 15,-4-7-50-15,-3-5 25 16,7 9-26-16,-7-9-28 0,6 7 24 0,-6-7-16 16,4 8-26-16,-4-8-17 0,0 0-50 0,6 10-50 0,-6-10-28 15,0 0-367-15,0 0 21 16,4 10 15-16,-4-10 49 0,0 0 69 0</inkml:trace>
  <inkml:trace contextRef="#ctx0" brushRef="#br0" timeOffset="85810.21">17218 10594 591 0,'0'0'225'0,"0"0"-5"0,-3 9 3 15,3-9-23-15,0 0 4 0,0 0-19 16,0 0-16-16,0 0-16 0,0 0-4 0,0 0-6 15,0 0-20-15,0 0-13 16,0 0-21-16,0 0-14 0,0 0 22 0,0 0-25 0,0 0-3 16,0 0-26-16,19-24 1 0,-19 24 7 15,3-11-20-15,-3 11-19 0,1-11-1 0,-1 11-14 16,1-13 6-16,-1 13-24 16,2-11 26-16,-2 11-38 0,0-11 28 0,0 11-28 0,0 0 10 15,-3-13-13-15,3 13 5 0,0 0 11 0,-6-11 7 16,6 11-23-16,0 0 23 0,-7-9-2 15,7 9 22-15,0 0-27 0,-12-5 15 0,12 5-21 16,0 0 26-16,-10-4-13 16,10 4 19-16,0 0-22 0,0 0 24 0,-16 2 0 0,16-2 4 15,0 0 9-15,0 0 10 0,0 0 7 16,-17 6-30-16,17-6 7 0,-7 5-10 0,7-5 16 16,0 0 14-16,-10 10-22 15,10-10 0-15,-5 8 18 0,5-8-6 0,-8 9-12 0,8-9 18 16,-4 12-13-16,4-12 13 0,-6 8-24 0,6-8 26 15,-4 10-27-15,4-10 6 0,-4 9-6 16,4-9-1-16,0 0 7 0,-3 11 9 0,3-11-24 16,0 0 6-16,-3 9 7 15,3-9 3-15,0 0-3 0,0 0 3 0,0 0-8 0,-1 11 16 16,1-11-21-16,0 0 25 0,0 0-9 16,0 0-9-16,-1 11-4 0,1-11 20 0,0 0-31 15,0 0 13-15,0 0-5 0,0 0 16 0,2 13-11 0,-2-13-8 16,0 0 3-1,0 0-5-15,0 0-3 0,2 10-4 0,-2-10-9 0,0 0 11 16,0 0 7-16,0 0 16 0,0 0-18 16,0 0 5-16,6 9 3 0,-6-9 7 0,0 0-13 15,0 0 21-15,0 0-18 16,0 0 13-16,0 0-8 0,2 10-7 0,-2-10-6 0,0 0 21 16,0 0-26-16,0 0 18 0,6 8-5 0,-6-8 13 15,4 8-8-15,-4-8-5 0,0 0-3 16,0 0 6-16,6 11-24 0,-6-11 16 15,0 0 5-15,6 12 16 0,-6-12-1 16,4 6-20-16,-4-6-13 0,6 7 21 0,-6-7-29 0,6 9 31 16,-6-9-31-16,6 7 16 0,-6-7-10 15,7 8-8-15,-7-8 15 0,10 7-5 0,-10-7 8 16,8 8-1-16,-8-8-4 16,10 5-3-16,-10-5 10 0,13 4 6 0,-13-4-14 0,11 1 24 15,-11-1-10-15,15 0-16 0,-15 0-13 0,15-1 5 16,-15 1 1-16,14-4 4 0,-14 4-27 15,14-6 12-15,-14 6-5 0,12-7 20 0,-5 1-9 0,-7 6-9 16,11-11 21 0,-7 3 16-16,1 1-37 0,-5 7 11 0,5-20-5 0,-5 10 2 15,2-3-22-15,-2 2-1 0,0-3 10 16,-3 1 24-16,0-3-3 0,2 2 0 0,-4-1-11 16,2 0 27-16,1 2-39 0,-5 3 28 0,3-1 8 0,-1 0 12 15,-1 3-4-15,2 0-6 16,-4 1 10-16,8 7 14 0,-11-10-37 0,3 8 19 15,8 2-6-15,-16-3 11 0,16 3-14 16,-18 2 14-16,18-2 2 0,-21 6-5 0,13-1-13 0,-1 0 8 16,-2 0 20-1,4 2-22-15,-2 0-3 0,0 0-11 0,3 1 1 0,0-1 9 16,6-7-14-16,-8 15 4 0,3-8-38 16,5-7-12-16,-6 13-11 0,6-13-10 0,0 11-62 15,0-11-33-15,0 0 49 0,8 11-169 0,-8-11-215 0,10 4 17 16</inkml:trace>
  <inkml:trace contextRef="#ctx0" brushRef="#br0" timeOffset="86479.84">17364 10464 816 0,'4'-6'207'0,"-4"6"-2"16,0 0-21-16,0 0-9 0,0 0-17 15,0 0-12-15,0 0 8 0,0 0-1 0,0 0-12 16,2 30-18-16,-2-30 5 0,0 19-8 0,0-8-7 16,0 1-36-16,0 2 25 0,0 0-12 15,2 0-21-15,-4 0 0 0,2 3 10 0,2 0-23 0,-2 2 6 16,0-1-24 0,0-2 21-16,-2 1-18 0,4-2-2 0,-2 2-4 0,-2-4 1 15,4 2-3-15,-2-1-7 0,0 0-3 0,-2-2 26 0,4-1-8 16,-2-1 10-16,0-10-36 15,0 18 3-15,0-18-8 0,2 16 3 0,-2-16-13 0,0 13 3 16,0-13 12-16,0 11 0 16,0-11 3-16,4 7 11 0,-4-7-29 0,0 0 25 15,0 0-22-15,0 0-3 0,0 12 25 16,0-12-17-16,0 0-8 0,0 0 8 0,0 0-8 16,0 0 5-16,0 0-13 15,0 0 0-15,0 0 8 0,0 0 6 0,0 0-12 0,-17-27 19 16,17 27-13-16,-4-14 3 0,1 5-3 0,-1-1 0 0,2-1 25 15,-1-1-19-15,-1 1-4 16,1-1 19-16,2-2-34 0,-2 1 13 0,3-4-21 0,-1 3 16 16,1 0 8-16,0-1-8 15,0 3-8-15,0-2 20 0,3-1-19 0,-1 3 22 16,1-1-10-16,1 2 2 0,2 0 6 16,-2-1-10-16,2 2-1 0,-2 0 31 0,3 2-28 0,0-1-5 15,-1 1 20-15,0 1-15 0,1 2-7 0,-7 5-3 16,15-9-3-16,-8 8 15 15,-7 1-15-15,16-3 3 0,-16 3-15 0,18 4 7 0,-9 0 7 16,2 1-1-16,-2 1-22 16,-1-1 27-16,0 3-16 0,-1-2 10 0,2 3-15 0,-5-1 12 15,3 1 4-15,-5 1-9 16,2-1-7-16,-1 1 5 0,-3-10-18 0,1 18 5 16,-1-7 11-16,0-11 17 0,-4 20 3 0,0-11-13 0,-2 1-13 15,0-1 21-15,4 1-26 0,-6 0 10 16,3-2-25-16,-3-1-31 15,0-1-30-15,1 1-32 0,7-7-37 0,-12 10-29 16,12-10-5-16,-15 5-108 0,15-5-296 0,-11 1 22 0,11-1 83 16,0 0 38-16</inkml:trace>
  <inkml:trace contextRef="#ctx0" brushRef="#br0" timeOffset="89110.28">16294 9359 683 0,'0'0'212'0,"4"-19"-12"0,-4 19-5 0,0 0-14 0,0 0-4 16,0 0-16-16,4-12 3 15,-4 12-26-15,0 0-10 0,4-10-20 0,-4 10 15 0,0 0-16 16,5-10 11-16,-5 10-44 0,0 0-5 0,4-10-10 15,-4 10 15-15,0 0-15 0,6-10 5 16,-6 10-25-16,0 0 32 0,5-7-14 0,-5 7 9 16,0 0-20-16,9-9 13 15,-9 9-15-15,0 0-21 0,7-7 7 0,-7 7-4 0,7-5 7 16,-7 5-12-16,0 0 4 0,15-3-4 16,-15 3 7-16,15-1-10 0,-15 1-21 0,18 1 16 15,-7 1-23-15,3 0 20 0,3 2-15 0,4 0 13 0,3 3 4 16,0 1-12-16,6 1 31 15,3 1-13-15,2 4-28 0,10 1 17 0,2 1-1 16,1 1 19-16,1 0-25 0,0 1-2 16,1 1 12-16,-1-2 0 0,0 3 0 0,0-3-12 15,-2 0 9-15,1 0-1 16,-1-1-19-16,-1 0 20 0,0-1-9 0,-9 0 2 0,-4-1-8 16,1-2 6-16,7 7-9 0,-5-4 11 0,-5 0-15 15,-2-1 2-15,1 1-2 0,-2 1 12 16,2 2 6-16,-2-2 15 0,1 0-28 0,-1 1 4 0,0-3-17 15,-2 1 16 1,2 0-9-16,-3-1 1 0,2 0 7 0,-4-4 1 0,-3 1 9 16,-1 0-20-16,0-1 3 0,-1 1 7 15,-1-4-22-15,-4 0-1 0,2-1-2 0,-3 2 15 16,-1 0-5-16,0-2-11 16,-2-1 1-16,-2 0 13 0,4 0-16 0,-4 0 26 0,-7-5-14 15,13 7-1-15,-5-3 35 16,-8-4-25-16,10 6-13 0,-10-6-16 0,10 5-7 0,-10-5 0 15,10 7-18-15,-10-7-24 0,7 3-42 0,-7-3-29 0,0 0-36 16,9 8 11 0,-9-8-13-16,0 0-392 0,5 6 23 0,-5-6 21 0</inkml:trace>
  <inkml:trace contextRef="#ctx0" brushRef="#br0" timeOffset="89760.18">18137 10303 537 0,'0'0'161'16,"6"6"26"-16,-6-6-13 0,0 0 0 0,9 6-41 0,-9-6 13 15,0 0-23-15,13 3-5 0,-13-3-8 16,0 0-3-16,14 1-9 0,-14-1-16 0,0 0-6 15,0 0 6-15,17-4-28 16,-17 4-10-16,10-6-9 0,-10 6-1 0,10-6-24 0,-10 6-10 16,9-8 8-16,-9 8-16 15,9-10-25-15,-4 4-6 0,-5 6-22 0,8-12-26 0,-4 4-36 16,-4 8 26-16,6-16 5 16,-3 8-11-16,-3 8-22 0,3-13 17 0,-3 13-17 15,2-14 38-15,-2 14-26 0,0-11 44 16,0 11 5-16,0 0-3 0,-5-13-4 0,5 13 20 0,0 0 20 15,-9-8 28-15,9 8 11 0,0 0-39 0,0 0 36 16,0 0 16-16,-15 0-11 16,15 0 29-16,0 0-1 0,0 0 18 0,0 0-7 0,-11 16 0 15,11-16 22-15,-5 8 44 0,5-8-51 16,-3 13 26-16,3-13-26 0,-1 13 15 0,1-13-10 16,1 14-10-16,-1-14-2 15,3 16 17-15,-1-8-10 0,2 1-3 0,-1 1 11 0,3 0-3 16,0-2-13-16,0 2 13 0,1-1-22 0,4 1-14 15,-2 0 5-15,2-1-17 0,1 1-21 16,0-1-3-16,-3-3-22 0,2 3-4 0,2-3-9 16,-3 0-26-16,2-1-46 15,0 0-39-15,-2-1-14 0,1 0-11 0,-11-4-88 0,16 7-257 16,-8-4 45-16</inkml:trace>
  <inkml:trace contextRef="#ctx0" brushRef="#br0" timeOffset="90259.74">18543 10238 517 0,'0'0'220'0,"9"-6"-26"0,-9 6-17 15,0 0-3-15,0 0-13 0,0 0-5 16,21 4-20-16,-21-4-31 0,12 7 18 0,-12-7-8 0,11 6-8 15,-2-1-32-15,-1 0 1 16,1 0 12-16,-2 0-35 0,0 1-22 0,1 0 5 16,-8-6-31-16,12 8 8 0,-5-4-21 15,-7-4 8-15,10 6-26 0,-10-6 11 0,8 7 5 0,-8-7 7 16,9 3-40 0,-9-3-6-16,0 0-23 0,12 2 37 0,-12-2-19 0,0 0-2 15,0 0 15-15,0 0-18 0,0 0 43 0,13-10-19 16,-13 10 19-16,0 0-20 0,3-12-5 15,-3 12 11-15,0 0 22 0,0-11 21 0,0 11 10 0,0 0 13 16,0 0-31-16,0 0 33 16,-6-17-2-16,6 17 2 0,0 0-27 0,0 0 22 15,-10-5-20-15,10 5 7 0,0 0 1 16,0 0 17-16,-18 1-30 0,18-1 33 0,0 0-5 0,-20 12 35 16,12-7-45-16,1 3 33 0,-3 2-21 0,-1-1 36 15,0 1-22-15,0 3-17 16,1 1-1-16,0-2 19 0,-3 5-35 0,1-2 16 0,2 1-27 15,-2 0-9-15,3-2-32 16,2 0-9-16,-3-1-21 0,4-1-56 0,2-1-34 0,1-1 13 16,0-1-38-16,3-9 23 15,-1 13-49-15,1-13-327 0,3 12 53 16,-3-12 13-16</inkml:trace>
  <inkml:trace contextRef="#ctx0" brushRef="#br0" timeOffset="90919.87">18790 10311 616 0,'0'0'210'0,"0"0"-38"0,0 0-11 16,0 0-18-16,13 15 14 0,-13-15-29 0,1 14-13 0,-1-14-5 15,-1 21 31-15,1-7-34 0,0 0-5 16,-2 4-15-16,1 1 0 0,1 2-2 0,-2-1 2 15,2 1-28-15,0 0 10 16,-1 2-18-16,1-2 23 0,0 0-33 0,-2 0-2 0,1-1 25 16,2 0-34-16,-1 0 9 15,0-1-1-15,0-1 1 0,0 0-16 0,2-4-5 0,-2 0 15 16,1-1-5-16,-1-1 0 16,0-2-28-16,0-10 18 0,2 17-8 0,-2-17 8 15,0 13-7-15,0-13 17 0,0 12-23 0,0-12-5 16,0 0-10-16,-2 11-1 0,2-11-9 0,0 0 15 15,0 0-16-15,0 0 6 0,0 0-21 0,0 0-7 16,0 0 17-16,0 0 3 16,-16-26-31-16,13 16 21 0,0-1-26 0,0-3 28 0,2-2-7 15,-1-1 15-15,2-2-10 16,0-1-11-16,2 0 47 0,-2 1-16 0,1-1-10 0,0 0 20 16,2 0-4-16,-1 1 17 0,2 1-20 0,0 0 7 15,2 2-5-15,-2 0 3 16,2 1-20-16,1 1 32 0,0 0-12 0,1 1 18 0,1 1-21 15,1 2 21-15,-2 0 0 0,2 0 25 16,0 1-45-16,0 3 32 0,0 0 11 0,0 0-10 16,0 2-16-16,1 0 5 15,0 2-17-15,-11 2 9 0,20 0-4 0,-20 0-1 16,20 2-2-16,-9 2 6 0,-2 0-6 16,-1 2 7-16,2 1-25 0,-3 1 8 0,2 0-26 0,-4 4 16 15,1-2-3-15,-2 1 28 0,-1 0-3 0,-2 2 1 16,-1 1 5-16,-1-3 2 15,-1 1-8-15,-2 2 27 0,-1-1-19 0,-2 0 26 0,-1 1-26 16,0-1 3-16,-3-1 2 0,1-1-12 16,0-1-19-16,-3 0 29 0,2 0-36 0,-2-1 10 15,0-1-30-15,3-2 4 16,-1-1-66-16,1-1-35 0,10-4-37 0,-19 4-28 16,11-2 18-16,8-2-12 0,0 0-341 0,-18-3 23 0,18 3 56 15</inkml:trace>
  <inkml:trace contextRef="#ctx0" brushRef="#br0" timeOffset="91390.31">19046 10218 575 0,'8'-4'241'0,"-8"4"-36"16,0 0-18-16,0 0-11 16,0 0-12-16,12 17-10 0,-12-17-24 0,5 14-4 0,-3-5-16 15,-1 1-3-15,0 1-17 0,1 0 2 16,-1 0-15-16,-1 1-6 0,0-12-4 0,0 21 0 16,2-11-9-16,-2 0-22 0,0-10 15 0,0 17-2 0,0-17-3 15,1 13 16-15,-1-13-4 16,0 13-19-16,0-13-14 0,0 0 16 0,2 12-7 15,-2-12-6-15,0 0-3 0,5 6-17 16,-5-6-21-16,0 0 11 0,0 0-29 0,0 0 3 0,21-17-3 16,-13 9-30-1,-1 1-8-15,1-4 2 0,0 1-7 0,1 0 20 16,0 0-7-16,0 2 22 0,-2 1-4 0,1-2 12 16,-1 3 36-16,1-1-13 0,-8 7 14 0,10-8 9 15,-10 8 16-15,10-5-26 0,-10 5 10 0,11-3 11 0,-11 3-16 16,0 0 18-16,0 0 0 15,19 10 6-15,-14-5-24 0,-5-5-5 16,11 11 8-16,-5-5 7 0,0 1-27 0,-6-7-4 16,15 12-27-16,-8-5-8 0,2-2-82 0,1-3-100 0,0 3-412 15,3-1 54 1,0 0 84-16,0-3 70 0</inkml:trace>
  <inkml:trace contextRef="#ctx0" brushRef="#br0" timeOffset="93790.67">19326 8617 596 0,'-10'3'194'0,"10"-3"-4"0,0 0-19 0,0 0-4 0,0 0 7 15,0 0-46-15,0 0 15 16,0 0-20-16,0 0-18 0,0 0-3 0,0 0-15 16,0 0 0-16,0 0-18 0,0 0-7 0,0 0-6 0,0 0 6 15,0 0-29-15,0 0 31 0,0 0-3 16,0 0 16-16,0 0-15 0,0 0 4 0,0 0-30 15,0 0 7-15,0 0-2 16,0 0 21-16,0 0-29 0,0 0-25 0,0 0-6 0,0 0-4 16,0 0 2-16,0 0 2 15,0 0-27-15,0 0-6 0,24-19-18 0,-24 19 8 0,0 0 13 16,1-12-13-16,-1 12-10 0,0 0 13 0,-2-14-3 0,2 14 15 16,0 0 3-1,-9-11 3-15,9 11 7 0,-9-7 13 0,9 7-18 0,-12-4 10 16,12 4 6-16,-13-4 15 0,13 4-24 15,-16-3 4-15,16 3 14 0,-12-1-19 0,12 1-4 16,0 0 24-16,-21 4-31 16,13 0 23-16,8-4 0 0,-12 6 13 0,5-1-18 0,7-5 2 15,-12 11 29-15,7-3-3 0,-1-1-6 16,6-7 24-16,-8 17-18 0,3-7 1 0,3-1 1 16,-1 1 6-16,3 2 0 15,0-12-11-15,1 20-7 0,1-10 7 0,0 0-30 0,3-1 31 16,0 0 4-16,1-1 6 0,2 0-8 0,1-2 13 15,1 1 2-15,0-2 1 0,1 2-11 16,2-4 0-16,-1 3 5 0,4-4-23 0,-2-1-5 0,1 1 1 16,0 0-29-1,0-1-6-15,1 0-27 0,-1-1-10 0,0-1-4 0,0 1-32 16,-1-1-29-16,-1-2-25 0,1 1-48 16,-1 0-42-16,-1-4 59 0,0 1-8 0,-1 2-360 15,3-5 35-15,-4 2 57 0</inkml:trace>
  <inkml:trace contextRef="#ctx0" brushRef="#br0" timeOffset="94890.42">19651 8228 537 0,'0'0'238'0,"0"0"-72"0,0 0-15 15,-3-11-17-15,3 11-1 16,0 0 2-16,0 0-30 0,0 0 16 0,0 0-16 16,0 0-6-16,0 0-19 0,-7 34 2 15,6-21-3-15,1-1 11 0,0 4-3 0,-2 0-5 16,4 4-6-16,-4 0-12 16,1 1 13-16,-1 3-13 0,2-2-8 0,0 4-2 0,-1 0-5 15,-1 0 7-15,1-1-7 0,1-3-16 0,0 1 18 16,0-1-10-16,0-1-10 0,1-3-3 15,-1 1 3-15,0-1-21 0,2-4-2 0,-1 1-21 0,1-4 5 16,1 2-38-16,-2-2-3 16,2-1 6-16,1-1 7 0,-4-9-7 0,8 12-29 15,-2-9-15-15,-6-3 0 0,13 4-49 16,-13-4 8-16,15-2-23 0,-15 2-5 0,17-8-8 16,-7 4 13-16,0-3 13 0,0-2-18 15,1 1 51-15,-1-2 10 0,0 1 65 0,0-2 1 16,-2 0 14-16,1 1 38 0,-3 0 18 0,-1 0 18 15,2 1 20-15,-2 0 21 0,-1-1-8 16,0 3 16-16,-4 7 20 0,6-15-31 0,-4 9-7 0,-2 6 32 16,4-12-22-16,-4 12 8 15,2-10-29-15,-2 10 3 0,0 0-33 0,0 0 17 16,-10-11-10-16,10 11-2 0,0 0 8 0,-12-1-6 0,12 1-33 16,0 0 15-16,0 0-7 15,-23 7-8-15,23-7 3 0,-11 7 2 0,11-7-23 0,-10 7 21 16,10-7-26-16,-7 10 12 15,7-10 4-15,-5 11-6 0,5-11-18 0,0 9 13 16,0-9-17-16,0 0 27 0,6 17 0 16,-6-17-2-16,11 8 3 0,-4-1-9 15,2-2-14-15,1 1 1 0,0 0-35 0,0 0 39 16,3 2-34-16,-2-2 8 0,0 0-10 0,0-1 2 16,2 3-16-16,-4-1-9 0,2 0 35 0,-3-1-38 0,-1 0-20 15,2 0 17-15,-4 2-12 16,-5-8 23-16,9 10 2 0,-6-4 21 0,-3-6-6 0,4 11 32 15,-4-11-32-15,0 12 16 16,0-12-5-16,-7 11 20 0,7-11-2 0,-9 8 8 16,9-8-11-16,-9 8 26 0,9-8-24 15,-9 6 27-15,9-6-29 0,-8 4 28 0,8-4-25 0,0 0 5 16,-12 5-16-16,12-5 14 16,0 0-42-16,0 0 26 0,0 0 10 0,0 0 29 15,0 0-27-15,0 0 1 0,0 0-8 0,0 0-2 0,0 0 2 16,0 0-8-16,0 0-2 15,0 0-3-15,44-14-15 0,-32 11-2 0,0-1-3 0,1-2-3 16,-1-1-8-16,6 2-9 16,-3-2-16-16,3-1 30 0,2-1 14 0,-3-1-26 15,2-1 5-15,-1 0 48 0,-2 2-35 16,-3-1 3-16,3-2 24 0,-3 2 30 0,0-2-9 0,-1 2 29 16,-4 2 15-16,0-2 2 15,-2 1-5-15,-1 1 24 0,1-3-16 0,-6 11 3 16,3-14-16-16,-1 5 13 0,-2 9 8 0,0 0 5 0,-4-19-26 15,4 19 0-15,-5-11 16 16,5 11-18-16,-9-7 12 0,9 7 1 0,-12-4-9 0,12 4 14 16,0 0-36-16,-19-2 15 15,19 2-15-15,0 0 28 0,-18 9-21 0,11-5 8 16,7-4 3-16,-12 14 10 0,6-6-10 0,1 1 17 0,2 1-14 16,0 1 27-16,-1 1-25 0,4-1-3 15,-1 1-10-15,1-1 3 0,0 2-16 0,1-1 3 16,1-1-5-16,0 1-1 15,4 1 11-15,-1-1 8 0,4-2-6 0,0 0 31 0,1-1-30 16,4-1-19-16,-2 1 16 16,4-3-46-16,-2 1-59 0,4-3-56 15,0 1-70-15,-2-4-50 0,1 2-308 0,-1-3 26 16,-2 0 79-16</inkml:trace>
  <inkml:trace contextRef="#ctx0" brushRef="#br0" timeOffset="100009.95">11802 7143 225 0,'0'0'82'0,"-10"-6"10"0,10 6-23 0,0 0-3 16,0 0 6-16,0 0-3 0,0 0-20 0,0 0 12 15,0 0-2-15,0 0-15 16,0 0-3-16,0 0-16 0,0 0 21 0,0 0 3 0,0 0-21 15,0 0 11-15,0 0-22 16,0 0-6-16,0 0-9 0,0 0 39 0,0 0-20 0,0 0-24 16,0 0 21-16,0 0-13 15,0 0 13-15,0 0 15 0,0 0 29 0,0 0-72 16,0 0 15-16,0 0-8 0,0 0-12 16,0 0 35-16,0 0-27 0,0 0 4 0,0 0 8 0,0 0 8 15,0 0-11-15,0 0 11 0,0 0-10 0,0 0 4 16,0 0-19-16,0 0 1 15,0 0 6-15,0 0 21 0,0 0-9 0,0 0 11 16,0 0-33-16,0 0 41 0,0 0-47 16,0 0 24-16,0 0-11 0,0 0 18 0,0 0-15 0,0 0 13 15,0 0-3-15,0 0 41 16,0 0-64-16,0 0 5 0,0 0 8 0,0 0 18 16,0 0-28-16,0 0 15 0,0 0-13 0,0 0-3 0,0 0 6 15,0 0 5-15,0 0 0 16,0 0 15-16,0 0-23 0,0 0 3 0,0 0 0 0,0 0 2 15,0 0 18-15,28 15-25 16,-28-15 13-16,0 0 9 0,10 4-7 0,-10-4 13 16,0 0-23-16,13 1 10 0,-13-1-10 15,0 0 25-15,14 3-5 0,-14-3 5 0,14 1-20 16,-14-1 23-16,13 2-38 16,-13-2 33-16,17 0 4 0,-17 0-19 0,17 0 17 0,-17 0-12 15,19 0-1-15,-19 0 16 0,21-2-13 0,-11 2 8 16,-10 0-5-16,27-1 12 0,-15 0-12 15,2 1-10-15,-14 0-4 0,23-3 4 0,-10 1-6 0,-1 0 24 16,2 1-19 0,-1 0 21-16,1 1-13 0,-1-3-8 0,-1 3 1 0,4-1-8 15,-3 0 22-15,1-1-19 0,-2 1-6 16,-12 1 13-16,29-1-3 0,-15 0 19 0,0 1-32 16,0 0 32-16,2-1-50 15,-2 1 40-15,3-2-29 0,-3 4 10 0,3-2 8 0,0-2 7 16,-2 4-22-16,4-2 15 0,-4-2-1 0,2 4 14 15,0-2-16-15,3 0-2 0,-4 0-3 16,2 1-22-16,0 0 6 0,1-1 12 0,0 1 14 16,-2-1 3-16,5 1-38 15,-4-1 35-15,0 2-20 0,1-1 33 0,-2 0-33 0,2 1 39 16,-2-2-19-16,0 1 11 16,2 0-24-16,-1 2 9 0,-1-3-6 0,3 2 5 0,-3 1 8 15,0-1-18-15,-3 0-7 0,3-1 17 0,-1 1 18 0,0 1-2 16,2-2-16-1,0 3-12-15,-1-3 15 0,1 3 5 0,0-2 2 0,0 2-20 16,0-4 3-16,0 3 5 0,1-2 25 16,0-1-5-16,-2 3-10 0,3-1-7 0,0-1 7 15,-2 2-11-15,2-2 4 16,-3 2 2-16,3-2 10 0,-2 0 48 0,2 3-76 0,-2-2 18 16,1 0-5-16,0 1 33 0,1-1-43 0,-1-1 7 15,0 2 8-15,-1 0 33 0,3 1-36 16,-2 0 6-16,0-1-9 0,1 1-7 0,-3 0 21 15,2 0-8-15,2 0 15 16,-3-1-33-16,3 3 10 0,-2-1-5 0,0 1 46 0,1 1 13 16,-1-4-46-16,0 4-25 15,-1-2 22-15,1-1 16 0,0 2 4 0,1-1-12 0,-1 0-5 16,0 1 28-16,0-1-2 16,2-1-21-16,-1 2 15 0,-2-1-23 0,0-1 14 15,4 1 6-15,-4-1-12 0,2 1 13 0,1 0-10 0,-3 0-3 16,2 0 25-16,-1 0 16 0,0-1-28 15,2 1 38-15,0 0-53 0,0 0 4 0,0 1 3 16,3-2 11-16,1 1-32 16,-2 1 32-16,-1-3-26 0,1 1 27 0,-3 1 9 15,4 0-16-15,-2-2-17 0,-2 2 9 16,0-1-20-16,1 2 31 0,0-4-18 0,-1 3-5 0,1 0 2 16,-3-1 26-16,1 2 0 0,2-2-8 0,-2 0-20 15,1 0-3-15,-3 2 16 16,4-3 17-16,-2 2-12 0,0-1-8 0,2-1-5 0,-1 3 28 15,0-3-23-15,-1 2 12 16,3 1-24-16,-4-2 1 0,6 1-6 0,-3 1 22 0,-2-2 10 16,0 2-15-16,2-1-8 15,-2-1 49-15,1 2-38 0,1 0 5 0,-3-2-24 16,1 2 11-16,0 2-13 0,0-1 13 16,1-3-5-16,-2 4 20 0,0-2-30 0,5 2 37 15,-3-1-27-15,2 1 28 0,1-1-43 0,-4 0 9 0,3-1 6 16,-1-1 20-16,-1 2 3 15,1 0-8-15,-1-1 10 0,-1-1-15 0,2 1-5 16,-3 0 26-16,2 0-31 0,0-1 17 16,-2 1-14-16,2 0 27 0,-2 0-20 0,1-1 13 0,0 0-5 15,2 0 7 1,-3 0-20-16,0 0 15 0,0-1 0 0,3 1 3 0,-1-1-16 16,-1-2-4-16,0 3 2 0,1-1 0 0,-3 0-29 0,3-2 45 15,-2 2-6-15,2-1 2 16,1-1-4-16,-5 2 7 0,4-2-30 0,-3 1 9 0,2 0 14 15,0-1 5-15,-2 0 10 16,1 0 7-16,-1 1-45 0,0-1 25 0,-1-2 2 16,3 3-4-16,0 0 10 0,-2-1-18 15,1 0 5-15,-1 2 13 0,3-3-13 0,-1 2 2 16,0-2-7-16,2 2 20 16,-1-2-2-16,-2 2 10 0,3 0-15 0,0-2 12 0,0 3-27 15,0-1 12-15,3-1-3 0,-4-1 6 0,2 2-8 16,1-2 26-16,-4 1-3 0,4 0-23 15,0-1 15-15,-1 3-7 0,0-3-13 0,-1 2 25 0,0 1-12 16,0-2-1 0,0 0-4-16,2-1 5 0,-3 1-16 0,3 1 3 0,-2-2 7 15,1 2-2-15,0-1 18 0,0-1-7 16,-2 2 4-16,0 1-10 0,1-2 18 0,1 0-20 16,-2 0 17-16,1 0 6 0,2-1-14 0,-3 2 4 0,3-2-14 15,-1 1 4-15,1 0 9 16,-1 0-20-16,2 1-8 0,-1-3 28 0,-1 3-2 15,1-3-13-15,1 4 10 0,0-3 13 16,-3 0-10-16,1 1 3 0,0-1-4 0,-1 3 9 16,2-2-37-16,-3-1 16 15,1 2-12-15,-2 1 22 0,0-2-20 0,-1-1 30 0,1 3-10 16,1-3-4-16,-2 2-4 0,-1 1 1 16,3-3 2-16,-6 2 8 0,4 0-3 0,0 0-18 15,-3 0-2-15,1-2 12 0,-1 1-17 0,2 1 25 0,0-2-12 16,-4 2 7-16,2-1 13 15,-1 0 2-15,3 1-35 0,-2-2 10 0,-2 3-21 16,2-2 31-16,0 0-15 0,-1 1 0 16,2-2 12-16,-2 4 4 0,1-4-6 0,-2 2 0 15,3-2 2-15,-1-1 21 16,0 1-18-16,2 1-10 0,-1 0 0 0,0-1 8 0,1 0-9 16,2 2 14-16,-3-3 7 0,3 3 3 0,-1-2-7 15,0 1 4-15,-2 0-12 0,1-1-11 16,0-1-8-16,0 2 22 0,-3 1-17 0,4-1 1 0,-2 0-5 15,-1 0 2 1,0 0 13-16,0-1 20 0,-1 1-35 0,2 2 28 0,-2-3-16 16,0-1-7-16,-1 3 31 0,1-2-14 15,0 1-14-15,-1 0 4 0,2-1-2 0,-2 2 25 16,3 0-25-16,-3-1 3 16,0-1-6-16,2 0 0 0,-1 1 26 0,-1 0-36 0,1-1 21 15,1 2 22-15,0 0-30 0,0-1-13 0,1-1 16 16,0 2 15-16,3-1-52 0,-4 1 44 15,2-1-15-15,-1 1 20 0,1-2 3 0,-2 0-10 16,1 1-3-16,0 0 5 16,2 1-23-16,-4-1 31 0,3 0-49 0,0 0 28 0,-2-1 6 15,0 2 17-15,0-2-12 0,-1 0-1 16,2 2 1-16,-2 0-8 0,0-3-11 0,0 2-4 16,0 0 22-16,-1-1-4 0,0 1 4 0,1 0-7 0,-3 0-2 15,3-1 14-15,-1 0-9 16,0 1-1-16,0 1-7 0,-2-2 5 0,1 2 7 15,1-2 1-15,0 2 5 0,-2-2 4 16,1 0-7-16,-1 1-2 0,-11-2 2 0,23 3 5 16,-12-2-4-16,0 2-4 15,2-3 24-15,-2 2-24 0,-1 1-9 0,-10-3 9 0,20 0-15 16,-10 2 1-16,-10-2 17 16,18 1-18-16,-9 0 10 0,-9-1 11 0,15 5 23 0,-15-5-47 15,14 1-4-15,-14-1 25 0,13 0-18 0,-13 0 26 0,13 3-5 16,-13-3-16-1,13 2-7-15,-13-2 15 0,11 2-13 0,-11-2 0 0,0 0 0 16,14 2 13-16,-14-2-10 0,0 0 28 16,14 3-23-16,-14-3-3 0,0 0-12 0,10 2 4 15,-10-2-4-15,0 0 10 16,0 0 17-16,10 4 3 0,-10-4-25 0,0 0 13 0,0 0 9 16,11 4 11-16,-11-4-15 0,0 0-31 0,0 0 10 15,0 0 5-15,10 5 33 0,-10-5-15 16,0 0 11-16,0 0 2 0,0 0-34 0,9 4 32 15,-9-4-42-15,0 0 21 16,0 0-10-16,0 0 22 0,0 0-43 0,0 0 21 0,0 0-18 16,0 0 10-16,0 0-16 0,0 0-25 15,0 0-18-15,0 0-7 0,0 0-24 0,0 0-61 16,-16 16-299-16,16-16 25 16</inkml:trace>
  <inkml:trace contextRef="#ctx0" brushRef="#br0" timeOffset="105372.5">11916 7102 69 0,'0'0'23'0,"6"-10"25"16,-6 10-9-16,0 0-9 16,0 0 1-16,0 0-3 0,0 0 21 0,0 0-11 15,0 0 1-15,7-8-11 0,-7 8-5 0,0 0-8 0,0 0-5 16,0 0 14-16,8-6 14 0,-8 6-28 15,0 0 0-15,0 0 13 0,12-3-23 0,-12 3 44 16,0 0-29-16,14-4 1 16,-14 4 12-16,10-3 0 0,-10 3 3 0,11-4-11 15,-11 4-28-15,16-4 6 0,-8 1 10 16,-8 3-14-16,18-6 35 0,-9 4-4 0,-9 2-4 0,21-7-19 16,-11 5-15-1,0 0 11-15,-10 2 17 0,23-7 11 0,-12 4-24 0,-1 0-4 16,3 0 17-16,-1-1-5 0,1 2-10 0,1-2-2 0,0 2 2 15,-1-2 0-15,2 1 2 16,4 0 4-16,-2 1 6 0,1-3-14 0,-1 2 7 0,4-1-2 16,-1 0 9-16,-1 0 14 15,0 1-16-15,0-1 13 0,2 2-18 0,-1-2-5 16,-1 1-12-16,1 1-1 0,0 0-10 16,-2-2 38-16,4 4-10 0,-3-2-25 0,0 0 12 15,0 1-5-15,3-1 6 0,-4 1 17 0,0 0-33 0,0 0 41 16,-2 0-26-16,3 1 11 15,-1 0 12-15,-1 0-36 0,-1-2-7 0,0 4 33 16,-1-2-15-16,2 0 18 0,-3 1 2 16,3 0 8-16,-4-1-21 0,3 0-12 0,-3 1 15 0,2 0 5 15,0 1-15 1,-1-2 28-16,2 1-39 0,-4 1 32 0,2-1-17 0,2-1 14 16,-1 1-13-16,1-1 5 0,0 0 10 0,-2 0-12 15,1 0 15-15,0 2-26 0,0-2 8 16,1 2-3-16,0-2-2 0,0 0 17 15,1 0-4-15,0 1 23 0,1-1-21 16,1 0-13-16,-2 0 8 0,1 0-5 0,2 1 15 0,-2 0-18 16,0-1-27-16,3 0 24 0,-2 0 4 15,2 1 45-15,-2 1-61 0,2-2 69 0,-2 1-36 16,-1-1-25-16,0 0 25 16,2 0-12-16,-2 2-6 0,-1-2 0 0,3 0-7 0,1 0 28 15,-4 1-21-15,0-1 5 0,0 0-12 0,1 0 33 16,-1 1-21-16,0-1 1 0,0 1 4 15,-1-1-30-15,2 1 0 0,-2 1 36 0,-1-2-6 16,1 2 4-16,1-1-12 16,-3 0-9-16,3 0 7 0,-3-1-7 0,3 4 18 0,0-4 20 15,-3 1-8-15,3 0-18 16,-1 0 6-16,-1 0 2 0,1-1-15 0,0 3 35 0,0-2-35 16,-1 0 18-16,3 1 0 0,-1 0-3 0,-2-1 13 0,4 2-18 15,-2-2-16 1,1 1 11-16,2 0 18 0,0 1-13 0,-1-1 13 0,1 0 12 15,0 1 11-15,1-2-23 0,-2 1 15 16,2-2-15-16,0 3 10 0,-1-2-26 0,0 0 6 16,1 1-6-16,-3-1 29 15,3 1 15-15,-1-1-39 0,0 2 11 0,0-2 10 0,1 1-10 16,-3 0-15-16,3 1 7 16,0-1 51-16,0 2-38 0,0-2-13 0,1 1 8 0,-2 0-11 15,1-1-12-15,0 2 8 0,1-2 20 0,-1 1-13 16,1 0-8-16,0-1-23 15,0 0 26-15,2 1 0 0,-1 0 8 0,-1-2 5 0,0 0 5 16,2 4-10-16,0-3-3 16,-1 1 2-16,1-2-7 0,-2 2-7 0,3-1 25 0,2 1 5 15,-4-1-16-15,1 0-4 16,0-1 12-16,0 3 8 0,4-1-15 0,-6-1 0 16,2 1 2-16,2-1 8 0,1 2 25 0,-1 0-43 0,-1-1-13 15,2 1 24-15,-4 0-9 0,4 0-2 16,-1-1 13-16,0 1-8 0,-3-1-15 0,1-2 20 15,-3 3 6-15,3-2-16 16,-2 1-18-16,1 0 20 0,1-2 3 0,0 1-10 16,-3-1 36-16,0 2-41 0,2-1 2 15,-2 0-7-15,2 1 17 0,-1-2-30 0,-1 1 38 0,1 1-15 16,-1-1 23-16,2-1-10 16,-4 2 5-16,4 0-21 0,-2-2 18 0,-1 1 31 15,3 1-41-15,-2-2-15 0,0 2-1 0,-1-2 4 0,0 0 29 16,1 3-4-16,-1-2 3 15,-1 0-19-15,1 1-17 0,0-1 20 0,1-1-11 0,-3 1 19 16,2 2 10-16,-1-3-31 16,-1 2 16-16,2 1-19 0,-3-1 16 0,1 2-12 15,0-2 9-15,0 1 3 0,0-1 3 16,-2 0 9-16,2 1-1 0,0 0-24 0,1 1 13 16,-1-1-10-16,-1 0 17 15,1 1-9-15,2-1 9 0,-1 1 4 0,2-3-27 0,-3 3 26 16,3-1 6-16,0 0-21 0,-2-2 10 0,2 2-8 15,-1-2-12-15,0 2 25 0,1-1 6 16,0 0-34-16,0 1 30 0,2-1 4 0,-2 1-14 0,-1-2 3 16,1 1 11-16,2 0-11 15,-3-1-5-15,2 1 0 0,2 1 0 0,-3-2 8 16,2 0 2-16,0-1-15 0,-1 2 0 16,1 1-1-16,-3-1 22 0,2-1 12 0,-1 2 18 15,-1-2-64-15,3 1 26 0,-2 0-3 0,0 0-5 0,0-1 2 16,-1 3 11-16,-1-3-26 15,3 0 34-15,-2 1-16 0,1 1 16 0,-1-1-14 16,1-1 1-16,-2 0-16 0,2 1 11 16,0-1-13-16,-3 2 30 0,4-1-25 0,-3-1 20 0,1 1-7 15,0-1-8 1,0 2 8-16,0-1 17 0,-1 0-25 0,2-1-7 0,-1 1-4 16,1 0-9-16,3 0 2 0,-4 1 44 0,3-2 2 15,1 3 5-15,-2-3-28 0,1 0 0 16,3 1-7-16,0 0 22 0,1 1-10 0,-3-1 1 0,2-1-6 15,1 0 10-15,-3 1 13 16,0-1-20-16,0 2 2 0,-1-1 8 0,-1-1-10 16,2 1-3-16,0-1-5 0,-1 1 13 15,1-2 5-15,-2 3 10 0,4-2-10 0,-2-1-3 16,2 2-12-16,-3 0-1 16,3-1-2-16,-1 1 23 0,3 0-20 0,0 0 20 0,-2 1-16 15,3-2 14-15,-1 1-6 0,0-1-17 0,2 2 4 16,-2-1-7-16,2 0 15 0,-1 1 13 15,1 0-17-15,-2 0 6 0,2 0 4 0,-1 1-6 0,0-1-7 16,0 1 2 0,-2 1-3-16,0-2 11 0,2 1-18 0,-3 2 28 0,1-3-23 15,-1 2 2-15,-1 0 1 0,2 0-8 16,0 0 23-16,-3 2-13 0,1-2 10 0,2 0-12 16,-2 1-13-16,2 0 10 15,0 1-3-15,-3-1 11 0,3 2-1 0,-1-1 9 0,0-1-14 16,1 1 1-16,0-1-3 0,0 1-3 0,-2 0-12 15,2 0 43-15,2-1-25 0,-1 1 17 16,0-1-15-16,3 2 0 0,-3-1-20 0,5 0 25 16,-5-1-15-16,3 0 18 15,-1 0-10-15,-3-2-3 0,0 2-18 0,1 0 10 0,-1 0 16 16,-2 1-24-16,2-2 32 0,0 2-24 16,-2-2 16-16,1 2 4 0,-2-2-30 0,0 0 6 15,3 2 22-15,-2-1-13 0,-1 1-7 0,1-3-3 0,1 2-2 16,-5-1 23-1,3 0 4-15,2 2-1 0,-2-1-14 0,-1 0 11 0,1 0-21 16,-1 1 13-16,2-1 13 0,0 1-8 16,1 1 10-16,-3-1 3 15,1 0-25-15,1 1 4 0,-1-1 6 0,1 2-9 16,-1-2 1-16,1 1 10 0,0 1-20 0,-3-1 2 0,4 1-2 16,-2-1 10-16,-1 1 0 0,0-1-8 0,0 1-8 15,1-1 14-15,0-1-1 0,-1 0 11 16,1 1 25-16,0-1-8 0,1-1-45 0,0-1 27 0,-2 1-12 15,1 1 20 1,-1-2-7-16,-1 2 7 0,0-2-23 0,3-1 8 0,-4 2 15 16,-2-2-17-16,4 1 17 0,0-1-13 15,1 1 34-15,0-1-18 0,-1 2-18 0,2-1 17 16,1 0-14-16,0-1 20 16,-1 1-26-16,2 1 11 0,0-2-6 0,-2 2 29 0,2-2-11 15,-1 1-10-15,0 0 5 0,0 0-15 0,-2 0 16 16,1 1-1-16,0-1-18 0,-2 1 18 15,2-1-10-15,-8 0-2 0,6 0 15 0,-4 1-1 16,2-1-14-16,-2 0-3 16,0-1 12-16,-1 1 6 0,2 0-18 0,-2 0-8 0,1 1-2 15,-2-2 7-15,-1 1 6 16,2-1 20-16,0 1-26 0,-1-2 18 0,-3 1-28 0,1 0 21 16,0-1-13-16,1 1 20 15,-3-1-13-15,0-1 11 0,5 3-18 0,-5-3 15 16,3 2-15-16,-2-1 35 0,-2 0-40 0,0-1 7 0,1 3-7 15,-1-4 38-15,-1 2-41 0,1-2 31 16,-1 2-8-16,-11-4-5 0,21 5 5 0,-11-3-13 16,-1 1 3-16,-9-3 18 15,16 3-21-15,-9-1 59 0,-7-2-27 0,15 2-27 0,-15-2-7 16,18 3 12-16,-18-3 3 16,12 1 3-16,-12-1-16 0,13 2 8 0,-13-2-2 0,0 0-1 15,18 1-4-15,-18-1-4 0,10 3 6 0,-10-3-10 16,0 0 10-16,12 1 0 15,-12-1-34-15,0 0 9 0,0 0-32 0,0 0 72 0,0 0-43 16,12 1 0-16,-12-1-44 0,0 0-36 16,0 0-35-16,0 0-8 0,0 0 23 0,0 0-57 15,0 0-309-15,-29 9 15 16,29-9 80-16</inkml:trace>
  <inkml:trace contextRef="#ctx0" brushRef="#br0" timeOffset="106390.49">22342 8747 522 0,'4'-14'238'0,"-4"14"-10"0,0-11-1 0,0 11-50 15,0 0 12-15,2-14-32 0,-2 14-9 0,-2-11-28 0,2 11-25 16,0 0 2-16,-4-11 8 15,4 11-13-15,0 0-15 0,-17-6-13 16,17 6 0-16,-17 0-28 0,17 0 13 0,-21 3-16 16,11-1 10-16,-2 3-9 0,1-1 7 0,0 2-34 15,-1 0 19-15,3-1-29 0,1 2 16 16,-2 0-13-16,3 1-13 0,-1-2-5 0,4 2 11 0,-1 1 4 16,5-9 1-16,-5 12-6 0,5-12 0 0,0 17-2 15,0-17 28-15,7 16-23 16,-4-7 20-16,3 0-5 0,1 1-7 0,3 0 10 0,0 0 5 15,1 0-5-15,3 0 2 16,-5 0-7-16,2-1 12 0,0-2-7 0,-2 2-11 0,0-2-17 16,-3 0 7-16,4 0-4 15,-6 0-1-15,3-1-15 0,-3 1 33 0,-4-7-26 16,5 13 16-16,-5-13-18 0,4 12 5 16,-4-12-5-16,0 13 36 0,0-13-5 0,-7 14-1 0,1-8 4 15,6-6-6-15,-13 12 7 0,3-7 4 0,1 0-6 16,-1 1 5-16,0-2-9 15,1 1 6-15,0-1-17 0,9-4 10 0,-16 5-15 0,16-5 8 16,-13 4-50-16,13-4-7 16,-12 3-35-16,12-3 9 0,0 0-40 0,0 0-31 0,0 0-16 15,0 0-10-15,0 0 70 16,0 0-408-16,0 0-10 0,12-30 11 0</inkml:trace>
  <inkml:trace contextRef="#ctx0" brushRef="#br0" timeOffset="106740.15">22577 8575 865 0,'7'-12'309'0,"-7"12"-37"0,5-12-27 16,-5 12-9-16,2-10-26 16,-2 10-18-16,4-8-41 0,-4 8 0 0,0 0-36 0,2-10-7 15,-2 10-32-15,0 0-1 0,0 0-24 0,0 0-10 16,0 0 5-16,0 0 2 0,0 0-9 15,0 0 7-15,0 0-21 0,0 0 27 16,-8 42-11-16,5-28-6 0,-1 1 6 16,1 1 8-16,-1 3-21 0,4 0 11 0,-3-1 7 0,1 2-16 15,0 0 1-15,0-1 15 0,0 0-20 16,2 1 2-16,0-2-13 0,0 3 21 0,0-4-3 16,0 1 6-16,0 0-19 15,0-4 6-15,2-1-21 0,0 1 5 0,0-3-2 0,2 0 12 16,-3 1-45-16,6-3 7 0,-5-1-31 0,3 1-22 15,-1-2-19-15,-4-7-5 0,11 10-38 16,-2-5-36-16,-9-5-46 0,11 5-43 0,-11-5-26 0,11 1-377 16,-11-1 47-1,0 0 40-15,0 0 63 0</inkml:trace>
  <inkml:trace contextRef="#ctx0" brushRef="#br0" timeOffset="107840.53">22586 8829 806 0,'0'0'251'0,"-9"-10"28"0,9 10-31 0,-3-9-2 16,3 9-24-16,0 0-22 0,-6-10-23 16,6 10-29-16,0 0-7 0,0-12-8 15,0 12-13-15,0 0 1 0,6-12-6 16,-6 12-33-16,10-4-8 0,-10 4-23 0,15-7-36 0,-8 5-12 16,-7 2-36-16,23-5-1 0,-13 4-19 0,4 0-27 0,-14 1-27 15,26-3-19-15,-11 6-17 16,-1-6 18-16,1 6-6 0,1-2 24 0,-3 0 12 0,3 0 3 15,-3 0 25-15,0 2-22 16,-1-1 53-16,-1 1-10 0,3 2-8 0,-7 0 64 16,3-1-2-16,-3 2 17 0,1 1 1 15,-2 1 18-15,-1 0-14 0,-1 1 9 0,0 0 2 0,0 1 12 16,-3 0-7 0,2 1-2-16,-3 1-16 0,2-1 36 0,-2-11-25 0,-2 21-4 15,2-10 24-15,-3-1-15 0,3-10 17 0,-1 17 11 0,-3-8-21 16,4-9 23-16,-2 14-10 15,2-14-2-15,-4 13 7 0,4-13-18 0,-2 11 8 16,2-11-5-16,0 0 12 0,-2 11-2 16,2-11-5-16,0 0-3 0,0 0 16 0,-7 8-5 15,7-8-19-15,0 0 9 0,0 0-29 16,0 0 8-16,0 0 2 0,0 0-28 0,0 0 8 0,0 0 5 16,2-34-5-16,-2 34 5 0,6-15-36 0,-3 7 8 15,3 1-5-15,2-2-16 16,-2 2 14-16,1-1 4 0,1 2 3 0,2 0-8 0,-1 1-2 15,-1 0 2-15,-8 5-3 16,15-6-7-16,-15 6 5 0,15-3-17 0,-15 3 24 0,16 0 11 16,-16 0-20-16,15 5 7 15,-15-5 3-15,11 6-18 0,-4-2 15 0,-7-4 5 16,9 9-10-16,-4-4 6 0,-5-5-1 0,9 10 5 0,-9-10-2 16,7 10 2-16,-3-5 8 15,-4-5-13-15,4 8-15 0,-4-8 10 0,5 8 5 0,-5-8 3 16,0 0-18-16,4 10-5 15,-4-10 20-15,0 0 13 0,7 6-36 0,-7-6 26 0,0 0-31 16,0 0 10-16,0 0 8 16,0 0-5-16,18-2 10 0,-18 2-7 0,0 0-16 0,17-12 10 15,-11 8-15-15,3-3 0 16,1 0 2-16,-2 0-7 0,3 2 20 0,-2-1-7 16,0 0-16-16,0 1 31 0,0 0 28 0,-9 5-12 0,16-6-14 15,-8 3 34-15,-8 3-13 0,12-2-5 16,-12 2 0-16,0 0 15 0,18 0 3 0,-18 0-13 15,11 5-8-15,-11-5 23 16,11 7-25-16,-11-7 25 0,9 9-7 0,-4-4 10 0,-5-5-23 16,9 9 23-16,-4-4 7 0,-5-5-7 15,13 11-15-15,-9-7 25 0,-4-4-5 0,11 8 10 16,-11-8-7-16,12 8-13 16,-12-8-6-16,13 5 19 0,-13-5-5 0,12 4 20 0,-12-4 2 15,10 1-12-15,-10-1-3 0,0 0 10 0,17-4-12 16,-17 4-13-16,13-5-3 0,-13 5-2 15,10-10 4-15,-7 4-19 0,5-1 25 0,-4-2 12 16,2-3-37-16,0 1 9 16,-1-3-9-16,1-2 9 0,-2-1-2 0,2-1-13 0,1 0 16 15,-3 0-3-15,2 1-10 0,-2 1 17 16,0 0 16-16,2 2-7 0,-3 2 9 0,-1 1-20 16,0 1 13-16,2 0-18 0,-4 10 5 0,3-13-22 0,-3 13-9 15,1-10 8-15,-1 10-18 16,0 0 39-16,0 0-44 0,0 0 46 0,0 0-8 15,0 0 3-15,0 0-5 0,0 0 21 16,-1 33-16-16,1-33 10 0,0 24-2 0,-1-10 30 0,-1-2-2 16,2 2-29-1,-1 3 14-15,1-2 5 0,0 2-9 0,0-3 12 0,1 2 1 16,1 2-7-16,-1-5 16 0,0 3-19 0,5-1 6 16,-1 0 12-16,-3-2-12 15,5 0-6-15,-1-1-25 0,1 0-8 0,2-1-22 0,-1-2-4 0,-1 0-45 16,3-2-3-16,-3 0-57 15,-1-3-66-15,-6-4-53 0,14 5-426 0,-14-5 42 16,15 2 66-16,-15-2 51 0</inkml:trace>
  <inkml:trace contextRef="#ctx0" brushRef="#br0" timeOffset="108060.04">23570 8786 893 0,'0'0'302'16,"0"0"-5"-16,-2-12-16 0,2 12-40 0,0 0-18 16,6-13-8-16,-6 13-44 0,12-11-10 15,-5 6 1-15,2 0-50 0,0 0 19 0,1 1-29 0,2-3-56 16,1 3-25 0,3 1-65-16,-3-1-40 0,2 1-54 0,-1 1-93 0,3 1-424 15,-2 0 20-15,-2-1 52 0,3 2 30 0</inkml:trace>
  <inkml:trace contextRef="#ctx0" brushRef="#br0" timeOffset="109010.34">22640 9409 279 0,'3'-11'168'0,"-3"1"-37"16,0 10-6-16,4-15 1 0,-4 15 17 0,0-12-7 0,0 12 15 0,0 0 0 15,2-11-18-15,-2 11-31 0,0 0-9 16,0 0-19-16,0-11-20 0,0 11-19 0,0 0 6 16,0 0-5-16,0 0 5 15,0 0 0-15,0 0-5 0,0 0 7 0,-25 24 19 0,19-14-26 16,-2 2 20-16,2 2-20 16,-3 4 0-16,0 1-11 0,-2 2 34 0,0 0-26 15,-2 5-7-15,-10 10 12 0,4 2 14 0,-2 3-6 0,-2 1-3 16,-4 3-7-16,2-3 2 15,-2 2-15-15,2-3 11 0,-1 1-14 0,1 0 16 0,2-2-13 16,1-2 0-16,0 2-15 0,1-2-1 16,3-7 16-16,3-2-2 0,1-2-11 0,1 1 23 15,-1-3-17-15,3 0-1 16,0-5-15-16,1 0 44 0,1-1-39 0,1-3 15 0,-1 1-20 16,3-3 28-16,-2 0-15 0,0 0-2 0,1-3-1 15,-1 0 0-15,4-1-10 0,0-1 8 16,-3 0-13-16,3-2 15 0,4-7 0 0,-7 14-7 15,1-8-6-15,6-6-7 16,-5 10-3-16,5-10-10 0,-5 8-5 0,5-8 5 0,0 0-23 16,-4 11 0-16,4-11-34 0,0 0-12 15,0 0-69-15,-5 10-39 0,5-10-53 0,0 0-354 16,0 0 34-16,0 0 53 16,0 0 80-16</inkml:trace>
  <inkml:trace contextRef="#ctx0" brushRef="#br0" timeOffset="109770.05">21559 10710 752 0,'0'0'233'0,"0"0"-38"16,-6-9 4-16,6 9-12 0,0 0 0 0,0 0-13 0,0 0 3 15,0 0-32-15,0 0 12 16,0 0 9-16,0 0-15 0,0 0-23 0,0 0 5 16,0 0-23-16,0 0 8 0,14-11-18 15,-14 11 0-15,6-5-8 0,-6 5-23 0,0 0 0 0,11-10-18 16,-11 10 0-16,7-8 21 16,-7 8-36-16,7-8 0 0,-7 8-8 0,3-9 3 15,-3 9-19-15,6-8-4 0,-6 8-18 0,0 0 0 0,2-14-8 16,-2 14 0-16,0 0 2 15,0 0-12-15,-6-18 5 0,6 18-10 0,-5-6 2 16,5 6 21-16,0 0-3 0,-14-6-10 16,14 6-3-16,-13 0 11 0,13 0-13 0,0 0 23 15,-25 9-13-15,14-3 3 0,0 0-11 16,2 0 23-16,0 3-4 0,-1 0-9 0,2 1 1 0,-1 1 7 16,3 0 24-16,-2 0-29 0,3 1 0 0,2 0 8 15,2 1 5-15,-1-1-3 16,2 0 6-16,0 0-3 0,3 1-15 0,-1-1 17 0,2 1 8 15,2-3 3-15,0 0-18 16,2 1 20-16,3 0-30 0,-1-2-3 0,-2-2-33 0,4 1-23 16,2-2-54-16,-3-1-18 15,1-1-79-15,0-2 7 0,-1 0-20 0,-11-2-310 16,23 0-51-16,-14-3 36 0,-9 3 87 16</inkml:trace>
  <inkml:trace contextRef="#ctx0" brushRef="#br0" timeOffset="110209.93">21730 10747 762 0,'0'0'220'0,"0"0"-5"0,0 0-15 0,0 0-16 15,0 0-10-15,0 0-17 16,0 0 4-16,15 1-23 0,-15-1-13 0,0 0-7 16,15 10-8-16,-15-10 0 0,13 10-28 0,-4-5-10 0,-2 1 7 15,1-1-12-15,-1 3-21 0,1-2 0 16,0 0-18-16,1-1-30 0,-2 1-34 0,2-1-33 15,0 0-34-15,0-1-20 16,-9-4 11-16,11 6-14 0,-11-6-12 0,11 5-31 0,-11-5 26 16,9 3 25-16,-9-3-43 15,0 0 46-15,0 0 48 0,0 0-20 0,0 0 33 0,16-11 1 16,-16 11 42-16,0 0 37 16,2-12 33-16,-2 12 20 0,0 0 13 0,-2-13 11 15,2 13 14-15,0 0-1 0,0 0 1 0,-2-15 22 0,2 15-19 16,0 0-13-16,0 0-27 0,-7-9 20 15,7 9-44-15,0 0 10 0,0 0-2 16,0 0-2-16,0 0-8 0,0 0 12 16,-32 17-2-16,26-9-2 0,-3-1-16 0,0 4 7 0,-3 3 1 15,-1 1 8-15,1 0-16 16,1 4-5-16,-2 0 0 0,-3-2-11 0,3 2-25 0,-1 1-7 16,3 0-39-16,-3-3 8 15,3 1 2-15,3-2-59 0,1-1-79 0,-1-1-58 16,4-4-37-16,2 1-233 0,2-11-120 0,0 15 44 0,0-15 53 15,6 8 52-15</inkml:trace>
  <inkml:trace contextRef="#ctx0" brushRef="#br0" timeOffset="110759.87">22007 10833 970 0,'6'-7'266'0,"-6"7"-28"0,0 0-31 16,0 0-10-16,0 0-20 0,0 0-13 0,5 25 7 16,-5-25-30-16,-5 22-18 0,3-9-8 0,-2 4-5 0,-1-1 0 15,1 3-23-15,-4 2 0 16,2 2 0-16,-1-2-12 0,3 2-14 0,-2 0 6 16,-2 0-9-16,1-1-9 0,1 2-5 0,-1-3 12 0,3-2-23 15,-3-2-7-15,3 0-8 0,-1-4 2 16,1 0-5-16,1-2 3 0,1-1-18 0,0-1 16 15,2-9-16-15,-4 11-10 16,4-11-19-16,0 0-4 0,0 0 2 0,0 0-4 0,0 0-12 16,0 0-11-16,0 0-19 15,0 0-28-15,-8-33 0 0,6 17-13 0,2-1-23 0,0-3-30 16,0-3 12-16,2-3-7 16,1-1 30-16,-2-2 0 0,3-5 14 0,0 1-6 15,0 1 53-15,-1-1 37 0,1 2 30 0,0 5 29 0,1 0 7 16,-3 1 54-16,3 1 5 0,-1 0-3 15,1 2 14-15,1 0 7 0,-3 5-24 16,5 1 4-16,0-1 5 0,0 3 4 16,-1 0 4-16,-1 3-24 0,4-1-10 0,-3 5-13 0,-1-1 8 15,1 3 0-15,-7 5-18 16,16-6-6-16,-16 6 4 0,15 0-3 0,-15 0 0 0,14 6-21 16,-9 1-2-16,1 0 12 0,-2 0-12 0,-4-7 23 0,4 17-16 15,-4-7-17 1,0-10 12-16,-4 22-10 0,0-10 3 0,-2 0 5 0,1 2 0 15,-6-2 0-15,2 1-8 0,0-2-36 16,-3 0-13-16,4 1-9 0,-4-4 9 0,4 2-51 16,-2-3-43-16,4 0-64 15,-1-2-34-15,-3-1-414 0,10-4 10 0,-11 3 39 0,11-3 81 16</inkml:trace>
  <inkml:trace contextRef="#ctx0" brushRef="#br0" timeOffset="111139.9">22170 10542 604 0,'0'0'261'0,"0"0"-34"0,10 12-11 0,-10-12-19 16,2 10-13-16,-2-10-33 0,2 10 0 0,-2-10-10 15,0 0-8-15,3 14-18 0,-3-14-10 16,2 10 0-16,-2-10-10 0,0 0-8 0,4 9-8 15,-4-9 0-15,0 0 3 16,5 6 3-16,-5-6-14 0,0 0-12 0,0 0 5 0,0 0 0 16,22-6 0-16,-22 6-28 0,11-9 0 15,-2 4-18-15,-2-3 13 0,2 2-11 0,0 0-10 16,0 0 8-16,-2-1-28 16,1 1 15-16,-8 6-2 0,11-10-14 0,-11 10 11 0,12-5-5 15,-12 5-2-15,11 0-6 0,-11 0-5 0,0 0 13 16,19 10 28-16,-15-5-16 0,4 1-1 15,1 2 4-15,-3-1-15 0,2 1 23 16,1 1 5-16,-2-2-44 0,2 1 6 16,0-1-39-16,0-1 0 0,0 0-40 0,-2 0-37 0,2-2-97 15,-9-4-128-15,14 6-317 16,-4-5 51-16,-10-1 34 0,16-1 76 0</inkml:trace>
  <inkml:trace contextRef="#ctx0" brushRef="#br0" timeOffset="111790.4">22595 9494 314 0,'0'0'126'0,"13"24"-21"0,-13-24-8 16,8 13-25-16,-4-6 33 0,0 2-41 15,1-2 15-15,-1 2-5 0,1 1-5 16,0 0 8-16,-1 1 2 0,0 2-12 16,1 2 15-16,1-1-5 0,-1 4 5 0,4 3-26 0,-2 1 26 15,2 0-26-15,1 6 23 16,0-1-38-16,-1 2 8 0,2 1-3 0,3-2 13 0,-4 1-18 16,0 3-5-16,1-1-13 0,-2 1 10 0,1 0-5 0,-2-1-7 15,1 2 9-15,1-1 6 16,-2 2-33-16,-1-2 25 0,-1-1-18 0,1 2-5 15,0-2 8-15,0-2 8 0,0 1 2 16,-1-2-8-16,2-3 0 0,0-2 11 0,-1 0 10 16,1-2-11-16,-1-1-35 15,1-1-18-15,-2-3-8 0,1-1-15 0,-1-2-62 0,2 0-17 16,-4-3-57-16,-2 0 0 0,2-1-417 16,3-2 97-16,-1 0 0 0</inkml:trace>
  <inkml:trace contextRef="#ctx0" brushRef="#br0" timeOffset="112470.08">23068 10742 729 0,'0'0'215'0,"0"0"-20"16,0 0-19-16,-19 6 1 0,19-6-29 0,-6 7-4 16,6-7 2-16,-10 8-13 0,10-8-5 0,-9 10-18 0,5-4-21 15,4-6 16-15,-10 13-13 16,8-7 0-16,2-6-17 0,-5 15 14 0,4-8-22 15,1-7-3-15,-3 15-3 0,3-15-12 16,0 15-3-16,0-15 26 0,5 14-24 0,-1-6 1 0,1-1 12 16,0-1-30-1,3 2 15-15,-1-3-15 0,3 0-6 0,-2-1 29 0,-8-4-36 16,17 4 26-16,-7-1-11 0,-10-3 3 16,20 1 10-16,-20-1-28 0,18-2-11 0,-9-1 11 15,-9 3-15-15,16-6 2 0,-9 1-2 0,-7 5-9 0,11-11-9 16,-4 2-3-16,-5 2-13 15,-2 7 8-15,3-19-10 0,-3 8 20 0,0 11-20 16,-5-22-5-16,2 11 2 0,-3 0-5 16,-3 1 3-16,2-2 4 0,-3 3-17 0,0 0 20 15,-3 1-5-15,1 3 29 16,3 0-14-16,-4 0-2 0,3 2 13 0,10 3-10 0,-21-4-11 16,13 1 10-16,8 3 11 0,-15 0-10 0,15 0-11 15,0 0 16-15,-21 1-29 0,21-1-20 16,0 0-5-16,-9 3-8 0,9-3-25 0,0 0-21 0,0 0-51 15,0 0 13-15,0 0-42 16,0 0-55-16,0 0-172 0,0 0-62 0,41 3 19 16</inkml:trace>
  <inkml:trace contextRef="#ctx0" brushRef="#br0" timeOffset="112990.37">23221 10740 558 0,'3'8'184'16,"-3"-8"-20"-16,7 15 7 0,-5-5-10 15,1 0-4-15,-1 2 1 0,0 3 3 0,-2 0-9 16,2 3 1-16,-2-1-22 16,0 2-8-16,2 1-24 0,-4 1 4 0,2 1-6 0,0-1-7 15,0 0-24-15,-2 0 3 0,0 0 3 16,2 1-16-16,0-2 18 0,-2 0-12 0,2 0-19 16,0-3-4-16,0 1 9 0,0-4-25 0,2-1-15 0,-4-1 20 15,4 0-15-15,-2-12-8 16,0 16 3-16,0-16-18 0,2 14-8 0,-2-14 10 15,2 8 11-15,-2-8-26 0,0 0 5 16,0 0-10-16,0 0 2 0,0 0-25 0,0 0 10 16,9-28-26-16,-9 16 6 15,0-4-1-15,-2-2-35 0,1-4 0 0,1-3-8 0,-2 0 18 16,2-2 7-16,2 0 6 0,-2-1 18 0,0 0 2 16,0 2 41-16,0 0 11 0,0 0 20 15,1 0-11-15,-1 2 29 0,2-1-13 0,1 2 13 0,-2 3-8 16,4 1 26-16,-2 3 5 15,-1-1-13-15,2 2 10 0,3 1-15 0,-1 1 21 16,2 2 7-16,-2 3-5 0,1-1-8 16,3 2-10-16,-2 3-15 0,1 0 12 0,-9 4-17 15,17-3-8-15,-17 3-3 16,17 2 1-16,-17-2 17 0,18 7-23 0,-12-2 3 0,1 0-8 16,-7-5 13-16,8 11-38 0,-6-3-1 0,-2-8-2 15,-2 14 13-15,2-14 7 0,-8 16-2 16,1-9 5-16,-2 1 13 0,-2 1-18 0,0-2-8 0,-3 2-38 15,1-3-3 1,-4 1-41-16,0-1-38 0,-1 0-20 0,2-3-60 0,-2 0-406 16,3-2 20-16,-2 1 56 0,3-4 57 15</inkml:trace>
  <inkml:trace contextRef="#ctx0" brushRef="#br0" timeOffset="113920.35">22689 9474 749 0,'0'0'228'0,"0"-13"-8"15,0 13-5-15,0 0-23 0,0 0 3 0,0-13-24 16,0 13 1-16,0 0-39 0,0 0-5 15,0 0-23-15,2-12-10 0,-2 12-13 0,0 0-6 0,0 0-14 16,0 0 17 0,0 0-30-16,21 6 7 0,-21-6-7 0,17 9 10 0,-2 0-3 15,1 3-5-15,7 0-7 0,-2 5 4 16,6 0-7-16,9 8-2 0,4 4 4 0,0-1-12 16,3 3 5-16,0-1-8 15,2 4 10-15,-2 0-7 0,2 1-28 0,0-2 17 0,-2 1 8 16,2-4-10-16,-6 3 5 0,5-2 0 0,-4 0-15 15,0-3 2-15,0-1-15 0,-3 0 15 16,1-2 8-16,-9-4-15 0,-4-2 4 0,-3 0-12 0,1-2-8 16,-1 1 16-1,-4-3-18-15,-2-1 17 0,-1 1 11 0,3-1-8 0,-4 0-2 16,0-3 4-16,-2 2-2 0,0-1 8 16,-1-1-18-16,-1 1 0 0,3-2 15 0,-3 1-10 15,-1 0-10-15,1-1 15 0,1-1-10 0,-1 0-8 0,-1 0-7 16,-1-2 4-16,0 1 1 15,2-1-23-15,-3-1 2 0,0-1 15 0,2 2-14 16,-3-3-6-16,3 3-6 0,-2-2-6 16,-7-5-14-16,13 7-10 0,-6-2-20 0,-7-5-8 0,11 7-7 15,-11-7 9 1,9 6 3-16,-9-6 8 0,12 6-8 0,-12-6-15 0,8 5-13 16,-8-5-20-16,7 6 12 0,-7-6-43 0,0 0-3 0,8 8-386 15,-8-8 12-15,7 6 62 16</inkml:trace>
  <inkml:trace contextRef="#ctx0" brushRef="#br0" timeOffset="114870.31">24293 10438 545 0,'0'0'215'0,"0"0"-18"16,0 0-23-16,-2-15-18 0,2 15-8 15,0 0-2-15,0 0-18 0,0 0-5 0,0 0 8 16,-13-8-26-16,13 8-18 0,0 0 10 0,-12-2-2 0,12 2-11 16,0 0-15-16,0 0-10 15,-22 5 8-15,22-5-1 0,-16 5-22 0,16-5-16 16,-13 5-8-16,7-1 11 0,6-4-3 16,-13 6-12-16,13-6 4 0,-10 9-12 0,10-9-6 0,-12 8-12 15,7-2 38-15,-1 1 6 0,6-7-29 0,-9 16 2 16,1-7 11-16,3-1-10 15,-1 2 7-15,2 2-15 0,-2-2 5 0,0 1 1 0,1-1-1 16,0 1-5-16,2 0 7 16,0-1-7-16,0 2 16 0,3-12-19 0,-4 19 19 0,4-12-9 15,0-7 21-15,-2 15 16 16,2-15-16-16,-1 12-7 0,1-12 4 0,0 10-2 16,0-10 10-16,0 0 3 0,5 13-15 0,-5-13-1 0,0 0 11 15,6 8-13-15,-6-8-5 0,0 0-8 16,9 6 13-16,-9-6 7 0,0 0-25 0,8 4 3 15,-8-4-3-15,0 0-13 16,0 0 31-16,12 2-21 0,-12-2 16 0,0 0-18 0,0 0-5 16,0 0 20-16,0 0 13 15,0 0-18-15,16-8-12 0,-16 8-1 0,0 0-5 0,12-7 13 16,-12 7 10-16,4-9-28 0,-4 9 21 0,7-10-6 16,-7 10 6-16,6-12 10 15,-2 6-13-15,-4 6-10 0,6-16 15 0,-6 16-18 0,4-13 13 16,-1 7-21-16,-3 6 42 0,4-14-49 15,-4 14 17-15,2-13-12 0,-2 13-2 0,2-10-8 16,-2 10 9-16,0 0-6 16,0-15 2-16,0 15 7 0,0 0 21 0,0 0-18 0,-3-13 11 15,3 13-6-15,0 0 23 16,-7-7-28-16,7 7 16 0,0 0 2 0,0 0-3 0,-14-3-12 16,14 3 12-16,0 0-17 0,0 0 14 0,0 0-4 0,-24 8-13 15,15-3 10 1,9-5 3-16,-12 12-8 0,5-5 11 15,-1-1-4-15,2 3-7 0,-1-2 0 0,1 2-10 0,0 0 15 16,0 0 6-16,0 0 7 0,1-1 7 0,5-8-4 16,-6 18 10-16,4-9 12 15,2-9-7-15,-3 15-2 0,2-8-9 0,1-7 4 0,1 16 4 16,-1-16 11-16,3 15 2 0,1-6 10 0,0-2-22 16,1 2 7-16,3-2-23 0,-2 0 0 15,4-1 7-15,-2 2-4 0,1-3-6 0,2 1-12 0,-1-1-3 16,1-1-18-16,-1 1-13 15,-1-3-53-15,5 2-23 0,-3-1-26 0,0-1-29 16,3-1 17-16,-2 0-116 0,-12-1-13 16,27-3-256-16,-12 2 0 0,-2-1 52 0</inkml:trace>
  <inkml:trace contextRef="#ctx0" brushRef="#br0" timeOffset="115390.62">24488 10498 558 0,'0'0'227'0,"0"0"-19"16,0 0-21-16,0 0-8 0,0 0-8 0,0 0-12 0,0 0-13 15,0 0-28-15,0 0 25 0,0 0-7 0,0 0 4 16,0 0-30-16,0 0-2 0,0 0-13 15,8 32 4-15,-8-32 6 0,4 14-20 0,2-7-19 0,-2 1 14 16,-4-8-21-16,7 14 10 16,-2-7-13-16,0-1-10 0,-5-6-36 0,8 13 1 15,-5-8-14-15,-3-5-10 0,7 10-15 16,-7-10-15-16,7 9-14 0,-7-9 11 0,7 6-20 16,-7-6-34-16,6 5-31 0,-6-5 6 0,0 0-16 0,0 0-20 15,11 1-11-15,-11-1-7 16,0 0 43-16,0 0 16 0,0 0 15 0,0 0 5 15,12-16 31-15,-12 16 18 0,0 0 51 16,0-14 23-16,0 14 28 0,1-10 3 0,-1 10 23 0,0 0 0 16,0 0-8-16,0 0 23 15,-6-19 0-15,6 19-20 0,0 0 10 0,-8-4-11 16,8 4-7-16,0 0-10 0,0 0-3 16,-21 3 11-16,21-3 9 0,-16 8-9 0,8-2-16 0,-3-1 0 15,2 2 0-15,-2 1 8 0,0 1-13 0,-1 1 0 16,2 0-6-16,-2 1 1 15,2-1 5-15,-1 0-2 0,1 3-21 0,1-3 0 0,0-1-21 16,0 1-25-16,3 1-21 16,-1-1-25-16,1-2-39 0,2 0-25 0,4-8-15 0,-6 13-63 15,6-13-14-15,-4 11-389 16,4-11 25-16,0 0 67 0</inkml:trace>
  <inkml:trace contextRef="#ctx0" brushRef="#br0" timeOffset="116010.36">24637 10594 509 0,'0'0'200'0,"0"0"-11"15,3 23-28-15,-3-23 8 0,0 16-36 0,0-16 8 0,-6 21-23 16,5-10 17-16,-2 2-4 0,0-1-13 15,0 5-11-15,1-1-12 0,-1 0 5 0,-2 0-13 16,1 1-3-16,2 0-12 16,-1 1-3-16,0-3-2 0,1 2-6 0,1-1 3 0,-2 1 0 15,2-4-10-15,-1-1-18 16,2-1-8-16,-1 0 13 0,1-11-5 0,-2 17 5 0,2-17 5 16,0 15-11-16,0-15 14 0,-1 9-8 0,1-9 3 15,0 0-16-15,0 0 13 16,0 0-18-16,0 0-5 0,0 0 0 0,0 0-3 15,0 0-25-15,0 0 7 0,0 0-2 0,0 0 8 16,7-42-24-16,-7 28-12 0,0-2-16 0,2-2 8 16,-1 1 3-16,2-3 15 15,-2 1-23-15,1-2 35 0,1-2-17 0,-1 0 10 16,2-1-5-16,-2 4 26 0,1-3-11 0,0 4 1 0,-1 0 1 16,3 1 1-16,-2 1 3 0,-1 0 7 15,4 1-21-15,-1 1 29 0,0 3 0 0,2-2-23 16,-1 1 12-16,2 2 4 15,-1 2-9-15,0-1 11 0,2 3-3 0,-1-1 18 0,1 2 2 16,-1 0-2-16,2 1 8 0,0 1 2 16,-10 4-22-16,20-5 9 0,-9 3-20 0,-11 2 3 15,17 1 4-15,-6 1 9 16,-11-2-6-16,17 8-23 0,-9-3 5 0,0 0-2 16,-8-5-10-16,6 12-3 0,-6-12-8 0,0 14 28 0,0-14 11 15,-5 15 8-15,-2-6-22 0,2-1 1 16,-4 1 0-16,-1 0 26 0,-1 1 4 0,1-3-20 15,-2 2-15-15,0 0-13 16,-1-2 10-16,1 0-10 0,4-1-36 0,-2-1-30 0,1 0-19 16,-1-1-30-16,10-4-28 15,-16 9-21-15,16-9-138 0,-14 2-315 0,14-2 56 0,0 0 57 16</inkml:trace>
  <inkml:trace contextRef="#ctx0" brushRef="#br0" timeOffset="116439.71">24873 10240 685 0,'0'0'228'15,"0"0"-13"1,0 0-43-16,0 0 10 0,0 0-34 0,0 0-10 0,-8 35-10 15,6-25 5-15,1 0-17 0,1-10 1 16,-8 18-14-16,8-8-4 0,-2 0-19 0,2-10 7 16,-3 17 0-16,3-8-10 15,0-9 5-15,-1 14-1 0,1-14-24 0,0 12 30 0,0-12-23 16,0 0 2-16,4 13 24 16,-4-13-41-16,6 5 12 0,-6-5 6 0,12 1-26 15,-12-1 0-15,15-1-26 0,-15 1-10 0,18-8-25 0,-7 3 17 16,0 1-10-16,-1 0 11 15,0-2-4-15,-1 3 14 0,2-2 2 0,-11 5 8 0,14-8 18 16,-5 6-10-16,-9 2-8 0,11-7-21 16,-11 7 3-16,9-4 8 0,-9 4-13 0,0 0-3 15,15-2-2-15,-15 2-1 16,0 0 11-16,16 3-2 0,-16-3-6 0,15 6 13 16,-6-2-7-16,-2 1-8 0,5 0-13 0,0 0-59 0,0 2-39 15,1-1-119-15,1 2-126 0,0-2-320 16,1 1 30-16,1-3 80 0,-3 0 65 0</inkml:trace>
  <inkml:trace contextRef="#ctx0" brushRef="#br0" timeOffset="117960.11">15825 11509 476 0,'0'0'163'0,"0"0"-14"0,0 0 22 15,0 0-43-15,-3-11 11 16,3 11-19-16,0 0 0 0,0 0-33 0,0 0 23 0,-6-9-5 15,6 9-36-15,0 0 0 16,0 0 18-16,0 0-28 0,0 0 5 0,-9-5-20 0,9 5 12 16,0 0-20-16,0 0 2 15,0 0-4-15,0 0-14 0,-16 17-4 0,16-17 12 16,-8 14-18-16,6-4 10 0,-3 0 1 16,1 1-11-16,1 2 13 0,1 2 5 0,-3 4-30 0,1-2 17 15,1 6-12-15,0-1-1 16,-1 3-2-16,0 2 18 0,-3 2-18 0,3 3-2 15,-1 0-9-15,3 1 11 0,-3-1-18 0,2 1 16 16,2-5-19-16,-1 0 34 0,1-2-33 16,0 1 12-16,1-5 0 0,1-1 11 0,-1 1-18 0,3-3 9 15,-2 0 14-15,-1-1-18 16,3-2-39-16,-1-2-7 0,-2 0-8 0,3-3 5 16,-2 0-10-16,-1 0-26 0,3-1 11 0,-3-10 7 0,3 15-18 15,-3-15 3-15,3 13-64 0,-3-13 41 16,2 10-46-16,-2-10 30 0,0 0-360 0,7 7 17 15</inkml:trace>
  <inkml:trace contextRef="#ctx0" brushRef="#br0" timeOffset="120639.86">17345 11125 406 0,'0'0'157'0,"0"0"-1"16,-8 32-31-16,8-32-10 15,-3 12 11-15,3-12 9 0,-3 16-35 0,3-7-25 16,0-9 6-16,0 23 6 0,0-11-7 16,0 2-19-16,0 1 1 0,0 1 25 0,-1 2-31 15,1 0-23-15,-2 1 16 0,2 1 2 0,0 3-12 0,0-2-14 16,0 4-10-16,0-3 11 0,2 6 10 15,-2-3-26-15,1 1-5 0,1-1 3 0,-1-1-3 16,1 0-25-16,-1-5 2 16,0 2-18-16,2-2 13 0,-1-1-67 0,2-2 24 0,-3 0-55 15,2 1-9-15,0-5-26 16,-2 2-144-16,2-3-189 0,1 1 3 0</inkml:trace>
  <inkml:trace contextRef="#ctx0" brushRef="#br0" timeOffset="121170.64">17412 12269 645 0,'0'0'222'0,"0"0"9"0,0 0-42 0,0 0-7 16,0 0-11-16,0 0-15 0,0 0-25 15,0 0 15-15,0 0-34 0,34-4 6 0,-34 4-15 0,20-4-6 16,-8 2 10 0,1-2-22-16,1 3-11 0,0-3-23 0,3 2 0 0,-1-2-12 15,2 0-60-15,-2 0 11 0,2 1-36 16,-2-1 0-16,2 1-23 0,0 0-3 0,-3 2-61 16,-2-2-61-16,0 2-9 0,-1 1 17 0,-12 0-101 0,19-3-284 15,-19 3 23-15,16 0 90 16</inkml:trace>
  <inkml:trace contextRef="#ctx0" brushRef="#br0" timeOffset="121490.06">17495 12415 547 0,'0'0'264'0,"-7"7"-29"0,7-7-9 16,0 0-6-16,0 0 8 0,0 0-1 0,0 0-35 0,0 0 11 15,0 0-34 1,0 0 7-16,0 0-7 0,0 0-8 0,23 3-35 0,-23-3 12 16,0 0-18-16,27-6-15 0,-16 2-15 0,-1 2-8 0,4-2-5 15,-3 2-34-15,2-2-15 16,0 0-30-16,1 2-19 0,-1-1-25 0,-1-1-20 0,1 2-11 15,0-2-36-15,-1 3-87 16,1-2-86-16,-1 1-11 0,-12 2-392 0,22-5 80 16,-9 3 26-16,-3-1 65 0</inkml:trace>
  <inkml:trace contextRef="#ctx0" brushRef="#br0" timeOffset="122710.35">18869 10975 468 0,'0'0'166'15,"0"0"-10"-15,0 0-10 0,0 0-18 0,0 0 23 0,0 0-25 16,0 0-1-16,0 0-12 16,0 0-21-16,3-8-13 0,-3 8 11 0,0 0-11 0,0 0-25 15,0 0-5-15,0 0 20 16,0 0-49-16,0 0 8 0,0 0-7 0,0 0 20 16,0 0-16-16,0 0 29 0,0 0-38 0,0 28 9 0,0-28-12 15,1 20 18-15,-1-9-16 0,2 2 18 16,-1 1-17-16,1 1-4 0,1 2-4 0,-2 2 2 15,0 0 6-15,3 1-14 16,-2 0-7-16,1-1 28 0,0 0-20 0,-2 2-6 0,2-1 6 16,1 1 20-16,-1-1 0 15,0 0-10-15,1 0-21 0,0-3 26 0,0 3-18 16,1-2 10-16,-3 1-15 0,1-2 8 16,0 1-3-16,2-2 2 0,-4-1 6 0,3 0 5 15,-1-3-24-15,0 2 22 0,-1-3-6 0,0 0-3 0,-1-1-12 16,2 1 18-16,-3-11-13 0,2 14 15 15,0-6-23-15,-2-8 5 0,3 14 6 0,-3-14-8 16,2 13-11-16,-2-13 26 16,3 11-28-16,-3-11 10 0,0 0-10 0,1 12 13 0,-1-12-26 15,0 0 18-15,1 11-2 16,-1-11-1-16,0 0-27 0,0 10 9 0,0-10-20 0,0 0 13 16,0 0-7-16,0 14 22 0,0-14-33 0,0 0-10 0,0 0 7 15,-1 14-30 1,1-14-26-16,0 0 3 0,0 0-1 0,-1 15 19 0,1-15-54 15,0 0-100-15,0 10-230 16,0-10 66-16</inkml:trace>
  <inkml:trace contextRef="#ctx0" brushRef="#br0" timeOffset="126040.3">21910 11401 89 0,'0'0'21'16,"0"0"48"-16,0 0-18 0,0 0-10 0,7-4 30 15,-7 4-32-15,0 0-3 0,0 0 25 16,0 0-2-16,0 0 0 0,0 0 5 0,0 0 23 16,0 0 0-16,0 0 0 15,0 0 3-15,0 0 22 0,-13-22-22 0,13 22 17 0,0 0-12 16,0 0 20-16,0 0-23 0,-5-10 11 16,5 10 12-16,0 0-20 0,0 0-24 0,0 0-4 15,0 0-24-15,-5-6 26 0,5 6-30 0,0 0 2 0,0 0-13 16,0 0 8-16,0 0-11 15,0 0 6-15,0 0-8 0,0 0-2 0,-8 31-24 16,8-22 24-16,0-9-4 0,-1 23-4 16,-1-10-5-16,2 1 7 0,-2 0 3 0,0 2-15 15,0 2-8-15,-1 0 17 16,1 2-12-16,-3 3 8 0,3-5-13 0,0 3 5 0,-1-1 5 16,3-1 23-16,-2 0-20 0,0 0 20 0,2 1-28 15,-2-3-18-15,2 2 31 0,2-1 0 16,-2-1-11-16,0-2 4 0,0-1-9 0,2 0 8 0,-2 0-7 15,0-2 30-15,2 1-31 16,-2-2 8-16,0 0-7 0,0 0 7 0,3-1-36 16,-3-10 5-16,0 17 6 0,0-17 0 15,0 15-16-15,0-8 2 0,0-7-7 0,0 0-43 0,0 19-11 16,0-19 1 0,0 11-65-16,0-11 18 0,2 12-33 0,-2-12 36 0,0 0-387 15,-2 14 18-15,2-14 70 0</inkml:trace>
  <inkml:trace contextRef="#ctx0" brushRef="#br0" timeOffset="128110.09">23309 11411 473 0,'0'0'182'0,"0"0"-6"16,0 0 4-16,0 0-11 0,0 0-34 0,0 0 16 0,0 0-33 15,0 0 0-15,0 0-11 0,0 0-2 16,0 0-10-16,0 0-21 0,0 0 5 0,0 0-17 15,0 0-1-15,0 0 3 16,-17 22-5-16,15-15 8 0,2-7-19 0,-5 19-7 0,2-6 5 16,1-1 13-16,0 1-15 15,0 4-6-15,-1 2 3 0,-1 1-10 0,4 0 17 0,-2 1-14 16,0-1-21-16,2 2 22 16,-2 0-4-16,2-1 0 0,0 0-11 0,0 1-2 15,2-2 0-15,0-1-13 0,0 2-12 0,0-3 9 0,0 1-53 16,1-3-5-16,-1 2-31 0,2-2-16 15,0 0-43-15,0-1-79 0,-4-2 18 0,2 0-397 16,2 0 48-16,-4-2 42 16,0-1 55-16</inkml:trace>
  <inkml:trace contextRef="#ctx0" brushRef="#br0" timeOffset="128589.98">23191 12364 714 0,'0'0'230'0,"0"0"-18"0,11-5-9 0,-11 5-9 0,0 0-7 16,13-5 5-16,-13 5-28 16,12-4-8-16,-12 4-36 0,17-3 19 0,-7 2-9 15,-10 1-53-15,21-3-13 0,-11 1-26 0,1 0-27 0,-11 2-14 16,22-1-56-16,-10-1-61 0,-12 2-57 15,17-1-51-15,-17 1-156 0,21-2-222 0,-13 2 73 16,-8 0 57-16</inkml:trace>
  <inkml:trace contextRef="#ctx0" brushRef="#br0" timeOffset="128820">23242 12464 552 0,'-9'10'251'0,"9"-10"3"0,0 0-21 0,0 0-11 0,0 0-12 16,0 0 3-16,0 0-21 16,0 0-13-16,0 0-23 0,30 4-13 0,-18-6-40 0,3-1-32 15,4-1-30-15,0 0-13 0,5-1-69 0,0-1-140 0,1-2-52 16,3 0-410-1,-2 0 34-15,1 2 59 0,3-4 58 0</inkml:trace>
  <inkml:trace contextRef="#ctx0" brushRef="#br0" timeOffset="129539.83">24312 11361 238 0,'1'-10'94'0,"-1"10"-37"0,3-9 4 16,-3 9 39-16,0 0 2 0,2-16 11 16,-2 16-16-16,4-9 31 0,-4 9 3 0,1-12 7 0,-1 12-26 15,0 0 24-15,5-13 2 0,-5 13 1 0,1-8-19 16,-1 8-20-16,0 0 28 15,3-11-8-15,-3 11 0 0,0 0 8 0,0 0-36 0,4-12 3 16,-4 12-3-16,0 0-28 16,0 0-7-16,0 0 9 0,0 0-7 0,0 0 15 0,0 0-33 15,0 0 23-15,0 0-2 16,0 0 4-16,7 29-12 0,-3-21 0 0,-2 2-6 16,1 0-9-16,0 2-1 0,-2 1 11 15,1 1 12-15,3 1-33 0,-5 2 13 0,2-1 0 0,0 3-18 16,-1 0 13-16,1 1-13 0,-2 0 8 0,3 1-3 15,-3 3-15-15,1-3 2 16,-1 2 3-16,2-2-3 0,-4 4 21 0,2-4-23 0,-1 0-3 16,1 1 13-16,-3-1-25 15,3-1-16-15,-3 0-5 0,1-2-18 0,0 1-23 0,2 0-23 16,-5-3-46-16,5 2-67 16,-2-2-46-16,2-5-94 0,-1 3-361 0,-1-2 45 15,1 1 91-15,-1-1 17 0</inkml:trace>
  <inkml:trace contextRef="#ctx0" brushRef="#br0" timeOffset="175060.07">2004 4435 273 0,'0'0'87'16,"0"0"0"-16,0 0-56 0,0 0 23 0,0 0-13 0,0 0 36 16,14-19-34-16,-14 19-2 15,0 0-36-15,0 0 26 0,0 0-21 0,0 0-7 16,0 0 15-16,0 0 10 0,0 0 10 16,0 0 6-16,1-13-14 0,-1 13 6 0,0 0-23 15,0 0 25-15,0 0-12 0,0 0 25 16,3-10-5-16,-3 10-25 0,0 0 30 0,0 0 16 15,0 0 17-15,0 0 6 0,5-9 7 0,-5 9-5 16,0 0 8-16,0 0 10 0,0 0-5 16,0 0 0-16,1-13-16 0,-1 13 1 0,0 0 10 0,0 0-16 15,0 0 11 1,0-15-13-16,0 15 15 0,0 0-12 0,0 0-1 16,0-11-17-16,0 11 12 0,0 0-7 0,0 0-11 0,1-11 3 0,-1 11 5 15,0 0-12-15,0 0-1 16,0 0 8-16,0-14-13 0,0 14 0 0,0 0 0 0,0 0-10 15,0 0 11-15,0 0-4 16,-2-14 1-16,2 14-13 0,0 0 12 0,0 0 1 16,0 0-16-16,0 0 6 0,0 0-6 15,0 0-10-15,0 0-3 0,-2-13-4 0,2 13 4 16,0 0 1-16,0 0-14 16,0 0 9-16,0 0 4 0,0 0-20 0,0 0 5 0,0 0-17 15,0 0 27-15,0 0-23 0,0 0 3 0,-6-7-20 16,6 7 9-16,0 0 9 0,0 0-4 15,0 0 9-15,0 0 25 0,0 0-23 0,0 0 7 0,0 0 6 16,0 0-15 0,0 0-6-16,0 0 18 0,-24 23-2 0,17-16 5 0,0-1-11 15,-4 4 11-15,2 1 2 0,-2-1-4 16,-4 5-9-16,0-1 29 0,-3 1-44 0,2 1 11 16,-3 5 2-16,-1-2-3 0,0 2 6 0,0 0-9 0,-1 0 1 15,1 0 5-15,1 1-5 16,0-3 15-16,4-1-22 0,-2-1 7 15,3-2-11-15,-2 0-2 0,2-1 13 0,4-1-3 16,-3-2 14-16,3 0-17 0,0-1-9 0,2-1 33 16,1-2-13-16,0 1-3 15,0-2-10-15,0 0 13 0,7-6 5 0,-10 12 1 0,10-12-22 16,-10 7 6-16,10-7-11 0,-7 9 11 16,7-9-10-16,-7 6 17 0,7-6-15 0,0 0 0 15,0 0 21-15,-7 8-21 0,7-8-5 0,0 0 13 0,0 0-13 16,0 0 18-1,-5 8-24-15,5-8 17 0,0 0 9 0,0 0 1 0,0 0 4 16,0 0-4-16,0 0-6 0,0 0 23 16,0 0-17-16,0 0-1 0,0 0-25 0,39-10 25 15,-39 10 14-15,15-3-9 16,-5 0 3-16,-10 3 0 0,23-4-23 0,-13 3 16 16,1 0 4-16,3 0-2 0,-14 1-7 0,24 1 7 0,-13-1-23 15,2 1 15-15,1 2 0 0,-1-1 8 16,1 1 6-16,-1 0-4 0,1 1-2 0,-3 1 8 15,4 0-8-15,-3 0 7 16,2 0-9-16,-1 0-11 0,1 1 11 0,-1-1 2 0,-2 1-6 16,2-2 6-16,-2 0-15 15,1 1 10-15,0 0-10 0,-2 0-8 0,0-1-21 0,3 0-33 16,-3 0-48-16,1-1-31 16,0 0-8-16,-1 0-5 0,3 0-33 0,-3 0-1 15,0-1-460-15,1 0 47 0,-11-2 32 0,17 3 77 0</inkml:trace>
  <inkml:trace contextRef="#ctx0" brushRef="#br0" timeOffset="175410.58">2148 4670 783 0,'0'0'210'0,"-6"-8"-26"0,6 8-23 0,0 0-5 0,0 0-15 15,0 0 0-15,0 0-21 0,0 0-12 0,0 0-3 16,0 0 0-16,-14 26 0 15,12-18-29-15,2-8 14 0,-3 15-34 0,0-6 13 0,0 1 3 16,0 0-16-16,3-10-22 16,-3 19-1-16,2-10-25 0,1-9 7 0,-2 16-30 0,2-16-39 15,0 15-72-15,0-15-50 16,3 13 7-16,-3-13-23 0,5 13-138 0,-1-8-233 16,-4-5 22-16,6 5 99 0</inkml:trace>
  <inkml:trace contextRef="#ctx0" brushRef="#br0" timeOffset="175719.81">2149 4615 570 0,'0'0'177'0,"0"0"2"0,0-13-30 15,0 13 9-15,0 0-27 0,0 0-36 0,9-14-1 0,-9 14 34 16,7-10-28 0,-3 4-8-16,-4 6-28 0,7-10 0 0,-7 10-5 0,6-11 13 15,-3 5-19-15,-3 6 6 0,4-10-30 16,-4 10-9-16,4-11 13 0,-4 11 18 0,0 0-43 16,0-14 13-16,0 14-16 0,0 0 10 0,-8-10-48 0,8 10 25 15,0 0 3-15,-13-4-31 16,13 4-46-16,0 0 3 0,-23 5-62 0,23-5-15 15,-12 8 8-15,3-5-67 0,9-3-315 16,-10 10 18-16,6-5 102 0</inkml:trace>
  <inkml:trace contextRef="#ctx0" brushRef="#br0" timeOffset="176375.04">2411 4409 614 0,'0'0'223'16,"0"0"-34"-16,0 0-10 0,0 0-5 0,0 0-7 15,0 0-1-15,0 0-41 0,0 0-4 0,-13 38 7 0,10-26-16 16,-1 3 1-16,1 2-31 0,-1 2 15 0,0 6-10 15,-2 0-8-15,2 0-7 16,-2 6-8-16,1 2-10 0,-1-1 10 0,2 2-10 16,-2 1 22-16,1-1-40 0,0 0-2 15,1 0-22-15,1 1 27 0,0 0-11 0,0-1 0 0,2-4 21 16,-1 5-11-16,-1-2-17 16,3-2-6-16,-2-1 10 0,4 0-25 0,-2-1 6 15,2-1-6-15,1-1 7 0,-2 0 9 0,2-4-14 0,0 1 8 16,0-5-4-16,0-1-17 15,1-2-9-15,-1 0 2 0,1-3 3 0,-2-2 15 0,0-1-11 16,1 0 22-16,0-1-1 16,-3-9 10-16,7 11-15 0,-7-11-2 0,9 6 5 15,-9-6-6-15,0 0-9 0,0 0-14 16,21-10-7-16,-16 3-5 0,0-3-52 0,2-2 11 16,0-3-18-16,-3 2 33 0,0-2-10 0,-2 0 2 0,1-3-7 15,-2 2 7-15,-1 0 14 16,0-2 7-16,-1 1-3 0,-1 0-5 0,-1 1 3 15,0 1 10-15,-1 0-15 0,-4 2 40 16,2 0 1-16,-1-1-16 0,0 3-2 0,-2 0 5 0,-2 2 5 16,1-1 10-1,2 3 11-15,-2-3-14 0,0 2 3 0,1 3 21 0,1-3-5 16,0 4 40-16,8 4-25 0,-15-11 18 16,8 8 18-16,7 3-3 0,-10-8 8 0,10 8 5 15,-7-9-18-15,7 9 8 0,-3-9-21 0,3 9 13 0,0 0-15 16,5-18 10-16,0 11-16 15,1-1 16-15,2 0-20 0,2 0-6 0,2-1-51 16,0 0-10-16,1 1-56 0,1-1-31 16,0 0-29-16,6-1-27 0,-4-3-21 0,1 5-358 15,-3-1 33-15,3-1 51 16</inkml:trace>
  <inkml:trace contextRef="#ctx0" brushRef="#br0" timeOffset="177220.57">2591 4321 583 0,'0'0'248'0,"-6"-11"-22"16,6 11 1-16,0 0-12 0,0 0-38 0,0 0-18 16,0 0-8-16,-6-8-16 0,6 8 9 15,0 0-39-15,0 0-5 16,0 0-21-16,0 0-7 0,0 0 4 0,0 0-40 15,0 0 8-15,0 0 27 0,0 0-32 0,0 0-11 0,0 0 5 16,0 0 6-16,23 20-11 16,-18-14 5-16,4 2-10 0,1-2-2 0,0 3-24 0,1 1 31 15,3-1-7-15,-1-1 2 16,4 2-16-16,-4 1 14 0,3-4 7 0,0 2-15 16,1 0-18-16,-1-2-6 0,-1 2 4 0,1-2 2 0,1-1-21 15,-3 1 26-15,3-2-20 0,-4 0 4 16,2 0 9-16,-2-2-4 0,-1 3-19 0,0-4 19 15,-2 2-14-15,1-2 20 16,-11-2-6-16,17 5 9 0,-8-2-24 0,-9-3 16 0,12 3 5 16,-12-3-13-16,11 4-18 15,-11-4-10-15,9 4 0 0,-9-4 8 0,0 0-1 0,10 6 37 16,-10-6-32-16,0 0 24 16,3 11 15-16,-3-11-15 0,0 12-13 0,0-12 18 15,-3 13-11-15,-2-3 14 0,3 1-11 0,-5-1 13 0,2 2-8 16,0 2 1-16,-1 0 7 15,0-1-5-15,0 2-13 0,-2-1 28 0,1 1-18 0,0 0 1 16,-1-1-4-16,-1 2 24 16,2-2-18-16,-1 1 3 0,-2 0 2 0,3 0 10 15,1-1-10-15,-1-1 15 0,-4 0-25 16,7-1 5-16,-4 1-3 0,3-1 11 16,-1-2 2-16,-2 0-13 0,5-1 16 0,-3 0-18 0,2-2 4 0,4-7-12 15,-7 15-17-15,2-9 4 16,5-6-20-16,-6 12-24 0,6-12-6 0,-5 11-22 0,5-11-20 15,-3 9-5-15,3-9 8 16,0 0-3-16,-4 14-12 0,4-14-52 0,0 0-320 0,-1 10 49 16</inkml:trace>
  <inkml:trace contextRef="#ctx0" brushRef="#br0" timeOffset="184519.84">3754 4381 360 0,'0'0'131'16,"0"0"2"-16,0 0 3 0,0 0-13 0,0 0-16 16,0 0 3-16,0 0-10 0,0 0-5 15,0-14-29-15,0 14 19 0,0 0 30 0,0 0-5 0,0 0-15 16,0 0 5-16,0 0 10 0,0 0-21 0,-4-12 1 16,4 12-1-16,0 0-35 15,0 0 5-15,0 0 2 0,0 0 1 0,0 0 12 0,0 0-10 16,0 0-3-16,-8-9-37 15,8 9 4-15,0 0 8 0,0 0-3 0,0 0 0 16,0 0-15-16,0 0-10 0,0 0 7 16,0 0 16-16,0 0-26 0,0 0 15 15,0 0-25-15,-12-3 21 0,12 3-24 0,0 0 13 16,0 0 3-16,0 0 7 0,-17 14-12 0,17-14 2 16,-10 8-5-16,10-8 2 0,-10 9 1 0,4-5 10 0,6-4-21 15,-10 9 5-15,10-9 14 16,-9 12-11-16,3-6 7 0,2 1-2 0,4-7-15 15,-9 15 15-15,5-7-7 0,-3 2-1 16,3-2-12-16,-1 1 12 0,3 0-2 0,-3 1 13 0,1 1 2 16,1-1-15-16,0 1 2 15,-2 0 6-15,2 1 10 0,0-1-16 0,0 1 3 16,0 0-2-16,2-1-3 0,0 2 5 16,-2-2-13-16,1 1 13 0,1 0 2 0,1-1-2 15,-2 0 0-15,2-11-5 0,-1 23 5 0,1-12 8 0,0 0-29 16,1 2 16-16,-1-2-5 15,2 0 5-15,-1 0 10 0,-1 1-8 0,2-1-9 16,-1 0 7-16,1 0 5 0,0 1 2 16,1-1 1-16,-1-1 4 0,2 0-35 0,-4 0 23 0,4 0-5 15,0 0-3 1,-1-1-13-16,-3-9 19 0,6 17-3 0,-3-8 10 0,0 0-26 16,1-2 18-16,-4-7-10 0,7 14 6 0,-2-8-12 15,-5-6 14-15,7 11 0 0,-2-5 13 16,-5-6 2-16,8 10-23 0,-8-10 0 0,10 8 8 0,-6-3-8 15,-4-5 7-15,7 7-22 16,-7-7 5-16,6 7-21 0,-6-7 6 0,8 6-6 16,-8-6-20-16,0 0-49 0,9 9-10 15,-9-9-25-15,0 0 2 0,7 6 23 0,-7-6-44 16,0 0-381-16,6 8 49 16,-6-8 43-16</inkml:trace>
  <inkml:trace contextRef="#ctx0" brushRef="#br0" timeOffset="188220.26">4646 4361 383 0,'0'0'185'15,"0"0"-14"-15,0 0-20 0,0 0-20 0,1-10-8 16,-1 10-18-16,0 0 5 0,0 0-21 15,0 0-7-15,0 0-15 0,0 0 17 0,0-13 6 16,0 13-26-16,0 0 0 16,0 0 18-16,0 0-18 0,0 0-16 0,0 0-2 0,0 0 3 15,0 0-3-15,0 0 10 0,-3-12-33 16,3 12 13-16,0 0-10 0,0 0 7 0,0 0-7 16,0 0 15-16,0 0-13 15,0 0 33-15,0 0-56 0,0 0 8 0,0 0-3 0,0 0 6 16,0 0-11-16,0 0-8 0,-29 19-9 0,23-13 35 15,-1 2-26-15,-3-1 24 0,3 2-16 16,-3 1 2-16,-3 0-17 0,3 2 23 16,0 1-23-16,-5-1 12 0,4 2-32 15,-1 1-4-15,-2 0 19 0,0 1-13 0,-1 1-13 0,2-2 18 16,-3 1 5-16,3-1 2 16,2-2-32-16,1 0 20 0,0-1-8 0,-2 1 33 0,3-2-10 15,-1 2 1-15,2-3-14 0,-2 0-2 0,3-1 2 0,0-1 8 16,0 0-28-1,0-1 23-15,1-1 13 0,6-6-41 0,-9 13-13 0,4-9 18 16,5-4 0-16,-10 10-13 0,10-10 3 16,-6 9 4-16,6-9 37 0,-5 7-3 0,5-7-5 15,-8 7 3-15,8-7-9 16,0 0 6-16,-5 8 11 0,5-8-6 0,0 0-13 0,-8 7 23 16,8-7-17-16,0 0 2 0,0 0-16 0,-6 7 24 15,6-7 2-15,0 0-10 0,0 0-3 16,0 0 21-16,0 0-25 0,0 0 32 0,0 0-20 15,0 0 28-15,0 0-22 16,0 0 1-16,0 0-1 0,0 0 24 0,0 0-35 0,0 0 39 16,0 0-21-16,17 10 7 0,-17-10 11 15,0 0-3-15,14 1-20 0,-14-1 0 0,0 0 17 16,18 4-7-16,-11-3 13 16,-7-1 8-16,15 4-29 0,-15-4 21 0,16 5 2 15,-7-2-7-15,-2 1-16 0,-7-4 16 0,18 8-6 0,-9-5 9 16,2 3-11-16,-2-2 20 0,1 1-7 15,-1 2-5-15,0-1-11 16,1-1-12-16,-2 0 15 0,2 1 7 0,-1-1-17 16,-1 2 43-16,2-3-30 0,-3 3 23 0,2-1-34 0,-2-1 21 15,1 1-18-15,-8-6 12 16,13 9-7-16,-6-4-7 0,-7-5-16 0,13 9 51 0,-9-6-26 16,-4-3 8-16,10 9 8 0,-10-9 5 0,8 8-17 0,-2-3-4 15,-6-5 3 1,7 7-20-16,-7-7-11 0,7 9-10 0,-7-9 13 0,6 6-41 15,-6-6-5-15,7 6-18 0,-7-6-10 16,0 0-69-16,7 5-293 16,-7-5 40-16</inkml:trace>
  <inkml:trace contextRef="#ctx0" brushRef="#br0" timeOffset="193123.17">4986 4695 445 0,'0'0'171'15,"0"0"-4"-15,0 0-11 16,0 0 0-16,0 0-13 0,0 0 1 0,0 0-6 0,0 0-10 16,0 0-21-16,0 0 1 15,-8-18 12-15,8 18-25 0,0 0 0 0,0 0-13 16,0 0-1-16,0 0 7 0,0 0 4 16,0 0-10-16,0 0-3 0,0 0-5 0,0 0 16 15,0 0-24-15,-6-9 11 0,6 9-15 0,0 0 4 0,0 0 3 16,0 0 5-16,0 0-12 15,0 0-1-15,0 0-7 0,0 0 13 16,0 0-34-16,0 0 21 0,0 0-8 0,0 0-5 16,0 0-8-16,-4-8 10 0,4 8-14 0,0 0 6 0,0 0 1 15,0 0 8 1,0 0-19-16,0 0 9 0,0 0-19 0,0 0 5 0,0 0 4 16,0 0-7-16,0 0-22 0,0 0-5 0,0 0-3 0,0 0 26 15,0 0-28-15,0 0-11 16,0 0 21-16,0 0-5 0,0 0 0 0,0 0 12 0,0 0-25 15,0 0 23-15,0 0-5 16,0 0 5-16,0 0-26 0,0 0 34 0,0 0-8 16,-2 33 8-16,2-33-11 0,0 13 3 15,0-13 5-15,0 15-30 0,0-15 17 0,2 16 21 16,-1-8-29-16,-1-8-1 16,0 17-7-16,0-8 19 0,0-9-7 0,2 17-1 0,-2-8-10 15,0-9-13-15,0 16 15 0,0-16 6 0,1 15-18 16,-1-15-1-16,0 15-1 0,0-15-32 15,2 14 1-15,-2-14-4 0,1 10-14 0,-1-10-13 0,1 11-3 16,-1-11-36 0,2 10-38-16,-2-10-64 0,0 0-3 0,3 12-314 0,-3-12-18 15,0 0 68-15,4 7 9 0</inkml:trace>
  <inkml:trace contextRef="#ctx0" brushRef="#br0" timeOffset="194710.34">4961 4422 591 0,'0'0'189'16,"0"0"11"-16,0 0-13 0,0 0 12 15,0 0-32-15,0 0-3 0,0 0-11 0,8-6 6 0,-8 6-26 16,0 0-5-16,0 0-36 16,0 0 3-16,0 0-13 0,0-13 0 0,0 13-8 15,0 0-10-15,0 0-26 0,-1-15 8 16,1 15-2-16,0 0-6 0,0 0-10 0,-3-12 21 16,3 12-29-16,0 0 9 15,0 0-52-15,-4-10-36 0,4 10-31 0,0 0 8 0,0 0 3 16,0 0 5-16,0 0-21 0,0 0-23 0,0 0-74 15,0 0-2-15,0 0-24 0,0 0-312 16,0 0 34-16,-17 25 22 0</inkml:trace>
  <inkml:trace contextRef="#ctx0" brushRef="#br0" timeOffset="195559.81">5423 4596 619 0,'0'0'212'0,"-4"-16"-9"0,4 16 9 0,0 0-25 0,0 0-39 16,-14-9-7-16,14 9-15 15,0 0-9-15,-17-5-12 0,17 5-15 0,-13-3-11 0,13 3-2 16,-14 0-13-16,14 0-5 16,-19 3-3-16,7-1-12 0,3 2 2 0,-1 1-23 15,-1 0 0-15,1 1 2 0,-1 2-19 16,-2 1 4-16,3 1 0 0,0 0 16 0,2 0-8 0,-3 1-1 16,2 0-4-16,2 0-15 0,0-1-11 0,3 0 21 15,0-1-1-15,1 1-12 16,0 0 13-16,3-10 15 0,-2 20 5 0,1-11 16 15,1-9-21-15,3 15-5 0,0-8 7 16,-3-7 8-16,4 13 16 0,0-6-5 0,-4-7-9 0,10 11 6 16,-10-11 13-16,10 7-3 15,-3-4 8-15,-7-3-23 0,12 2 20 0,-12-2-22 16,16-1 19-16,-16 1-12 0,15-5-2 0,-15 5-9 0,16-8 1 16,-7 3 5-16,-1-2-16 15,1 0 3-15,-2-1-23 0,3-5 3 0,-2 1-6 0,-1-1 1 16,-1-2-3-16,0 0-3 15,-2-1 0-15,1 0-2 0,-2-1 0 16,-1 0 7-16,-1 1-12 0,-1 1 12 0,0-3 6 16,-1 2-16-16,-1 0 13 0,2 2-20 0,-3-2 10 15,-1 2 10-15,3 2 15 16,-3-1-13-16,1 1 1 0,0 0 7 0,-1 1-7 0,1 2-8 16,0-2 5-16,3 11 2 0,-7-18-9 0,3 11 1 15,4 7 12-15,-3-13-6 0,3 13 7 16,-4-11-27-16,4 11-3 0,-3-10-11 0,3 10-17 0,0 0-13 15,-6-11 31-15,6 11-5 16,0 0 7-16,0 0 3 0,0 0 5 0,0 0-3 16,0 0-12-16,0 0 25 0,0 0 8 15,6 44 0-15,-3-28-3 0,0 1-5 0,1 5-15 16,-3 3-23-16,3 1-29 16,-1 0-17-16,-1 2-41 0,-1 0-31 0,-1 0-105 0,-3 1-25 15,6-2-247-15,-3-2-6 0,1 0 27 0</inkml:trace>
  <inkml:trace contextRef="#ctx0" brushRef="#br0" timeOffset="200370.31">5874 4526 499 0,'0'0'222'15,"0"0"-40"-15,-1-14 20 0,1 14-35 0,0 0-6 0,1-12-7 16,-1 12 9-16,0 0-37 0,-1-14 12 15,1 14-15-15,0 0-26 0,-2-12 3 0,2 12 0 16,0 0-29-16,0-15 4 16,0 15 17-16,0 0-23 0,-1-13 0 0,1 13 0 0,0 0 13 15,-2-11-13-15,2 11 3 16,0 0-16-16,0 0-12 0,0-14 2 0,0 14 0 16,0 0 0-16,0 0-10 0,0 0 2 15,-1-11-17-15,1 11 7 0,0 0-26 0,0 0 3 16,0 0-15-16,0 0-3 0,0 0 3 0,0 0-8 0,0 0 11 15,0 0 7-15,0 0-8 16,0 0 13-16,0 0-2 0,0 0-14 0,0 0 6 0,0 0 13 16,0 0-11-16,1 35 8 15,-1-35 1-15,2 18 9 0,-2-6 0 0,1 0-12 16,-1 1-1-16,2-1-4 0,-1 1 2 0,-1 0-3 0,1 0-4 16,1-1 14-16,-1 1-4 0,-1-1 2 15,2 1-5-15,-2-2 23 0,0 2-10 0,0-13-26 16,1 20-5-16,-1-13 5 15,0-7-7-15,0 18-6 0,0-18-20 0,2 14-15 0,-2-14-16 16,0 13-38 0,0-13-36-16,0 12-36 0,0-12-13 0,0 9-38 0,0-9-366 0,0 0-8 15,0 12 62-15,0-12 66 16</inkml:trace>
  <inkml:trace contextRef="#ctx0" brushRef="#br0" timeOffset="201330.54">5935 4221 534 0,'0'0'182'0,"0"0"-33"0,0 0-26 0,0 0-24 16,0 0-17-16,0 0 0 16,0 0-5-16,0 0-41 0,0 0 20 0,0 0 0 0,0 0-30 15,0 0 18-15,0 0 7 16,11 29-5-16,-11-29 10 0,6 15-5 0,-2-6 8 16,0 1-18-16,2-1 10 0,0 3-10 0,-1-2 13 0,2 2-28 15,0-1 30-15,0 3-20 0,3-1 10 16,0-2-8-16,0 3 11 0,-1-1-34 15,2 0 13-15,-1-1 34 0,0 1-39 16,2-2-13-16,-3 0 18 0,-2 1-23 0,3-2 21 0,-2 0-6 16,1-3 4-16,-1 1-24 15,-2-1 10-15,1 1-8 0,-7-8 9 0,10 11-6 0,-6-6-16 16,-4-5 9-16,10 10 20 16,-10-10-26-16,6 9 26 0,-6-9-26 0,5 7 3 15,-5-7-23-15,6 7 41 0,-6-7-26 0,0 0 11 0,6 8-19 16,-6-8 11-16,0 0-29 0,3 8 16 15,-3-8-7-15,0 0 40 0,3 9-23 0,-3-9 31 16,0 0-51-16,0 0 53 16,-3 17-22-16,3-17 9 0,-3 12 1 0,3-12 2 0,-2 17 6 15,-2-9-9-15,1 2-2 16,0 1-5-16,-2 0-2 0,0 0 10 0,2 3 4 16,-5 1-1-16,2 0-6 0,-2-2-3 0,1 4 19 0,-3-1-19 15,0 1 32-15,1 2-11 16,1-1-34-16,-2-2 16 0,2 2-12 0,1-2 27 0,-2 0-17 15,2-1-6-15,0 0 19 0,0-1-4 16,-1-1-14-16,3-2 12 0,1 0 0 0,0-3 11 16,-1 1-21-16,5-9-3 15,-7 16-10-15,5-10 29 0,2-6-47 0,-4 10 31 16,4-10-25-16,-3 9 1 0,3-9-14 16,0 0-18-16,-5 10 35 0,5-10-35 0,0 0-8 0,0 0 20 15,-2 12-17-15,2-12 7 0,0 0 3 0,0 0-82 16,0 0-39-16,0 0 24 15,0 0 0-15,4 13-339 0,-4-13-22 0,0 0 35 0</inkml:trace>
  <inkml:trace contextRef="#ctx0" brushRef="#br0" timeOffset="204210.12">6830 4440 284 0,'0'0'120'0,"0"0"5"16,-6-9-2-16,6 9 3 16,0 0 17-16,0 0-15 0,0 0-15 0,0 0-6 15,0 0 21-15,0 0-31 0,0 0 16 16,0 0-31-16,0 0 23 0,0 0-23 0,0 0 18 0,0 0-36 16,0 0 20-16,0 0-23 0,0 0-17 0,0 0-21 15,0 0 21-15,-3-10-14 16,3 10 16-16,0 0-41 0,0 0 26 0,0 0 2 0,0 0 3 15,0 0-23-15,0 0 36 16,0 0-31-16,0 0 10 0,0 0-8 0,0 0-12 0,32 11-5 16,-32-11 12-16,13 4-13 15,-3-2-2-15,-10-2-15 0,17 5 0 0,-7-2 35 16,1 0-40-16,-1-1 7 0,3 0 3 16,-3 1-26-16,1 0 28 0,2 0-10 0,-2 1 3 15,1 0-16-15,0 1-25 0,-2-3 28 0,3 2 5 0,-3 1-8 16,1-3 8-16,0 3-18 15,-2-2-13-15,-9-3-7 0,18 7 15 0,-8-4 7 16,-3 1 9-16,-7-4-24 0,14 5 10 16,-14-5-12-16,12 5 5 0,-12-5 2 0,11 4-12 0,-11-4 22 15,10 3 32-15,-10-3-27 16,0 0 27-16,11 4-9 0,-11-4 1 0,0 0 7 16,9 4 3-16,-9-4-28 0,0 0 38 0,0 0-20 0,0 0 4 15,8 3 1-15,-8-3-5 16,0 0-21-16,0 0 10 0,0 0-7 0,0 0-5 0,0 0-3 15,0 0 10-15,0 0 18 16,0 0 8-16,0 0-31 0,-17 14 24 0,17-14 37 16,-9 7-38-16,9-7 18 0,-11 8-20 15,11-8 13-15,-12 8 19 0,6-3-22 0,-2 1 10 0,0-1-12 16,1 1-9 0,-1-1 19-16,-2 3 7 0,1-2-43 0,1 3 33 0,-2-3-18 15,0 3 21-15,0 1-1 0,-1-1-20 16,1-1 23-16,0 1 0 0,3-1-28 0,-4 1 31 15,4-1-10-15,0-2-6 0,-2 2-15 0,2-1 43 0,0-1-17 16,7-6 10-16,-10 13 7 16,6-7-15-16,4-6-20 0,-13 10 30 0,11-5-20 15,2-5 18-15,-9 9-21 0,9-9 24 16,-7 7-22-16,7-7 9 0,-9 7-3 0,9-7 38 0,-5 7-40 16,5-7-26-16,0 0-18 0,-6 8-21 0,6-8 3 15,0 0 15-15,0 0 6 16,-6 9-3-16,6-9-21 0,0 0 34 0,0 0-21 15,0 0-5-15,0 0-12 0,0 11-6 16,0-11-225-16</inkml:trace>
  <inkml:trace contextRef="#ctx0" brushRef="#br0" timeOffset="204770.22">7403 4471 506 0,'0'0'146'0,"0"0"-2"0,0 0-6 16,0 0-8-16,0 0 16 0,0 0-41 0,0 0 5 0,0 0-10 16,0 0-13-1,0 0-8-15,0 0 8 0,0 0-20 0,0 0-13 0,40 0-13 16,-40 0 0-16,14 0 28 0,-14 0-21 0,16 0-9 0,-16 0-1 15,15 0 16-15,-15 0-34 16,19-1-9-16,-19 1 4 0,16 0-25 0,-16 0-6 0,16-2-14 16,-16 2-4-16,17-1-27 15,-17 1-11-15,15 0-17 0,-15 0-57 16,14 0 10-16,-14 0-5 0,0 0 11 0,16 3-16 16,-16-3-310-16,10 2-22 0</inkml:trace>
  <inkml:trace contextRef="#ctx0" brushRef="#br0" timeOffset="205139.87">7436 4672 496 0,'-2'12'218'0,"2"-12"-16"0,0 0-10 0,0 0-3 16,0 0-4 0,0 0-17-16,18 6-6 0,-18-6-21 0,0 0-13 0,19-2-13 15,-19 2 5-15,16-2-12 0,-16 2-11 0,21-4 0 16,-10 0-20-16,3 2-23 0,-3-2 7 15,3 2-20-15,-3-2 13 0,0 1-6 0,3 2-30 0,-14 1 3 16,17-3-16-16,-5 0-31 16,-12 3-2-16,18-4-51 0,-18 4-29 0,18-2-30 15,-18 2-28-15,16-1-21 0,-16 1-128 16,13 0-287-16,-13 0 42 0,0 0 33 0</inkml:trace>
  <inkml:trace contextRef="#ctx0" brushRef="#br0" timeOffset="206640.37">8308 4235 483 0,'0'0'190'0,"0"0"-11"0,0 0-3 15,0 0 11-15,4-8 0 0,-4 8-26 16,0 0-17-16,0 0-11 0,0 0 13 0,0 0-28 16,0 0-24-16,0 0-14 15,0 0-14-15,0 0 6 0,0 0-39 0,0 0 0 0,0 0-30 16,0 0 7-16,0 0-12 16,0 0-21-16,0 0 28 0,0 0 0 0,0 0 5 0,0 0 8 15,-19 20-18-15,9-12 8 0,1 2 4 0,-2 0-9 0,-3 0 5 16,-1 4 5-1,-3 0-16-15,1 0 26 0,0 1-26 0,-3-1 24 0,3 1-24 16,0 0 19-16,0-1-14 0,1-2 9 16,1 1 6-16,1-3-4 0,3 0-13 0,1 0 31 15,-1 0-41-15,4-3 10 16,1 1 10-16,-4-2-13 0,3 0-20 0,7-6 3 0,-8 10 15 16,8-10-8-16,-9 8-5 0,9-8 13 15,-7 6-10-15,7-6 25 0,0 0-15 0,-5 10-8 16,5-10-2-16,0 0 22 0,0 0 6 0,0 0-5 15,-2 10-8-15,2-10 10 16,0 0-5-16,0 0 23 0,0 0-28 0,14 9 10 0,-14-9-10 16,9 4 11-16,-9-4-29 0,11 2 28 15,-11-2 10-15,16 4-14 0,-16-4-14 0,15 4 5 16,-5-2 1-16,1 2 22 16,-2-2-10-16,3 1 1 0,-2 1-27 0,3-2 24 0,-1 0 2 15,-1 4-30-15,1-3-3 0,-2 1 18 0,0 0-34 16,3 0 34-16,-2-1-20 0,-4 2 4 15,4-1-2-15,-1 1-28 0,0 0 7 0,0 0-22 16,-1 0-42-16,-1 0-2 16,-1 0-28-16,3 0-8 0,-10-5 0 0,13 9 16 0,-7-4 48 15,-6-5-59-15,10 8-166 0,-10-8-192 16,9 7 10-16</inkml:trace>
  <inkml:trace contextRef="#ctx0" brushRef="#br0" timeOffset="206970.34">8555 4416 570 0,'0'0'233'0,"0"0"-23"0,0 0-33 0,0 0-8 16,-4 34-5-16,4-34-19 0,-3 12-27 0,3-12-10 0,0 14 2 15,0-14-10-15,-1 12-11 0,1-12 14 16,-1 14-70-16,1-14-10 0,-2 15-77 15,2-15-23-15,-4 15-63 0,-3-9-173 16,7-6-306-16,-5 14 68 0,5-14 63 0</inkml:trace>
  <inkml:trace contextRef="#ctx0" brushRef="#br0" timeOffset="207170.47">8521 4313 470 0,'2'-11'182'0,"-2"11"-44"0,0 0-35 0,0 0-39 0,0 0-16 16,0 0-22-16,0 0-11 0,0 0-45 0,0 0-42 15,0 0-174-15,28 22-243 16</inkml:trace>
  <inkml:trace contextRef="#ctx0" brushRef="#br0" timeOffset="207810.45">8787 4461 752 0,'0'0'230'0,"0"0"3"16,7-6-18-16,-7 6-15 15,0 0-3-15,4-8-33 0,-4 8-18 0,0 0 7 0,0 0-30 16,2-11-15-16,-2 11 7 16,0 0-28-16,0 0-15 0,0 0-13 0,0 0 2 0,-7-18 3 15,7 18-51-15,0 0 5 16,-8-6-16-16,8 6 14 0,0 0-11 0,-16-1-8 16,16 1 6-16,0 0-11 0,-19 6 21 0,19-6 0 0,-17 8-16 15,10-3 24-15,-1 1-21 0,-2 1-6 16,1 2 29-16,3 0-15 0,-4 4-5 0,1-2-16 15,5-1 0-15,-2 1 13 16,3-1-8-16,-4 1-4 0,5 0-14 0,-1-2 0 0,3-9-7 16,-2 19 28-16,2-10-5 15,0-9-13-15,0 13 13 0,0-13 30 0,2 12 6 0,-2-12-6 16,5 7-5-16,-5-7 8 16,10 5 6-16,-10-5-17 0,0 0-6 0,19-2 14 15,-19 2-7-15,16-9 2 0,-7 3-12 0,2-2-26 0,-1-1 7 16,0-1-4-16,1 1-24 0,-1-4 6 15,1 1-21-15,-1-2-7 0,2-4 7 0,-5 3 5 16,2 0-2-16,0-2 12 16,-2 0-5-16,-1 1 9 0,-3 1 27 0,1-1 10 0,0 1 6 15,-1 2-14-15,-2 1-4 16,1 1-8-16,-2 11 26 0,2-20-8 0,-2 11-13 0,0 9 2 16,0-14-9-16,0 14 2 0,2-13-6 0,-2 13-1 15,0 0 4-15,0-14-12 16,0 14 17-16,0 0 1 0,0 0 7 0,0 0 0 0,0 0 0 15,0 0 26-15,0 0-5 16,0 0-3-16,0 0 18 0,-4 35 0 0,4-23-28 0,0 2 25 16,0 1 6-16,-2 4 5 15,2 0-1-15,0 0-7 0,0 2-5 0,0 0-15 16,2 1 10-16,-2 1-18 0,2-2-34 16,0 3 14-16,-2-3-65 0,0-1-48 0,0 0-6 0,4-3-257 15,-4 1-198-15,0-3 51 0</inkml:trace>
  <inkml:trace contextRef="#ctx0" brushRef="#br0" timeOffset="208059.86">9034 4724 296 0,'-8'8'87'0,"2"0"-23"15,-1-2-30-15,7-6 12 0,-10 11-39 0,10-11-22 0,-8 9-57 16,8-9 14-16</inkml:trace>
  <inkml:trace contextRef="#ctx0" brushRef="#br0" timeOffset="208590.37">9242 4385 685 0,'0'0'272'0,"7"-9"-24"0,-7 9-15 16,0 0 10-16,7-10-46 0,-7 10-12 0,7-5-9 0,-7 5-4 15,0 0-14-15,13-9-27 0,-13 9-11 0,9-5-2 16,-9 5-23-16,11-2 2 15,-11 2-23-15,0 0-7 0,18-2-8 0,-18 2-18 0,0 0-18 16,14 2-11-16,-14-2-12 16,11 4-20-16,-11-4-34 0,9 6-5 0,-9-6-40 0,4 10-6 15,-4-10-8-15,1 11 34 16,-1-11-1-16,-5 15 3 0,1-5 6 0,-4 0-9 16,2 3 32-16,-5 0-3 0,2 1 10 0,-5 1 2 0,1 0 1 15,-1-1 15-15,1 1-5 16,4-4-21-16,-3 2 26 0,2-2 3 0,1 0 17 0,-1 0-18 15,4-2 32-15,1-3 14 16,1 3 6-16,4-9-3 0,-7 12 21 0,7-12 12 16,-4 10-10-16,4-10 11 0,-3 11-16 15,3-11 15-15,0 0-2 0,0 0-10 0,10 10 0 0,-10-10-11 16,0 0 0-16,11 3 11 16,-11-3-39-16,0 0-12 0,20-2-11 0,-20 2-8 15,15-3-7-15,-15 3-15 0,17-4-24 0,-7 2-38 0,-1-2-41 16,-9 4-35-16,19-6-14 15,-9 3-412-15,0 0 65 0,-1-1 22 16</inkml:trace>
  <inkml:trace contextRef="#ctx0" brushRef="#br0" timeOffset="209740.31">9483 4056 358 0,'0'0'133'0,"0"0"15"0,0 0-17 0,0 0-24 15,0 0-27-15,0 0 17 0,0 0-5 0,0 0 11 0,0 0-34 16,0 0 10-16,0 0-33 0,0 0 16 15,0 0 2-15,0 0-16 0,0 0-17 0,0 0 10 16,0 0 10-16,0 0-5 16,0 0-10-16,0 0 36 0,0 0-26 0,0 0 54 0,0 0-59 15,0 0-1-15,0 0-9 16,0 0 8-16,0 0-19 0,0 0 6 0,0 0-8 0,0 0-3 16,0 0 5-16,0 0-9 0,0 0 4 15,0 0 18-15,0 0-30 0,0 0 5 16,0 0 4-16,0 0 27 0,0 0-29 0,0 0 21 0,0 0-11 15,0 0 1-15,0 0 30 0,0 0-5 16,0 0-23-16,0 0-5 0,0 0-5 0,0 0 15 16,0 0 0-16,0 0-5 15,0 0 0-15,0 0-8 0,0 0-7 0,0 0 13 16,0 0-6-16,0 0 26 0,0 0-33 16,25 21-6-16,-25-21 11 0,4 7 7 0,-4-7-7 0,9 7 23 15,-9-7-33-15,7 9 7 0,-7-9 13 0,9 7-18 16,-5-2 0-16,-4-5 10 15,11 10-20-15,-6-5 10 0,4 2-12 0,-5-1 12 0,3 0-10 16,3 1-11-16,-4 1 6 16,1-1 8-16,-3 1-24 0,5 0 6 15,-2-1 2-15,2 1-8 0,-3-1 11 0,1 0 10 16,0 0-6-16,0-1-4 0,0 2-6 0,-7-8-4 16,12 9 25-16,-8-3-15 0,-4-6-14 0,10 10 14 0,-10-10-5 15,7 8 7-15,-7-8-23 0,6 7 21 16,-6-7-19-16,8 6 19 0,-8-6-18 0,5 7-11 15,-5-7 24-15,0 0 7 16,6 8-31-16,-6-8 26 0,0 0-25 0,0 0-1 0,0 0-22 16,7 8-1-16,-7-8-12 15,0 0 23-15,0 0-8 0,0 0 18 0,2 9-8 0,-2-9 3 16,0 0 10-16,0 0 20 16,0 0-12-16,-2 14 25 0,2-14-7 0,0 0-1 15,-5 15-22-15,5-15 23 0,-2 12-24 0,2-12 47 0,-4 14-23 16,-1-6 17-16,3 2-2 0,-4 0 0 15,2 1 5-15,-2 3-7 0,-1 0 17 0,-1-1-17 16,-2 2-1-16,6 1 3 16,-5-1-5-16,2 1 18 0,-2 0 20 0,4 0 8 0,-5 2-44 15,3-3 21-15,0-1-36 16,-2 0 62-16,2 1-36 0,-1-1 17 0,1 0-15 0,0 0 1 16,-2-2-4-16,2 1 11 0,-2-1-2 0,4-1-9 15,-1-1 1-15,1-1 5 16,-1 1-3-16,1-1 0 0,-2-2-20 0,7-7 43 0,-9 14-51 15,5-8-10-15,4-6-18 0,-5 10 15 16,5-10-63-16,-7 10-19 0,7-10-28 0,0 0-48 16,-4 10-336-16,4-10 67 15</inkml:trace>
  <inkml:trace contextRef="#ctx0" brushRef="#br0" timeOffset="212719.93">10370 4293 586 0,'0'0'210'0,"0"0"-21"16,0 0-15-16,0 0-20 0,0 0-6 0,0 0-2 15,-25 14-36-15,25-14 5 0,0 0 3 16,0 0-3-16,2 15-20 0,-2-15 2 0,3 12-20 0,-3-12 0 16,0 11-13-16,0-11 28 15,2 11-36-15,-2-11-12 0,0 0 2 0,2 15 0 16,-2-15-15-16,1 11 7 0,-1-11-38 0,0 0-36 0,2 14-43 15,-2-14-42-15,0 10-68 16,0-10-62-16,0 0-373 0,0 12 48 0,0-12 89 0</inkml:trace>
  <inkml:trace contextRef="#ctx0" brushRef="#br0" timeOffset="212939.81">10337 4180 225 0,'0'0'59'0,"0"0"5"0,2-13-23 15,-2 13-39-15,0 0 3 0,0 0-2 16,13 0 7-16,-13 0-100 0</inkml:trace>
  <inkml:trace contextRef="#ctx0" brushRef="#br0" timeOffset="213510.64">10698 4280 565 0,'0'0'154'16,"0"0"-16"-16,0 0-5 0,0 0-33 0,0 0 13 0,0 0-29 15,0 0-2-15,-27-17-8 16,27 17 0-16,0 0-28 0,0 0 18 0,0 0-17 0,-29 12 14 16,29-12-15-16,-11 9 10 0,3-3-27 0,2 0-14 0,-1 0 3 15,1 2 0 1,1 0 10-16,5-8-5 0,-11 16 0 0,9-9-21 0,2-7 1 15,-7 15 7-15,5-8-12 0,2-7 12 16,-2 14-2-16,2-14 27 0,0 13-24 0,0-13 9 16,0 0-10-16,2 15 16 15,-2-15 10-15,2 8-16 0,-2-8-4 0,9 5 4 0,-9-5-10 16,10 4 19-16,-10-4-24 16,0 0 13-16,17 0-21 0,-17 0 24 0,0 0-16 0,23-9-13 15,-17 6 5-15,-6 3-2 0,16-13-10 0,-9 6 2 16,1-1-15-16,-1-3-3 15,0-1 16-15,0 0 10 0,-1-1-23 0,-1-4 5 0,0 2-29 16,-1-1 34-16,0-2-5 0,-2 2 26 16,2 0 0-16,-3 2-1 0,1 1 6 0,-1-1 15 15,1 1-13-15,-2 1 16 16,0 1-21-16,0 11 18 0,0-18-23 0,0 18 0 0,0-15 8 16,0 15-39-16,0-13-15 0,0 13 5 0,0 0 23 15,-2-12-13-15,2 12 6 0,0 0 14 16,0 0-7-16,0 0 24 0,0 0-19 0,0 0 5 15,0 0 5-15,0 0 21 16,2 48-36-16,-2-36 21 0,4 2-8 0,-3 1 15 0,4 2-38 16,-2 1-10-16,-1-1-49 0,3 2-3 15,0-2-48-15,-1 1 10 0,1-2-51 0,-1 2-321 16,2-2 42-16</inkml:trace>
  <inkml:trace contextRef="#ctx0" brushRef="#br0" timeOffset="-213036.83">10967 4317 693 0,'0'0'231'0,"0"0"-24"0,0 0 0 0,0 0-5 0,0 0 6 16,0 0-50-16,0 0-1 16,0 0-22-16,0 0-30 0,0 0-10 0,0 0-21 0,0 0-10 15,0 0-13-15,-13 3-10 16,13-3 21-16,0 0-19 0,-2 10 16 0,2-10-46 16,-4 11 36-16,4-11-34 0,-7 11-30 0,7-11 4 0,-4 14-22 15,0-6-39-15,4-8-25 16,-6 16-54-16,2-9-20 0,4-7 20 0,-9 14-98 0,7-7-314 15,2-7 26-15,-5 12 50 16</inkml:trace>
  <inkml:trace contextRef="#ctx0" brushRef="#br0" timeOffset="-212356.99">11129 4156 652 0,'5'-7'218'0,"-5"7"-31"0,0 0 10 16,0 0-33-16,9-8-1 0,-9 8-22 15,0 0-15-15,9-5-14 0,-9 5 6 0,0 0-26 0,15-4 5 16,-15 4-22-16,11-1 9 0,-11 1-7 16,0 0-16-16,20 0-12 0,-20 0-8 0,13 0-13 15,-13 0-2-15,12 3-14 0,-12-3-4 0,12 3-8 0,-12-3-15 16,10 6 7-1,-10-6-7-15,10 8-11 0,-10-8-2 0,4 9-8 0,-4-9-7 16,3 11-1-16,-3-11 3 0,-2 13-2 16,2-13 2-16,-4 12 30 0,4-12-27 0,-6 13-16 15,6-13 16-15,-6 12-24 16,1-7 24-16,5-5-5 0,-8 11-6 0,3-5 13 0,5-6 13 16,-7 9-8-16,7-9 36 0,-8 8-53 0,8-8 2 15,-4 6-28-15,4-6-1 0,0 0-2 16,0 0 21-16,-3 10 15 0,3-10 16 0,0 0-6 0,0 0 16 15,0 0-3 1,0 0-11-16,10 11 12 0,-10-11-12 0,0 0 17 0,14 1 9 16,-14-1-17-16,0 0 2 0,13 2 13 15,-13-2 12-15,10 2-17 0,-10-2 5 0,11 3-8 16,-11-3 16-16,8 4-26 16,-8-4 5-16,0 0 10 0,11 6 28 0,-11-6-43 0,6 6 36 15,-6-6-18-15,0 0-13 0,3 11 41 0,-3-11 0 16,0 0-2-16,-3 15 15 0,3-15 5 15,-6 9-26-15,6-9 3 0,-9 10 0 0,9-10 18 0,-12 10-6 16,7-4-12 0,-5 0 23-16,3 1-25 0,7-7-14 0,-15 8-43 0,7-2-18 15,8-6-28-15,-14 8-13 0,10-5-7 16,4-3-200-16,-14 6-121 0,14-6-12 0</inkml:trace>
  <inkml:trace contextRef="#ctx0" brushRef="#br0" timeOffset="-211776.77">11461 3980 678 0,'0'0'215'0,"0"0"-33"0,0 0 20 0,0 0-46 0,0 0-2 16,0 0-21-16,0 0 7 0,0 0-30 0,0 0-15 0,0 0 5 15,23 12 15-15,-23-12-30 16,11 10 12-16,-4-3-28 0,-1-3 0 0,1 3-5 0,0 0 10 15,1 0-22-15,1 0 9 16,-1-1-30-16,3 2 20 0,-2-2-13 0,0 1-4 16,3 0-11-16,-3-1 5 0,1 0-23 15,-2 2 20-15,3-2-12 0,-3-1 10 0,0 1-7 0,2 0 2 16,-3 0-21 0,0 0-17-16,0 0-24 0,-7-6 24 0,13 10-3 0,-8-6-1 15,-5-4-24-15,8 9 4 0,-8-9 6 0,7 9 15 0,-7-9 5 16,7 10 10-16,-7-10-20 15,1 12 13-15,-1-12 5 0,1 11 7 16,-1-11-15-16,-1 14 13 0,1-14-13 0,-3 13 26 16,-1-4-24-16,4-9 11 0,-7 16-5 0,3-8-3 15,-1 1-2-15,0-1 7 0,-1 1 6 16,-2 0-9-16,2 0 27 0,-3 1-27 0,1 0-6 0,-3 1 40 16,1-1-31-1,0 1 0-15,-3 0-17 0,2 1 25 0,-3-1-28 0,2 1-1 16,-4 1-22-16,0 1-49 0,1-1-46 0,-3 1-5 0,2 1-7 15,0-1-29-15,-10 0-28 16,11-1-315-16,2-2 5 0,2-3 75 0</inkml:trace>
  <inkml:trace contextRef="#ctx0" brushRef="#br0" timeOffset="-210676.98">10470 4057 488 0,'0'0'159'0,"0"0"5"16,0 0-21-16,0 0-22 15,2-11 17-15,-2 11-8 0,0 0-9 0,0 0-16 0,0 0 0 16,0 0-21-16,3-11 21 0,-3 11-28 16,0 0-3-16,0 0-13 0,0 0-2 0,0 0-38 15,0 0 2-15,0 0 10 16,0 0-2-16,0 0 0 0,0 0-3 0,0 0-5 0,0 0-5 16,0 0 2-16,0 0-12 0,-28 17 15 0,28-17 18 15,-12 15-31-15,6-6-2 0,-3 2 4 16,-1 3-9-16,-1-2 5 0,0 5 2 0,-3-2 13 15,1 1-20-15,2-1 7 16,-2 1 10-16,2-2-30 0,0-2 18 0,1 0-16 0,-1 1 13 16,1-1 0-16,1-1-5 0,1-1 3 15,-1 0 2-15,1-1-10 0,0-2-16 0,3 2-7 16,5-9 13-16,-10 11-8 16,6-5-18-16,4-6 20 0,-8 8-9 0,8-8 1 0,-6 7 1 15,6-7-33-15,-5 8 20 0,5-8-3 0,0 0 6 16,-6 8-13-16,6-8 2 0,0 0 18 15,0 0 3-15,0 0 0 0,-5 11 13 0,5-11-1 16,0 0 1-16,0 0-18 16,0 0 7-16,0 0-7 0,0 0 25 0,0 0-20 0,0 0 23 15,3 12 2-15,-3-12 14 0,0 0-22 16,0 0 27-16,10 8-19 0,-10-8 8 0,0 0-17 16,9 3 27-16,-9-3-15 0,9 6 0 0,-9-6 0 0,14 4 26 15,-14-4-19-15,13 7 26 16,-6-4-22-16,-7-3 9 0,17 8-2 0,-7-4 5 15,1 1 5-15,-2 0-12 0,1 1 4 16,-1-1-2-16,1 1 0 0,-1 1 8 0,5 0-21 16,-3 3 15-16,2-1 8 15,-3-2-12-15,0 3-9 0,-1-1 22 0,1 1-24 0,-1 0 20 16,-1-3-17-16,2 5 18 0,-1-2-24 16,0-3-4-16,-2 3-42 0,5 0-28 0,-2-1-33 15,2-2-56-15,-4 1-23 0,3-4 58 0,3 2-396 0,-1-2 64 16,1 1-21-16</inkml:trace>
  <inkml:trace contextRef="#ctx0" brushRef="#br0" timeOffset="-209621.11">12238 4107 537 0,'0'0'212'15,"0"0"-4"-15,0 0-29 0,0 0-10 0,0 0-31 16,0 0 11-16,0 0-34 0,0 0-3 16,0 0-7-16,0 0-12 0,18 3-4 15,-18-3 3-15,0 0-17 0,0 0 6 0,0 0-19 0,22 2 4 0,-22-2-20 16,11 0 16-16,-11 0-19 15,0 0-14-15,20-1-12 0,-20 1-27 0,17 0-26 16,-17 0-51-16,14 0-20 0,-14 0-26 16,13 0-69-16,-13 0 15 0,0 0 20 0,18 2-347 0,-18-2-11 15,10 4 54-15</inkml:trace>
  <inkml:trace contextRef="#ctx0" brushRef="#br0" timeOffset="-209356.85">12256 4290 511 0,'0'0'208'0,"0"0"-3"16,0 0-6-16,0 0-12 15,0 0-15-15,25 1-29 0,-25-1 0 0,15-1-17 16,-15 1-16-16,17-3-26 0,-17 3-10 16,24-3-25-16,-12 1-16 0,0 1-12 0,1-2-49 15,0 2-8-15,0-1-72 0,-13 2-25 16,25-3-20-16,-25 3-101 0,18 0-299 0,-6-1 36 0,-12 1 54 16</inkml:trace>
  <inkml:trace contextRef="#ctx0" brushRef="#br0" timeOffset="-183856.57">13226 4025 483 0,'0'0'172'0,"0"0"-8"0,3-13-13 16,-3 13 18-16,0 0 0 0,0 0-11 0,0 0-25 15,2-11 13-15,-2 11 21 0,0 0-32 0,0 0-17 16,0 0 0-16,0 0-11 16,0 0-15-16,-2-13 13 0,2 13-15 0,0 0-11 0,0 0 3 15,0 0-2-15,0 0-19 0,0 0 3 0,0 0-23 16,0 0 23-16,0 0-31 0,0 0 26 15,0 0-33-15,0 0 2 0,-5-10-8 0,5 10-7 16,0 0 10-16,0 0 18 16,0 0-49-16,0 0 19 0,0 0 4 0,0 0 5 0,0 0 14 15,0 0-11-15,-24 15-13 16,24-15-10-16,-14 10 8 0,7-3 17 0,-1-1-12 0,0 3-3 16,-4 0-2-16,3 0-8 0,-4 1 0 0,0 2 10 0,2 0-7 15,-2 1-16 1,-1-1 10-16,1 1 19 0,-2-1-26 0,2 2 7 0,0-3-17 15,1 2 17-15,1-3 11 0,-1 0-21 16,1 0-8-16,1 0 16 0,-1 0-18 0,1 0-15 16,0 0-1-16,1-3 16 15,2 1-18-15,0-1 11 0,-2 1-6 0,3-2 26 0,1 1-3 16,5-7 5-16,-10 10-20 16,10-10 15-16,-10 9 0 0,10-9-7 0,-5 8 2 0,5-8 10 15,-7 6 1-15,7-6 14 0,0 0-2 0,-6 7-20 16,6-7 5-16,0 0-5 15,0 0 9-15,-10 8 19 0,10-8-8 0,0 0 8 0,0 0 0 16,0 0-18-16,-5 6 12 16,5-6 1-16,0 0-8 0,0 0 3 0,0 0-11 0,0 0 18 15,0 0-25-15,0 0 0 16,0 0-11-16,0 0 21 0,0 0-8 0,0 0-13 16,0 0-17-16,0 0 10 0,0 0-16 0,0 0 31 0,0 0-15 15,0 0 10-15,0 0 0 0,0 0 7 16,0 0 4-16,0 0 12 0,14 14-11 0,-14-14-14 15,10 4 17-15,-10-4 13 16,11 5-10-16,-3-1 3 0,-8-4 14 0,15 6-12 16,-7-1 3-16,0-1-1 0,1 0 4 15,1 0 4-15,0 1-5 0,0 0-3 0,0 2 4 0,-1-3 9 16,1 3-41-16,0-1 31 16,0 0-5-16,1-1 18 0,1 3-15 0,-1-2-13 15,-1 0 12-15,0 2-2 0,0-2-18 0,-2 1 26 0,1 1 13 16,-1-2-4-16,1 2-9 15,-1-2 5-15,-1 0-3 0,1 2 0 0,-2-3-4 0,1 1-6 16,-7-6-6-16,12 11-29 16,-6-6-9-16,0 0-71 0,-6-5-5 0,9 9-49 15,-9-9-57-15,9 8-406 0,-9-8 69 16,9 4 72-16,-9-4 40 0</inkml:trace>
  <inkml:trace contextRef="#ctx0" brushRef="#br0" timeOffset="-183166.33">13286 4274 181 0,'-10'10'16'0,"10"-10"32"16,-7 8-2-16,3-1-2 0,4-7-24 15,-6 12 29-15,2-6-18 0,4-6-3 0,-6 14-5 0,2-7 20 16,4-7-25-16,-6 15-7 16,5-7 29-16,1-8-1 0,-3 16-14 0,3-16 6 15,-1 14-10-15,1-14 9 0,1 15-14 0,-1-15 22 0,1 15 3 16,-1-15 13-16,6 11-39 15,-6-11 8-15,7 10-10 0,-7-10 23 0,4 10-8 0,-4-10 10 16,7 8-7-16,-7-8 10 16,9 5-13-16,-9-5 13 0,11 3-2 0,-11-3-14 15,10 2-15-15,-10-2 34 0,0 0 2 16,19-2-31-16,-19 2 3 0,14-2-5 0,-14 2-8 0,11-5 36 16,-11 5-10-16,14-6-3 0,-8 1 26 0,-6 5-34 15,13-8-9-15,-7 2 12 16,-6 6 2-16,9-10-2 0,-3 4-15 0,-6 6 20 15,7-13-18-15,-7 13-7 0,4-14 4 16,-2 6 1-16,-2 8 2 0,2-17 1 0,-2 17-1 0,-2-15-13 16,2 15-9-16,-2-15 6 15,2 15 9-15,-4-14-8 0,4 14 23 0,-6-12-39 16,6 12 3-16,-4-12 0 0,4 12 1 16,-7-9 1-16,7 9-20 0,-9-9-23 0,9 9 21 15,-7-6-21-15,7 6-10 0,0 0 3 0,-11-6 25 0,11 6-36 16,0 0 26-16,-13-2-52 15,13 2 55-15,0 0-11 0,0 0-82 0,0 0-10 16,0 0-274-16</inkml:trace>
  <inkml:trace contextRef="#ctx0" brushRef="#br0" timeOffset="-182736.43">13505 4251 261 0,'0'0'64'16,"0"0"35"-16,0 0-32 0,0 0 2 15,0 0 0-15,6 6-7 0,-6-6-11 0,0 0 26 0,0 0-21 16,0 0-2-16,0 0-24 16,0 0-14-16,5 8 17 0,-5-8-7 0,0 0-19 15,0 0 34-15,0 0 5 0,0 0 16 16,0 0-19-16,0 0 26 0,0 0 6 0,0 0-6 16,0 0 15-16,0 0 3 0,0 0-23 0,8 6 21 0,-8-6 12 15,0 0-25-15,0 0-3 16,0 0-13-16,0 0 0 0,0 0-10 0,0 0 13 15,0 0-15-15,0 0-11 0,0 0 3 16,0 0 0-16,0 0-16 0,0 0-10 0,0 0-20 0,0 0 3 16,0 0-24-1,0 0-46-15,0 0-10 0,0 0-3 0,0 0-66 0,0 0 3 16,0 0-206-16,0 0-219 0,0 0 48 16</inkml:trace>
  <inkml:trace contextRef="#ctx0" brushRef="#br0" timeOffset="-181986.29">13424 4201 529 0,'0'0'213'0,"0"0"-19"0,0 0-9 15,0 0-22-15,0 0-9 0,0 0-11 16,0 0-25-16,0 0 15 0,0 0-25 0,0 0-14 16,0 0-12-16,0 0 16 0,0 0 4 0,0 0-30 0,0 0-3 15,0 0-8-15,0 0 1 16,0 0-9-16,0 0-1 0,0 0-14 0,0 0-7 15,0 0-6-15,0 0 3 0,0 0-7 16,-10-14 12-16,10 14-7 0,0 0-8 0,0 0 7 16,0 0-7-16,0 0-8 15,0 0-10-15,0 0 8 0,0 0 0 0,-23 16-6 0,23-16 1 16,-6 8-3-16,6-8 3 0,-9 9 12 0,9-9-13 16,-9 12 4-16,4-7-1 0,5-5-5 15,-7 12 0-15,1-5-11 0,2 2 11 0,4-9-10 0,-9 15 23 16,7-8-23-1,-1 2 12-15,3-9-12 0,-6 14 10 0,5-7-8 0,1-7 3 16,-4 14-2-16,4-14-1 0,-2 14-5 16,2-14 0-16,0 12-12 0,0-12 2 0,0 13-3 15,0-13 13-15,3 10-17 16,-3-10 12-16,3 10 5 0,-3-10 15 0,6 9-12 0,-6-9 31 16,8 8-14-16,-8-8 11 0,10 8 8 0,-10-8-11 15,10 5 3-15,-10-5 13 0,14 4 0 16,-14-4 12-16,14 1 1 0,-14-1-11 0,18 1-13 15,-8 0-4-15,-10-1 9 16,18-1-35-16,-18 1 2 0,21-5-17 0,-11 4-29 0,-10 1-36 16,19-5-35-16,-11 2-6 0,4 1-63 15,-12 2 5-15,19-8-408 0,-8 6-7 0,-4-2 67 16,-7 4 106-16</inkml:trace>
  <inkml:trace contextRef="#ctx0" brushRef="#br0" timeOffset="-181475.94">13652 4228 414 0,'-20'3'123'0,"20"-3"-5"15,0 0-8-15,-11 6-5 0,11-6-3 16,-11 5-20-16,11-5-13 0,-9 8-2 0,9-8-6 16,-7 9 3-16,7-9 0 15,-8 11-20-15,8-11 22 0,-6 11-30 0,5-4 26 0,1-7-9 16,-5 14-17-16,5-14 2 16,-1 11 1-16,1-11 7 0,-2 14-31 0,2-14 16 0,2 11-13 15,-2-11 15-15,0 0-10 0,1 17 5 0,-1-17 8 16,3 6 13-16,-3-6-11 15,0 0 37-15,4 10-6 0,-4-10 13 0,0 0-8 0,9 6 5 16,-9-6-7-16,0 0 10 16,0 0-16-16,14 0-7 0,-14 0-3 0,0 0-2 0,0 0-3 15,20-7 11-15,-20 7-34 16,8-7 21-16,-2 1-6 0,-6 6-20 0,8-11-2 16,-8 11-6-16,9-11-2 0,-8 3 2 0,-1 8 6 0,4-14-19 15,-4 14 16-15,2-13-5 0,-2 13-18 16,0-15 18-16,0 15-8 0,-3-14 2 0,3 14-4 15,-4-12 0-15,4 12-11 16,-5-12-2-16,5 12-3 0,-6-10-10 0,6 10-34 0,-8-9-1 16,8 9-22-16,-7-6-20 15,7 6-58-15,0 0-4 0,-10-4-17 0,10 4-2 0,0 0 27 16,0 0-227-16,0 0-224 16,0 0 70-16,0 0 62 0</inkml:trace>
  <inkml:trace contextRef="#ctx0" brushRef="#br0" timeOffset="-180906.29">13812 4267 319 0,'-3'10'139'16,"3"-10"-11"-16,0 0-3 0,-2 14-25 0,2-14 7 0,0 0-17 16,-1 14 2-16,1-14-23 15,-2 8 41-15,2-8-20 0,0 0-13 0,0 0 0 16,-2 15-6-16,2-15-25 0,0 0 8 16,-1 10 0-16,1-10-26 0,0 0 23 0,0 0-5 0,-3 11 8 15,3-11 0-15,0 0 10 0,0 0 12 0,0 0 12 16,0 0 14-16,0 0-20 15,0 0-3-15,0 0-15 0,0 0 0 0,0 0-2 0,0 0-16 16,0 0-13-16,0 0 5 16,0 0-7-16,0 0-8 0,0 0-10 15,0 0 5-15,0 0-16 0,-3-34-7 0,3 34 8 16,3-14 20-16,-3 14-23 0,6-13-5 0,-3 6-3 16,-3 7 13-16,6-14-20 0,-2 7 28 0,1-2-19 0,-5 9 6 15,10-14-7-15,-4 9-9 16,-6 5 16-16,10-10-15 0,-5 5 23 0,-5 5-13 0,12-6-8 15,-12 6 13-15,10-2-23 16,-10 2 13-16,0 0-1 0,19 2 4 0,-19-2-6 16,0 0 3-16,18 5 10 0,-18-5-6 15,9 6-6-15,-3-1-4 0,-6-5 14 0,8 9-6 0,-3-4 13 16,-5-5 0 0,6 9-5-16,-6-9 13 0,9 9 2 0,-9-9-22 0,5 7 4 15,-5-7-2-15,4 8-15 0,-4-8-26 0,0 0-26 0,6 10-30 16,-6-10-21-16,4 6-23 15,-4-6-33-15,0 0-177 0,3 10-261 0,-3-10 77 16,0 0 43-16</inkml:trace>
  <inkml:trace contextRef="#ctx0" brushRef="#br0" timeOffset="-180356.84">14138 4163 486 0,'0'0'202'16,"0"0"-23"-16,0 0-2 0,-8-6-31 16,8 6-18-16,0 0 10 0,0 0-41 0,0 0 6 15,-24 5-6-15,24-5-25 0,-12 6 4 0,12-6 1 0,-13 10-28 16,7-6 10-16,6-4-18 15,-15 11-8-15,10-4 5 0,-3-1 11 0,8-6-18 16,-11 10 7-16,7-4-33 0,4-6 5 16,-6 10-7-16,6-10-6 0,-4 11 8 0,4-11 1 0,-3 10-24 15,3-10 5 1,0 0-5-16,-4 13 5 0,4-13 18 0,0 0 0 0,6 12 11 16,-6-12 7-16,4 8-5 0,-4-8-5 0,7 6 7 0,-7-6 18 15,9 8-12-15,-9-8-3 16,12 6-8-16,-12-6-7 0,10 7 13 0,-10-7 2 0,12 5-8 15,-12-5 0-15,11 7-22 16,-11-7 22-16,8 5 8 0,-8-5-18 0,10 6 16 16,-10-6-24-16,9 5 3 0,-9-5 18 15,0 0-26-15,8 9 13 0,-8-9 6 0,4 7 19 0,-4-7-4 16,0 0 2 0,5 13-15-16,-5-13 2 0,0 0-2 0,-3 14 13 0,3-14-1 15,0 0 6-15,-6 15-11 0,6-15-4 0,-6 11 22 16,6-11-10-16,-9 8 3 0,3-2-16 15,6-6 6-15,-7 8 15 0,7-8-29 0,-10 8 1 16,10-8-8-16,-10 7 10 0,10-7-12 16,-10 5-29-16,10-5-25 0,-8 5-16 0,8-5-30 15,0 0-44-15,-11 4-28 0,11-4-115 16,0 0-336-16,0 0 34 0,0 0 35 0</inkml:trace>
  <inkml:trace contextRef="#ctx0" brushRef="#br0" timeOffset="-179519.48">14281 4046 404 0,'0'0'166'0,"0"0"-12"15,0 0-11-15,0 0-2 16,-1-12-13-16,1 12-3 0,0 0-15 0,0 0 13 0,0 0-33 16,0 0-21-16,0 0 10 0,0 0 6 15,-2-12-34-15,2 12 18 0,0 0-43 0,0 0 28 16,0 0 4-16,0 0-14 0,0 0 7 0,0 0 0 0,0 0-12 15,0 0 17 1,0 0-23-16,0 0 11 0,0 0-1 0,0 0-12 0,0 0-8 16,-4-11-5-16,4 11-3 0,0 0-2 15,0 0 10-15,0 0-5 0,0 0-3 0,0 0 3 16,0 0-23-16,0 0 33 16,0 0-30-16,0 0 7 0,0 0-10 0,0 0 30 0,0 0 1 15,0 0-26-15,0 0 21 0,0 0 7 0,0 0-10 16,0 0 7-16,0 0 1 0,0 0-16 15,0 0 23-15,0 0 11 0,0 0-13 16,0 0-11-16,0 0 31 0,0 0-15 16,0 0-23-16,0 0 12 0,0 0-7 0,0 0 8 0,0 0-13 15,0 0 5-15,0 0-16 16,0 0 6-16,0 0-11 0,0 0 8 0,0 0 6 0,0 0 2 16,0 0-31-16,0 0 10 0,0 0-2 0,0 0 10 0,0 0-11 15,0 0-1 1,0 0-17-16,0 0 24 0,0 0-20 0,0 0 20 0,0 0-11 15,0 0 29-15,8 32-41 0,-8-32 38 16,0 16 3-16,0-8-28 0,0-8 9 0,-1 19 19 16,1-8-10-16,-1 1 10 15,-1-1-1-15,1 1 6 0,-1-1-15 0,1 1 17 16,-1 0-20-16,1 1 3 0,0-2-11 0,1-11 34 0,-2 22-16 16,1-10-7-16,1-1-14 15,0-11 9-15,0 19-19 0,0-19 27 0,1 17-24 0,-1-8 7 16,0-9 11-16,3 15-5 15,-2-9-5-15,-1-6-3 0,5 13-12 0,-5-13 19 0,4 12 1 16,-4-12 13-16,4 9-21 16,-4-9 18-16,7 9-17 0,-7-9 12 0,10 7-6 0,-10-7 27 15,12 5-21-15,-5-2 20 16,-7-3-14-16,15 2-12 0,-15-2-6 0,18 3-1 16,-9-2-18-16,-9-1-2 0,18 0-13 0,-18 0-21 0,22-1-30 15,-14-1-18-15,-8 2-39 0,20-2 29 16,-10 0-31-16,1-1-13 0,-11 3-8 0,18-6 18 15,-10 1-45-15,3 0-321 16,-4 0 18-16,-7 5 80 0</inkml:trace>
  <inkml:trace contextRef="#ctx0" brushRef="#br0" timeOffset="-179276.9">14381 4147 532 0,'0'0'166'0,"0"0"-22"0,0 0 9 0,0 0-7 0,0 0-5 16,0 0-26-16,0 0-2 0,0 0-24 0,0 0 24 15,0 0-26-15,0 0-28 16,0 0-8-16,0 0-38 0,30-16-44 0,-22 13-28 0,-8 3-46 15,17-2 44-15,-6 0-70 16,0-2-35-16,-11 4-320 0,23-3 2 0</inkml:trace>
  <inkml:trace contextRef="#ctx0" brushRef="#br0" timeOffset="-178056.13">14657 4381 248 0,'0'0'71'0,"0"0"6"15,0 0-13-15,0 0-10 16,-10 4 10-16,10-4-28 0,0 0 7 0,-6 11-7 0,6-11 18 16,-5 7 20-16,5-7-53 0,-7 9 20 0,7-9-11 15,-7 9-40-15,7-9 10 0,-6 9-26 16,6-9-4-16,-6 10-6 0,6-10 5 0,-6 9-20 0,6-9-410 15</inkml:trace>
  <inkml:trace contextRef="#ctx0" brushRef="#br0" timeOffset="-177556.32">14727 4122 680 0,'0'0'221'0,"0"0"-22"0,0 0-15 0,0 0-20 0,0 0-13 16,0 0-28-1,0 0 3-15,0 0-9 0,0 0 1 0,0 0-18 0,0 0-16 16,0 0 1-16,0 0 7 0,0 0 5 16,0 0-12-16,0 0-11 0,0 0-7 0,8 37 7 15,-8-37-15-15,0 16-3 0,1-7-10 0,-1 0 10 0,0-9 8 16,1 20-20-16,1-9-8 15,-2 0-24-15,0 0 35 0,0 0-12 0,0 2-14 16,0-2 17-16,0 0-10 0,1 0 3 16,-1-11-18-16,-1 22 2 0,1-11-7 0,0-1-5 15,0-10-24-15,1 17-28 16,1-8-12-16,-2-9-21 0,1 15-5 0,-1-15-46 0,3 13-31 16,-3-13 16-16,6 10 17 0,-6-10-51 15,8 7-12-15,-8-7-67 0,9 4-302 0,-9-4-11 16,0 0 67-16</inkml:trace>
  <inkml:trace contextRef="#ctx0" brushRef="#br0" timeOffset="-176656.45">14920 4184 675 0,'0'0'195'15,"0"0"-47"-15,0 0 1 0,0 0 2 0,0 0-44 0,0 0 21 16,0 0-23 0,0 0-5-16,0 0-10 0,0 0-6 0,-24 17-17 0,24-17 2 15,-6 12-3-15,2-5-9 0,-1 1-6 16,5-8 0-16,-5 17 13 0,4-10-23 0,1-7 0 16,-2 16 0-16,2-16-10 15,-1 16 12-15,1-8-33 0,0-8 42 0,1 14-24 0,-1-14 5 16,3 14 0-16,0-8 0 0,-3-6 3 0,7 11-10 15,-7-11 15-15,6 9-8 0,-6-9 11 16,11 6-3-16,-11-6-11 0,12 4 19 0,-12-4-8 16,13 1-15-16,-13-1 7 15,0 0 10-15,20-2-20 0,-20 2 8 0,13-4-13 0,-13 4 15 16,11-6-12-16,-11 6-16 0,10-8 3 16,-10 8 9-16,9-10-14 0,-9 10 12 0,4-12-15 15,-4 12 0-15,3-14 0 0,-3 14-10 0,-2-17 0 0,2 17 10 16,-4-18-15-16,1 8 32 15,-1 1-14-15,0 0-6 0,-1-1-14 0,-1 2 17 16,0 0 0-16,6 8-6 0,-12-15 12 16,8 8-4-16,-3 1-4 0,7 6 9 0,-7-12-2 15,7 12-10-15,-10-7-8 16,10 7-25-16,-6-9-16 0,6 9-12 0,0 0-26 0,-5-9-31 16,5 9-28-16,0 0-13 0,0 0 44 0,-4-10 27 15,4 10-14-15,0 0-3 0,0 0 20 16,0 0 29-16,0 0 10 0,15-9-21 0,-15 9 16 0,0 0 22 15,16-2-4 1,-16 2 7-16,12-2-10 0,-12 2 23 0,13-2-2 0,-13 2-1 16,14-1 3-16,-14 1 8 0,0 0-10 15,17 0 27-15,-17 0-1 0,11 3-17 0,-11-3 47 16,10 3-23-16,-10-3 30 16,9 8-27-16,-9-8 12 0,11 8 28 0,-7-2-4 0,-4-6-4 15,7 13-4-15,-2-5-19 0,-1-1-2 0,1 1 21 16,0-1 7-16,-1 2-2 0,0-1-6 15,2 0 6-15,-2 0-13 0,2 1 15 0,-2-2-13 16,5 2-15-16,-4-3 16 16,2 1 17-16,-1 0 3 0,4 0 2 0,-3 0 16 0,2-3-16 15,-1 1-17-15,3 1 2 0,1-2 10 16,0 0-4-16,-2 0-1 16,2-2 3-16,0 1-14 0,0-1 27 0,-1 0-23 0,-11-2 2 0,22 0-13 0,-9-2 0 15,-13 2 16-15,19-2 12 16,-8-1-20-16,-1 0 16 0,-2-1-19 0,-8 4 8 15,14-7-18-15,-8 0 21 0,-6 7-11 16,7-12 8-16,-6 4-15 0,-1 8-18 0,0-15 2 16,0 15 26-16,-7-17-13 15,3 9-12-15,-4-2 9 0,1 3 14 0,-3-2-52 0,1 3 10 16,-2-2 1-16,1 2-16 0,-1 1 10 16,-1 1-30-16,1 1-26 0,-1 0-44 0,12 3-4 15,-22-5-16-15,13 4-11 0,9 1-12 0,-18 1-33 0,18-1 25 16,-17 2-30-1,17-2 15-15,-12 6-51 0,3-4-159 0,9-2-231 0,-10 6 52 16,10-6 36-16</inkml:trace>
  <inkml:trace contextRef="#ctx0" brushRef="#br0" timeOffset="-175705.93">15386 3927 476 0,'0'0'122'15,"0"0"4"-15,0 0 4 16,0 0-19-16,0 0-45 0,0 0 19 0,0 0-34 0,0 0 5 16,0 0 11-16,0 0 9 0,0 0-42 0,0 0 14 15,-7 20-14-15,7-20-6 0,0 0 0 16,4 15 5-16,-4-15 6 0,6 12 4 0,-2-5 3 15,1 0-13-15,0 2-4 16,4-1 12-16,-4 0-8 0,3 1-8 0,3 0-22 0,-3-2 46 16,4 2-37-16,-1-1 22 0,0 0-9 15,2 0-7-15,2-2 0 0,-3-1 15 0,0 0-12 16,0 0-6-16,-1-2-2 16,0 1-18-16,1-1 15 0,-2 0-2 0,1-1 20 15,-1 1-25-15,-10-3 9 0,15 3-14 0,-15-3 2 0,15 4-3 16,-15-4 1-16,11 3 2 0,-11-3 2 15,11 4-15-15,-11-4-7 0,0 0-18 0,0 0-24 16,11 3 11-16,-11-3 15 16,0 0 0-16,6 7 0 0,-6-7 11 0,0 0 9 0,0 0 14 15,0 13-16-15,0-13 3 16,0 0 2-16,-6 15 26 0,6-15-19 0,-4 13 12 0,4-13 1 16,-7 13 6-16,3-5-21 0,-3 1 11 0,1-1-6 15,1 1 14-15,-3 1-14 16,3 0 11-16,-5 1-6 0,3 1-4 0,-2-1 12 15,1 0-7-15,-2 2 2 0,1-1 13 16,2 1-44-16,-2-1 31 0,0 1 10 0,0-1-2 0,2 1-20 16,-1-2 25-16,1 0-29 15,1-2-4-15,1 0 7 0,0-2-10 0,0 2-15 16,5-9-26-16,-7 11-28 0,7-11-18 16,-5 13 18-16,5-13-23 0,-1 10-13 0,1-10 29 0,0 0-301 15,0 0-86-15</inkml:trace>
  <inkml:trace contextRef="#ctx0" brushRef="#br0" timeOffset="-174226.63">16453 4163 419 0,'0'0'131'0,"0"0"2"0,0 0-10 0,0 0-3 16,0 0-12-16,0 0-3 0,-5 8 0 0,5-8 2 0,0 0-17 15,0 0 2-15,0 0-15 0,0 0 40 16,0 0-40-16,0 0 0 0,0 0-18 0,0 0 18 0,0 0-8 15,0 0-5 1,0 0-26-16,33-12 6 0,-33 12-6 0,9-7-25 0,-9 7-11 16,10-10 19-16,-10 10-29 0,8-10-7 15,-8 10 22-15,9-11 9 0,-6 5-49 0,-3 6-1 16,4-12-17-16,-4 12-3 16,2-12 26-16,-2 12-5 0,0-11 2 0,0 11 6 0,0 0-11 15,-6-14 18-15,6 14 0 0,0 0 15 0,-12-7 1 16,12 7-3-16,0 0-24 0,-12 0 19 15,12 0-8-15,0 0 18 0,0 0-2 0,-23 8 17 0,18-3-23 16,5-5 1 0,-10 10 7-16,5-2 18 0,5-8-21 0,-9 13 29 0,7-6-24 15,2-7 6-15,-5 18 2 0,3-10 11 16,2-8-9-16,-1 17 19 0,1-17-49 0,1 18 28 16,1-8-12-16,0-1 17 0,1 0-12 0,3 1-3 0,-2-3 15 15,0 2 6-15,-4-9-11 16,10 15-5-16,-4-9-18 0,1 1 26 15,1-1 0-15,-8-6-16 0,15 9 3 0,-7-6 16 16,0 1-42-16,-8-4 0 0,20 3-9 0,-9-3 35 0,-11 0-64 16,22-1-18-1,-12-1-13-15,1-2 39 0,1 0-57 0,1-1-17 0,3-2 27 16,-3-3 1-16,-2 0-272 0,4-3-120 16</inkml:trace>
  <inkml:trace contextRef="#ctx0" brushRef="#br0" timeOffset="-173886.72">16798 3712 511 0,'-4'-10'192'0,"4"10"-7"16,0 0-19-16,0 0-33 0,0 0 3 0,0 0-13 15,0 0 12-15,0 0-7 0,0 0-5 16,-14 26-8-16,13-16 6 0,-1 3-4 0,-1 0 9 0,3 4-3 15,-1-1-13-15,-1 2-13 16,1 1-2-16,1 0-13 0,0 2-8 16,0-2-15-16,0 1 5 0,0 2-5 0,1-2-3 15,1 0-2-15,-1 0 2 0,1-2-7 0,-1 1-16 16,2 0 8-16,-1-3-13 16,0 1 8-16,1-2-51 0,1-2 2 0,-1 0-5 0,0-3-15 15,0 1-14-15,1-1-16 0,0-1-4 0,1-2 11 16,0 1-34-16,4-3-17 0,-2 0-6 15,3-2-10-15,-10-3-46 0,19 2 23 0,-19-2-69 0,23-7-253 16,-7 3-26 0,-1-3-74-16,1 0 86 0</inkml:trace>
  <inkml:trace contextRef="#ctx0" brushRef="#br0" timeOffset="-173526.46">17102 4042 537 0,'0'0'202'0,"4"-11"29"0,-4 11-19 0,5-9-7 0,-5 9-16 15,0 0-22-15,0-11 14 16,0 11-30-16,0 0-17 0,0 0-24 0,0 0-18 15,-5-14 25-15,5 14-35 0,0 0-5 16,0 0 5-16,-16-1-18 0,16 1 26 0,0 0-24 16,0 0-33-16,-22 9-9 15,22-9 4-15,-9 7 8 0,9-7 4 0,-8 9-16 0,8-9-27 16,-7 9 8-16,7-9 0 0,-3 11-10 0,3-11-5 16,0 12 5-16,0-12-13 0,0 0 25 15,5 21-17-15,-2-15-8 0,-3-6-5 0,8 13 31 0,-1-5-23 16,-1-2 9-1,1 0 17-15,0 1-11 0,0-1 10 0,3 0-5 0,-2-1-7 16,-1 3 17-16,1-3-5 0,0 0-15 16,-8-5-3-16,11 11 6 0,-6-6-3 0,-5-5 10 15,5 11-21-15,-5-11 11 16,2 11 26-16,-2-11-1 0,0 0 11 0,-9 19 2 16,3-13-2-16,-1 1 7 0,7-7-15 0,-18 11 13 0,9-6-20 15,-2-1-6-15,1 1-3 0,2 0 14 16,-1-1-11-16,9-4-2 0,-17 4-21 0,17-4-28 15,-11 4-64-15,11-4-97 16,0 0 7-16,0 0-45 0,0 0-400 0,0 0 3 0,0 0 55 16,0 0 71-16</inkml:trace>
  <inkml:trace contextRef="#ctx0" brushRef="#br0" timeOffset="-173019.52">17415 4166 952 0,'0'0'302'0,"0"0"-33"0,11-3-26 0,-11 3-21 0,0 0-17 15,13-6-21-15,-13 6-7 16,10-7-8-16,-10 7-41 0,11-8 0 0,-5 2-26 0,2 1 3 16,-8 5-41-16,13-14 3 15,-5 8-11-15,-1-2-12 0,0 1-8 0,0-1 10 16,1 2-49-16,0-1 6 0,-2-1-14 0,-6 8 14 15,10-14-41-15,-6 8 4 0,-4 6-14 0,6-11 19 16,-6 11-12-16,5-10 1 0,-5 10-19 0,0 0 2 16,0-11 9-16,0 11 17 15,0 0-13-15,0 0 24 0,-20-6 0 0,20 6-14 0,-15 1 11 16,15-1 10-16,-19 5 1 16,7 0-1-16,2 1 8 0,-5 0 2 0,2 2-2 0,0 1-8 15,-1 1 31-15,-1-1-15 0,2 3 7 0,0-1-10 16,3 1-3-16,-4 0 3 15,4 0-7-15,0 1-9 0,0-1 9 0,3 1 4 0,3-2-7 16,-1-1-5-16,2 1 25 0,1-1 28 16,2 1-7-16,0-11-13 0,1 20 15 0,3-11 13 15,2 1-13-15,0-2-12 16,2 1 17-16,2-1 3 0,-1-2 3 0,3 1-14 16,-1-2-9-16,2 0-3 0,0-1 10 0,0-2-2 0,1 0-14 15,0 0 4-15,-1-2-34 0,4 1 0 16,-2-1-43-16,-15 0 9 0,24 0-45 0,-11-1-57 15,-13 1-14-15,21-3-83 16,-10 1-423-16,-11 2 106 0,18-3 3 0,-18 3 45 0</inkml:trace>
  <inkml:trace contextRef="#ctx0" brushRef="#br0" timeOffset="-170136.51">18670 3987 642 0,'0'0'228'0,"0"0"-36"0,-7 8-13 15,7-8 5-15,0 0 8 0,-3 11 0 0,3-11-33 0,0 0-18 16,0 15-3-16,0-15-31 16,-1 11 14-16,1-11-21 0,-3 11-8 0,3-11 2 0,-2 14 1 15,2-14-26-15,0 14-12 0,0-14-6 16,0 13 15-16,0-13-25 0,0 11-25 15,0-11-19-15,0 0-33 0,0 16-51 0,0-16-31 0,3 10-40 16,-3-10-19-16,0 0 0 0,4 11-457 16,-4-11 14-16,0 0 49 0,10 5 83 0</inkml:trace>
  <inkml:trace contextRef="#ctx0" brushRef="#br0" timeOffset="-169756.63">18646 3795 504 0,'0'0'171'0,"0"0"8"15,0 0 13-15,0 0-10 0,0 0-18 0,0 0-5 16,0 0 4-16,0 0-29 16,0 0-14-16,21-6-2 0,-21 6-19 0,0 0 9 0,13-7-18 15,-13 7-19-15,8-4 11 16,-8 4-23-16,8-6 10 0,-8 6-25 0,0 0-6 0,9-9-10 16,-9 9-2-16,0 0-3 15,0 0-8-15,0 0-2 0,0 0-26 0,0 0 16 16,0 0-1-16,0 0 3 0,0 0-12 0,0 0 7 0,0 0-23 15,-31-1-8-15,31 1-20 16,-14 10-46-16,7-4-11 0,0 3-76 0,0 1 5 0,0 2-441 16,0 1 26-16,2 0 59 15</inkml:trace>
  <inkml:trace contextRef="#ctx0" brushRef="#br0" timeOffset="-169086.25">19115 4053 588 0,'0'0'266'0,"0"0"-15"0,0 0-10 15,0 0-29-15,3-11-20 0,-3 11-5 16,0 0-31-16,0 0 11 0,0 0-29 0,0 0-18 15,0 0 1-15,-12-18-9 16,12 18-15-16,0 0-7 0,-11-7-8 0,11 7 10 16,0 0-20-16,-12-2-6 0,12 2-25 15,0 0 18-15,-19 2-15 0,19-2-3 0,-14 5 2 16,7 0 11-16,7-5-21 16,-17 10-17-16,10-2 4 0,-2-1-5 0,1 2 6 0,1-2-8 15,0 2-8-15,0-1-5 0,0 0-16 0,1 2 9 0,2-1-24 16,1 0-28-16,3-9 10 15,-4 16 11-15,2-8 7 0,2-8 1 0,0 12 4 0,0-12 29 16,3 13-16-16,-3-13 13 16,9 10-10-16,-9-10-1 0,12 6 11 0,-12-6 0 15,16 1 0-15,-16-1-23 0,18 1 3 16,-18-1 4-16,19-4 14 0,-8 1-6 0,-1-2 3 16,0 0 0-16,1-1-5 0,-1-3 12 0,1 0-7 0,0-1 3 15,1-2-3-15,-4-1-11 16,4-2-12-16,-4-2-26 0,1-1 16 0,-1-2-18 15,-1-1 25-15,-1 0-10 0,-3 1-21 16,1-3 27-16,-1-2 4 0,-2 5-2 0,1 0 20 0,-1-1 5 16,-1 2 8-1,0 2 15-15,-1-1-2 0,1 4 21 0,-2 2-6 0,1-1-5 16,1 13-10-16,-2-17-8 0,2 17-18 16,-4-12 23-16,4 12-5 0,0 0-12 0,-7-6-6 15,7 6 18-15,0 0-15 0,0 0-13 16,0 0 15-16,0 0 5 0,-10 32 8 0,10-21 1 15,0 0 6-15,0 3 4 0,0 1-11 0,0-1-18 16,3 2 21-16,-3 0 7 0,3 2-25 16,-2-2 5-16,3 0 0 0,-1 0-11 0,0 1-14 15,0-1-14-15,1-1-20 16,2-1-26-16,-2 1 9 0,0-2-47 0,1 1-11 0,-3-1-40 16,4-2-451-16,-2 0 42 0,3-2 32 0</inkml:trace>
  <inkml:trace contextRef="#ctx0" brushRef="#br0" timeOffset="-168566.32">19456 4130 468 0,'0'0'166'0,"0"0"19"0,0 0 4 16,-22 11-28-16,22-11-22 16,-6 9-1-16,6-9-33 0,-11 11 0 0,4-5-11 0,0 2 6 15,3-1-28-15,4-7 12 16,-11 14-12-16,5-7-21 0,-1 1-23 0,2-1 16 16,-1 1-44-16,0 0-44 0,0-1-43 0,6-7-36 0,-8 11-22 15,8-11 11-15,-5 9-47 16,5-9 4-16,-3 7-307 0,3-7 13 0</inkml:trace>
  <inkml:trace contextRef="#ctx0" brushRef="#br0" timeOffset="-167936.65">19601 3931 716 0,'2'-13'295'0,"-2"13"-6"15,0 0-36-15,0 0-4 0,-2-12-47 16,2 12-18-16,0 0-12 0,0 0-32 0,0 0 4 0,0 0-19 16,0 0-7-1,0 0-13-15,0 0-11 0,0 0 1 0,0 0-38 0,0 0 14 16,0 0-7-16,0 0-2 0,0 0-9 0,-11 34 4 0,11-34-6 15,-2 15-10 1,2-15-3-16,0 15 8 0,0-7-41 0,0-8 34 0,2 17-34 0,-2-17 10 16,3 15 21-16,-2-7 3 15,-1-8-22-15,4 14-1 0,-1-8 2 0,-3-6 5 16,7 13-8-16,-2-8 6 0,0 1-14 16,-5-6 6-16,13 6-5 0,-13-6-11 0,13 6-20 15,-13-6 3-15,14 2-1 0,-14-2-7 0,15-1-13 16,-15 1 15-16,17-4-20 0,-17 4 0 15,16-6-7-15,-7 2 6 0,-9 4-1 0,15-10-1 16,-9 5 6-16,0-1 15 0,-6 6-6 16,15-12 1-16,-11 5-13 0,0 1 36 0,-4 6-8 0,9-14 15 15,-5 8-10 1,-4 6 6-16,4-11 2 0,-4 11 10 0,4-10-3 0,-4 10 32 16,3-11-11-16,-3 11-13 0,0 0 5 0,3-11-5 0,-3 11-7 15,0 0-8-15,0 0 2 16,4-10 16-16,-4 10-15 0,0 0 7 0,0 0-18 0,0 0 26 15,0 0 7-15,0 0-40 16,0 0 17-16,0 0 11 0,0 0-8 0,5 33 18 16,-5-33-26-16,1 15 18 0,-1-6-12 15,0-9 12-15,3 21-5 0,-3-11-7 0,1 0-9 16,2 0-27-16,-3-10-3 16,4 18-28-16,-2-9-49 0,1-1-12 0,-3-8-27 0,5 15-17 15,-5-15-133-15,6 11-351 0,-2-6 24 0,-4-5 70 16,8 6 68-16</inkml:trace>
  <inkml:trace contextRef="#ctx0" brushRef="#br0" timeOffset="-167436.25">19990 3646 637 0,'0'0'215'0,"0"0"-15"0,0 0-14 16,0 0-4-16,0 0-5 0,14 32-29 0,-11-24-17 15,0 2-3-15,1-1-18 0,1-1 2 16,1 3-22-16,1 0-6 0,1-1 4 0,-1 0 4 15,2-1-31-15,1 2 11 0,0-2-21 0,3 0 21 0,-3 0-21 16,1 0-3-16,3 0-1 16,-1-2-1-16,0 0-18 0,-1 0 0 0,-1-2-10 0,2 1-13 15,-3-1-5-15,3-1 26 16,-1 1-32-16,-3-1 22 0,2 0-6 16,-2-2-7-16,0 3-3 0,-9-5-13 0,15 6-5 0,-9-3 13 0,-6-3-13 15,8 7 28-15,-8-7-25 0,7 8 12 16,-7-8 16-16,1 10-18 0,-1-10-3 0,-1 12 13 15,1-12 6-15,-8 14 6 16,4-4 12-16,-4-1-24 0,0 2 15 0,-5 0 6 0,3 2-13 16,-4 1-3-16,0-1 3 15,-1 1 10-15,0 1-11 0,-1 0-14 0,-2-1-21 16,0 1 15-16,2 1-58 0,-5-1-42 16,3 0-33-16,1 0-15 0,-1-1-33 0,-3 0-277 15,4-1-138-15,-2-1 13 0,1-1 79 0</inkml:trace>
  <inkml:trace contextRef="#ctx0" brushRef="#br0" timeOffset="-166325.93">18610 3793 409 0,'0'0'146'15,"0"0"13"-15,0 0-13 0,0 0-24 16,-9-5 14-16,9 5-10 0,0 0-14 0,0 0-22 16,0 0-13-16,0 0 38 15,-10-4-31-15,10 4-7 0,0 0 0 0,0 0 2 16,0 0-17-16,0 0-4 0,0 0-6 16,0 0 6-16,-24 7-22 0,24-7 16 0,-10 6-22 0,10-6-4 15,-14 10 15-15,7-4-5 0,-1 1-13 0,0 0 18 16,0 1-11-16,-2 0 4 15,3 1-4-15,-5 2 9 0,1 0-16 0,1 0-16 0,-1 0 22 16,-1 2-9-16,1-2 6 16,0 1-3-16,0-1-11 0,0 1 1 0,-1-1-18 0,2 0 31 15,0 0-1-15,0 1-43 16,3-3 26-16,0-1 15 0,0 0-25 0,-1-1 22 16,2-1-22-16,6-6 12 0,-10 12-3 0,10-12-4 0,-7 10-16 15,7-10 26-15,-7 7-5 16,7-7 12-16,0 0 1 0,-7 9-3 0,7-9-34 0,0 0 34 15,0 0-5-15,-6 8-5 16,6-8 9-16,0 0-9 0,0 0 15 0,0 0-18 16,0 0 3-16,0 0 18 0,0 0-16 15,0 0 0-15,0 0-23 0,0 0 18 0,0 0-17 0,0 0 24 16,20 6-4-16,-20-6 2 16,0 0-5-16,13 2 16 0,-13-2-29 0,11 3 11 15,-11-3-3-15,14 4 10 0,-14-4-7 0,16 6 2 0,-7-2 0 16,1-1 0-16,-1 2-15 15,2 0 12-15,-1 1-9 0,0 2 12 0,1-2-13 0,1 3 0 16,-1 1 6-16,3 0-16 16,-3-1 18-16,3-1 33 0,-1 1-23 0,0 1 3 15,2 0-28-15,0-1 25 0,0 0-7 16,5 2-8-16,-6-4-6 0,3 2-25 0,0-3-35 0,3 1-21 16,-2-2-75-1,3 0-58-15,2-2-428 0,-3 1 29 0,2-1 76 0,0-2 51 16</inkml:trace>
  <inkml:trace contextRef="#ctx0" brushRef="#br0" timeOffset="-163756.37">20719 3928 862 0,'0'0'294'16,"0"0"-20"-16,0 0-5 0,0 0-8 15,0 0-30-15,0 0 2 0,0 0-31 0,0 0 8 16,0 0-34-16,0 0-17 16,0 0-16-16,0 0-4 0,0 0-9 0,0 0-2 15,0 0-38-15,0 0-3 0,0 0-11 0,0 0 11 16,0 0-12-16,0 0-14 0,0 0-17 0,0 0 20 16,29-15-8-16,-29 15-7 15,17-2-19-15,-8 1-9 0,-9 1 4 0,22-1-22 16,-11 1-13-16,3-2-24 0,-14 2 6 0,26-1-33 0,-12 0-21 15,0 1-18-15,1 0-25 0,-2-2-14 16,-13 2-76-16,26 0-20 0,-14 0-26 0,-12 0-28 16,21 2-408-16,-12-1 47 15,-9-1 59-15,14 4 84 0</inkml:trace>
  <inkml:trace contextRef="#ctx0" brushRef="#br0" timeOffset="-163476.72">20767 4105 724 0,'0'0'225'0,"0"0"0"0,0 0 3 16,0 0-18-16,0 0-8 0,7 15-28 0,-7-15 6 0,8 5-14 15,-8-5-18 1,12 3-12-16,-12-3-26 0,13 3 0 0,-13-3 5 0,18 0-58 16,-18 0-24-16,22 0-33 0,-10 0-54 15,1 0-66-15,-13 0-44 0,28-3-46 0,-16 1-148 16,5 1-280-16,0-3 50 16,2 1 48-16</inkml:trace>
  <inkml:trace contextRef="#ctx0" brushRef="#br0" timeOffset="-162626.4">21685 3642 534 0,'0'0'198'15,"0"0"-24"-15,0 0-8 0,0 0-20 0,0 0 7 0,0 0-22 16,0 0 2-16,0 0-23 16,0 0 0-16,0 0-23 0,0 0 16 0,0 0-24 15,0 0-2-15,0 0-16 0,0 0 3 0,0 0-7 0,0 0 4 16,0 0-20-16,-34 22 5 0,28-16-13 15,-3 1 13-15,-3 2-15 0,-1 0 2 0,0-1-10 16,-3 2 11-16,1 2-19 16,-4 0 13-16,1 1-7 0,0 0-9 0,0 1-1 0,1 0 12 15,0-2 0-15,1 2-31 16,2-4-10-16,2 1 0 0,-1 0-12 0,3-3 17 0,2 2-41 16,-2-2-18-16,1-1-33 0,3-1 6 0,-1 1-1 15,7-7 43-15,-9 10-30 16,9-10 39-16,-7 8-3 0,7-8 7 0,-2 8 8 0,2-8 11 15,0 0-4-15,0 0 9 0,0 0 5 16,0 0 4-16,8 14-1 0,-8-14 47 0,10 3-19 16,-10-3-26-16,13 5 40 15,-13-5-35-15,17 6-28 0,-10-4 30 0,1 2 14 0,0 0 6 16,2 0-14-16,1 0-3 16,-3 1 33-16,1 0-28 0,-1 0-15 0,1 1 15 0,2 1 3 15,-4-2-11-15,2 1-7 0,0 0 43 0,0 0-40 16,-2 0 4-1,-1 0 3-15,3-1 18 0,-1 0-28 0,0 0 7 0,-1 0-7 0,-1 1 10 16,-6-6-23-16,14 7-20 0,-7-2-16 16,-7-5-59-16,13 9-41 0,-5-5 13 0,-8-4-120 15,13 6-274-15,-3-2 18 16</inkml:trace>
  <inkml:trace contextRef="#ctx0" brushRef="#br0" timeOffset="-162176.29">21863 3830 409 0,'-11'-5'136'15,"11"5"15"-15,0 0-34 0,-12-3 14 0,12 3-21 16,0 0 8-16,-15 0-13 0,15 0 7 0,0 0-14 16,-18 5-16-16,18-5-18 15,-12 7 10-15,6-3-10 0,-1 1 13 0,-2 2-1 0,2-1 11 16,7-6-12-16,-11 15 1 0,5-8-19 0,0 2 12 15,2 1-5-15,0-1 8 0,-1 1-11 16,3-1-10-16,-2 1-12 0,2 0 17 0,2-10-23 0,-2 17 3 16,1-8-10-1,1-9 15-15,0 16-18 0,0-16 0 0,1 15-18 0,3-8 18 16,-4-7-21-16,6 12-20 0,-1-6-33 16,1-1-20-16,4 0-22 0,-10-5-42 0,17 9-29 15,-9-6-13-15,3 0-12 0,-1 0 7 0,2-3 44 0,-12 0-18 16,24 0 33-16,-12-2-128 15,-1 0-217-15,2 0 35 0</inkml:trace>
  <inkml:trace contextRef="#ctx0" brushRef="#br0" timeOffset="-161606.12">22034 3931 560 0,'0'0'230'0,"0"0"-30"15,0 0-3-15,-2-14-15 16,2 14-11-16,0 0-27 0,0 0-21 0,0 0 0 0,0 0-19 15,-3-11-11-15,3 11-4 16,0 0-7-16,0 0-15 0,0 0-6 0,0 0-10 16,0 0-2-16,0 0-8 0,0 0 2 15,0 0-22-15,-25 19 15 0,25-19-6 0,-2 10 6 16,2-10-15-16,-2 10 2 16,2-10 10-16,0 0-15 0,-2 15 5 0,2-15 5 0,0 11-15 15,0-11 2-15,0 0 8 0,4 14 21 0,-4-14-3 16,5 8-21-16,-5-8 6 0,4 8-6 15,-4-8 3-15,7 6 0 0,-7-6-7 0,9 4 2 0,-9-4 5 16,0 0 10 0,13 4-12-16,-13-4-16 0,0 0-3 0,0 0-2 0,19-4-2 15,-19 4-16-15,0 0 15 0,13-6 1 16,-13 6-14-16,8-8 14 0,-8 8-19 0,5-7 16 16,-5 7 3-16,5-9-6 0,-5 9-5 0,4-11 0 0,-4 11 13 15,1-11-2-15,-1 11-9 16,2-12 1-16,-2 12 13 0,0-11-19 0,0 11-2 15,0 0 8-15,0-15 28 0,0 15-5 16,2-10-23-16,-2 10 12 0,0 0-4 0,2-12 4 0,-2 12 19 16,0 0-29-1,2-13 11-15,-2 13-11 0,0 0 3 0,5-9-3 0,-5 9 11 16,0 0-11-16,8-6 0 0,-8 6-10 16,0 0-5-16,0 0-35 0,8-6-9 0,-8 6-20 15,0 0-3-15,0 0 1 0,0 0 2 0,11-5 13 0,-11 5-24 16,0 0 29-16,0 0-3 15,0 0-7-15,0 0-3 0,0 0 28 0,0 0 8 16,0 0-2-16,13-1 14 0,-13 1 22 16,0 0 4-16,0 0 13 0,0 0 0 0,0 0 3 15,0 0 0-15,0 0-24 16,0 0-55-16,0 0-78 0,0 0-355 0,0 0-39 0,0 0 49 16</inkml:trace>
  <inkml:trace contextRef="#ctx0" brushRef="#br0" timeOffset="-161005.92">22260 3872 509 0,'3'8'207'0,"-3"-8"-10"15,0 0-25-15,4 11-19 0,-4-11-7 16,0 10-15-16,0-10-19 0,0 12 1 0,0-12-8 16,-4 13 10-16,4-13-30 0,-3 12 4 0,3-12-20 0,-2 14 3 15,2-14-5 1,-4 13 4-16,2-6-7 0,2-7-5 0,-5 12-15 0,5-12 7 15,-2 9-13-15,2-9 1 0,-5 8-21 16,5-8 25-16,0 0 6 0,-4 11 15 0,4-11 2 16,0 0 11-16,0 0-18 15,0 0-3-15,-5 6-5 0,5-6 3 0,0 0-10 0,0 0-8 16,0 0-1-16,0 0 4 16,0 0-21-16,0 0-6 0,0 0 14 0,-2-31-16 0,2 31-10 15,4-16 5-15,-2 7-25 0,-2 9 28 0,8-13-16 0,-4 4 8 16,-4 9-8-1,7-15-5-15,-1 7 3 0,-1 2 5 0,-5 6 10 0,11-10-25 16,-6 4 15-16,-5 6 7 0,13-8-2 16,-13 8-5-16,12-5-3 0,-12 5 26 0,13-4-30 15,-13 4-1-15,13 2 13 16,-13-2-8-16,0 0 5 0,20 5-9 0,-20-5 12 0,11 5 10 16,-5-2 0-16,-6-3-20 0,11 8 7 0,-5-3 6 15,-6-5 5-15,10 11-3 0,-4-6 8 16,-6-5-11-16,9 9-4 0,-5-4-14 0,-4-5-53 15,9 9-21-15,-9-9-2 16,7 7-43-16,-7-7-11 0,7 7 2 0,-7-7-30 0,7 6-7 16,-7-6-52-16,0 0-384 15,14 3 36-15,-14-3 41 0</inkml:trace>
  <inkml:trace contextRef="#ctx0" brushRef="#br0" timeOffset="-160506.29">22599 3860 691 0,'0'0'258'0,"0"0"-25"0,0 0-8 0,3-11-12 0,-3 11-21 15,0 0-16-15,0 0-17 16,0 0-28-16,0 0-9 0,0 0-4 0,0 0 5 0,0 0-31 16,-9-13 18-16,9 13-23 0,0 0-12 0,0 0-1 15,0 0-23-15,0 0-7 16,0 0-1-16,0 0-10 0,0 0-12 0,-25 14 9 0,25-14-6 15,-6 7-17-15,6-7 9 0,0 0 1 16,-7 13 9-16,7-13-28 0,0 8 19 0,0-8 4 16,0 0-8-16,-4 14 2 15,4-14 3-15,0 10-15 0,0-10 9 0,0 0-1 0,4 16 7 16,-4-16-24-16,4 10 22 16,-4-10 9-16,5 10-20 0,-5-10-2 0,10 11 0 0,-5-5 9 15,-5-6 9-15,12 11-13 0,-8-6 15 0,-4-5-3 16,11 10-7-16,-4-5-16 15,-7-5-7-15,7 9 7 0,-7-9 21 0,7 8-12 0,-7-8-1 16,6 9-8-16,-6-9 13 0,2 10 6 16,-2-10-4-16,3 10-22 0,-3-10 36 0,0 11-29 15,0-11 14-15,-5 13-6 16,5-13 0-16,-7 11-10 0,7-11 15 0,-10 13-2 0,7-8 7 16,3-5-10-16,-14 10 5 15,8-5-7-15,6-5 15 0,-11 6 0 0,11-6-21 16,-10 6-2-16,10-6-13 0,-8 5-18 0,8-5 8 0,0 0-46 15,-9 5-21-15,9-5-25 16,0 0-8-16,0 0-46 0,0 0-39 0,0 0-58 0,0 0-395 16,0 0 21-16,2-27 108 0,-2 27 30 15</inkml:trace>
  <inkml:trace contextRef="#ctx0" brushRef="#br0" timeOffset="-160126.49">22759 3661 744 0,'1'-10'261'0,"-1"10"-25"0,0 0-24 15,0 0-20-15,0 0-7 16,0 0-50-16,0 0-2 0,0 0-10 0,0 0-10 0,0 0-11 16,0 0-22-16,0 0 2 15,-6 34-24-15,4-24 14 0,0 0 0 0,2-10-11 16,-4 21-4-16,2-10-4 0,1 2-19 0,-3-1 4 0,4 0 3 15,-4 0-15-15,4 2 17 0,-3-2-10 16,0 1-5-16,3 0-10 0,-2 1 23 0,0 0-5 16,2-2-8-16,0 2-5 15,0-1 8-15,-2-2-16 0,4 1 29 0,-2 0-36 0,0-1 17 16,2-1 3-16,-2-10 1 16,2 19-24-16,1-12 15 0,-3-7-17 0,0 16 12 0,5-9-15 15,-5-7 15-15,7 10-2 0,-7-10 5 0,8 8-26 16,-8-8-12-16,8 8-6 15,-8-8-15-15,15 5-46 0,-15-5-41 0,13 0-25 0,-13 0-29 16,14-1-38-16,-14 1-233 0,13-5-228 16,-4 0 108-16,-9 5 12 0,14-13 77 0</inkml:trace>
  <inkml:trace contextRef="#ctx0" brushRef="#br0" timeOffset="-159936.6">22820 3789 913 0,'0'0'282'16,"0"0"-34"-16,0 0-17 0,0 0-6 15,0 0-33-15,0 0-34 0,4-14-4 0,-4 14-26 16,0 0-18-16,11-7-41 16,-11 7-10-16,11-4-44 0,-11 4-45 0,15-2-29 15,-15 2-54-15,15 1-25 0,-15-1-46 0,16 1-454 0,-16-1 34 16,17 4 54-16</inkml:trace>
  <inkml:trace contextRef="#ctx0" brushRef="#br0" timeOffset="-159656.79">23031 4115 371 0,'0'0'107'0,"-2"13"3"0,2-13 31 0,-3 13-21 15,-3-4-40-15,6-9-6 0,-3 13 0 0,3-13 21 16,-7 13-54-16,5-7-3 15,2-6-25-15,-9 11-26 0,9-11-61 0,-4 10-13 0,4-10-307 16,0 0-118-16</inkml:trace>
  <inkml:trace contextRef="#ctx0" brushRef="#br0" timeOffset="-159106.18">23388 3825 1105 0,'-4'-12'341'0,"4"12"-24"0,0 0-30 0,0 0-13 0,0 0-16 16,0 0-40-16,0-14-16 0,0 14-30 15,0 0-4-15,0 0 14 0,0 0-54 0,4-12 0 16,-4 12-10-16,0 0-23 16,7-6-3-16,-7 6-28 0,0 0 25 0,8-6-14 0,-8 6-32 15,0 0-7-15,16-5-10 16,-16 5-1-16,0 0 24 0,13 0-42 0,-13 0-14 0,0 0 14 16,0 0-30-16,21 4 3 0,-21-4-3 0,7 3-3 0,-7-3 26 15,11 7-56 1,-11-7 15-16,7 8-41 0,-7-8 13 0,6 11 0 0,-6-11-5 15,1 13-13-15,-1-13 10 0,-1 15 0 16,1-15 8-16,-6 18-3 0,2-8 13 0,-3-1 11 16,2 0 7-16,-2 0-16 15,-1 0 24-15,0-2-3 0,2 1 31 0,-1 0-43 0,1 0 22 16,-1-2 3-16,2 2 3 16,5-8-11-16,-11 11-13 0,7-6 1 0,4-5 9 0,-7 7 11 15,7-7 11-15,-4 9-27 0,4-9 32 0,0 0 9 16,-6 10 3-16,6-10 8 15,0 0 15-15,0 0-5 0,0 0-5 0,0 0-8 0,10 13 19 16,-10-13-9-16,0 0-10 0,15 1-10 16,-15-1-20-16,16 0-26 0,-16 0-16 0,16-1-38 15,-16 1-43-15,20-4-26 16,-11 1-279-16,3 1-222 0,1 0 81 0,-2-4 56 0</inkml:trace>
  <inkml:trace contextRef="#ctx0" brushRef="#br0" timeOffset="-158236.25">23725 3755 522 0,'0'0'192'16,"0"0"-13"-16,0 0-20 0,-4-9-6 0,4 9-12 15,0 0-21-15,0 0-15 0,0 0-2 0,0 0-11 0,0 0-18 16,0 0-15-16,-30 15 15 0,30-15-15 15,-9 10 13-15,4-4-21 0,5-6 15 0,-8 15-4 16,4-6 15-16,-1-1-26 16,5-8 10-16,-8 17-15 0,5-8-5 0,0-1-25 0,3-8 25 15,-4 17-8-15,4-10 13 16,0-7-18-16,0 15-2 0,0-15 25 0,2 14-23 0,-2-14 5 16,4 13 1-16,-4-13-6 0,5 9 10 0,-5-9-7 0,9 10 2 15,-9-10 0 1,7 7-12-16,-7-7 10 0,10 5 2 0,-10-5 0 0,11 1-5 15,-11-1-2-15,0 0-1 0,16-3-7 16,-16 3 5-16,0 0 16 0,15-7-11 0,-15 7-36 16,9-10 8-16,-5 5 13 15,-4 5 2-15,4-13 1 0,-4 13-14 0,2-12-9 0,-2 12 7 16,1-15 25-16,-1 15-20 16,-1-14 3-16,1 14-3 0,-4-13-5 0,4 13 5 0,-5-15-7 15,5 15 12-15,-3-12 0 0,3 12-15 0,-5-10-10 16,5 10-26-16,0 0-13 15,-5-11 10-15,5 11-58 0,0 0 5 0,-1-12-47 0,1 12-9 16,0 0 12-16,0 0 21 0,0 0 12 16,8-9-17-16,-8 9 15 0,0 0-5 0,9-5 15 15,-9 5 31-15,11-3-18 16,-11 3 35-16,0 0-12 0,18-1-12 0,-18 1 45 0,0 0-33 16,16-1 23-16,-16 1 5 0,0 0-7 0,17-2 27 15,-17 2 6-15,0 0 2 0,13 2 3 16,-13-2 16-16,0 0 4 0,12 2 18 0,-12-2 0 15,0 0 3-15,11 5-10 16,-11-5 5-16,0 0 17 0,6 8-9 0,-6-8-32 0,6 7 21 16,-6-7-5-16,4 10 11 0,-4-10 14 15,5 11-30-15,-3-3 8 0,-2-8 2 0,5 14 13 16,-5-14-10-16,6 15 15 16,-2-9-3-16,0 3 3 0,0-2 18 0,-4-7-5 15,7 14 3-15,-1-8 2 0,-6-6 2 0,8 10-2 0,-2-5 23 16,-6-5-12-16,13 8-1 0,-6-6-28 15,-7-2 10-15,15 5-5 0,-15-5 21 0,16 3-3 16,-16-3-5-16,14 0-8 16,-14 0-2-16,16-3-3 0,-16 3-2 0,15-5-11 0,-15 5-9 15,11-7 6-15,-5 2-9 16,-3-3-3-16,-3 8 8 0,8-11-3 0,-8 11-18 0,2-14 0 16,-2 5-5-16,0 9 6 0,-6-14-27 0,0 6 19 0,6 8-6 15,-14-11 3 1,6 6-7-16,-3 0-11 0,1 0-21 0,-3 1-17 0,13 4-26 15,-22-5 3-15,11 4-8 0,11 1-8 16,-20-2-20-16,20 2 2 16,-16 0-28-16,16 0-2 0,-16 3 5 0,16-3-8 15,-14 4 10-15,14-4-10 0,-11 3-69 0,11-3-53 0,-6 5-283 16,6-5 52-16</inkml:trace>
  <inkml:trace contextRef="#ctx0" brushRef="#br0" timeOffset="-157685">24090 3691 706 0,'-4'-10'299'16,"4"10"-25"-16,0 0-25 15,0 0-22-15,0 0-35 0,-4-10-20 0,4 10-31 0,0 0-24 16,0 0-4-16,0 0-23 16,0 0 27-16,0 0-53 0,0 0 21 0,0 0-6 15,0 0 1-15,0 0-6 0,0 0-18 0,0 0 3 0,12 32-8 16,-8-24-12-16,1-1 22 0,-5-7 13 15,8 18-33-15,-2-9 8 0,2-1-13 0,0 1-3 16,-1 0 0-16,-1-2 8 16,4 1-2-16,0-1-16 0,-2 0 7 0,4-2-4 0,-3 1 28 15,1-1 5-15,0 0-34 16,1-1-4-16,-3 1-6 0,-8-5 5 0,17 6 3 0,-10-4-10 16,-7-2-8-16,10 5-10 15,-10-5-5-15,10 7-18 0,-10-7-8 0,6 5 13 16,-6-5-3-16,0 0 3 0,1 13 13 0,-1-13 2 0,0 0 8 15,-14 20-2-15,7-12-6 0,0-1 18 16,-3 2-15-16,-1 1-10 16,1 0 20-16,-3-1-18 0,0 2 21 0,1-1-18 15,-2 2 17-15,1-2-12 0,-3 2 8 0,4-2 28 16,-2 1-54-16,2 0 10 0,1-1-13 16,-3 1-38-16,5-3-43 0,-2 3-42 0,1-1-25 0,2-1-23 15,-1-1-13-15,3 0-363 0,-2 0-90 0,8-8 36 16,-7 13 92-16</inkml:trace>
  <inkml:trace contextRef="#ctx0" brushRef="#br0" timeOffset="-135096.76">15436 12997 220 0,'0'0'61'0,"0"0"-25"16,0 0-44-16</inkml:trace>
  <inkml:trace contextRef="#ctx0" brushRef="#br0" timeOffset="-134786.15">15395 12704 616 0,'0'0'200'0,"0"0"-13"0,0 0-5 15,0 0-8-15,0 0-16 0,0 0-30 0,0 0 34 16,0 0-37-16,0 0-10 0,0 0-5 15,0 0-2-15,0 0-21 0,8 34 5 0,-5-26-20 0,-3-8 15 16,3 17-23 0,0-6-3-16,-2 0 1 0,1 1-1 0,0-1-25 0,0 2 0 15,-1-2 7-15,2 3 1 0,-3-1-11 16,2 0 34-16,0 0-44 0,-2 1 0 0,2-1 5 16,-2-1-5-16,1-1-5 15,1 2-16-15,-2-13-4 0,1 18-19 0,-1-8-53 0,0-10-57 16,3 17-37-16,-3-17-32 0,1 14-386 0,-1-14-41 15,1 11 33-15,-1-11 92 0</inkml:trace>
  <inkml:trace contextRef="#ctx0" brushRef="#br0" timeOffset="-134386.25">15270 12500 688 0,'0'0'238'0,"0"0"-2"16,0 0-42-16,0 0 13 0,0 0-30 0,0 0-16 16,24-21-25-16,-24 21 12 0,6-11-17 15,-6 11-6-15,4-11-12 0,-4 11 5 0,5-13-21 16,-5 13-7-16,1-12 15 16,-1 12-13-16,0-10-15 0,0 10-19 0,0 0-1 0,0 0-4 15,-4-15-6-15,4 15-17 0,0 0-9 0,0 0-21 16,-13-2-10-16,13 2-49 0,0 0-8 15,0 0-22-15,-18 14-42 0,13-5-51 0,-2 0-87 0,4 1-319 16,2 1-11 0,1 3 7-16,0-1 86 0</inkml:trace>
  <inkml:trace contextRef="#ctx0" brushRef="#br0" timeOffset="-133625.33">15905 12818 652 0,'6'-10'274'0,"-6"10"-15"16,0 0-6-16,3-11 16 0,-3 11-44 16,0 0-28-16,0-14-2 0,0 14-24 0,0 0 3 15,-5-14-38-15,5 14-13 16,-3-10-3-16,3 10-20 0,-7-8-16 0,7 8-7 0,-9-7-3 16,9 7-12-16,-9-6 10 0,9 6-3 0,0 0-13 15,-18-3-10-15,18 3 8 0,0 0-13 16,-20 9 2-16,10-5-12 0,2 2-3 0,-1 0-10 0,2 2 3 15,-3 0-11 1,0 3-5-16,2 0 15 0,-2 0-2 0,3-1-10 0,-2 3 10 16,2-1-10-16,-3 2-3 0,5-1-3 15,0-1-4-15,1-1 2 0,1 2 2 0,-1-2 3 16,1 0 6-16,3 0-6 16,-1-1-8-16,1-10-2 0,0 16-3 0,0-16 1 0,0 16-9 15,0-16 16-15,4 9 16 0,-4-9-27 0,7 8 17 16,-7-8-4-16,10 2 3 0,-10-2 8 15,0 0 20-15,18-1-22 0,-18 1-11 0,15-6 10 0,-6 1 33 16,0-1-43 0,-2-1 8-16,1-1-5 0,1-1-3 0,-1-1 0 0,2-2-3 15,1-1 3-15,-2-4 8 0,1-1-16 16,0-3 5-16,-2-1-9 0,-1-1-11 0,2-6 12 16,-1-1-17-16,-1-1 20 0,-2 3-9 0,-4 1-9 0,2-1 16 15,-3 3-26-15,1 0 33 16,-1 4 14-16,0 1-19 0,-1 2 3 0,1 1 30 15,-1 3-20-15,-1 2-7 0,1 2-6 16,1 10 3-16,-2-17-8 0,2 17 1 0,-4-12 37 16,4 12-30-16,0 0 5 15,-10-4-8-15,10 4 8 0,0 0 5 0,0 0-10 0,0 0 8 16,-11 28-3-16,8-15-8 0,2-1 8 16,-1 5 16-16,2 1-29 0,0 2 20 0,2-1-9 15,-2 2-1-15,1 2 1 0,2 1 2 0,-2 0 15 0,2-1-12 16,1 1-3-16,-1-2 7 15,1-2-30-15,1 1-5 0,-3-2-41 0,3 0-10 16,-1-2-29-16,0-1-48 0,2 1-46 16,2-2-16-16,-2-3-10 0,0 2-450 0,-1-4 2 15,-1 0 80-15,3-2 53 16</inkml:trace>
  <inkml:trace contextRef="#ctx0" brushRef="#br0" timeOffset="-130336.35">18763 12398 455 0,'0'0'179'0,"-10"-5"-25"0,10 5 15 0,0 0-34 0,0 0-1 15,0 0-6-15,0 0-18 0,0 0-8 0,0 0 13 16,0 0-30-16,0 0-3 0,0 0-39 15,0 0 34-15,0 0-28 0,-25 8 12 0,25-8-38 16,-7 8 44-16,7-8-1 0,-10 9-35 16,7-2-3-16,-3 1 13 0,6-8-8 0,-9 16-15 15,3-6 3-15,2 2 20 0,-2 1-34 16,2 1 27-16,-2 0-19 0,2 0-2 0,1 1-11 16,0 1 16-16,2 1-2 0,-1-3 9 0,2-2-12 0,0 2 15 15,2 0-18-15,-1-1 3 16,1 0-3-16,2-2-7 0,0 0-16 0,2 0 36 15,-1-1-20-15,2-2 12 0,2 0-12 16,1 0 17-16,0-4-5 0,1 0 14 0,3 0-58 0,-3-2-4 16,5 0-36-16,-3-2-28 15,2 0-26-15,-2-3-8 0,5 1-35 0,-4-2 12 16,2-1-17-16,-3 0 28 0,1-1-11 16,1-1-56-16,-2-1 28 0,0-1-45 0,-2 1 12 15,-1-1 130-15,1-2-7 0,-2 0 38 0,-1 0 54 0,-1-1-10 16,0 0 28-16,-1 2 20 15,0 0 1-15,-3 1 7 0,0 0 7 0,-1-1 75 16,-2 10-43-16,4-15 45 0,-2 7-27 16,-2 8 20-16,0-14-13 0,0 14 8 0,0 0-19 0,-2-15 11 15,2 15-25-15,0 0-1 16,-8-10-25-16,8 10 23 0,0 0-15 0,0 0-8 16,0 0-11-16,0 0 19 0,-24 14 2 0,24-14-18 0,-11 12-2 15,5-3 2-15,2 0 3 16,-1 0-1-16,3 0-22 0,-1 1 18 0,-3 2-21 0,5-2-5 15,1-10-13-15,-3 20 16 16,3-12-3-16,0-8-5 0,2 17 15 0,-2-17-18 16,2 15-2-16,1-9 10 0,-3-6-13 15,8 10 26-15,-2-5-8 0,-6-5 6 0,12 5 2 0,-12-5-6 16,12 1-9-16,-12-1 12 16,0 0-13-16,19-2 19 0,-19 2-14 0,12-8-4 15,-12 8 2-15,10-9-15 0,-4 3-3 0,-6 6 2 0,7-16-19 16,-3 9 14-16,-1-4 1 15,-2 0-8-15,-1 11-29 0,2-17 29 0,-2 8-10 16,0 9-18-16,-3-21-8 0,0 10 2 16,-1 2-22-16,4 9-24 0,-7-18-27 0,4 11-16 15,3 7-57-15,-7-14-6 0,7 14 11 16,-6-9 6-16,6 9-7 0,-7-9-380 0,7 9 29 0,0 0 84 16</inkml:trace>
  <inkml:trace contextRef="#ctx0" brushRef="#br0" timeOffset="-129436.31">19172 12575 524 0,'0'9'200'16,"0"-9"-41"-16,-2 15 27 15,2-15-35-15,-1 16-5 0,-1-7-10 0,2-9-11 0,-1 14-2 16,1-14-18-16,-3 12 10 0,3-12 3 16,-1 10-15-16,1-10 2 0,-4 11-26 0,4-11 8 15,0 0 13-15,-5 8-6 16,5-8-9-16,0 0 7 0,0 0-13 0,0 0 11 0,0 0-13 16,0 0-21-16,0 0-25 0,0 0 20 0,0 0-28 15,0 0 13-15,0 0-8 0,0 0-13 16,6-42 14-16,1 31-9 0,-3 3-12 0,2-3 5 15,-2 1-29-15,5-3 8 16,-1 0-2-16,1 2 15 0,-1 0-7 0,3 0 9 0,-2 2-24 16,1-1 11-16,-2 3-11 0,3 0 11 15,-2 2 12-15,-1 2-9 0,2-1-7 0,-10 4 2 16,16-2-7-16,-16 2 12 16,17 3-17-16,-17-3 12 0,13 7-12 0,-8-1 7 0,4-1 15 15,-9-5-12-15,11 14-8 0,-7-6 0 0,-1 1 18 16,1-2-15-16,-4-7 10 0,7 14 7 15,-5-6-17-15,-2-8-3 0,3 13-36 0,-3-13 6 16,2 11-24-16,-2-11-28 16,3 8-30-16,-3-8 2 0,0 0-34 0,7 9 9 0,-7-9 7 15,0 0-23-15,14 0 5 0,-14 0 49 16,0 0-28-16,18-6 25 0,-18 6-23 0,13-10 64 16,-5 3-30-16,-1 1 32 0,0-3-6 0,1 2 50 0,-2-1 3 15,1 1 12-15,-1 0-2 16,-6 7 52-16,8-16 37 0,-1 10 9 0,-7 6 25 15,6-11-5-15,-6 11-26 0,4-12 13 16,-4 12-8-16,0 0 24 0,0-11-24 0,0 11 23 0,0 0 8 16,0 0-38-1,0 0 10-15,0 0 2 0,-10-8 1 0,10 8-1 0,0 0-25 16,0 0 3-16,0 0-1 0,0 0-10 16,-25 16-2-16,25-16 10 0,-6 7-11 15,6-7 1-15,-8 9-18 0,8-9-1 0,-5 10 1 0,5-10 5 0,-1 10-18 16,1-10 5-16,0 0-10 15,0 15 12-15,0-15-7 0,3 11 18 0,-3-11-5 16,7 12-18-16,-3-6-3 0,-4-6 5 16,10 11-7-16,-4-4 2 0,-1 0 8 0,4-1 5 0,-4 0-23 15,3 2 3 1,-3-1 4-16,1 2 1 0,1-1-18 0,-2-1 20 0,0 2 3 16,-2 0 2-16,1-1-23 0,-4-8 21 0,3 17-23 0,-2-7 20 15,-1-10-25-15,-1 17 46 16,-2-8-21-16,0 1-2 0,-1 0 2 0,-2-3 5 0,0 1-17 15,-1-1 20-15,0 2-1 16,0-3 19-16,0 2-28 0,-1-2-6 0,8-6-2 16,-13 9-5-16,7-4-20 0,6-5-6 15,-11 5-20-15,11-5 0 0,-10 2-26 0,10-2-5 0,0 0 0 16,0 0 0 0,0 0-25-16,0 0-47 0,-8-16-20 0,8 16 5 0,1-16-33 15,-1 16 10-15,6-24-169 0,-1 8-161 0,4 1-11 0</inkml:trace>
  <inkml:trace contextRef="#ctx0" brushRef="#br0" timeOffset="-129118.63">19676 12338 857 0,'0'0'248'16,"3"-9"6"-16,-3 9-47 15,0 0-18-15,0 0-32 0,0 0 4 0,0 0-8 16,0 0-14-16,0 0-24 0,0 0 10 0,0 0-20 0,0 0 10 15,-21 24-22-15,15-14-19 16,5-1-13-16,-5 2 19 0,3-1-19 0,1 2 11 0,-1 2-1 16,1 0-7-16,1 0-2 15,1-1-19-15,0 1-4 0,0 2 17 0,0 1-13 16,0 0-9-16,1-1-6 0,4 2 8 16,-3-2-3-16,1 0-15 0,3 1 13 0,-2-1-13 15,2-1 38-15,-1 0-38 0,1-3-28 0,1 2 22 0,1 0-4 16,1-3 2-16,-2-1-7 15,1 0-39-15,1-1-20 0,-2-3-13 0,2 2-24 16,-3-2-29-16,4-1-42 0,-1 0-56 16,-9-5-29-16,13 5-419 0,-13-5 0 0,14 1 56 0,-14-1 57 15</inkml:trace>
  <inkml:trace contextRef="#ctx0" brushRef="#br0" timeOffset="-128916.25">19748 12475 1082 0,'0'0'287'16,"0"0"-3"-16,0 0-43 16,0-12-6-16,0 12-4 0,0 0-37 0,9-14-25 15,-9 14-28-15,11-11-18 0,-4 7-39 0,3-2-40 0,0 1-80 16,1 1-82-16,1 0-89 15,0 2-418-15,-12 2-30 0,20-3 64 0,-20 3 66 16</inkml:trace>
  <inkml:trace contextRef="#ctx0" brushRef="#br0" timeOffset="-128236.72">19180 13128 619 0,'0'0'276'15,"2"-14"-7"-15,-2 14-23 0,0 0-21 0,0 0-33 16,0 0-13-16,1-11-10 16,-1 11-10-16,0 0-31 0,0 0-15 0,0 0-9 0,0 0 12 15,0 0-37-15,0 0 21 0,0 0-21 0,1-12-7 16,-1 12-21-16,0 0 11 0,0 0-24 15,0 0 11-15,0 0-24 0,0 0 14 0,0 0-11 16,0 0 0-16,0 0 3 16,0 0-6-16,0 0-22 0,0 0 15 0,10 32-16 0,-9-22 34 15,-1 1-28-15,0 2-3 0,2 1 15 16,-2-1-9-16,1 4-4 0,-1 3 16 0,0-2-23 16,0 2 10-16,-1 1-4 15,1 0-12-15,-2 3 9 0,1 1-3 0,-3 0 5 0,3 0 0 16,1-2-7-16,-3 1-6 0,1-3 18 0,1 2 8 15,-2 1-33-15,2-5 5 0,-1 0-8 16,1 0-28-16,-1-1-18 0,0 0-18 0,0-2-31 0,1 0-28 16,1-3-33-16,0-1-77 15,0-1 8-15,-2 1-305 0,2-12-76 0,3 16 91 16,-3-16 27-16</inkml:trace>
  <inkml:trace contextRef="#ctx0" brushRef="#br0" timeOffset="-127276.52">18950 13794 857 0,'0'0'276'0,"0"0"-27"16,0 0-11-16,0 0-21 0,0 0-20 15,0 0-5-15,2 32-25 0,0-20-14 0,-2 0 4 0,0 2-17 16,0-2-9 0,0 2-13-16,-2 1 12 0,2 3-20 0,-1-1-5 0,1 1 3 15,-1-1-29-15,-1 1-15 0,1 1 0 16,-2-2 0-16,3 2 18 0,-1-1-36 16,-1 0-20-16,2-1 15 0,-1-2-18 0,0-1-18 0,1 0-31 15,0 0-15-15,0-2-36 0,0 0-15 16,2-2-18-16,-2-10-54 0,6 14-51 15,-2-8-28-15,-4-6 0 0,9 4-425 0,-9-4 48 16,12 0 11-16,-12 0 69 0</inkml:trace>
  <inkml:trace contextRef="#ctx0" brushRef="#br0" timeOffset="-126485.88">19143 14029 655 0,'0'-13'279'0,"0"13"-23"15,0 0-18-15,0 0-26 0,0 0-27 16,0 0-17-16,0 0-6 0,0 0 14 0,0 0-22 16,0 0-6-16,0 0 1 0,-22 23-29 0,22-23-12 15,-6 15 27-15,2-6-32 16,4-9-1-16,-5 15-17 0,4-8-9 0,1-7 14 16,-3 16-18-16,3-16-24 0,0 15 14 0,0-15-16 15,2 14 25-15,-2-14-12 0,5 10-5 0,-5-10-18 16,8 9 7-16,-8-9 4 0,11 5-1 0,-11-5 0 0,18 0-18 15,-8 0-10-15,-10 0 20 16,21-5-33-16,-12 3 39 0,2-4-24 0,-1 2-12 16,-3-1 0-16,4-2 4 0,-5 0-17 15,1-1 36-15,-3-1-41 0,1 1 2 0,-1-2 11 16,-4 10-34-16,4-19-15 16,-7 10 18-16,3 9-8 0,-4-18 15 0,0 7-17 0,-1 4 7 15,-2 0 8-15,2-1 3 0,-5 1 12 0,10 7-15 16,-16-10-3-16,8 5 6 0,-3 1-16 15,11 4 16-15,-16-3-9 0,16 3-9 0,-17-2 0 0,17 2-1 16,-14 0-17 0,14 0-18-16,0 0 0 0,-17 2-3 0,17-2-10 0,0 0-3 15,-9 6 18-15,9-6-4 0,0 0-11 16,0 0 2-16,0 0-4 0,0 0 9 0,0 0-12 16,0 0 2-16,0 0-7 0,29 8 18 0,-29-8 20 0,18-5 10 15,-18 5-20-15,21-2 0 16,-9 1 31-16,-12 1 15 0,24-5 28 0,-12 4 0 15,0 1 15-15,-12 0 21 0,21-3-7 16,-21 3 1-16,17-1 14 0,-17 1 2 0,17 1 16 0,-17-1-24 16,14 3 21-1,-14-3-15-15,14 6 2 0,-8-2 0 0,-6-4-2 0,13 11 10 16,-8-6-26-16,1 4 8 0,-1-1 10 16,0 0-12-16,-1 3 7 0,2-1-8 0,-4 1-20 15,4 0 26-15,0 0-14 0,-2 0 1 0,2-1-23 0,-2 3 10 16,3-3 5-16,0 0-16 15,-2-1-2-15,4 2 36 16,-2-2-25-16,1-2 2 0,1 0-5 0,0-2 7 0,2 0 0 16,-1 0 1-16,0-2-16 0,-10-3 5 0,22 2-2 0,-12-2 12 15,-10 0-12 1,23-5 2-16,-13 1-7 0,1 0 7 0,-3-2-5 0,1-2 3 16,-2 1-5-16,1-2 14 0,-2-4-27 0,-2 2 13 15,1-3-6-15,-4 2 3 0,1-5-18 16,-2-1-2-16,-3 2-1 0,0 0-4 0,0-2-3 0,-3 3 7 15,1 0-12-15,-5 1 10 16,1 2 10-16,-1 1-13 0,-2 2-15 0,0 1-28 16,1 3-25-16,-3 1-52 0,3 1-69 15,-5 3-435-15,3-1-13 0,13 1 84 0,-28 2 34 16</inkml:trace>
  <inkml:trace contextRef="#ctx0" brushRef="#br0" timeOffset="-125481.88">21710 12643 486 0,'0'16'182'0,"0"-1"-21"15,0-2-8-15,-2-1 1 16,2-1-26-16,0-11 5 0,0 19-31 0,0-10-9 16,0-9-27-16,2 16-2 0,-2-16-38 0,0 15-21 15,0-15-72-15,0 13-22 0,0-13-21 16,0 11-11-16,0-11-334 0,0 0-47 16</inkml:trace>
  <inkml:trace contextRef="#ctx0" brushRef="#br0" timeOffset="-125136.71">21760 12438 847 0,'0'0'279'0,"0"0"-8"15,0 0-23-15,0 0 6 0,0 0-34 16,6-16 0-16,-6 16-33 0,4-8-3 0,-4 8-7 16,6-9-24-16,-6 9 1 15,6-8-3-15,-6 8-31 0,5-10-4 0,-5 10 6 0,2-12-32 16,-2 12-8-16,0-11-16 0,0 11-20 16,0 0 1-16,0-13-22 0,0 13-2 0,0 0-28 15,0 0 10-15,-9-8-12 0,9 8-19 0,0 0-12 0,0 0-16 16,0 0-20-16,0 0-13 15,-25 12-72-15,21-4-18 16,-2 1-56-16,0-2-41 0,2 4-435 0,-1 0 72 0,3 2 33 16,-2-2 74-16</inkml:trace>
  <inkml:trace contextRef="#ctx0" brushRef="#br0" timeOffset="-124536.36">22159 12700 706 0,'0'0'248'0,"0"0"-15"0,0 0-13 15,0 0-12-15,0 0-11 0,0 0-8 0,0 0-30 16,-33-9-3-16,33 9-25 0,0 0-19 15,-21 5 3-15,21-5-15 0,-20 8-10 0,11-4-8 0,-2 2-8 16,0 1 13 0,-1 1-8-16,2 0-38 0,-2 2 16 0,3-2-19 0,-2 2 8 15,0 0-10-15,2-1 13 0,0 3-24 16,1-4-4-16,2 2 14 0,1-1-9 0,-1 1-21 16,6-10 23-16,-4 16-23 0,1-8 11 0,3-8-1 0,-2 12-12 15,2-12 4-15,1 13 19 16,-1-13-3-16,8 9-8 0,-8-9 6 0,9 6-8 15,-9-6-6-15,18 2 14 0,-18-2-19 16,16-1 32-16,-16 1-22 0,20-5-1 0,-9 0-4 16,-1 0-12-16,0 0 15 15,1-4 3-15,-1 0-15 0,1-2 15 0,1 0-19 0,-2-2 6 16,-1-4 0-16,0-3-10 0,3-2 2 16,-4-1 8-16,-1-1-15 0,2-5 15 0,-2 1-13 15,0 3-7-15,-1-5 4 0,-1 5 6 0,-1 0 13 0,1 2-11 16,-2 3 3-16,-1 2 23 15,0 4-16-15,0 0 22 16,-2 1-27-16,2 2 16 0,-2 11-18 0,2-15 2 0,-2 15-7 16,0 0 0-16,0 0 15 0,0 0 15 0,0 0-22 15,0 0 2-15,0 0-3 16,0 0-7-16,0 0 15 0,-6 49-20 0,4-30 17 0,4 0 1 16,-4 6-21-16,2 2-18 15,2-1-46-15,-2-1-84 0,2 2-57 0,2-2-15 0,-2 2-458 16,1-2 46-16,4-2 33 0,-3-3 100 0,3 1 17 0</inkml:trace>
  <inkml:trace contextRef="#ctx0" brushRef="#br0" timeOffset="-123436.18">24412 12339 624 0,'0'0'223'0,"0"0"-3"0,0 0-8 0,0 0-17 16,5-9-21-16,-5 9 8 16,0 0-16-16,0 0-2 0,0 0-18 0,0 0-13 0,0 0-33 15,0 0-8-15,0 0 5 0,0 0-10 0,-12-17-20 0,12 17-3 16,0 0 5-1,0 0-10-15,-17-3-16 0,17 3-2 0,0 0-2 16,-15 3 17-16,15-3-23 0,0 0 16 0,-20 8-24 16,14-5-4-16,-2 2-8 0,8-5 20 0,-14 11-20 15,5-3 5-15,4-1-18 16,-4 1 5-16,0 1-3 0,3 2 14 0,-3 0-14 0,6 0 8 16,-6 2-4-16,4-1-9 0,1 4 31 0,0-4-30 15,1 3 4-15,0-3 16 0,1 2-38 16,1-1 27-16,2-1 4 0,-1-1-19 0,2 2 8 0,-1-2 2 15,2-1-7 1,3 0 3-16,-3 0 7 0,3-2-3 0,-1 0-27 0,2-1 20 16,2 0-21-16,-1-3-2 0,2 1-41 15,1-3 5-15,-11-2-33 0,20 3-16 0,-11-3-25 16,-9 0-18-16,25-4-34 16,-14 0 21-16,2 1-18 0,3-3 6 0,-3 0-11 15,3-4-64-15,-3 1-128 0,1 2-138 0,0-2 43 0</inkml:trace>
  <inkml:trace contextRef="#ctx0" brushRef="#br0" timeOffset="-123056.33">24610 12453 258 0,'0'0'136'0,"7"-13"2"16,-7 13 23-16,3-8 18 0,-3 8-5 0,0 0-23 15,3-10-5-15,-3 10 8 0,0 0-31 16,0 0 5-16,0 0-36 0,0 0 13 0,-6-17-23 16,6 17 2-16,0 0-15 0,0 0-12 0,-14-1-6 0,14 1 15 15,0 0-30-15,0 0 0 16,-20 11 26-16,20-11-32 0,-11 13 11 0,4-6 16 15,3 1-40-15,-2 0 14 0,1 3-8 16,-1-1 13-16,3-2-26 0,0 3 0 0,0-1-4 0,1 1 45 16,0-1-41-16,2-10-5 15,0 17-2-15,0-17 25 0,2 16-10 0,0-9-16 16,-2-7 14-16,8 11 9 0,-8-11-14 16,11 9 17-16,-6-7-5 0,-5-2-13 0,15 4-7 15,-15-4-1-15,16 0-4 0,-16 0 14 0,16-4-7 0,-16 4-7 16,17-6-8-16,-8 1 17 15,-1-3-9-15,-1 1-14 0,0-2 4 0,0 0 1 16,-1 1-4-16,-2-2 5 0,2-2 2 16,-4 1-28-16,0 1 13 0,-1-3 16 0,-1 13-14 0,0-21 6 15,-1 12-21-15,1 9 8 16,-3-18-8-16,0 8-3 0,-1 2-12 0,4 8 15 16,-8-12-48-16,8 12-8 0,-9-10-26 0,9 10-35 0,-7-5-6 15,7 5-2-15,0 0 40 0,-13-5-48 16,13 5 16-16,0 0-213 0,0 0-154 0,0 0 57 15</inkml:trace>
  <inkml:trace contextRef="#ctx0" brushRef="#br0" timeOffset="-122569.6">24768 12466 473 0,'0'0'202'16,"2"13"-28"-16,-2-13 11 16,1 15-14-16,-1-15-7 0,1 14 2 0,-1-14 1 15,0 15-42-15,0-15 8 0,0 14-12 16,0-14-1-16,0 12-13 0,0-12 6 0,-1 11-34 0,1-11 21 16,0 0 0-16,-1 14-5 0,1-14 22 0,0 0-24 15,-2 10-9-15,2-10-15 16,0 0 34-16,0 0-19 0,0 0 0 0,0 0-17 0,0 0 0 15,0 0-1-15,0 0 6 16,0 0-39-16,0 0 5 0,0 0-22 0,6-33-6 0,-2 25 5 16,1-1-20-16,-1 0-10 15,3 0 2-15,0 1 3 0,-1 0-8 0,1 1 8 16,0-1 2-16,1 1 36 0,-1 1-53 16,2-1 45-16,-2 2-30 0,3 0-3 0,-10 5 3 0,14-7 15 15,-7 5-5-15,-7 2-10 0,17-5-13 0,-17 5-21 16,14 0 21-16,-14 0 5 15,14 3 0-15,-14-3-12 0,12 5 9 0,-12-5 6 16,12 9 5-16,-8-4-6 0,2 1-12 16,-6-6-3-16,7 14 3 0,-4-6-8 0,-3-8-12 0,3 16-24 15,-1-8-30-15,-2-8-1 16,2 14-17-16,-2-14-41 0,2 14 5 0,-2-14-1 16,2 11-27-16,-2-11-144 0,2 10-283 0,-2-10 63 0,4 8 36 15</inkml:trace>
  <inkml:trace contextRef="#ctx0" brushRef="#br0" timeOffset="-122136.24">25126 12419 560 0,'0'0'195'0,"0"0"-34"0,0 0 5 0,0 0-45 16,0 0 1-16,0 0-12 0,-20-1 1 15,20 1-19-15,0 0-8 16,0 0-15-16,-21 8 6 0,21-8-27 0,-12 7-4 16,12-7 2-16,-9 5 7 0,9-5-6 0,-9 9-12 15,9-9-6-15,-7 10-6 0,7-10-18 16,-6 9 18-16,6-9-3 0,-3 12-4 0,3-12-1 0,-2 12 23 16,2-12-15-16,0 13 0 0,0-13-23 0,2 12 29 15,-2-12-19-15,9 10-3 16,-9-10 11-16,9 10-7 0,-5-5-14 0,-4-5 16 0,12 10 5 15,-7-6-8-15,-5-4-5 16,9 9 0-16,-5-4 0 0,-4-5 6 0,7 7-11 0,-7-7-11 16,8 10 22-16,-8-10-11 15,5 11-21-15,-5-11 16 0,1 9-10 0,-1-9 17 16,0 0-7-16,-4 19 20 0,4-19-15 16,-6 13 6-16,2-7 9 0,4-6-10 0,-10 14 10 0,4-7 14 15,1 0-19-15,-2 0-8 0,7-7 11 0,-13 11 13 16,6-7-26-16,7-4-23 15,-11 7-5-15,11-7-6 0,-9 7-2 0,9-7-56 0,0 0-28 16,-10 2-11-16,10-2-27 16,0 0-27-16,0 0 6 0,0 0-335 0,0 0-3 0,0 0 115 15</inkml:trace>
  <inkml:trace contextRef="#ctx0" brushRef="#br0" timeOffset="-121769.18">25204 12260 716 0,'1'-12'190'0,"-1"12"-1"16,0 0-23-16,0 0 6 16,0 0-34-16,0 0-5 0,0 0-25 0,0 0 2 15,0 0-18-15,0 0 0 0,0 0-23 0,7 27 21 0,-7-27-3 16,0 16-31-16,2-4-2 15,-2-2-16-15,0-10-2 0,0 23 26 0,-2-11-37 0,2 1 14 16,0 1-16-16,-1 0 2 16,1 2-4-16,-1 1 20 0,-1 0-31 0,1 1 18 15,1-1-7-15,-3 2-11 0,1-2 5 16,2 1 3-16,0-2-10 0,0-1 10 0,-1 2-3 0,1-2-12 16,0-1-21-1,1 0 7-15,-1-1 11 0,3-2-12 0,-1-1-6 0,1-1 7 16,-3-9-40-16,7 16-28 0,-4-11-62 0,-3-5-36 0,12 8-17 15,-6-3 20-15,-6-5-269 16,11 1-133-16,-11-1 49 0,0 0 69 0</inkml:trace>
  <inkml:trace contextRef="#ctx0" brushRef="#br0" timeOffset="-121586.06">25262 12446 688 0,'0'0'274'0,"0"0"-44"0,0 0-15 15,3-16-41-15,-3 16-28 16,7-8-61-16,-7 8-24 0,10-8-99 0,-10 8-47 16,14-9-84-16,-4 5-376 0,0 1 26 0,-10 3 86 0</inkml:trace>
  <inkml:trace contextRef="#ctx0" brushRef="#br0" timeOffset="-120936.14">24499 12962 1018 0,'0'0'290'0,"0"0"-40"15,0 0-14-15,0 0-11 16,0 0-25-16,0 0-6 0,0 0-20 0,0 0-10 0,0 0-23 16,0 0-16-16,0 0 6 0,0 0-29 0,0 0-17 15,0 42 35-15,0-31-38 0,-2 0-3 16,1 3-10-16,-1 0-17 0,-1 3 1 0,2 0 14 15,-1-1-21-15,0 2-5 16,-1 0 2-16,0 1-2 0,-1 0-15 0,1 1-3 0,-1 1 3 16,0 0 15-16,-2 2-26 0,1 1-7 15,2-2-11-15,-3 2-33 0,0 0 0 0,2-1-20 16,-2 1-18-16,0-2-36 16,3 1 2-16,-2 0-27 0,0-1-47 0,2-1 0 0,0-3-43 15,0 0-159-15,-2-1-274 0,5-3 39 0,0 0 35 16,-2-3 62-16</inkml:trace>
  <inkml:trace contextRef="#ctx0" brushRef="#br0" timeOffset="-120036.71">24293 13924 831 0,'-8'5'305'0,"8"-5"7"16,0 0-46-16,0 0 8 0,0 0-28 0,0 0-18 0,-16 0-8 15,16 0-28-15,0 0 3 16,0 0-1-16,0 0-43 0,-14-11 18 0,14 11-10 16,0 0-36-16,-5-10-11 0,5 10-7 15,-5-9-13-15,5 9-2 0,0 0-8 0,-4-12-28 0,4 12 35 16,0 0-20 0,3-15-28-16,-3 15-2 0,0 0-24 0,7-13 16 0,-7 13 5 15,6-9-11-15,-6 9 6 0,7-4-6 0,-7 4-14 0,0 0 22 16,14-3-23-16,-14 3-10 15,0 0 5-15,0 0-7 0,22 10-3 0,-17-5 5 0,-5-5-18 16,11 11 13-16,-5-1-8 16,-3-2 3-16,0 2 15 0,1-2-16 0,-4-8 11 15,0 20-2-15,0-8-11 0,-4-1 16 16,-1 0-3-16,0 3 2 0,-4 0-15 0,-1-2 6 0,0 2-11 16,-2 1 2-1,-2 0-27-15,-4 0 15 0,1-1-23 0,-2 1 15 0,2-2-8 16,-3-1-4-16,2 0 2 0,-2-2 17 0,1-3-35 0,4 1 34 15,-1-2-16-15,2-1 5 16,0-2-5-16,4-1 28 0,10-2-5 0,-21 0 23 0,21 0-18 16,-15-5 18-16,9 0-11 15,6 5 1-15,-10-11 0 0,10 11 7 0,-4-14-2 16,4 14 16-16,0-16-11 0,0 16-6 16,7-15 22-16,-3 7 4 0,-4 8-2 0,9-15 10 0,-4 8-5 15,-5 7 13-15,13-10-18 0,-13 10-3 0,13-5 21 16,-13 5-41-16,14 1 5 15,-14-1 31-15,18 6-26 0,-18-6 3 0,13 8 2 0,-5-1 8 16,-1-1-3-16,1 0 1 16,-4 3-1-16,4-1 3 0,-4-1-5 0,4-1-8 0,-5 1 5 15,4 1 5-15,-7-8-9 16,9 12-14-16,-5-6 8 0,-4-6 0 0,9 11-54 16,-5-7-7-16,-4-4-39 0,13 7-44 0,-13-7-55 0,14 5-47 15,-5-4 8-15,-9-1-38 0,19-1-52 16,-19 1-97-16,20-5-161 0,-7 1 20 0,-1-1 6 15,4-2 53-15</inkml:trace>
  <inkml:trace contextRef="#ctx0" brushRef="#br0" timeOffset="-119286.18">24475 14019 770 0,'5'-10'282'0,"-5"10"9"0,6-8-14 16,-6 8-29-16,0 0-20 15,2-10-18-15,-2 10-13 0,0 0-28 0,0 0 2 0,0 0-12 16,0 0-39-16,0 0-10 0,0 0 6 15,0 0-6-15,0 0-21 0,0 0 11 0,-28 16-26 16,22-9 21-16,0 1-16 16,-1-1-4-16,1 2-4 0,2 0-2 0,-6 1-23 0,7-1 6 15,-1 1-11-15,0-1 30 16,1 2-43-16,3-11 18 0,-5 16-22 0,5-16 29 0,-1 14-27 16,1-14-24-16,1 13 29 0,-1-13 5 0,8 8-16 0,-8-8-14 15,10 4 11 1,-10-4-24-16,15 0 20 0,-15 0-6 0,0 0-14 0,21-7 27 15,-12 3-25-15,-2-2 15 0,-2-2-20 16,4 3-8-16,-4-4-2 0,1 2-6 0,0-2-15 16,-3-2 10-16,1 1-17 15,-1-2-6-15,1 0 10 0,-4 1-2 0,0 11-5 0,0-21-15 16,-4 11 9-16,4 10 14 16,-6-20 9-16,3 14 1 0,-1-2-8 0,4 8-2 0,-10-12-42 15,10 12 1-15,-10-11-29 0,5 7-22 0,5 4-42 0,0 0-20 16,-10-11 7-1,10 11 4-15,0 0-14 0,-3-8 5 0,3 8 67 0,0 0-120 16,0 0 102-16,0 0-18 0,10-15 49 16,-10 15 18-16,10-5-18 0,-10 5 40 0,12-5-6 15,-12 5-6-15,15-3 2 16,-15 3 19-16,15-2 48 0,-15 2 0 0,14-2 2 0,-14 2 27 16,17 0 40-16,-17 0-26 0,14 3 39 0,-14-3 0 15,12 4 8-15,-12-4 0 0,11 6 25 16,-5-2-10-16,-6-4-10 0,7 10 12 0,-4-4 1 0,-3-6 0 15,8 16-6 1,-5-9-7-16,0 2 2 0,-1 1 11 0,0 0-11 0,1-1 3 16,-3-9-13-16,4 23 3 0,-1-12 7 15,-2 1-2-15,2-1-21 0,-2 2 3 0,3-1 8 16,-1-1-21-16,0 2 13 16,0-2-16-16,1 0-15 0,-1-1 11 0,2 1-24 0,0-2 26 15,-1 1-13-15,0-3 13 0,-4-7-23 0,10 14 10 16,-4-8-7-16,-6-6-11 0,12 6-5 15,-12-6 23-15,13 3-15 0,-13-3 2 0,13-1-25 0,-13 1 10 16,13-6-5 0,-13 6-10-16,11-10-1 0,-6 4 3 0,1-2 19 0,0-2 6 15,-3-1-35-15,1-2 28 0,-1 1-12 16,-2 0 2-16,1-3 2 0,-1 1-20 0,-1 0 3 16,-1 0-3-16,-1 2 2 0,0 0-5 0,-1 1-4 0,-3 1-9 15,0 2-20-15,6 8-28 16,-15-13-35-16,6 6-32 0,0 3-35 0,-1 1-459 15,10 3 29-15,-25-3 84 0,14 1 53 16</inkml:trace>
  <inkml:trace contextRef="#ctx0" brushRef="#br0" timeOffset="-116876.26">8888 15254 598 0,'0'0'175'0,"0"0"1"16,0 0-9-16,0 0-27 0,0 0 4 0,0 0-9 0,0 0-30 16,0 0 13-1,0 0-18-15,0 0 10 0,0 0-18 0,0 0-7 0,0 0-37 16,0 0 14-16,0 0-1 0,0 0-5 16,0 0-4-16,-9 8 1 0,9-8-4 0,0 0-31 15,0 0-26-15,0 0-17 0,0 0-16 0,0 0-23 0,0 0-39 16,0 0-17-16,0 0 28 15,0 0 0-15,0 0 2 0,0 0 34 0,0 0-36 16,-5 9-8-16,5-9 23 0,0 0 21 16,0 0-11-16,0 0-20 0,0 0 54 0,0 0 17 0,0 0-1 15,0 0-14 1,0 0 18-16,0 0-2 0,0 0 27 0,0 0 6 0,0 0-2 16,0 0-16-16,0 0 36 0,0 0 12 0,0 0-15 15,0 0 11-15,0 0-11 0,0 0 36 16,0 0 3-16,0 0 2 0,0 0-12 15,0 0 7-15,0 0-15 0,0 0 17 0,0 0-2 16,0 0 8-16,0 0-15 0,0 0-1 0,0 0 6 16,0 0 20-16,0 0-21 0,0 0 13 15,0 0-32-15,0 0 11 0,0 0-12 0,0 0 26 16,0 0-39-16,0 0 8 16,0 0 5-16,0 0 21 0,-9 8-11 0,9-8-20 0,0 12 18 15,0-12-13-15,-2 14 2 0,2-14 6 0,2 15-11 16,-2-3 1-16,0-2-8 0,2 2 4 15,0 1-1-15,-2 0-4 0,3 2-25 0,2 1 8 0,-3-2-31 16,2 2-30 0,-1 1-78-16,1-2-58 0,0 3-62 0,0-4-470 0,1-1 88 15,0-2 55-15,-2-2 74 0</inkml:trace>
  <inkml:trace contextRef="#ctx0" brushRef="#br0" timeOffset="-115056.09">13314 15230 545 0,'0'0'240'0,"0"0"9"16,0 0-32-16,-9 7-2 0,9-7-15 0,0 0 0 0,0 0 12 15,0 0-17-15,0 0-16 0,0 0-31 0,0 0 6 16,0 0-16-16,0 0-15 0,0 0-3 15,0 0-5-15,0 0-2 0,0 0-23 0,0 0 7 16,0 0-36-16,0 0-4 16,0 0-14-16,0 0 8 0,0 0-2 0,0 0-6 0,4-28 1 15,-4 28-11-15,0 0-12 0,0 0 35 16,12-11-23-16,-12 11-5 0,7-5 1 0,-7 5-14 16,10-5 5-16,-10 5-14 0,11-3-22 0,-11 3 6 0,13-1-11 15,-13 1 14 1,0 0-11-16,20 3-3 0,-20-3 3 0,13 4-10 0,-13-4 5 15,12 9 8-15,-5-1-3 0,-2-2 8 16,-1 2-13-16,0 0 15 0,1 2-18 0,-5-10 16 16,4 19 3-16,-3-7-6 15,-1-1 0-15,-1 2 15 0,-1-3-25 0,-2 3 29 0,0-1-27 16,0 2 16-16,-1-1 2 16,0 0-20-16,0-2 13 0,-1 1-3 0,0 0 6 0,2-4 9 15,-1 2-17-15,-1-3 2 0,6-7 3 0,-7 17 10 0,3-12 15 16,4-5-33-1,-4 10 8-15,4-10 15 0,-4 8-30 0,4-8 42 0,0 0-19 16,0 0 2-16,-3 10 0 16,3-10 8-16,0 0-6 0,0 0-2 0,0 0 13 0,0 0-8 15,0 0-5-15,0 0 15 16,0 0-20-16,0 0-8 0,30-7 11 0,-30 7-34 0,16-7-25 16,-6 3-49-16,0-1-47 0,3 0-60 0,-2 1-24 15,4-1-468-15,2 0 67 0,-1-1 56 16,1-1 56-16</inkml:trace>
  <inkml:trace contextRef="#ctx0" brushRef="#br0" timeOffset="-113805.92">15720 13399 468 0,'0'0'182'0,"0"0"10"16,0 0-29-16,0 0 6 0,0-11-2 0,0 11-6 16,0 0-25-16,0 0-1 0,0 0-19 0,0 0 1 0,0 0-19 15,0 0-4-15,0 0-12 0,0 0 0 16,0 0-20-16,0 0-6 0,0 0-13 0,0 0 9 15,0 0-29-15,0 0 33 16,0 0-25-16,0 0-3 0,0 0 10 0,0 0-7 0,0 0-23 16,6 30 7-16,-6-30 18 15,4 19-12-15,-3-7 2 0,2 1-3 0,-1 0 1 0,0 1-9 16,0 0 4-16,-1 2-3 16,2 2 5-16,-2-2 2 0,1 0-12 0,-2 3 2 15,2-3 13-15,0 2-5 0,-2-5-3 16,1 3 3-16,1-1-31 0,-2 1 16 0,1-4-6 0,1 3 19 15,-2-1 12-15,1 0-20 0,-1-2-6 0,1 1-2 16,-1-1 0-16,2-1 0 16,-1 2-8-16,1-1 16 0,-2 0-8 0,0-12-8 0,0 21-12 15,0-13-6-15,0-8-12 16,0 18 15-16,1-8-23 0,-1-10-8 0,0 10-38 0,0-10-3 16,2 11-22-16,-2-11-29 15,0 0-26-15,0 14-5 0,0-14 16 0,1 9 0 16,-1-9-5-16,0 0 35 0,0 0-202 0,0 0-166 0,1 14 18 15</inkml:trace>
  <inkml:trace contextRef="#ctx0" brushRef="#br0" timeOffset="-111806.58">15617 14373 596 0,'0'0'205'0,"0"0"-31"0,0 0-3 0,0 0-12 16,0 0-8-16,0 0-10 0,0 0 5 15,0 0-21-15,0 0-2 0,5-9-10 0,-5 9-21 16,0 0 13-16,0 0-3 16,0 0-28-16,0 0 8 0,0 0-10 0,0 0 15 0,0 0-21 15,0 0-9-15,0 0 7 0,0 0-21 16,0 0 21-16,0 0-20 0,0 0 4 0,0 0-17 15,0 0 5-15,0 0 2 0,0 0-9 0,0 0 1 0,0 0 11 16,0 0-18 0,0 0-20-16,0 0 17 0,0 0-7 0,0 0 0 0,0 0 7 15,0 0 3-15,0 0-12 0,0 0 9 16,0 0-7-16,0 0 2 0,0 0 1 0,0 0-6 16,0 0-5-16,0 0 5 0,0 0-15 0,0 0 31 0,0 0-21 15,0 0 15-15,0 0-27 16,0 0 32-16,0 0-20 0,6-7 0 0,-6 7-5 15,0 0 8-15,0 0 7 0,0 0-12 16,0 0-3-16,0 0 8 0,0 0-6 16,0 0-2-16,0 0-7 0,0 0 14 15,0 0 9-15,0 0-19 0,0 0 6 0,0 0-14 16,0 0 14-16,0 0-6 0,0 0 21 0,0 0-15 16,0 0-19-16,0 0 22 0,0 0-14 0,0 0 8 15,0 0-3-15,0 0 6 0,0 0-21 0,0 0 21 0,0 0-9 16,0 0 6-16,0 0 16 15,0 0-11-15,0 0-13 0,0 0-5 0,0 0 6 16,0 0 43-16,0 0-44 0,0 0 8 16,0 0-10-16,0 0 22 0,0 0 1 0,0 0-13 15,0 0-7-15,0 0 22 16,0 0-15-16,0 0 0 0,0 0-8 0,0 0 1 0,0 0 12 16,0 0-10-16,0 0 12 0,0 0-7 0,0 0-10 15,0 0 7-15,0 0 3 0,0 0-2 16,0 0 2-16,0 0-5 0,0 0 5 0,0 0 7 0,0 0-4 15,0 0 23 1,0 0-24-16,0 0-7 0,0 0-13 0,0 0 23 0,0 0 6 16,0 0-11-16,0 0 2 0,0 0 13 15,9 18-20-15,-9-18 8 0,0 0-11 0,4 12 11 16,-4-12 4-16,7 10-9 16,-2-6-3-16,-5-4 7 0,7 13-12 0,-1-7 20 0,-2 1-15 15,-4-7 8-15,13 15 12 0,-7-7-10 16,-1 0-7-16,1-1 4 0,1 3 1 0,1-2 15 15,-2-1-23-15,3 3-1 0,-1-2-14 0,1 0 35 0,-2 2 6 16,0-3-16 0,0 3-10-16,1-2 20 0,-1 0-22 0,1-1 14 0,-3 0-32 15,2 1 9-15,-7-8-17 0,12 10 0 16,-5-4-21-16,-3 1-23 0,-4-7-23 0,11 8-35 16,-11-8-11-16,9 6-41 0,-9-6-8 0,8 5-15 0,-8-5-10 15,7 5-327-15,-7-5-65 16,0 0 87-16,11 5 13 0</inkml:trace>
  <inkml:trace contextRef="#ctx0" brushRef="#br0" timeOffset="-102985.92">15894 14298 442 0,'0'0'144'0,"0"0"-6"15,0 0-5-15,0 0-20 0,0 0 25 16,0 0-10-16,0 0-3 0,0 0 3 0,0 0-28 16,0 0-8-16,0 0 11 15,0 0 7-15,0 0-21 0,0 0-12 0,0 0 15 0,8 5-7 16,-8-5-14-16,0 0-12 16,0 0-2-16,0 0 4 0,0 0 13 0,0 0-12 0,0 0-11 15,0 0 0-15,0 0 10 0,0 0-7 0,-11 16-18 16,11-16 0-16,0 0 7 15,-7 12-7-15,7-12 21 0,-6 9-29 0,0-1 0 0,2-1 3 16,-1 2 7-16,-1 0-12 16,0 1-3-16,-1-2-3 0,0 4 18 0,-3 0-32 0,3 1 14 15,-1 0-10-15,-2 1 3 16,0-3-21-16,0 3 8 0,-1 0 11 0,-1 2 14 16,1 1-17-16,0-2 7 0,0 1-12 0,2-1 5 0,1-3 2 15,1 2-3-15,-1-3-12 0,1 2 13 16,-1-4-36-16,2-1 7 0,2 2-20 0,-2-2 0 15,6-8-35-15,-5 14-9 16,0-7-25-16,5-7-31 0,-7 11 16 0,7-11-34 16,-2 9-10-16,2-9 11 0,-3 9-104 15,3-9-354-15,0 0 32 0,-2 12 100 0</inkml:trace>
  <inkml:trace contextRef="#ctx0" brushRef="#br0" timeOffset="-101356.38">16121 12941 460 0,'0'0'213'0,"0"0"-24"16,0 0-12-16,0 0 15 0,0 0-41 15,-4-9 7-15,4 9-17 0,0 0-13 0,0 0-18 16,0 0-7-16,0 0-4 16,0 0-9-16,7-16 2 0,-7 16-2 0,0 0-16 0,9-9 16 15,-9 9-26-15,5-8 0 0,-5 8-6 16,9-6 12-16,-9 6-19 0,7-6-26 0,-7 6 14 16,8-5-9-16,-8 5 6 0,0 0-15 0,14-6-8 0,-14 6-3 15,0 0-13 1,13-2 16-16,-13 2 5 0,0 0-3 0,0 0-7 0,17 4 10 15,-17-4-18-15,0 0 8 0,11 6-21 16,-11-6 23-16,8 9-12 0,-8-9 2 0,4 10-18 16,-4-10 23-16,4 11-23 15,-4-11 2-15,2 14-7 0,-2-14 18 0,0 12 10 0,0-12 1 16,-2 14-9-16,2-14 16 16,0 12 0-16,0-12-11 0,-3 10-12 0,3-10 2 0,0 0 24 15,-1 14-16-15,1-14-23 0,0 0-3 0,-2 11 16 16,2-11 5-16,0 0 2 15,0 0-23-15,-1 12-7 0,1-12 5 0,0 0-3 0,0 0 16 16,0 0-6-16,0 0 24 0,0 0 10 16,4 9-16-16,-4-9 8 0,0 0 8 0,0 0-18 15,0 0 10-15,13 3-5 16,-13-3-8-16,0 0 1 0,0 0-1 0,13 1 29 16,-13-1-21-16,0 0-8 0,12 4 5 0,-12-4-2 0,10 4-5 15,-10-4 10-15,10 5 3 0,-10-5-1 16,11 7-4-16,-5-4 9 0,-6-3-12 0,10 9-3 15,-4-5-4-15,-6-4 9 16,9 10-5-16,-4-6-27 0,-5-4 37 0,5 11-10 0,-2-4 14 16,-3-7 9-16,3 13-13 15,-3-13 6-15,2 15 0 0,-2-15-6 0,-3 15 9 0,1-6-27 16,-2 0 32-16,4-9 4 16,-7 18-7-16,1-11-3 0,1 2 6 0,-1-2-14 15,0 0-4-15,-1 0 14 0,0 1-4 0,2-2-5 0,-3 0-16 16,8-6 8-16,-14 10 10 0,8-4-15 15,6-6 7-15,-11 7 3 0,11-7-18 0,-11 6-20 16,11-6-16-16,-11 5-2 16,11-5-8-16,-9 2-52 0,9-2-12 0,0 0-23 15,-11 5 0-15,11-5-12 0,0 0-9 16,-11 2-22-16,11-2-234 0,0 0-79 0,0 0 64 0</inkml:trace>
  <inkml:trace contextRef="#ctx0" brushRef="#br0" timeOffset="-95356.57">22357 12751 417 0,'0'0'164'0,"0"0"12"0,0 0-15 0,0 0 6 15,0 0-14 1,0 0-14-16,0 0-6 0,0-11 5 15,0 11-23-15,0 0 0 0,0 0-25 0,0 0 12 0,0 0-22 16,0 0 22-16,0 0 0 0,0 0 6 0,0 0-34 16,0 0 18-16,0 0-28 15,0 0 0-15,0 0-5 0,-5-11 3 0,5 11-19 0,0 0 11 16,0 0-3-16,0 0-15 16,0 0 2-16,0 0-4 0,0 0-14 0,0 0 11 0,0 0-16 15,0 0 26-15,0 0-33 0,-17 21 22 0,17-21-24 16,-7 12 19-16,7-12-4 15,-3 14-14-15,-1-6-2 0,4-8 8 0,-2 16-3 0,0-8 6 16,2-8-16-16,-3 15 5 16,3-15-8-16,-2 14-17 0,2-14 5 0,0 13 2 0,0-13-26 15,3 14 27-15,-3-14-1 16,4 11-3-16,0-4-17 0,-4-7 2 0,5 8-10 16,-5-8 6-16,11 10 12 0,-11-10-6 0,9 7-1 0,-3-4-9 15,-6-3 3-15,13 4 11 0,-13-4 2 16,12 2 5-16,-12-2-3 0,14 2 14 0,-14-2 7 15,0 0-21-15,18-3 16 16,-18 3-18-16,0 0 13 0,16-3 15 0,-16 3-10 0,11-4 7 16,-11 4-7-16,7-7 0 15,-7 7-2-15,6-7 37 0,-6 7-27 0,8-7 15 0,-8 7-31 16,6-9 16-16,-6 9-1 16,4-7 1-16,-4 7-14 0,0 0 9 0,3-9-8 15,-3 9-1-15,0 0-19 0,0 0 1 0,4-9-6 0,-4 9 1 16,0 0 9-16,0 0 25 15,0 0-23-15,0 0 18 0,0 0-8 16,0 0 21-16,0 0 12 0,0 0-20 0,-4 32 3 16,4-32 7-16,-3 18-36 0,3-6-12 0,0 1-62 15,-2-1 0-15,0 5-69 0,0 0-30 16,-6-1-6-16,5 3-346 0,-4 4 34 0,2-1 77 0</inkml:trace>
  <inkml:trace contextRef="#ctx0" brushRef="#br0" timeOffset="-94776.98">22016 13315 537 0,'-5'-11'243'0,"5"11"-2"0,0 0-6 0,-2-10-2 0,2 10-38 16,0 0 22-16,0 0-14 16,-5-11 4-16,5 11-20 0,0 0-29 0,0 0-30 15,0 0 11-15,0 0-16 0,-2-10-19 0,2 10-22 0,0 0 8 16,0 0-13-16,0 0-6 15,0 0-4-15,0 0 17 0,0 0-14 0,0 0-12 0,0 0-4 16,-6 31-3-16,6-31-20 16,0 17 41-16,0-8-39 0,0-9-7 0,0 24 2 15,0-12-8-15,0 2 8 0,0 0-17 16,0 4 19-16,0-4-4 0,-3 4-39 0,3-2 6 0,-3 3-37 16,2 0-5-16,-2-1-40 0,-1 1-24 0,2 1-43 15,-1 3-13-15,-1-3-2 16,0-2-16-16,2 3 13 0,-4 1 0 0,4 2-41 15,-4 0-23-15,3-5-72 0,-3 4-235 16,4 2-16-16,-2-5 41 0</inkml:trace>
  <inkml:trace contextRef="#ctx0" brushRef="#br0" timeOffset="-94156.54">21827 14195 606 0,'0'0'205'0,"0"0"-5"15,0 0-37-15,0 0 14 0,0 0-29 16,0 0 3-16,0 0-10 0,0 0-8 0,11 37-15 0,-6-31-3 16,-5-6-15-16,7 15-21 15,-1-8 1-15,1 2-1 0,-3-2-12 0,4 3 20 16,-2-5-39-16,1 2-2 0,1-1-25 16,0 1 12-16,0-1-33 0,1-1 0 0,0-1-48 0,-9-4 2 15,16 7-65-15,-9-5-37 0,3 2-39 0,-10-4 31 16,19 2 46-16,-11 0-18 15,-8-2-36-15,19 0-204 0,-19 0-116 0,18-3-10 0</inkml:trace>
  <inkml:trace contextRef="#ctx0" brushRef="#br0" timeOffset="-93906.22">22189 14221 609 0,'6'-9'212'0,"-6"9"3"16,0 0-28-16,3-9-5 0,-3 9-36 0,0 0 0 15,0 0-21-15,0 0 23 16,0 0-40-16,0 0 15 0,0 0-13 0,0 0-10 0,0 0-16 16,0 0 3-16,0 0-13 15,-14 29 8-15,10-20-18 0,-3 3 0 0,2 0-10 0,-1 2 8 16,-3 0-1-16,0 2-5 16,2 3-15-16,-4 0 8 0,1 0-21 0,-3 2 16 15,4 0-27-15,-5 4-1 0,2-3-16 0,-2 2-18 0,-2-2-26 16,7 0-40-16,-4-1-29 0,1 0-43 15,1-2-54-15,2 1-71 0,-4-2-19 0,5-2-309 16,2-1 66-16,-1-2 49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13T18:25:35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3652 6678 266 0,'-10'-4'120'15,"10"4"-30"-15,0 0 7 0,0 0-20 0,0 0 7 0,0 0-5 16,0 0 29-16,0 0-34 0,0 0-28 0,0 0-5 0,0 0 46 15,0 0-38-15,0 0 23 16,0 0-19-16,0 0 6 0,0 0-13 0,0 0 0 0,0 0 0 16,0 0 1-16,-8-7-1 15,8 7-5-15,0 0 17 0,0 0-24 0,0 0-11 16,0 0 13-16,0 0-6 0,0 0-12 16,0 0 8-16,0 0 7 0,0 0-7 15,0 0 7-15,0 0 5 0,0 0 1 16,-7-7-24-16,7 7 13 0,0 0-20 0,0 0 7 0,0 0-17 15,0 0 7-15,0 0-10 0,-12-6 28 0,12 6-3 16,0 0-22-16,0 0-11 0,0 0 21 16,-17 2-14-16,17-2-1 0,0 0 4 0,0 0 16 0,-18 6-13 15,18-6 13-15,-13 4-11 16,13-4 9-16,-13 5-11 0,5-1 10 0,8-4-31 16,-16 9 21-16,8-4-18 0,-1-1 31 15,-2 3-23-15,3 0 2 0,-2 0 8 0,0 1 11 16,-2 2 4-16,0 0-23 0,3-2-12 0,-1 3-6 0,1-1-5 15,-1 1 26-15,1-1-5 16,1 1 2-16,-4 2-25 0,5-1 25 0,-1-1-9 16,1 2 11-16,-2 0-14 0,2-1 15 15,0 2-5-15,0-1-6 0,2 1 14 0,-3 2-19 0,3 0 29 16,-1 1 5 0,-1-2-26-16,3 1 13 0,0 0-28 0,-1 1 30 0,2 1-25 15,1-3 16-15,-1 0-11 0,1-1-5 16,2 0 5-16,-1 0 7 0,2-1-22 0,-1-1 28 15,2 1 10-15,-1-2-7 0,2 0-6 0,0 0-7 0,0-1 12 16,1-1 6-16,2 1-14 16,-1-3 6-16,2 1 10 15,0-1 21-15,1 0-26 0,1-1 20 0,0-1-20 0,1 0 8 16,1-1-5-16,-1-2-11 0,-10-2-5 0,22 6 26 0,-10-5-21 16,0 0 3-1,-12-1-23-15,20 2-5 0,-8-2-21 0,-12 0 23 0,21-1-35 16,-21 1-9-16,21-2-4 0,-10 1 38 0,2-3-25 15,-13 4 7-15,19-6-15 16,-12 3-6-16,2-1 24 0,-9 4-44 0,13-8-18 0,-7 4-10 0,-6 4-263 16</inkml:trace>
  <inkml:trace contextRef="#ctx0" brushRef="#br0" timeOffset="409.84">3447 7084 163 0,'0'0'80'0,"0"0"25"0,14-15-23 0,-14 15 2 0,0 0-25 16,16-5 28-16,-16 5-3 0,14-1-4 15,-14 1-19-15,13-2 13 0,-13 2-7 0,15 0 5 16,-15 0-26-16,16 3 20 0,-16-3-15 0,15 4 6 0,-8-2-9 15,-7-2-4-15,16 5-8 16,-8-1-13-16,-1 2 28 0,-7-6 18 0,12 10-51 16,-8-5 36-16,3 2-21 0,-7-7 16 15,10 14-1-15,-6-6-2 0,-1 2-12 0,-2 0-11 0,2 1 13 16,-1 1 2 0,-2 1-5-16,0 0 21 0,-2 0-13 0,2 1 8 0,-1-2-19 15,-1 2 11-15,1 0 18 0,-3 1-23 16,2-2 5-16,1-2-13 0,-2 2-23 0,2-3 28 15,-1 0-17-15,2-10 22 0,-1 17-2 0,1-7-33 0,0-10 14 16,0 14-22-16,0-14-15 16,0 14 5-16,0-14-19 0,4 13 6 15,-4-13-28-15,6 9-49 0,-1-4-54 0,4-1-10 16,-9-4-33-16,17 5-361 0,-5-4 28 0,-12-1 107 0</inkml:trace>
  <inkml:trace contextRef="#ctx0" brushRef="#br0" timeOffset="1249.58">4253 6960 432 0,'0'0'151'0,"0"0"10"16,0 0 8-16,0 0 3 15,-2-14-16-15,2 14-18 0,0 0-15 0,0 0-8 16,-7-10-2-16,7 10-16 0,0 0-10 0,-4-9-20 0,4 9 9 15,0 0 4-15,-10-6-24 16,10 6-12-16,0 0 25 0,-15-3-21 0,15 3-12 0,-13-1-20 16,13 1 17-16,0 0-5 15,-24 4 10-15,17-1-25 0,7-3 5 0,-19 5-13 16,9-2 16-16,2 3-21 0,-2 0 18 16,0-1-16-16,0 0 21 0,-1 3 5 0,1 0-20 0,0 1 7 15,0-1-9 1,2 1-14-16,-2 2 8 0,2-1-10 0,-1 3 43 0,2-2-20 15,1 1-31-15,-2 0 23 0,4-2-10 0,-2 1 5 0,3 1 13 16,0-1-26-16,-1 0 3 16,2 0-16-16,2-11 21 0,-2 20-16 0,0-10 14 0,2-10-4 15,2 17 1-15,-2-17-3 16,4 15 24-16,-1-8-39 0,1 1 43 0,2-1-41 16,0-1 37-16,-6-6-6 0,15 8 2 15,-5-3-17-15,2-2 23 0,-2 0-21 0,3-2 11 16,0 0-26-16,0 0-13 0,1-1-38 0,0 0-24 0,1-1-68 15,0 0 5-15,-15 1 23 16,28 0-29-16,-17-1-291 0,3-2-72 0,-2 2 67 16</inkml:trace>
  <inkml:trace contextRef="#ctx0" brushRef="#br0" timeOffset="1809.99">4595 7036 488 0,'0'0'164'0,"-6"-9"-41"0,6 9 13 0,0 0-29 0,0 0 11 0,-10-9-34 15,10 9 9 1,0 0-19-16,-10-2 3 0,10 2-34 0,0 0 21 0,0 0-25 15,-19 1 14-15,19-1-14 0,-15 4 2 0,15-4-18 0,-15 6 10 16,8-1 5-16,-2 1 21 16,0-2-23-16,0 3-10 0,0 0-6 0,0 0 3 0,2 0 8 15,-2 1 0-15,3 1-21 16,-2 0 23-16,1 2 3 0,3-2-36 0,-1 2 15 16,1-2-12-16,3 1 2 0,1-10 10 15,-3 21-17-15,3-10 22 0,0 0-15 0,1 0 29 0,1-1-11 16,2-2 2-16,0 2-20 0,0-1 1 0,2 0-6 15,2-2 7-15,1 0-14 16,-2-1 1-16,3 0-6 0,3-2 9 0,-3 0-2 16,2-1-3-16,0 0-5 0,-1-1 3 15,3 0-23-15,-14-2-23 0,25 0-34 0,-15 0-20 0,-10 0-3 16,24 0-12-16,-14 0-31 16,-10 0 25-16,20-2-79 0,-20 2-253 0,17-2 0 15</inkml:trace>
  <inkml:trace contextRef="#ctx0" brushRef="#br0" timeOffset="5729.61">5581 7038 327 0,'0'0'118'0,"0"0"-26"0,0 0-5 16,0 0 5-16,-12 3 11 0,12-3-21 0,0 0-18 16,-10 4-3-16,10-4 11 15,0 0-1-15,0 0-4 0,-16 4-26 0,16-4 30 0,0 0 4 16,0 0 1-16,-11 4 1 0,11-4 3 0,0 0 4 15,0 0-5-15,-15 0-2 0,15 0-13 16,0 0-15-16,0 0 20 0,-12 2-2 16,12-2 9-16,0 0-24 0,0 0 22 0,-11 2-13 15,11-2 8-15,0 0-12 0,0 0 1 0,0 0-9 16,-14 4 10-16,14-4-3 0,0 0-12 16,0 0 10-16,0 0-8 0,0 0 12 0,0 0-17 15,0 0-5-15,-12 3 3 16,12-3-9-16,0 0-4 0,0 0-11 0,0 0 3 0,0 0-2 15,0 0 12-15,0 0 10 0,0 0-22 0,0 0 14 16,0 0-20-16,0 0 8 0,0 0 18 16,0 0-13-16,23 14-7 0,-23-14 2 0,13 4-11 0,-5-2 27 15,3 1-17 1,-1 0-9-16,0 0 18 0,4 3-21 0,-1-4 23 0,1 0-33 16,2 4 13-16,2-4 9 0,-1 1-17 15,3-1 11-15,1 2-14 16,-1 0-2-16,2-2 15 0,1 0-7 0,0 1-8 0,5 0 15 0,-4-1 8 0,6-1-18 15,-3 2-8-15,4-1 1 16,-2 1-14-16,1 1 8 0,3-3 11 0,-1 1-14 16,1 2 6-16,-1-3-8 0,2 2-7 15,5 1 14-15,-6-2-1 0,5 2-1 0,-5-2-5 16,-1 3-18-16,4 1 5 16,-7-1-12-16,1-3 22 0,1 2-20 0,-3 1 0 0,1-1 0 15,-3 1 13-15,0-1 10 0,0 1-25 0,-1 1-11 16,-3-3 13-16,-1 0 3 0,1 3-1 15,0-1 14-15,-2 0 7 0,1-3-18 0,-2 3 15 0,2-3 4 16,-3 2-9 0,2 0 8-16,0 0 3 0,-3-2-8 0,3 1 7 0,-1 0-2 15,0-1 11-15,-1 2-1 0,1-2-10 16,-1-1 3-16,1 2 7 0,-1 0-18 0,1 1 21 16,-1-2-28-16,1 0 7 15,-1 0 16-15,1 2 13 0,-1-3-21 0,2 2-10 0,-1-1 10 16,-1-1 8-16,3 0 15 0,-4-1-21 0,3 3 21 15,-5-2 6-15,3-1-16 0,1 2 10 16,-2-2 2-16,-1 1-14 0,3-1 19 16,-4 0-9-16,1 0-6 0,0 1-12 15,2 0-5-15,-2-1 22 0,1 0-40 0,-1 0 7 0,0 0-7 16,-3 1-16-16,4-1-7 0,-2 2-3 16,-2-2 7-16,0 1 9 0,-13-1 9 0,24 0 1 15,-14-1-16-15,-10 1-7 0,21 0 30 0,-21 0-23 0,18-2 36 16,-18 2 8-16,13-1-13 15,-13 1 8-15,0 0-19 0,16-1 6 0,-16 1-3 16,0 0-56-16,10-2 11 0,-10 2 27 16,0 0-18-16,0 0-22 0,0 0 9 0,0 0-14 15,0 0-27-15,3-10 22 16,-3 10 17-16,0 0-36 0,0 0 39 0,0 0 45 0,-16-16 14 16,16 16-6-16,-8-8-22 0,8 8 48 15,-9-8 5-15,3 3 8 0,6 5-13 16,-11-9-3-16,11 9 23 0,-10-9-27 0,5 4 38 0,5 5 9 0,-10-10 19 15,10 10-20 1,-10-9-1-16,10 9 8 0,-9-10 21 0,9 10 7 0,-10-7-13 16,10 7 1-16,-8-8 15 0,8 8 5 15,-9-8 15-15,9 8 10 0,-7-9 1 0,7 9 4 16,-6-6-4-16,6 6-29 16,0 0 21-16,-9-9-3 0,9 9 1 0,0 0 2 0,-3-8-8 15,3 8-10-15,0 0-11 16,0 0-9-16,-8-8 14 0,8 8 6 0,0 0-25 0,0 0-14 15,0 0 8-15,0 0-15 0,0 0-5 0,-5-8 15 0,5 8-15 16,0 0 5 0,0 0-16-16,0 0 8 0,0 0-10 0,0 0 13 0,0 0-6 15,0 0 1-15,0 0-16 0,0 0 13 16,0 0-10-16,34 8 5 0,-34-8-10 0,13 5 22 16,-13-5-40-16,16 5-3 15,-8-1 16-15,2-2 0 0,-10-2-21 0,18 8 5 0,-9-4 5 16,2-2-5-16,0 3-15 0,-2-1 3 0,2 0 2 15,-2 0-8-15,1-2-8 0,1 4-12 16,0-2 0-16,-4-1-5 0,3 3 20 0,-10-6 5 16,16 5-12-16,-11-1 9 15,-5-4 9-15,14 4-11 0,-14-4 0 0,13 6-5 0,-13-6-13 16,6 5 42-16,-6-5-29 0,8 5 20 16,-8-5 8-16,0 0-10 0,4 10 18 0,-4-10 0 15,0 0-28-15,0 0 25 0,-2 14-5 0,2-14 34 16,0 0-11-16,-12 14 16 0,8-9 7 15,4-5-5-15,-13 12 3 0,8-6-13 0,-4 0 12 16,0 2 24-16,0-1-23 0,-2 1 12 16,-1 1 1-16,2 0-1 0,-4-1-2 0,3 2-12 15,-3 2 4-15,3 0 3 16,0-3-6-16,-2 3-9 0,1-1-11 0,0-1 13 0,3-1-8 16,1 2-22-16,0-4-3 0,2 1-13 15,0 0-18-15,6-8-11 0,-4 13-12 16,4-13-28-16,-1 13-46 0,1-13-105 0,0 0-108 0,9 11-255 0,-9-11 42 15,16 5 40 1</inkml:trace>
  <inkml:trace contextRef="#ctx0" brushRef="#br0" timeOffset="6980.16">8575 7085 299 0,'0'0'72'0,"0"0"-6"16,0 0-4-16,-14-2 14 0,14 2-27 0,0 0 30 0,0 0-15 15,0 0 26-15,0 0-29 16,0 0 6-16,-17 10-11 0,17-10 13 0,-10 6-5 16,10-6 0-16,-6 8-5 0,6-8 23 15,-7 7-18-15,7-7-8 0,-10 10-4 0,10-10 14 16,-8 11-20-16,6-5 16 0,2-6-19 16,-7 14-2-16,7-14-20 0,-4 14 9 0,4-14-4 0,-4 12 5 15,4-12-16-15,-3 14 6 16,3-14 2-16,-1 14 5 0,1-14-5 0,0 12 10 15,0-12-12-15,4 13-1 0,-4-13 0 0,2 13-7 0,-2-13-15 16,6 10 17-16,-6-10 0 16,7 10 14-16,-2-5-4 0,-5-5-9 0,9 8-16 0,-9-8 23 15,9 5-18-15,-9-5 46 16,14 6-33-16,-14-6 5 0,13 3 13 0,-13-3-13 16,13 1-18-16,-13-1 13 0,12-1 0 15,-12 1-6-15,0 0-35 0,23-4 44 0,-23 4-1 16,13-7-2-16,-7 4-2 0,-6 3-24 0,12-9 16 0,-6 4-8 15,-6 5 0-15,11-13 10 16,-4 6-10-16,0-2 38 0,-7 9-35 0,7-16 2 0,-1 7 15 16,-3 0-14-16,1-1-27 15,-4 0 13-15,0 10-15 0,6-20 16 0,-6 9 2 0,2 1 15 16,-2 10-13-16,-2-20-17 16,2 12 2-16,0 8 41 0,-4-18-41 0,2 9-13 15,-3 0 8-15,5 9 8 0,-6-13 10 16,1 5-13-16,5 8-18 0,-11-12 13 0,4 7 5 0,7 5 10 15,-13-9-10-15,13 9 16 0,-14-5-31 0,14 5 22 16,-13-5-9-16,13 5-3 16,-18 0 15-16,18 0 13 0,-15 0-5 0,15 0 11 0,-17 1-19 15,17-1-2-15,-15 5 10 16,6-2-11-16,9-3 4 0,-16 6 14 0,9-2 1 0,7-4-31 16,-11 10-18-16,4-6-13 15,7-4 8-15,-11 13-2 0,7-8 14 0,4-5-32 16,-5 13-21-16,5-13-18 0,-3 15 25 0,3-15-50 0,0 14 22 15,0-14-40-15,5 14-31 0,-2-6-185 16,-3-8-71-16</inkml:trace>
  <inkml:trace contextRef="#ctx0" brushRef="#br0" timeOffset="7499.76">8923 7199 389 0,'-6'-6'112'0,"6"6"-15"15,0 0-2-15,-14-8-8 16,14 8-28-16,-7-5 8 0,7 5-14 0,-11-3 11 0,11 3-20 16,0 0 7-16,-16-3-18 0,16 3 16 15,-13-2-23-15,13 2 9 0,-14-1-6 0,14 1-9 16,0 0-7-16,-21 3 15 16,21-3-18-16,-15 4 3 0,7-2-16 0,8-2 29 0,-11 5-16 15,1-1 11-15,10-4-34 16,-13 9 26-16,7-5-18 0,6-4-8 0,-12 7 46 0,12-7-33 15,-9 9-18-15,5-3 11 0,4-6 4 0,-7 8-7 16,7-8-3-16,-7 10 31 16,7-10-10-16,-3 9-1 0,3-9-25 0,-2 10 18 0,2-10-7 15,0 0 19-15,-2 13 6 0,2-13-7 16,0 0-4-16,0 0 11 0,0 14-2 0,0-14-1 16,0 0-10-16,6 9 10 15,-6-9-12-15,0 0 23 0,0 0-1 0,6 7-9 16,-6-7-42-16,0 0-2 0,0 0 2 0,0 0 1 0,0 0-22 15,11 3-1-15,-11-3-29 0,0 0-30 16,0 0 27-16,0 0-38 0,0 0 24 0,0 0-11 16,0 0 18-16,0 0-72 15,0 0-238-15</inkml:trace>
  <inkml:trace contextRef="#ctx0" brushRef="#br0" timeOffset="8330.12">8858 6814 522 0,'0'0'171'0,"0"0"1"15,0 0-21-15,-6-8-16 16,6 8-9-16,0 0-19 0,0 0 6 0,0 0-18 0,0 0-19 15,0 0 17-15,0 0 6 0,0 0-12 0,0 0 0 16,0 0-15-16,-10 23-18 0,10-23 10 16,-1 10 8-16,1-10 7 0,-5 13-30 0,5-13-1 0,-5 16 6 15,5-7 12 1,-2 1-17-16,-2 0-3 0,2 0 3 0,0 1 5 0,-1 1-16 16,1-1-5-16,-3 1 6 0,3 0-11 15,-3 0 20-15,5 1-17 0,-6 1 13 0,6-1 2 16,-5 2-31-16,3-2 0 0,-2 2 8 0,-2 0 24 0,3-3-24 15,0 3-13-15,1-1 5 16,-2 1 11-16,1-3-6 0,1 1-7 0,-2 0-5 16,2-2 5-16,0 1-11 0,-1-1-12 15,3 0 0-15,-6-1-11 0,6-10 3 16,-1 17-25-16,-1-7-24 0,2-10 16 16,-3 15-28-16,3-15 12 0,0 15-35 0,0-15-16 0,0 14-31 15,0-14-30-15,5 12-38 0,-5-12-265 0,1 10-58 16,-1-10 44-16,8 8-14 0</inkml:trace>
  <inkml:trace contextRef="#ctx0" brushRef="#br0" timeOffset="9180.02">9252 7267 542 0,'-5'-14'215'0,"5"14"-10"0,0 0-13 15,-7-12-10-15,7 12-13 16,-4-6 0-16,4 6-41 0,0 0-13 0,-11-11-15 0,11 11-6 16,-5-7 4-16,5 7-11 0,-11-6-21 0,11 6 11 0,-9-7-8 15,9 7 3 1,-11-4-16-16,11 4-5 0,-14-4-7 0,14 4 12 0,-13-2-20 16,13 2 2-16,-16 0-12 0,16 0 2 15,-13 0 26-15,13 0-34 0,-17 2 16 0,17-2-13 16,-17 6-2-16,13-4 7 0,4-2-18 0,-17 8 0 0,11-5 3 15,6-3 2-15,-14 10-4 16,9-6 9-16,5-4-15 0,-13 11 16 0,9-6-19 16,4-5 19-16,-6 11-21 0,0-5 10 15,6-6 10-15,-4 12-12 0,4-12-3 0,-4 11 5 16,4-11-7-16,0 11 5 16,0-11 4-16,0 0 4 0,2 14-6 0,-2-14 13 0,4 8-8 15,-4-8 3-15,12 5 5 0,-12-5-17 16,13 4 9-16,-13-4 0 0,18 0 21 0,-18 0-21 15,16 0 1-15,-16 0-3 0,20-3-3 0,-9-1-8 0,1 2-4 16,-1-2 20-16,3-1 2 16,-1-1-30-16,0-1-13 0,3-4 15 0,-5 2-15 15,3-2 5-15,1-4-12 0,-4 1-4 16,5-2-7-16,-5-1 23 0,3-1 11 0,-1-1-37 16,-1 0 6-16,-3-1 12 15,2 1-4-15,-3 0 9 0,2-1 1 0,-3 4 4 0,-1-1 6 16,1 1 5-16,-2-1 18 0,-1 3 2 0,0 2-10 15,-1 0 8-15,-1 1 7 0,2 0-9 16,-2 2 4-16,-2 9 0 0,3-16 1 0,-3 16-11 0,1-11-3 16,-1 11 11-1,0 0-20-15,0-12 9 0,0 12-10 0,0 0 8 0,0 0 6 16,0 0-6-16,0 0 7 0,0 0-7 16,0 0 3-16,0 0 17 0,-23 25-9 0,18-15-9 15,0 4 3-15,-1 0 3 16,-1 2-16-16,1 1 11 0,-2 3 4 0,2-3 4 0,-1 5-11 15,1-1 7-15,1 1-12 16,-2-1 18-16,4-3-5 0,-1 1-6 0,-2 0 1 0,6-1-6 16,-2-3-10-16,2 3-38 0,0-3-5 15,0 0-26-15,2-1-20 0,2 0-34 16,0 0-41-16,1-2-32 0,2-3-50 0,0 1-363 0,-1-1 56 16,1-2 11-16,2-1 63 0</inkml:trace>
  <inkml:trace contextRef="#ctx0" brushRef="#br0" timeOffset="10059.86">9963 7131 537 0,'0'0'236'0,"0"0"-11"16,0 0-5-16,0 0-13 0,7 19-25 0,-7-19 7 16,0 0-48-16,-2 17-5 15,2-17-21-15,-2 13 10 0,2-13-25 0,-5 14-13 0,5-14 8 16,-4 14 13-16,-1-8-24 0,5-6-12 0,-5 13 4 15,1-5-14-15,4-8 15 0,-4 10-11 16,4-10 1-16,-5 9-11 0,5-9-5 0,-6 8-7 0,6-8-1 16,0 0 1-16,-5 10 22 15,5-10-14-15,0 0-17 0,-9 6 11 0,9-6-2 16,0 0 5-16,0 0-16 0,0 0-10 16,0 0-5-16,0 0 5 0,0 0-8 0,0 0 11 15,-5-27-8-15,5 27-8 0,3-14-13 0,-3 14-2 0,7-13 10 16,-3 6-2-16,1-1 0 15,-1 1-6-15,3-1 3 0,-1 2-5 16,1-1 2-16,2 1-12 0,0 1 2 0,-9 5 18 16,17-7 6-16,-9 4-14 0,-8 3 13 0,17-4-28 0,-17 4 16 15,17-2-6 1,-17 2-23-16,18 1 24 0,-18-1-29 0,15 2 20 0,-8 1-4 16,-7-3 7-16,14 7-15 0,-6-2 8 15,-1 1-1-15,-7-6 3 0,12 12 13 0,-8-4-3 16,-4-8-10-16,7 13 3 0,-5-7 2 0,-2-6 8 0,4 12-2 15,-4-12 9-15,4 13-12 16,-4-13 7-16,0 12 29 0,0-12-26 0,0 0-5 16,-1 13 15-16,1-13-15 0,0 0 20 15,0 0-17-15,-3 14 14 0,3-14 11 0,0 0-15 0,0 0 8 16,0 0-19 0,0 0-5-16,0 0 11 0,0 0-26 0,0 0 20 15,0 0-15-15,0 0-2 0,0 0 5 0,0 0-16 16,0 0-8-16,0 0-12 0,14-36-20 0,-7 26 4 15,-1 1-12-15,1-2 17 0,2-1-9 0,0 3 7 0,0 0 15 16,3-1-10-16,-3 2 33 16,-3 1 1-16,6-1-1 0,-4 3-2 0,-1-1 5 15,-7 6 0-15,16-7 5 0,-16 7 10 16,11-5-10-16,-11 5 36 0,0 0-7 0,0 0 37 16,0 0-17-16,18 10 5 15,-18-10-18-15,2 12 12 0,-2-12 6 0,0 13 10 0,0-13-7 16,-2 16 9-16,2-16-30 0,-2 20 13 0,1-12 20 15,1-8-10-15,-4 19-28 0,2-9 10 16,2-1-10-16,0-9 15 0,-3 16-2 0,3-16-11 0,-1 14-13 16,1-14-14-16,-2 13-9 15,2-13-15-15,-1 10-20 0,1-10 5 0,0 0-36 16,-2 12 2-16,2-12-61 0,0 0-40 16,0 0-47-16,5 10-279 0,-5-10-108 0,0 0 83 15,0 0 17-15</inkml:trace>
  <inkml:trace contextRef="#ctx0" brushRef="#br0" timeOffset="10429.53">10570 6776 703 0,'2'-12'308'0,"-2"12"-22"15,0 0-25-15,3-13-33 16,-3 13-23-16,0 0-28 0,0 0-3 0,0-12-36 16,0 12-2-16,0 0-24 0,0 0-12 15,0 0 5-15,0 0-28 0,0 0 2 0,0 0-5 0,-14 36 6 16,7-21-4 0,2 0-4-16,0 2-26 0,-4 3 8 0,1 0-16 0,2 2-10 15,-3-2 21-15,1 2-16 0,1-1-2 0,-1 2 0 0,2-1 2 16,-2 0-7-16,0 0-3 15,1-1 2-15,2 0 3 0,-1-4-22 0,-2-1 14 0,6 0-20 16,-2 0-13-16,1-3-33 16,0 0 0-16,2-1-15 0,-1 1-37 0,0-4-19 15,2-9-29-15,2 20 0 0,1-11-67 16,-3-9-53-16,2 13-171 0,2-8-198 0,-4-5 56 0,14 7 26 16,-7-4 67-1</inkml:trace>
  <inkml:trace contextRef="#ctx0" brushRef="#br0" timeOffset="10850">10752 7127 834 0,'1'-12'233'0,"-1"12"-16"0,0 0-27 15,0 0-6 1,0 0-28-16,0 0 0 0,-8-13-28 0,8 13 0 0,0 0-30 15,-13-1 2-15,13 1-6 0,0 0 1 0,0 0-18 16,-27 8 0-16,27-8-21 0,-14 8 18 16,5-3-10-16,1 0 10 0,-1 3-5 0,2-1-17 0,-3 2-9 15,2-3 16-15,-1 3-13 16,1 2 0-16,2-3-15 0,-1 1 2 0,1 0-2 16,0 0-16-16,0 0 11 0,2-1 10 15,1 2-21-15,3-10 3 0,-6 15 2 0,6-5 9 0,0-10 6 16,0 15-24-16,0-15 12 0,6 15-3 0,-1-9-10 15,0 2-2-15,4-2-8 16,-1 0 15-16,0-1 1 0,0-2-19 0,-8-3 3 16,19 7-7-16,-11-5-4 0,4 0-9 15,-12-2-11-15,17 3-5 0,-17-3-5 0,17 1 5 16,-17-1-15-16,15 0-10 0,-15 0 5 16,16 0-6-16,-16 0-33 0,11 0 1 0,-11 0-1 15,0 0-18-15,15-4-45 0,-15 4-14 16,0 0 19-16,10-4-39 0,-10 4-46 0,0 0-190 15,0 0-127-15,6-8 32 0,-6 8 40 0</inkml:trace>
  <inkml:trace contextRef="#ctx0" brushRef="#br0" timeOffset="12650.08">12274 6974 619 0,'0'0'194'0,"0"0"-22"0,0 0 10 15,7-7-36-15,-7 7-26 0,0 0 13 16,0 0-28-16,0 0 8 0,0 0-3 0,0 0-16 16,0 0-7-16,0 0 3 15,0 0-18-15,-6 37 22 0,2-25-35 0,1 0 18 0,-1 3-21 16,-2 1 13-16,4 2-12 16,-3-2-14-16,0 1-2 0,-1-1 8 0,1 0-13 0,-3 1 5 15,4-2-8-15,0 1 0 16,1-3-5-16,-3 1 3 0,2-3-5 0,1 1 25 15,-2-2-49-15,2 1 9 0,0-2-19 0,3-9-23 0,-4 16-33 16,1-8-7-16,3-8-37 0,-3 10-7 16,3-10-77-16,0 0 5 0,-2 11-54 0,2-11-191 15,0 0-131-15,0 0 53 16,0 0 62-16</inkml:trace>
  <inkml:trace contextRef="#ctx0" brushRef="#br0" timeOffset="12929.68">12135 6987 821 0,'0'0'264'0,"0"0"-13"16,-1-11-26-16,1 11 3 0,0 0-49 0,0 0-8 0,0-14-7 15,0 14-33-15,0 0-6 0,8-8 21 16,-8 8-44-16,12-8-7 0,-4 5-15 0,5-1 12 15,0 0-26-15,2 1 1 0,2 1-8 0,4 1-6 0,-1-2-7 16,3 2-12-16,1 0 2 16,0 1-31-16,0 0-8 0,-1 0-66 0,-1 1-51 15,-1 0-39-15,0 0-35 0,-1 1-14 16,0 0-32-16,-3 1-14 0,0-1-289 0,-3 1-2 16,1-1 3-16,-2 1 68 15</inkml:trace>
  <inkml:trace contextRef="#ctx0" brushRef="#br0" timeOffset="14500.05">12726 7050 706 0,'0'0'271'0,"0"0"-7"0,0 0-21 0,0 0 0 15,0 0-5-15,0 0-51 0,0 0-5 0,0 0-23 16,13-12 2-16,-13 12-38 0,0 0-13 16,0 0-18-16,0 0-10 0,0 0-10 0,0 0-3 15,-28-11-10-15,28 11-11 16,-15-1 19-16,15 1-19 0,-18 2 6 0,18-2-13 0,-22 2-13 16,10 0 3-16,2 0-21 0,-2 2 29 15,0-2-16-15,1 1-5 0,1 1 5 0,0 0-11 16,10-4 1-16,-18 9 8 0,9-4-21 15,2 0 30-15,-1 2-27 0,1-1 2 16,7-6-8-16,-10 13 14 0,5-7-4 0,5-6-9 0,-5 15-6 16,5-7 24-16,0-8-9 0,1 15 9 15,-1-15-11-15,4 17 5 0,1-8-15 16,-1 0 20-16,2 1-2 0,1-2-5 16,1 2-6-16,-1-3-2 0,0 1 0 0,3 1 21 0,0-1-21 15,-1-1 2-15,-1 0-7 0,2 0 10 0,-2-1 8 16,0-1 2-16,-1 2-33 0,1-2 3 15,-8-5-8-15,11 9-8 0,-11-9-22 0,8 8 12 0,-8-8 30 16,5 9-58 0,-5-9 16-16,0 0 17 0,0 0-8 0,0 0-17 0,-10 16-11 15,10-16 0-15,-13 7 16 0,4-3 18 16,9-4-24-16,-19 2 32 16,8-1-9-16,11-1 1 0,-19 1 7 0,19-1 13 15,-16-2 3-15,16 2 48 0,-15-1-18 0,15 1 11 0,-14-6 18 16,14 6-14-16,-7-7-12 0,7 7 13 0,-4-11-13 15,4 11 2-15,1-14 1 0,-1 14-11 16,8-16-5-16,0 5 18 0,2 1 8 0,1-1-13 16,3 1-5-16,2-1 4 15,2-1-17-15,2 1 11 0,3-2-39 0,1 3 7 0,2-3-10 16,3 1 16-16,-5 3-3 16,0-1-33-16,0 1-16 0,0 0-56 0,-2 2-15 0,0-1-15 15,2 3-26-15,-5 0-24 16,-1-1 34-16,0 2-74 0,-1-1 26 0,-3 1 12 15,-1 0-56-15,-1 2 71 0,0-2 19 0,-3 1 45 0,-9 3 80 16,18-4 3-16,-18 4 58 0,11-3 1 16,-11 3 9-16,0 0 31 0,14-3-2 0,-14 3 10 15,0 0-23-15,0 0 46 16,0 0-20-16,0 0 25 0,0 0 10 0,0 0 3 0,0 0 13 16,0 0 25-1,0 0-33-15,0 0 11 0,0 0-9 0,0 0 3 0,0 0-2 0,0 0-23 16,0 0 15-16,-20 32 0 0,16-26-18 0,0 1 2 15,4-7-22-15,-13 14 15 16,7-6 0-16,2 1-18 0,0 0-6 0,0 0-1 0,-1 1-24 16,1 0 26-16,0 0-18 0,0-1 2 15,4-9-14-15,-3 19 4 0,2-10 0 0,1-9-7 16,0 16-8-16,0-16 20 16,4 15-10-16,0-8-12 0,-4-7 1 0,7 12-1 0,-3-7 30 15,-4-5-15-15,9 11-6 0,-4-8 8 0,-5-3-7 16,14 5 5-16,-14-5-11 0,12 2 8 15,-12-2-25-15,0 0 20 0,22-5-8 0,-14 2 1 16,-8 3-14-16,15-12 11 16,-8 6-10-16,0-2 2 0,0 0-8 0,-1-1 6 0,-1-1-3 15,0-2 2-15,-2 0 1 0,-1 1-8 16,1-2-18-16,-1 1 7 0,-1 0 11 16,-1 0-5-16,2 1 2 0,-2 11-12 15,-3-21 4-15,1 11-4 0,2 10-3 0,-5-17 23 16,0 8-18-16,5 9 3 0,-8-14-3 0,2 8 8 0,6 6-1 15,-7-10 4-15,7 10-11 0,-7-9 18 16,7 9-23-16,0 0-8 0,-7-10-2 0,7 10-3 16,0 0-13-16,0 0-7 15,0 0-3-15,-4-8 10 0,4 8-7 0,0 0 20 0,0 0-23 16,0 0 6-16,0 0-6 16,0 0-41-16,0 0 36 0,27 2-26 0,-27-2 14 0,0 0 1 15,22 2 1-15,-22-2 25 0,17 2-4 0,-8-1-9 0,-9-1 37 16,18 2-4-1,-7 1 1-15,-11-3 21 0,20 2-4 0,-10 0 22 0,-10-2-9 16,17 4 11-16,-7-3-10 16,-10-1 9-16,14 3 11 0,-14-3-2 0,12 5 4 0,-6-1 9 15,-6-4-6-15,9 8 10 16,-9-8-7-16,6 10 5 0,-6-10-5 0,3 10 7 0,-3-10-35 16,1 17 53-16,-1-10-31 15,0-7 6-15,-1 21 5 0,-1-11-5 0,1 1 5 0,1-11 7 16,-3 21-22-16,0-9 22 0,3-1-28 0,-2 2 16 15,2-3 5-15,-1 2-33 16,1-12 9-16,0 22 16 0,0-12-22 0,1 1 6 0,-1-11 1 16,3 19 5-16,0-10-8 0,-3-9-20 15,6 14 23-15,-2-5 7 0,3-2-22 0,-1 0 17 16,1-3-12-16,-7-4 4 16,15 7-14-16,-6-2 12 0,-9-5-13 0,16 3-2 0,-7-2 15 15,-9-1 8-15,19-1-3 0,-19 1 8 0,19-5-10 16,-10 1-6-16,2-3 1 0,-1-1 2 15,-3 1 15-15,3-4-9 0,-2 1 9 0,0-1-7 16,-1-2-11-16,-1-1 9 16,0 0 7-16,-1 1-8 0,-1-1 5 0,-1 2 1 0,0-1 4 15,-2 2 3-15,-1-2-25 0,0 13 4 16,-3-22 24-16,0 12-21 0,-1 0-10 0,0 1 0 16,-4 1 5-16,2-1-3 15,-3 4-5-15,1-1 8 0,-2-1-28 0,0 0 8 0,1 3-34 16,-2 0-7-16,11 4-52 0,-17-9-10 0,6 5-43 15,11 4-29-15,-16-3-15 0,16 3-419 16,-16-3 37-16,16 3 50 0,-10-2 14 0</inkml:trace>
  <inkml:trace contextRef="#ctx0" brushRef="#br0" timeOffset="16580.42">14506 6803 284 0,'-9'-11'125'15,"9"11"-15"-15,0 0 10 0,0 0 29 16,0 0-19-16,0 0 4 0,-32 17-27 0,25-11-2 0,-4 0 10 16,0 4-7-1,-1 1-1-15,-2-1-12 0,-1 3 7 0,0 0-20 0,-1 2 23 16,-1 2-26-16,-1 3 3 0,-2 2-2 0,3-1-14 0,-1 1 1 15,1 0 20-15,1 1-28 16,1 1-8-16,1-2-18 0,0 1 31 0,2-3-18 0,4 0-15 16,-3 0 2-16,3-1 16 15,1-4-13-15,3 3 5 0,0-3-11 0,-2 1-9 16,2-1-11-16,3-1 3 0,-1-1-23 16,2 0-1-16,2-1-32 0,1-2 12 0,1 1-76 0,3-1 4 15,1 0-94 1,2-2 0-16,3-2-72 0,2 1-289 0,2-2 13 0,0-1 59 15</inkml:trace>
  <inkml:trace contextRef="#ctx0" brushRef="#br0" timeOffset="17180.06">14817 7055 634 0,'0'-16'203'0,"0"16"-17"16,0-15-24-16,0 15-29 0,-3-14-5 0,3 14 0 0,-4-12-16 16,4 12-32-16,-6-12 17 15,6 12-15-15,-9-9 13 0,9 9-29 0,-12-7-20 0,3 6 5 16,9 1-7-16,-18-2-1 16,18 2 6-16,-17-2-8 0,17 2-18 0,-21 2 10 15,21-2-10-15,-19 2-2 0,8 2-1 16,11-4 8-16,-18 6-20 0,8-1 8 0,3-2-19 0,-2 2 16 15,9-5-13-15,-13 12 33 0,7-5-28 0,1 0-5 16,5-7 0-16,-7 16 21 16,6-8-6-16,1-8 3 0,0 17-10 0,0-17 22 0,2 19 11 15,1-10-33-15,2 2 18 16,-1-2 4-16,1 0-27 0,1 1 20 0,0-1-13 0,-2 1-15 16,2-1 13-16,-1 0 7 15,1-2-5-15,1 2 18 0,-3-2-38 0,2 1 0 16,-6-8-5-16,6 13 15 0,-2-6-16 0,-4-7 9 0,4 12-24 15,-4-12-5-15,0 11-33 0,0-11 18 16,-5 13-34-16,5-13-15 0,-10 10-10 0,2-4 8 16,-2 0-11-16,-1-2 13 15,1 1 29-15,-4-3-21 0,4 3 15 0,-3-4 36 0,1 0-3 16,12-1 24-16,-24 3 15 16,24-3 61-16,-16-3 16 0,16 3-21 0,-12-4 5 0,12 4 21 15,-7-7 8-15,7 7-14 0,-2-13 1 0,2 13 23 16,0 0-29-16,10-21-4 15,-2 12-1-15,0 0-5 0,3-1-2 0,4 0-16 0,-2-2 1 16,4 1 15-16,1-2-21 0,-1 3-8 16,3-2-4-16,-1 2-11 0,0 0-2 0,2 1-41 15,-1 0-52-15,0 0-33 16,-2 3-53-16,-2 2-36 0,-3-2-42 0,2 3-383 0,1-2 135 16,-1-1-20-1</inkml:trace>
  <inkml:trace contextRef="#ctx0" brushRef="#br0" timeOffset="17849.71">15392 6884 726 0,'0'0'213'16,"0"0"-19"-16,0 0-4 0,0 0-16 0,0 0 5 0,0 0-33 15,-33 20 28-15,26-10-25 16,0 0-4-16,-2 1-1 0,0 1-19 0,-1 0-12 0,0 2 12 16,2-1-43-16,-1 2 5 15,1-1 3-15,-2-1-19 0,1 2-32 0,1 1 15 16,-2-1-3-16,2-3-3 0,0 2-12 0,0-2 3 0,1 1-6 15,0-3 3-15,3-2-3 0,-2 1-12 16,2 0 7-16,-2-1 18 0,0 0-23 0,6-8 13 16,-5 9-3-16,5-9 10 15,-6 9 3-15,6-9-10 0,0 0-10 0,-6 8 7 16,6-8-15-16,0 0-3 0,0 0 1 16,0 0 9-16,0 0-4 0,0 0-3 0,0 0-13 0,19-22-5 15,-19 22-3-15,15-11 16 0,-6 5-46 0,0 1 23 16,1-2-29-16,1 1 34 15,-1 1-10-15,1 0 15 0,0 0-10 0,-1 0 25 0,3 1-28 16,-3 2 0-16,2-1 8 0,-12 3-2 16,23-3 9-16,-13 3-17 0,-10 0-11 0,17 0 16 15,-17 0-8-15,15 2 10 16,-15-2-17-16,12 6 7 0,-12-6 8 0,8 7 15 0,-8-7-21 16,4 11 1-16,-4-11 2 15,3 14-2-15,-3-14-6 0,-5 12 8 0,5-12-10 0,-8 17 23 16,3-8 8-16,-2-2 2 0,-3 1-7 0,0 0-1 15,1 0-4-15,-2-4 15 16,1 4-3-16,-3-1 3 0,1-2-18 0,0 0 15 0,1 0-13 16,-2-1-2-16,2 0 33 0,-1-2 8 15,0 1-41-15,12-3 41 0,-19 4-18 0,19-4-26 16,-16 0 6-16,16 0-6 16,-14-2-7-16,14 2-19 0,0 0-9 0,-15-6-11 0,15 6-33 15,0 0-28-15,-1-13-62 0,1 13-40 16,0 0-91-16,11-17-360 0,-2 8 39 0,-2 3 66 15,4-3 38-15</inkml:trace>
  <inkml:trace contextRef="#ctx0" brushRef="#br0" timeOffset="18079.5">15546 7078 757 0,'0'0'297'16,"0"0"-49"-16,13-1-30 0,-13 1-24 0,0 0-14 0,0 0-17 15,10 8-22-15,-10-8 10 0,0 0-38 16,0 15 5-16,0-15 25 0,0 12-48 0,0-12-8 16,-5 14-5-16,5-14-8 15,-4 19-13-15,-1-10-2 0,0-2 10 0,5-7-15 16,-7 17-28-16,3-9-1 0,1 0-25 16,3-8-20-16,-7 13-54 0,7-13-49 0,-5 10-54 0,5-10-38 15,-8 9-51-15,8-9-410 0,0 0 62 0,0 0 69 0,0 0 63 16</inkml:trace>
  <inkml:trace contextRef="#ctx0" brushRef="#br0" timeOffset="18369.44">15625 7036 683 0,'0'0'302'0,"4"-9"-23"0,-4 9 3 0,0 0-37 0,0 0-9 0,5-11-26 15,-5 11-6 1,0 0-14-16,5-10-31 0,-5 10-29 0,7-7 13 0,-7 7-27 16,9-8-19-16,-9 8-8 0,7-8-12 15,-7 8 21-15,6-10-47 0,-6 10 5 0,5-9 8 16,-5 9-43-16,3-10-1 16,-3 10-23-16,3-8-4 0,-3 8-24 0,0 0-23 0,0 0 6 15,0 0 4-15,0 0-4 0,-9-16 7 16,9 16-13-16,0 0-8 0,-11-3-17 0,11 3 0 15,0 0-52-15,0 0-12 0,-21 5-70 0,21-5-4 16,-13 6-152-16,13-6-245 16,-8 5 23-16,8-5 56 0</inkml:trace>
  <inkml:trace contextRef="#ctx0" brushRef="#br0" timeOffset="18749.52">15846 6904 852 0,'11'-4'302'15,"-11"4"-26"-15,7-4-25 0,-7 4-41 0,0 0-5 0,11-4-31 16,-11 4-13-16,0 0-25 0,0 0 28 16,0 0-52-16,0 0-9 0,0 0 2 0,3 19-6 15,-3-19-17-15,0 0-13 0,-8 23-5 0,2-12 16 0,1 2-19 16,-1 0 8-1,-1 1-20-15,-1 1-8 0,-1 0 15 0,0 4-17 0,1 0-1 16,-1-1-5-16,-2 1-4 0,2 0-1 16,1 0-10-16,-2 0 2 0,3-2 8 0,0-3-12 15,3 1-6-15,-3-1-5 16,1-1 10-16,3-1 11 0,-1-1-21 0,3 0 10 0,-1 0-12 16,2-11-6-16,0 16-15 15,0-16 6-15,3 16-34 0,0-9-3 0,3 0-28 0,-1 0-38 16,-5-7-26-16,13 7-28 0,-6-5-53 0,-7-2 1 0,17 2-60 15,-17-2-313 1,15 0-43-16,-15 0 56 0,20-4 92 0</inkml:trace>
  <inkml:trace contextRef="#ctx0" brushRef="#br0" timeOffset="18949.96">15887 7095 970 0,'0'0'353'0,"0"0"-15"0,-6-8-36 0,6 8-41 16,0 0-15-16,0 0 17 16,0 0-61-16,-3-9-25 0,3 9-16 0,0 0-10 15,0 0-10-15,0 0-10 0,10-11-42 16,-10 11-25-16,13-6-33 0,-13 6-41 0,14-4-49 16,-14 4-51-16,20-2-54 15,-9-2-133-15,3 4-407 0,0-1 28 0,3 0 85 0,-1-3 13 16,3 1 89-16</inkml:trace>
  <inkml:trace contextRef="#ctx0" brushRef="#br0" timeOffset="19618.38">16623 7125 634 0,'0'0'236'0,"0"0"4"0,0 0-32 16,0 0-14-16,0 0-22 0,0 31-6 0,0-31-17 0,-4 24-9 15,0-8-9-15,-1 2-16 0,-1 2-5 16,-2 2-13-16,1 3-7 0,-3 3 12 0,-1 0-22 16,0 3 12-16,-1 0-28 15,-2-1-3-15,3 1-12 0,-1-4 33 0,3 1-28 0,-1 0-6 16,0-6-14-16,3 2 4 0,0-3-12 16,0-1-1-16,-2 0-4 0,5-5 2 0,-2 2-28 15,2-4 2-15,1-1-12 16,0-3-8-16,1 0-39 0,2-9-4 0,-3 16-37 0,3-16-61 15,-2 12-43-15,2-12-54 0,0 0-351 0,0 0 34 16,0 0 30-16,12 3 92 0</inkml:trace>
  <inkml:trace contextRef="#ctx0" brushRef="#br0" timeOffset="19969.71">16716 7193 629 0,'9'-9'210'0,"-2"3"-36"15,0 0 5-15,0 1-20 0,-7 5 7 0,18-6-22 0,-9 4 7 16,-9 2-36 0,21-3 8-16,-10 2-36 0,2 1 5 0,1 2-13 0,-1 0 1 15,0 2-27-15,-2 0-1 0,1 1-34 16,-3 2 15-16,0 0-2 0,-2 2-8 0,-1 0-29 15,0 4 14-15,-3-4-16 0,-1 1 29 0,-2 0-31 0,-5 2 17 16,3-2 14-16,-7 2-26 16,2 1 7-16,-1-3 19 0,-3 0-26 0,1-2 7 15,-1 3-9-15,0-3-4 0,1-2-17 16,0 0-8-16,-1 0-7 0,0-2-8 0,2 0-44 0,-2 0 13 16,11-4-20-1,-14 4-3-15,14-4-36 0,-13 0 8 0,13 0-3 0,0 0-2 16,0 0 2-16,-17-10 16 0,17 10-136 0,-1-12-207 0,1 12-8 15</inkml:trace>
  <inkml:trace contextRef="#ctx0" brushRef="#br0" timeOffset="20669.86">16938 7108 514 0,'19'-6'225'0,"-11"3"-17"15,-8 3-6-15,18-3-13 0,-18 3-20 0,18-1-15 16,-18 1-8-16,19 3 10 15,-9-2-26-15,3 2-4 0,-5 3-16 0,2-2-28 0,0 1-5 16,-1 3 7-16,-2-1-25 16,-1 2 7-16,0 0-9 0,0 1-4 0,-3-1-12 0,0 0 8 15,0-1-16-15,-3-8 16 16,1 17-31-16,-1-17 5 0,0 14-5 0,0-14 7 16,-3 15-35-16,3-15 28 0,-4 9-20 15,4-9 17-15,-6 9-13 0,6-9 14 0,-7 7-6 0,7-7-5 16,0 0 3-16,-10 5-11 0,10-5-12 0,0 0 15 15,0 0 18-15,0 0-21 16,0 0-25-16,0 0 18 0,0 0-36 0,-4-22 18 0,4 22-3 16,0 0-28-16,10-22 18 15,-6 14 3-15,3 1-16 0,0-1 10 0,0 1-20 0,1 0 36 16,3 1 26-16,-1 0-39 16,-2 1 13-16,3 0-3 0,-1 1 18 0,-10 4 8 15,20-5-28-15,-10 2 12 0,-10 3-2 0,20 0 23 0,-20 0-23 16,17 3 18-16,-9-1-23 0,-8-2 0 15,14 8-3-15,-8-3 23 0,0 2 19 0,-6-7-24 16,9 14 3-16,-6-6 27 16,0 1-40-16,-3-9 36 0,6 17-8 0,-3-10 3 0,-3-7-16 15,3 15 6-15,0-8 15 0,-3-7-6 16,2 13 24-16,0-7-16 0,-2-6-10 0,5 11 24 16,-5-11-29-16,6 10 15 15,-6-10 3-15,6 7 13 0,-6-7-24 0,7 6 11 16,-7-6-28-16,12 2 33 0,-12-2-13 0,12 1 6 0,-12-1 19 15,0 0-24-15,19-5-19 0,-10 1-7 16,-2-2 2-16,0-1 15 0,1 0-9 0,0-2 7 16,0 2-23-16,-1-6 28 15,2 2-15-15,-5 0 15 0,2 0-8 0,-2 0 16 0,-1 0-21 16,1-1 6-16,-3 2-11 0,-1 10-2 16,2-19-34-16,-2 19 39 0,-3-16 2 0,-1 7 18 15,4 9-33-15,-9-12 28 16,3 7-25-16,6 5 28 0,-14-9-19 0,14 9 16 0,-17-2-30 15,6 2 30-15,11 0-5 0,-18 1-21 0,18-1-27 16,-21 4 12-16,12 0-25 0,9-4 7 16,-17 7-10-16,11-3 7 0,6-4-27 0,-12 9-18 15,12-9 7-15,-7 9-5 16,7-9-28-16,-4 10 13 0,4-10-69 0,0 0-346 0,0 0 72 16</inkml:trace>
  <inkml:trace contextRef="#ctx0" brushRef="#br0" timeOffset="22120.24">17663 7093 609 0,'0'0'245'0,"6"-9"-19"0,-6 9 2 0,4-6-60 15,-4 6-11-15,0 0-12 0,7-10-9 16,-7 10-36-16,0 0 2 0,0 0-27 0,0 0 1 15,0 0-7-15,0 0 1 0,0 0-14 0,0 0-5 0,0 0-20 16,0 0 5-16,0 0-8 16,0 0 8-16,-35 15-13 0,29-9 15 0,-1 3-12 15,2-3-3-15,-2 4 5 0,1-2-3 16,2 2-7-16,-2 0 13 0,2-1-3 0,-1 3-17 0,0-3 1 16,1 2-1-1,2 0-4-15,0-2 1 0,2-9-26 0,-3 21 31 0,1-13-23 16,2-8-8-16,2 18 5 0,1-10 8 0,-3-8-8 0,7 16-15 15,-2-10-16-15,1 2 24 16,-6-8 17-16,10 8-22 0,-3-2-19 0,3-4 26 0,-10-2-18 16,15 4 6-16,-6-3-6 15,-9-1 8-15,22-2-18 0,-8-1 2 0,-2 1-10 16,1-3 13-16,3 1 5 0,-1-3 6 16,0-1-14-16,1-2 26 0,-1 2-28 0,0-2 28 0,-2 0 3 15,2-1 12 1,-3 0-4-16,1 2 2 0,-3-1 25 0,1 0 16 0,-4 2-10 15,1-1 2-15,0 3-3 0,-3-1-2 0,-5 7-12 0,9-12-17 16,-5 6 29-16,-4 6-17 16,5-7-12-16,-5 7 17 0,0 0-24 0,0 0 13 0,0 0-21 15,0 0 27-15,0 0-1 16,0 0-5-16,0 0 5 0,0 0 5 0,0 0-2 16,-31 3-6-16,31-3-9 0,-13 13 27 15,7-6-25-15,-2 1 13 0,2-1-1 0,-1 4 1 16,3-2-18-16,-1 1 30 0,2-1-7 15,-2 0 8-15,5-9-37 0,-2 16 39 0,2-16-28 16,0 15 13-16,0-15-26 0,5 15-3 0,-3-9 6 0,3 2 5 16,2-3-24-16,1 0-1 15,3 1-11-15,-11-6-6 0,21 8-4 0,-9-5 10 0,1-1-36 16,1-2 13-16,-1 1-23 16,1-2-16-16,1 0 24 0,4-4-8 0,-4-2-11 15,4 0 50-15,-1-1-19 0,3-3 67 16,-3 1-54-16,1-3 13 0,1 1 43 0,-5 0-17 0,4-2 27 15,-5 1 32-15,0 3 10 0,-3-1 32 0,-1 0-6 16,1 1 32-16,-1-1-15 16,-1 3 18-16,-1 0-23 0,-2-1 13 0,-2 2-5 0,2-1 0 15,-6 8-16-15,7-11 5 16,-7 11-40-16,5-10 2 0,-5 10-18 0,2-10 5 0,-2 10-12 16,0 0 25-16,0 0-23 15,0 0-8-15,0 0-2 0,0 0 28 0,0 0-8 16,-15-8-15-16,15 8-5 0,0 0 5 0,0 0 8 0,0 0-16 15,0 0-20-15,-19 20 15 0,19-20-5 16,-5 11 15-16,5-11 1 0,-5 13-14 0,5-13-30 16,0 13 7-16,0-13-12 15,2 15 2-15,1-5-4 0,1-1 9 0,0 0-17 0,0 2 2 16,2-2 5-16,0 1 23 0,0-1-5 16,1-2 0-16,1 1 5 0,-3 0-10 0,1 0-5 15,1-1 8-15,-1-1-29 16,-6-6 5-16,7 13-2 0,-4-7 16 0,-3-6-24 15,1 13 44-15,-1-13 2 0,-1 11 11 0,1-11 2 0,-8 10-5 16,8-10 12-16,-10 10 24 0,4-5-20 16,6-5 9-16,-13 6-4 0,6-2 25 15,7-4-31-15,-17 7 18 0,10-5 6 16,7-2-37-16,-16 3 6 0,16-3 20 0,-11 3-2 0,11-3 5 16,-10 2-16-16,10-2-5 0,0 0 8 15,0 0-23-15,0 0-10 0,0 0 17 0,0 0 16 16,0 0-13-16,0 0-36 0,0 0 24 0,0 0-19 0,0 0-30 15,17-25-13-15,-8 18 15 16,2 0-25-16,2-2-29 0,0-2 36 0,2 3 37 16,0-2-1-16,1-2-18 0,1 0 34 15,-3 3 22-15,1-2-10 0,-2 2 32 0,0 0-4 16,0 0 39-16,-3 0 13 16,-2 2 4-16,2-1-9 0,-3 2-21 0,-1-1-3 0,-6 7 6 15,11-11-13-15,-11 11 2 0,6-10-20 0,-6 10 28 16,2-9-35-16,-2 9 9 0,0 0-7 15,0 0 20-15,0 0-15 0,-2-15-13 0,2 15 8 0,0 0 7 16,0 0-4-16,0 0-1 16,0 0 6-16,0 0-16 0,0 0-10 0,0 0 10 15,0 0-8-15,0 0-7 0,0 0-16 16,0 0 34-16,0 0-31 0,-19 23 15 0,19-23-15 0,0 0-5 16,3 16-21-1,-3-16-2-15,5 13-2 0,0-5 6 0,-5-8 1 0,10 16-10 16,-4-8-3-16,-1-1-23 0,1 2 16 0,1-1 22 0,-3-1-4 15,2 1 7 1,-2-1-21-16,-4-7 6 0,6 15-6 0,-5-7 19 0,-1-8 12 0,0 13 1 16,0-13 4-16,0 0 57 15,-7 17-52-15,3-9 26 0,4-8 3 0,-13 11 12 16,3-6-14-16,3 0 24 0,-1-1-27 16,-3 1 28-16,0-2-14 0,11-3 22 0,-19 6-24 0,10-3 8 15,9-3-10 1,-16 5 0-16,9-3-11 0,7-2 9 0,0 0-45 0,-16 2-4 15,16-2-26-15,0 0 20 0,0 0-43 0,0 0 18 0,0 0-51 16,0 0-16-16,0 0-120 16,0 0-207-16,0 0 5 0</inkml:trace>
  <inkml:trace contextRef="#ctx0" brushRef="#br0" timeOffset="22969.6">18708 7164 696 0,'0'0'192'0,"0"0"-26"16,0 0 0-16,0 0-7 0,0 0-18 0,0 0-18 0,0 0-23 16,0 0 20-16,0 0-30 15,0 0-3-15,0 0-23 0,0 0 5 0,-38 14 23 0,29-9-18 16,4 2-25-16,-2-1-8 16,7-6-3-16,-10 14 3 0,4-7-18 0,1 2 3 15,5-9-6-15,-6 14 16 0,1-5-31 0,5-9 18 0,-2 13-5 16,2-13 18-16,1 14-5 0,-1-14-19 15,3 13 19-15,-3-13-8 0,9 13-23 0,-2-7 10 16,-1-1-12-16,-6-5-3 16,16 6-13-16,-6-2 13 0,0-3 0 0,-10-1 7 0,17 3-15 15,-6-3 26-15,-11 0-39 16,20-2 16-16,-7 0 3 0,-13 2 12 0,18-6-23 0,-8 2 20 16,-2 0 1-16,-8 4 15 15,13-10-26-15,-6 2 16 0,-1 2-8 0,-6 6-5 16,6-14-3-16,-4 8-2 0,-2 6 2 0,2-15 23 0,-2 15-20 15,-3-15 16-15,3 15-9 0,-4-15 19 16,4 15-27-16,-6-13 9 0,2 6 15 0,4 7-5 16,-7-11 2-16,7 11 13 15,-4-10-12-15,4 10 14 0,-5-8-12 0,5 8 5 0,0 0 8 16,-3-12 33-16,3 12-41 16,0 0-8-16,0 0 11 0,0 0 10 0,6-17-3 0,-6 17 0 15,7-7-15-15,-7 7 8 16,11-8-13-16,-11 8 12 0,15-7 19 0,-4 2-24 15,-3 0 1-15,2-1-6 0,3 2-12 0,-3-3 17 0,3 1-17 16,-1 1 15-16,0-3-8 0,2 1-10 16,-3-1 8-16,-1 0-3 0,1 0-8 0,-2 1 24 15,-2 1-19-15,0-2 24 16,1 1-26-16,-1 1-21 0,-1-1-4 0,-6 7 9 0,6-10-25 16,-6 10 36-16,6-8-28 15,-6 8-23-15,0 0 28 0,-2-13 12 0,2 13 1 0,0 0 15 16,0 0-16-16,0 0 6 0,-14-9-21 0,14 9 11 0,0 0 7 15,-14 0-18 1,14 0-4-16,0 0 6 0,0 0-4 0,0 0 8 0,-16 12-16 16,16-12 23-16,0 0 2 0,-6 10-2 15,6-10-10-15,-1 8 23 0,1-8-15 0,0 0 2 16,4 17 0-16,-4-17 3 16,6 13-9-16,-2-5 4 0,-1 1-11 0,3-2 1 0,-1 2-1 15,0 0 5-15,-3-1-4 16,3 2 9-16,-1-2-17 0,-4-8 22 0,3 21-25 0,-2-11 36 15,1 0-5-15,-2 1 13 0,0-11-19 0,1 19 16 0,-1-8-5 16,0-11 10 0,2 20 0-16,-2-13 18 0,0-7-12 0,0 15 4 0,0-15-7 15,1 13 15-15,-1-13-23 0,1 13 38 16,-1-13-15-16,7 11-5 0,-7-11-18 0,9 9-15 16,-5-5-11-16,-4-4-20 15,14 7-8-15,-5-3-38 0,1-1-21 0,1-1-15 0,2 0-23 16,-1-1-38-16,2-1 33 0,-14 0-138 0,24-1-252 15,-8-2 52-15</inkml:trace>
  <inkml:trace contextRef="#ctx0" brushRef="#br0" timeOffset="23309.96">19443 6777 573 0,'0'0'217'16,"-4"-12"-4"-16,4 12-26 0,0 0 7 16,0 0-30-16,-3-12-21 0,3 12-27 0,0 0 4 0,0 0-30 15,0 0 27 1,0 0-53-16,0 0 26 0,0 0-36 0,0 0 12 0,0 0-12 16,0 0 7-16,11 40-17 0,-8-28 7 15,1 2-7-15,2 1 4 0,0 1-9 0,1 1 2 16,0 3-11-16,1 2 1 0,-1 0 5 0,2 0-13 0,-1 1-15 15,-1 5 9-15,0 0-14 16,0-1 17-16,-2 0-2 0,-3 1-23 0,0-1 10 16,-2 1 6-16,-3 1-32 0,-1 2 21 15,-5 1-18-15,0 0-20 0,-4-1-1 0,-8 7-40 0,-3 2-41 16,-3-5-47 0,-2-1 1-16,-3-1-371 0,-3-6-50 0,-2 1 63 0,0-4 60 15</inkml:trace>
  <inkml:trace contextRef="#ctx0" brushRef="#br0" timeOffset="29449.83">10541 7767 322 0,'3'-14'156'0,"-3"14"36"0,0 0-59 16,0 0-28-16,0 0-25 0,0 0 4 15,0 0-23-15,0 0 14 0,0 0-34 0,0 0 2 0,0 0-4 16,0 0 4-16,0 0-20 0,0 0 21 0,0 0-32 15,0 0 24-15,0 0 0 16,-14 31-3-16,11-22-12 0,-1 1 17 0,4-10-7 0,-5 22 5 16,1-7-11-16,1-2-7 15,-2 2 8-15,-1 2 2 0,2 1-13 0,-3 3 8 0,1 0-12 16,-2 1 19-16,2 1-12 16,-1 0 13-16,0-1-31 0,-3 3 28 0,0-3-2 15,6 1-11-15,-5 1-12 0,1-2 9 0,0 1-12 0,1-1 24 16,1 0-12-16,-1-1 11 0,-1-1 0 15,0-1-35-15,5-1 32 0,-3-1-7 16,-1-1 2-16,0 0 3 0,3-2-20 16,-2 2 7-16,1-1 2 0,1-2-14 0,0 1 9 0,-2-2 9 15,3 0-9-15,-1 0-4 16,0-1-22-16,2-1-6 0,-1 0-4 0,0-1-22 0,3-9-31 16,-5 15-31-16,5-15-20 15,-5 12-15-15,5-12 12 0,-2 11-394 0,2-11 87 16</inkml:trace>
  <inkml:trace contextRef="#ctx0" brushRef="#br0" timeOffset="29810.1">10100 8426 534 0,'0'0'180'0,"-9"10"-17"0,9-10-12 0,0 0 11 0,0 11-39 16,0-11-6-16,0 0 1 0,2 16-18 0,-2-16 2 0,3 12-4 15,-3-12-16 1,8 14-3-16,-6-7 5 0,4 0 1 0,0 0-37 0,-1 0 19 16,3-1-26-16,2-2-13 0,-3 3-36 15,3-1 24-15,1-1-50 0,-1 1-19 0,-1-1-34 16,3-1-44-16,1 0-25 16,-2 0-18-16,3-2 0 0,-2 1 5 0,-2-1-110 0,2 1-205 15,-12-3-2-15</inkml:trace>
  <inkml:trace contextRef="#ctx0" brushRef="#br0" timeOffset="30029.8">10466 8501 470 0,'4'-6'239'16,"-4"6"-63"-16,0 0-33 0,0 0 21 0,5-7-48 15,-5 7 4-15,0 0-25 0,0 0 17 0,0 0-15 0,0 0-7 16,0 0-16-16,0 0 13 0,0 0-23 0,0 0 3 15,-22 22-21-15,16-14 23 0,0-1-15 16,0 2-16-16,-3 1 1 0,1 2 12 0,-2-3-21 0,1 2-4 16,-1 2-67-1,-1-1 3-15,3 1-88 0,-3 1-43 0,2-2-399 0,0-1 28 16,2 1 36-16,0-2 48 0</inkml:trace>
  <inkml:trace contextRef="#ctx0" brushRef="#br0" timeOffset="31079.99">9786 8900 760 0,'2'-11'230'0,"-2"11"-12"15,0 0-3-15,0 0-44 0,0 0-2 0,0 0-23 16,0 0 0-16,0 0-41 0,0-11-8 16,0 11-10-16,0 0-13 0,0 0-10 0,0 0-2 15,0 0-14-15,0 0-4 16,0 0-8-16,0 0 12 0,-11 28-17 0,11-28 10 0,-4 14-15 16,1-3-8-16,2-2 5 0,-2 2 23 15,2 1-3-15,-1-1-20 0,2 1-12 0,0-12 9 16,0 23 11-16,0-12-16 0,2 1 3 0,-2-1-5 0,1-1 20 15,3 0-12-15,-4-10-9 16,5 16-14-16,0-7-3 0,-1-2 20 0,-4-7-38 16,12 13-3-16,-6-8 1 0,3-1-26 15,-9-4-8-15,14 5-3 0,-3-3-4 0,-11-2 4 16,17 0-7-16,-17 0 8 16,21-2-26-16,-10-2 38 0,-2-1-17 0,2 0 7 0,-2-2-28 15,3 1 12-15,-4 0 11 0,1-1 13 0,0-1 0 16,0 1 18-16,-2 0-3 0,-1 0 41 15,1 1-13-15,-7 6 24 0,8-12-9 0,-8 12 27 16,6-9-27-16,-6 9 6 0,6-7-3 16,-6 7 8-16,0 0-13 0,3-9 24 0,-3 9-11 15,0 0-1-15,0 0-17 0,0 0 11 16,0 0-16-16,0 0 33 0,0 0-23 0,0 0 8 16,0 0-13-16,0 0 28 15,0 0-8-15,0 0 6 0,0 0-8 0,0 0 5 0,0 0-5 16,0 0 2-16,0 0-10 0,-9 29 42 0,9-29-24 15,-4 19-10-15,4-9-8 16,0 1 3-16,-2 0 2 0,1 0-15 0,1-11 13 0,-1 23 0 0,-3-12 15 16,4 1 5-16,0-1-12 15,0-11-6-15,0 21-5 0,0-12-10 0,0-9-13 16,0 19 21-16,0-12-46 0,0-7 2 16,5 15-64-16,-5-15 5 0,3 13-35 0,3-7-52 15,-6-6-7-15,4 8-103 16,-4-8-259-16,13 3 60 0,-13-3 5 0</inkml:trace>
  <inkml:trace contextRef="#ctx0" brushRef="#br0" timeOffset="31849.95">10258 9043 685 0,'0'0'200'0,"0"0"-5"0,0 0-29 0,4-8-23 0,-4 8-17 15,0 0 2-15,0 0-31 16,0 0 23-16,0 0-15 0,0 0-20 0,0 0 30 16,0 0-41-16,-11 35-2 0,8-24 5 15,3-11-24-15,-4 19 6 0,0-8-5 0,1 2 8 0,0-1-4 16,0 3-14-16,-1 1 7 16,-1-2-25-16,0 0 10 0,1 0-19 0,1 1 17 15,-1 0 2-15,-2 2-16 0,4-3 3 0,-3 0-13 0,4-1 21 16,-3 0-11-16,2 0 14 15,1-2-29-15,-2 0 0 0,0 0 13 0,3-11 5 16,-4 18-33-16,4-18 7 0,0 14-10 16,0-14 6-16,-3 11-24 0,3-11 21 0,-2 9-3 15,2-9 8-15,0 0-39 0,0 0 6 16,0 0-16-16,0 0 18 0,0 0-23 0,5 11 1 0,-5-11 6 16,0 0-12-16,0 0-10 15,0 0-10-15,0 0-1 0,0 0-2 0,11-30-13 16,-11 30 16-16,4-16-11 0,-1 6 8 0,0-2 15 0,1 3 24 15,-4-2-32-15,4-2 29 16,-1 1 13-16,0-1 2 0,0-2 3 0,-3-2 38 0,4 1-10 16,-2 0 2-16,1 0 21 15,-2-2 5-15,0 1 16 0,2 0 17 0,-2 0 10 16,-1 1 14-16,3-2-21 0,0 2 17 16,-3 3-1-16,1 0 9 0,1-1-12 0,-2 0 15 15,1 3 10-15,1-1-7 0,0-1-19 16,0 3 1-16,1-1 0 0,1 0-3 0,0 0-5 15,3 1-8-15,-2 2-12 0,2-2 7 0,1 1 0 0,1 0 16 16,0 2-24-16,2-2 8 16,1 2-28-16,-3 0 6 0,4 0-14 0,-1 2 18 0,3 0-25 15,-1 1 10-15,-3 1-5 16,2 1 10-16,-1 1-23 0,-12 1 7 0,27 1-14 16,-14 0-6-16,-4 2 15 0,3-1-2 15,-2 2-12-15,-3 1 19 0,3 2-20 0,-3-2 11 0,-1 1-16 16,-2 3 13-16,-4-9 10 0,8 17-15 0,-4-6 5 15,-4-1-3-15,0-10 21 16,-3 20-21-16,2-9-12 0,-1 0 35 0,-4 0-18 0,2-2-2 16,-2 1 0-1,-1 2 5-15,-3-2-15 0,3-1 12 0,-2-1-7 0,-3 1 0 0,5-3 12 16,-1 1-4-16,0-1-14 16,0-1 1-16,8-5-16 0,-15 7-10 0,9-3-23 15,6-4-10-15,-14 4 0 0,14-4 2 0,-11 1-28 0,11-1-22 16,0 0-47-16,-14 1-49 0,14-1 34 15,0 0-106-15,0 0-252 0,-14 1 14 16,14-1 34-16</inkml:trace>
  <inkml:trace contextRef="#ctx0" brushRef="#br0" timeOffset="34379.42">10878 9076 517 0,'3'-7'230'0,"-3"7"-25"15,0 0 7-15,3-10-22 0,-3 10 12 0,0 0-28 0,2-12 0 16,-2 12-28-16,0 0 2 0,1-14 1 16,-1 14-21-16,0 0-13 0,2-13 3 0,-2 13-24 15,0 0-12-15,-2-12-10 16,2 12-11-16,0 0 8 0,-4-11-15 0,4 11-8 0,0 0 6 16,-8-11-22-16,8 11-2 15,0 0-17-15,-9-8 9 0,9 8-2 0,-10-4 8 0,10 4-21 16,-12-4 15-16,12 4-17 0,-13-2 4 0,13 2-7 0,-17 0 13 15,17 0 3 1,0 0-4-16,-22 2-17 0,13 1 10 0,9-3-7 0,-15 8 10 16,8-6-3-16,7-2 7 0,-14 7-17 15,9-2-10-15,5-5 7 0,-10 8 3 0,10-8-23 16,-8 8 20-16,8-8-12 16,-6 9 15-16,6-9-26 0,0 0 8 0,0 12 0 0,0-12-10 15,0 0-3-15,12 10 15 0,-12-10-32 0,13 3-4 16,-13-3 4-16,15 4 17 0,-15-4-16 15,16 0 9-15,-16 0 33 0,18 0 5 0,-18 0-6 0,18-2-17 16,-18 2-13 0,18-4 39-16,-11 1-44 0,5-1 35 0,-12 4 4 0,15-3-24 15,-15 3 16-15,10-4 20 0,-10 4-3 16,14-3-30-16,-14 3 0 0,0 0 8 0,11-1-14 16,-11 1 16-16,0 0-25 15,10 7 25-15,-10-7-18 0,7 10 26 0,-7-10-23 0,2 15 17 16,2-8 19-16,-3 3 7 0,-1 2-23 0,2 0 6 15,-4 1-6-15,2 2 18 0,0 1 15 16,-3-1-22-16,-1 2-8 0,2 1 15 0,-3 0-13 16,1 1 16-16,1-1-11 15,-3 2 13-15,1-3-25 0,-1 0 5 0,-2-1 10 0,3-2 15 16,-1 2-17-16,2-6 14 0,0 1 6 16,-1-1 10-16,1-2-20 0,0 1-3 0,4-9 16 15,-8 12 4-15,8-12-9 16,-3 6 9-16,3-6 14 0,0 0-11 0,0 0-18 0,0 0 21 15,0 0-16-15,0 0 21 0,0 0-10 0,0 0-6 16,12-35-15-16,-3 24 39 0,0-3-55 16,4-1 34-16,1-1-10 0,-1-2 18 0,5 0-13 15,1-3 10-15,-2 1-10 16,2-1 0-16,-2 1-16 0,3 0 16 0,-6 1-2 0,1 2 14 16,0 1-12-16,0-2-7 0,-2 3-4 15,-1-1 37-15,0 5-29 0,-4-2 39 0,3 1-13 16,-2 1-5-16,-2 0-16 0,-1 3 3 0,2 0 5 0,-2 0 13 15,-1 2-13-15,-5 6-12 16,9-12-1-16,-9 12 6 0,7-9-3 0,-7 9-24 16,4-6 4-16,-4 6 12 0,0 0-20 15,0 0 18-15,0 0-19 0,0 0 22 0,0 0-11 16,0 0 0-16,0 0-3 16,0 0 8-16,0 0 3 0,0 0-11 0,0 0-4 0,0 0 9 15,0 0 1-15,0 0-6 0,0 0-10 16,0 0 31-16,0 0-28 0,-5 32 10 0,5-32-13 15,1 14 16-15,-1-14-3 0,3 15 10 0,-3-15-15 0,1 16 0 16,1-7 2-16,-1 1 6 16,-1-10-13-16,3 21 30 0,-2-11-25 0,2 1 20 15,-2-3-20-15,1 2 3 0,2-1-9 16,-4-9 11-16,3 18-15 0,-1-9 15 0,-2-9-8 16,4 15-2-16,-3-8-16 15,-1-7-4-15,7 12 4 0,-3-6 6 0,-4-6-26 0,10 10-6 16,-4-6 11-16,-6-4 3 0,17 8-8 15,-7-6-18-15,1 2-8 0,-1-3 19 16,3-1-6-16,0 0 15 0,-13 0-2 0,29-3 15 0,-13 2-2 0,2-2 15 16,-3-2-5-16,4-1 10 15,-3 1-22-15,0-2 19 0,-2 0-7 0,2-2 21 16,-3 0-24-16,1-1 41 0,-5 3-15 16,2-3 41-16,-3 2-18 0,-1 0-2 0,-1 0-6 15,-2 0 8-15,-4 8-15 16,3-11 0-16,-3 11 2 0,0 0 15 0,-7-15 9 0,7 15-14 15,-10-6-15-15,10 6 13 0,-18-2 5 0,8 0-2 16,10 2-16-16,-20 2 10 0,9 0-20 16,11-2 13-16,-21 3-1 0,11 0 1 0,1 1 0 0,9-4 10 15,-18 8-21-15,12-5 31 16,6-3-33-16,-11 7 15 0,11-7-30 0,-7 7 20 16,7-7-13-16,0 0 11 0,0 0-27 15,0 0 17-15,0 0-9 0,0 0 3 0,0 0-5 16,16 15-13-16,-16-15 13 0,15 1 3 0,-15-1-1 0,15-2 11 15,-15 2-10-15,0 0 4 16,21-4 6-16,-21 4 0 0,15-4 7 0,-15 4 16 16,13-2-18-16,-13 2 18 0,0 0-34 15,0 0 26-15,16 0 0 0,-16 0-7 0,0 0 10 0,8 9 2 16,-8-9-13-16,0 8 16 16,0-8-8-16,4 11 5 0,-4-11-15 0,4 11 31 15,-4-11-26-15,4 13 20 0,0-8-35 0,-4-5 12 0,6 13-35 16,0-6 15-16,0 0 5 15,1-3-33-15,1 3-44 0,0-2 3 0,0-1-62 0,4 2-20 16,1-3-12-16,0 1 6 16,1 1 9-16,2-4-118 0,3 1-234 0,-1 0 50 15</inkml:trace>
  <inkml:trace contextRef="#ctx0" brushRef="#br0" timeOffset="35340.08">11958 9209 445 0,'5'-10'207'0,"-5"10"-20"15,0 0-10-15,-3-16-29 0,3 16 11 0,-8-11 10 16,8 11-16-16,-13-11-12 0,6 6-23 0,-3-2 2 0,0 2-2 16,1 0-31-16,-3 1 0 15,2 1 0-15,-2 0 8 0,12 3-41 0,-22-4 4 16,10 4-12-16,12 0 6 0,-23 1-19 16,13 1 8-16,-3 1 0 0,3 0 5 0,-1 1-36 0,11-4 21 15,-19 10-11-15,11-5 6 16,-2 1 2-16,3 2-7 0,0-2 12 0,1 2-23 15,-1-1-20-15,7-7 12 0,-5 12 6 0,5-12-3 0,-2 14 3 16,2-14 20-16,4 12 0 16,-4-12 0-16,10 12-23 0,-4-8 19 0,-6-4 1 0,14 7-4 15,-3-5-6-15,-11-2-2 16,22 3 0-16,-8-3 15 0,-2-1-16 0,-12 1 6 16,27-4-20-16,-11 0 15 0,-2-1-11 15,0-1 11-15,2-2 5 0,-1 0-23 0,2-3-3 0,1-3 3 16,-2 0 8-16,1-1 2 0,-3-2 2 0,2 1-12 15,-4-4 5-15,4 3-10 16,-3-2 0-16,-2 2 12 0,3-1 14 0,-4 1-1 0,-1 2-20 16,-1 1 15-16,-1 1 21 15,0-1-8-15,-1 4-23 0,-2 0 33 0,2 1-33 0,-2 0 28 16,-4 9-48-16,6-15 5 16,-6 15-6-16,2-10 1 0,-2 10 2 0,0 0 23 15,0 0-21-15,0 0 4 0,0 0-11 0,0 0 10 0,0 0 10 16,0 0-12-16,0 0 5 0,0 0 4 15,-21 28 9-15,16-17 7 0,-1 3-23 0,0-1 13 16,-1 3-12-16,-1 1 22 16,2-1-23-16,0 0 11 0,1 0-1 0,-1 1 11 0,-1-1-24 15,3-1 21-15,1 1 6 16,-1 0 14-16,1-3-14 0,3 0-22 0,-3 0 9 0,3-1 7 16,1-1-23-16,1-1 36 15,1 0-16-15,1 0-2 0,2-2-5 0,2-1 3 16,-1-1-24-16,2 0 13 0,1 0-12 15,2-3 7-15,0-1-18 0,2 0 33 0,0-1-22 0,1-1 4 16,0-1-2-16,1-2 5 0,-1 1-5 0,1 0 8 16,2-3-26-16,-2 1 36 15,-1-1 2-15,0-2-12 0,-1 0 2 0,0-2 21 0,-1 1-26 16,-3 1 8-16,1-2-8 16,-2 2 20-16,-3 0-4 0,-1-1-3 0,-5 8-23 0,8-13 35 15,-6 6-17-15,-2 7 0 16,0 0-31-16,-2-15 38 0,2 15 11 0,0 0-11 15,-12-10-9-15,12 10 9 0,0 0 23 0,-19-2-35 0,19 2 5 16,0 0 15-16,-25 7-18 0,15-4 39 16,2 1-31-16,-2 1 0 0,1 0 5 0,0 2 17 15,0-1-34-15,0 1 6 16,1-1 14-16,2 2 7 0,-1 0-23 0,7-8 16 0,-5 12 12 16,5-12-10-16,-3 14-10 15,3-14 31-15,-2 14-24 0,2-14 24 0,5 11-31 0,-5-11 2 16,8 10 1-16,-2-6-3 0,-6-4-11 0,14 6 14 0,-6-4 15 15,-8-2-6 1,16 4-32-16,-16-4 9 0,17 0-14 0,-17 0-4 0,20-1-20 16,-20 1 6-16,17-3-21 0,-17 3 2 15,15-2 11-15,-15 2 0 0,13-3-26 0,-13 3 0 16,12-3 5-16,-12 3 8 16,0 0-16-16,10-6 19 0,-10 6-21 0,0 0 13 0,6-7 12 15,-6 7-12-15,0 0-39 16,0 0 1-16,0 0 2 0,0 0 2 0,0 0-86 0,0 0-277 15,0 0 46-15</inkml:trace>
  <inkml:trace contextRef="#ctx0" brushRef="#br0" timeOffset="36500.28">13170 9034 770 0,'0'0'228'0,"0"0"-21"0,0 0-43 0,0 0-8 15,0 0 5-15,0 0-25 0,0 0-5 16,0 0-6-16,0 0-2 0,-19 29-36 0,18-20 13 0,1-9-11 16,-7 17 6-1,4-8-26-15,0 1 3 0,-1-1-13 0,4-9-3 0,-6 16-18 16,5-9 1-16,1-7-26 0,-4 13-19 0,4-13-29 15,-3 12-24-15,3-12-39 16,0 0-30-16,5 13-81 0,-5-13-27 0,0 0-335 0,12 6 8 0,-12-6 44 16,0 0 63-16</inkml:trace>
  <inkml:trace contextRef="#ctx0" brushRef="#br0" timeOffset="36834.75">13249 8900 616 0,'0'0'185'15,"0"0"7"-15,0 0-29 16,3-10 12-16,-3 10-14 0,0 0 3 0,0 0-1 16,0 0-9-16,0 0-16 0,0 0-5 15,7-8-20-15,-7 8 5 0,0 0-18 0,6-8 4 0,-6 8-14 16,0 0-5-16,5-11-19 0,-5 11-10 0,3-9 6 15,-3 9-11-15,0 0-18 16,3-14-2-16,-3 14 7 0,0 0-25 0,0-12-8 0,0 12-5 16,0 0-25-16,-7-11 32 15,7 11-37-15,0 0-4 0,-10-7 1 0,10 7-13 0,0 0-23 16,-14 0 18-16,14 0-34 16,0 0-9-16,-14 9-6 0,14-9-31 0,-12 14-66 15,6-5-8-15,3-3-71 0,-2 4-280 0,4 1 39 0,-2 1 16 16</inkml:trace>
  <inkml:trace contextRef="#ctx0" brushRef="#br0" timeOffset="37250.11">13348 9200 391 0,'0'0'182'0,"0"0"-18"0,-3 10 2 0,3-10-10 16,0 0 0-16,-5 9-10 0,5-9-18 0,0 0-10 16,0 0 15-16,-5 10-2 15,5-10 17-15,0 0-7 0,0 0-23 0,0 0 2 0,0 0 10 16,0 0-37-16,0 0 9 0,0 0 8 16,0 0-23-16,0 0-13 0,0 0 1 0,0 0-19 15,0 0 18-15,0 0-30 0,0 0 9 0,0 0-4 16,24-25-18-16,-16 18 2 15,1-2-18-15,-2 2-17 0,5-4 12 0,0 2-7 0,0-1-16 16,1 3 5-16,-1-1 0 0,0 3-12 16,-1-1 17-16,0 3-7 0,-2-1-8 0,-9 4-7 15,15-4-4-15,-15 4-6 16,14 1 1-16,-14-1 14 0,13 5-13 0,-13-5 10 16,8 6 2-16,-3 1-2 0,-5-7 26 15,5 10-34-15,-5-10 10 0,8 13 4 0,-5-8-1 0,-3-5-11 16,8 13 12-16,-4-5-30 0,0-1-11 0,-4-7-50 0,10 14-17 15,-4-7-60 1,1 0-19-16,1-1 14 0,0 0-91 0,3-1-290 0,0 0 61 16,2-1 37-16</inkml:trace>
  <inkml:trace contextRef="#ctx0" brushRef="#br0" timeOffset="38100.49">14220 9124 634 0,'0'0'197'0,"0"0"-28"0,0 0 0 0,0 0 26 0,0 0-44 16,0 0-10-1,0 0-6-15,0 0-7 0,0 0-18 0,-16 27-20 0,16-27 23 16,-8 12-29-16,5-5 8 0,3-7-28 16,-8 13 13-16,4-6 7 0,-2 0-2 0,6-7-25 15,-8 12 19-15,3-7-29 16,5-5 22-16,-7 10-34 0,7-10 24 0,-7 10 3 0,7-10-16 15,-6 9 2-15,6-9 9 0,-4 6-24 0,4-6 18 16,0 0-7-16,0 0 2 0,-8 8 0 16,8-8 3-16,0 0-29 0,0 0 3 15,0 0-2-15,0 0 4 0,0 0-22 16,0 0 9-16,0 0-17 0,0 0 0 0,0 0-18 0,12-38 10 16,-7 33-17-16,-5 5 27 0,11-13-22 15,-4 7 12-15,1 3 0 0,-8 3 18 0,13-9-7 16,-6 7-16-16,-7 2-5 0,17-6 0 0,-17 6-1 0,16-2-6 15,-16 2 2-15,14 1 17 16,-14-1-4-16,14 5 5 0,-14-5-16 0,13 6 8 16,-8-2 5-16,-5-4 11 0,9 10-21 15,-9-10 8-15,6 11 12 0,-1-6-5 0,-5-5 19 0,6 11 1 16,-3-4-30 0,-3-7 6-16,2 11-9 0,-2-11 13 0,3 12 11 0,-3-12-8 15,3 8 5-15,-3-8 8 0,0 0-8 0,5 11 5 16,-5-11-3-16,0 0 3 0,1 9 13 15,-1-9 3-15,0 0-19 0,0 0 3 0,0 0 11 0,0 0-6 16,0 0-20-16,0 0 5 16,0 0 12-16,0 0-19 0,31-14-27 0,-23 7 8 15,-1 1-10-15,2-2-7 0,2-1-8 16,2 0 2-16,0-2-13 0,-1 1 21 0,0 0 5 16,1 2-13-16,-1-1 1 15,1 0 17-15,-1 2 33 0,-3 1-17 0,0 2-16 0,0 0 16 16,-9 4-14-16,15-5 19 0,-15 5-11 0,11 0 42 15,-11 0-34-15,0 0 23 0,13 8-13 16,-13-8 13-16,5 9-15 0,-5-9 20 0,5 11-5 0,-5-11-7 16,2 14 20-16,0-6 0 15,-2-8-11-15,1 16 6 0,-1-7-31 0,0-9 39 16,-1 17-26-16,1-17 25 0,0 14-17 16,0-14 2-16,-2 15-13 0,2-15-12 0,2 13 7 15,-2-13-38-15,0 11-21 0,0-11-2 0,0 0-44 0,3 13-28 16,-3-13-33-16,0 0-18 15,4 4-336-15,-4-4 21 0,0 0 54 0</inkml:trace>
  <inkml:trace contextRef="#ctx0" brushRef="#br0" timeOffset="38430.11">14822 8825 696 0,'0'0'181'0,"0"0"-4"0,0 0-41 15,0 0-1-15,0 0-12 0,0 0 3 0,0 0-9 0,0 0-19 16,0 0-4-16,0 0 14 16,-9 34-34-16,4-24 13 0,2 3-13 0,-2 0 11 15,0 2-8-15,1 0-16 0,-2 0 3 16,1 3-13-16,-1-2-10 0,-1 4 8 0,0 0-18 15,-1 0 12-15,1 0-7 0,1-2-10 0,-1 2 9 0,-1-1 6 16,2-1-23-16,-1 2 8 16,1-4-31-16,0 1-3 0,-2-1-10 0,5-1-7 15,-3-2-39-15,4-1-18 0,-1 0-57 16,1-1-40-16,2-11-10 0,0 18-16 0,0-18-23 0,2 15-350 16,-2-15 43-16,8 9 77 15</inkml:trace>
  <inkml:trace contextRef="#ctx0" brushRef="#br0" timeOffset="38834.49">14998 9213 593 0,'0'0'244'15,"0"0"-29"-15,0 0-3 16,3-10-23-16,-3 10-17 0,0 0-21 0,0 0-36 15,0 0 0-15,0 0-12 0,0 0-21 0,0 0 2 0,0 0-15 16,0 0 3-16,0 0-6 16,-20-3-14-16,20 3-6 0,0 0 5 0,-20 13-20 0,13-7 4 15,1 0-6-15,-2 1 19 16,1 0-27-16,-1 1-9 0,3-2 14 0,-2 2-8 16,-2 1 0-16,4-1 15 0,-2 2-12 15,2-1-9-15,-1 0-6 0,1 0 14 0,1 0-5 0,4-9 16 16,-6 16-23-16,3-7 10 0,3-9-8 0,-1 14 18 15,1-14-15-15,1 12 10 16,-1-12-38-16,7 11 30 0,-7-11-15 0,9 9-10 0,-2-4-29 16,-7-5 11-16,13 6-8 15,-6-4-17-15,-7-2-14 0,15 2-7 0,-15-2-3 0,15 0-15 16,-15 0-26-16,16 1 3 16,-16-1-13-16,13 0-10 0,-13 0-47 0,0 0 34 15,16-1 11-15,-16 1-29 0,0 0-266 0,8-4-65 0,-8 4 63 16</inkml:trace>
  <inkml:trace contextRef="#ctx0" brushRef="#br0" timeOffset="42510.21">10289 9658 634 0,'0'0'231'0,"0"0"-32"0,0 0 19 0,0 0-36 0,0-13-19 15,0 13-17-15,0 0-5 0,0 0-23 16,0 0 20-16,0 0-38 0,0 0-21 0,0 0-25 15,0 0 15-15,0 0-28 0,0 0 13 0,0 0-11 0,0 0 1 16,0 0-21-16,0 0 38 16,0 0-27-16,0 0-11 0,0 0-13 0,-20 23 0 15,18-15 3-15,2-8 23 0,-9 19-21 16,4-5 24-16,0 0-22 0,1 2-17 0,-2-1 8 0,1 1 10 16,-4 4-5-1,2 0 0-15,0-4-11 0,-1 5 8 0,2-1 8 0,-2-3-7 16,2 2-24-16,-1-3 28 0,1-1-17 0,-2 0-9 15,5 0-24-15,-3-1 19 16,2 0-38-16,0-2-22 0,1-2-27 0,-5 1-38 0,8-1-48 0,-2 0-39 16,-2 1 29-16,4-11-321 15,-2 14-33-15,2-14 77 0</inkml:trace>
  <inkml:trace contextRef="#ctx0" brushRef="#br0" timeOffset="43080.13">9899 10064 806 0,'0'0'253'15,"0"0"-35"-15,0 0-8 16,0 0-36-16,0 0 2 0,0 0-30 0,0 0-10 0,0 0-11 16,0 0-15-16,0 0-10 15,0 0-2-15,0 0-24 0,-7 19 15 0,7-19-22 16,0 0 2-16,4 16-10 0,-4-16 15 16,3 12-38-16,-3-12 33 0,6 14-23 0,-2-6-5 15,-1-1-13-15,4 1-7 0,-7-8-16 0,7 13-21 0,-1-5 11 16,1-2-48-16,1 1-45 0,0-3-9 15,1 3 4-15,-1-2-53 0,3-3-61 0,1 2 20 16,-1 0-8-16,1-3 28 16,-12-1-2-16,26 0-90 0,-14 0 52 0,-1-2-62 0,-11 2 64 15,26-3 69-15,-15-1 31 16,2 2 40-16,-3-3 57 0,2 0-71 0,-3 0 117 0,2 0 31 16,-1 0 0-16,-2-1 15 15,0 0 39-15,-1 1 12 0,-7 5-12 0,14-11 35 16,-9 6 13-16,-5 5 8 0,11-8-7 0,-11 8-11 0,6-8-8 15,-6 8 11-15,7-6-29 16,-7 6-7-16,0 0-29 0,0 0-7 0,0 0-5 0,0 0-5 16,0 0-6-16,0 0 16 15,0 0-33-15,0 0 10 0,0 0-24 0,0 0 37 0,0 0-33 16,-22 22-9-16,18-15-4 16,-3 0-21-16,1 0-43 0,0 2-6 0,1 2-76 0,-1 0-54 15,0 1-46-15,-3 1-402 16,6-4 30-16,-2 1 93 0,1-1 33 0</inkml:trace>
  <inkml:trace contextRef="#ctx0" brushRef="#br0" timeOffset="43780.56">10231 10738 783 0,'0'0'230'0,"0"0"-28"0,0 0-10 0,0 0-2 0,0 0-9 15,-45 19 11-15,45-19-30 16,-7 11-24-16,3-5-20 0,4-6 5 0,-6 14-16 16,0-7-7-16,6-7-23 0,-5 15 10 15,2-6 0-15,3-9 0 0,-7 17-31 0,5-9 11 0,0 1-11 16,2-9 8-16,-3 15-18 0,-2-8 8 0,5-7-24 15,-3 11-9-15,3-11-31 16,0 0-13-16,0 15-29 0,0-15-19 0,0 0-34 0,0 14-13 16,0-14-33-16,0 0-90 15,8 7-22-15,-8-7-19 0,0 0-337 0,0 0 58 16,0 0 70-16</inkml:trace>
  <inkml:trace contextRef="#ctx0" brushRef="#br0" timeOffset="44130.2">10250 10555 575 0,'0'0'231'0,"0"0"-14"0,0 0-27 16,0 0 2-16,0 0 2 0,0 0-12 0,0 0-13 0,0 0-10 15,0 0-13-15,0 0-6 16,0 0-17-16,0 0 10 0,0 0-10 0,0 0-18 0,0 0-8 16,0 0 16-16,28-2-26 15,-28 2-5-15,9-5-5 0,-9 5 7 0,7-8-10 0,-7 8-17 16,6-7-14-16,-6 7 11 16,0 0-21-16,5-10-10 0,-5 10-10 0,0 0-13 0,0-12-8 15,0 12-9-15,0 0 1 0,0 0 1 0,0 0-16 16,0 0-7-16,-18-7-24 15,18 7 24-15,0 0-31 0,0 0-8 0,0 0-41 0,-22 11-2 16,22-11-69-16,-10 11-93 0,3-3 18 16,4 0-378-16,-2 0 58 0,5-8 65 0,-5 19 48 15</inkml:trace>
  <inkml:trace contextRef="#ctx0" brushRef="#br0" timeOffset="45100.41">10428 10865 1062 0,'0'0'343'0,"-6"-8"-36"0,6 8-23 16,0 0-20-16,0 0-29 0,0 0-27 0,0 0-22 0,0 0-17 15,15-14 0 1,-15 14-33-16,0 0-18 0,18-5 5 0,-18 5-24 0,12-3-22 0,-12 3 8 16,14-2-19-16,-14 2 1 15,15-1-8-15,-15 1-11 0,14-2 16 0,-14 2-30 16,0 0-22-16,17 3 11 0,-17-3-28 16,12 3 8-16,-12-3-16 0,9 6-2 0,-9-6-14 0,6 7 17 15,-6-7-19-15,4 9 3 0,-4-9 2 0,1 12-10 16,-1-12-2-16,0 0 28 15,-5 18-16-15,0-11-10 0,5-7 0 0,-13 15 8 0,8-7-2 16,-3-1 1-16,-1 0-6 0,3-1 19 16,-2 0-12-16,1 0 8 0,-1 1 22 0,2-3-17 15,6-4 10-15,-13 8 10 16,13-8-8-16,-9 5 39 0,9-5-46 0,-8 5 18 0,8-5-3 16,0 0-13-16,-8 7-2 15,8-7-16-15,0 0 21 0,0 0-3 0,0 0 8 0,0 0-7 16,0 0 9-16,0 0-4 0,0 0 2 0,0 0 0 15,0 0-8-15,0 0 3 16,28 4-18-16,-28-4 7 0,12 2-22 0,-12-2 18 0,13 1-11 16,-13-1-5-16,14 2 5 0,-14-2 6 15,13 6-6-15,-13-6-7 0,12 7 12 16,-9-2 3-16,-3-5-13 0,10 7 13 16,-10-7-10-16,8 12 12 0,-8-12-20 0,4 11 18 0,-3-5 13 15,-1-6-3-15,0 12 3 16,0-12-3-16,-3 15 0 0,3-15-4 0,-4 14 6 0,1-6 14 15,3-8-16-15,-8 15 31 0,2-9-26 0,6-6 16 0,-12 13-5 16,6-7 12 0,-1 0-5-16,-3-1 3 0,10-5-18 0,-15 8 15 0,9-5 5 15,6-3-4-15,-17 5 1 0,17-5 4 16,-13 3-11-16,13-3 5 0,-14 1 18 0,14-1-12 16,-13-1 2-16,13 1-6 15,-14-4 19-15,14 4-3 0,-11-4-10 0,11 4 15 0,-9-5-12 16,9 5 5-16,-10-5-3 0,10 5 7 0,0 0-37 15,-11-7 32-15,11 7-22 16,0 0 15-16,-10-8-16 0,10 8 24 0,0 0-31 0,0 0 28 0,-7-6-18 16,7 6-5-16,0 0 26 15,0 0-19-15,0 0-12 0,-9-5 8 0,9 5-6 16,0 0 18-16,0 0-25 0,0 0 10 16,0 0-13-16,0 0-10 0,0 0 18 0,0 0-5 15,0 0-16-15,0 0-7 16,0 0-39-16,0 0 6 0,0 0-67 0,0 0-49 0,0 0-43 15,0 0-67-15,0 0-374 0,0 0 55 0,0 0 35 16,0 0 77-16</inkml:trace>
  <inkml:trace contextRef="#ctx0" brushRef="#br0" timeOffset="50500.14">12217 10834 709 0,'0'0'235'0,"0"0"-38"15,5-8 3-15,-5 8-21 0,0 0-10 0,0 0-26 16,0 0-12-16,0 0-21 0,0 0-23 0,0 0-3 0,0 0-4 15,0 0-1-15,0 0 6 0,0 0-19 16,0 0 11-16,0 0-23 0,0 0-3 0,0 0-18 16,-26 21 23-16,26-21-25 15,-10 13 5-15,4-5-3 0,1-1 11 0,-1 1-16 0,1 1 8 16,-1-1 5-16,0 0-5 16,0 2-26-16,2-2 3 0,-1 1 10 0,-1 0 5 0,6-9-15 15,-8 16 10-15,3-8-5 16,5-8-3-16,-7 12-10 0,3-6 46 0,4-6-53 15,-3 12 7-15,3-12 0 0,-3 12 8 0,3-12-8 0,-1 9 2 16,1-9-4-16,0 0-11 0,3 16 3 16,-3-16 18-16,4 10-16 0,-4-10-2 0,11 12-13 15,-5-8 3-15,1 0-28 16,4 1-4-16,-2-1-11 0,1 1-9 0,2-2-2 0,0 0 15 16,-1 1 0-16,2 0-4 15,-2-3-27-15,3 3 11 0,-2-4-21 0,-1 1 11 0,-11-1-6 16,22 1 11-16,-12-1 2 0,-10 0 0 0,20-1 5 0,-20 1 24 15,17-4 9 1,-10 2-14-16,-7 2 19 0,14-9-4 0,-5 4 10 0,-4 0 30 16,1-2 9-16,-6 7-1 0,9-12 10 15,-5 5 6-15,-4 7 10 0,7-13 10 0,-3 7-8 16,-4 6 13-16,3-11-2 16,-3 11 5-16,3-10-11 0,-3 10 11 0,3-10-26 0,-3 10 18 15,0 0 8-15,1-13-5 0,-1 13-16 16,0 0-10-16,0 0 0 0,0 0 3 0,0 0-6 15,0-12 6-15,0 12-1 0,0 0-12 0,0 0 13 0,0 0-3 16,0 0-8-16,0 0 24 16,0 0-19-16,0 0 6 0,-18 24-19 0,18-24 9 15,-6 13-6-15,3-5 5 0,3-8-4 16,-6 18-1-16,4-7-15 0,-1-1 35 0,1 0-22 16,-1 1 2-16,1 0-20 15,-2 0 23-15,4-11-31 0,-5 20 51 0,5-11-61 0,0-9-8 16,-1 16-18-16,0-8-25 0,1-8-23 0,0 0-29 15,4 19-20-15,-4-19-43 0,4 11-9 16,-4-11-132-16,8 10-228 0,-2-6 66 0,-6-4 65 0</inkml:trace>
  <inkml:trace contextRef="#ctx0" brushRef="#br0" timeOffset="51360.23">13142 10785 604 0,'3'-10'235'0,"-3"10"1"0,0 0-24 15,0 0-7-15,2-11-29 0,-2 11-7 16,0 0-10-16,0 0-34 0,0 0 3 0,0 0-33 0,0 0 0 15,0 0-6-15,0 0-7 0,0 0-20 0,0 0 2 16,0 0-28-16,0 0 7 16,0 0-7-16,0 0 28 0,0 0-23 0,0 0-3 0,0 0-12 15,-18 33 2-15,15-23 0 16,-1 1 8-16,-2 0-18 0,2 3 8 0,0 0-29 0,-1-2 0 16,1 2 11-16,0 1 15 15,0 0-5-15,-2-2 15 0,2 1-43 0,0 1 10 16,-1-3 5-16,1 0 3 0,0 1-8 0,-1-2 26 0,3-1-24 15,-2 0-4-15,4-10-4 0,-6 17 17 16,5-9-9-16,1-8 24 0,-6 13-34 0,6-13-5 16,-3 11 11-16,3-11 12 15,-3 8-13-15,3-8-2 0,0 0-15 0,0 0 20 0,0 0-15 16,0 0 15-16,0 0-8 16,0 0-8-16,0 0 11 0,0 0-15 0,0 0-6 0,0 0 11 15,0 0-13-15,0 0-8 0,19-21-13 0,-13 15 26 0,-6 6 0 16,15-11 16-1,-9 4-22-15,1 2 4 0,1-1-1 0,-8 6 8 0,14-10-7 16,-7 5 22-16,3 1-10 0,-10 4 13 16,14-7-5-16,-7 3 3 0,-7 4-19 0,17-4 16 15,-17 4 0-15,16-4-3 16,-6 3 8-16,-10 1 10 0,18 0-30 0,-7-1 25 0,-11 1-15 16,19 4 12-16,-8-3-22 15,-11-1 20-15,19 8-10 0,-11-5 10 0,2 1-21 0,-3 1 29 16,-7-5-29-16,11 9 24 0,-6-4-16 0,-5-5 3 0,8 9 10 15,-8-9-21 1,3 11-2-16,-3-11 6 0,1 12 11 0,-1-12-4 0,0 0-18 16,-7 18 43-16,7-18-9 0,-9 11-6 15,3-6 17-15,-2 1-4 0,1-1-10 16,-1 2 10-16,-2-3-26 0,10-4 33 16,-20 8-15-16,12-3 6 0,-4-1-19 0,1-2-5 0,11-2 0 15,-18 6-2-15,11-4-11 16,7-2-17-16,-16 5-47 0,16-5-12 0,-11 2-34 0,11-2-28 15,0 0-48-15,-14 0 12 0,14 0-327 0,0 0-21 16,0 0 116-16</inkml:trace>
  <inkml:trace contextRef="#ctx0" brushRef="#br0" timeOffset="51639.74">13447 10984 470 0,'6'16'162'0,"-6"-16"-1"16,0 0-7-16,-7 18-6 0,7-18-20 0,-6 12 15 15,6-12-38-15,-6 15 5 16,4-7-20-16,2-8 2 0,-8 16-2 0,6-9-13 0,2-7-24 15,-5 14 29-15,5-14-51 0,-3 14 5 0,3-14-26 16,-2 13-33-16,2-13-36 0,-3 9-13 16,3-9-63-16,-2 10-21 0,2-10 12 0,0 0-107 0,0 0-243 15,0 0 0 1</inkml:trace>
  <inkml:trace contextRef="#ctx0" brushRef="#br0" timeOffset="52090.33">13488 10876 217 0,'0'0'77'15,"0"0"-21"-15,0 0 8 0,0 0-5 0,0 0 5 0,-1-11-18 16,1 11 5-16,0 0-23 16,0 0 3-16,0 0-5 0,0 0 22 0,0 0-14 15,0 0 7-15,0 0-11 0,0 0-9 16,0 0 20-16,0 0 5 0,0 0 2 0,0-12 1 0,0 12 30 16,0 0-17-1,0 0-1-15,0 0 14 0,0 0 22 0,0 0-18 0,0 0-17 16,0 0-14-16,0 0 19 0,-2-13 2 0,2 13 3 15,0 0-6-15,0 0-25 0,0 0 26 16,0 0-24-16,0 0 21 0,-5-8-36 16,5 8 21-16,0 0-13 0,0 0 0 0,0 0-18 15,0 0 20-15,0 0-25 0,0 0 7 0,0 0-7 16,-13-2-13-16,13 2 15 0,0 0-15 16,0 0 0-16,0 0-15 0,0 0-3 0,-14 14-23 0,14-14-5 15,0 0-13 1,-5 10-33-16,5-10-36 0,0 0-51 0,0 0 15 0,-2 14-87 15,2-14-256-15,0 0 13 0</inkml:trace>
  <inkml:trace contextRef="#ctx0" brushRef="#br0" timeOffset="52500.15">13748 10764 650 0,'0'0'210'0,"0"0"-31"0,0 0-10 16,0 0-18-16,0 0-8 0,3 18-15 0,-3-18-5 15,0 0-16-15,-6 18-12 0,1-9-5 0,5-9-3 0,-7 20-13 16,1-9 10-16,0 2-27 16,0 1 7-16,-2-1-23 0,1 2 15 0,-2 0 8 15,2 1 3-15,-2 2-29 0,2-3 13 16,1 1-15-16,-1-1 2 0,0-1-20 0,1 1 33 0,2-1-22 16,0-3-4-16,1 0-7 15,0-1 13-15,0 0-16 0,3-10-15 0,0 17-38 16,0-17-16-16,1 15 0 0,4-9-12 0,-5-6-60 0,10 11 1 15,-5-6-67-15,-5-5-26 16,16 5-342-16,-8-3 35 0,-8-2 34 16,21 2 55-16</inkml:trace>
  <inkml:trace contextRef="#ctx0" brushRef="#br0" timeOffset="52689.87">13802 10894 773 0,'-6'-11'276'0,"6"11"-33"0,0 0-28 0,0 0-10 15,0 0-28-15,8-15-24 16,-8 15-10-16,10-7-12 0,-10 7-16 0,16-6-56 16,-6 2-13-16,3 2-89 0,2 0-57 15,2 0-92-15,0 1 2 0,2 1-414 16,5-1 67-16,-2 1 30 0</inkml:trace>
  <inkml:trace contextRef="#ctx0" brushRef="#br0" timeOffset="53049.51">14477 10911 852 0,'0'0'271'16,"-7"15"-23"-16,3-6-25 0,0 3 5 0,0 0-41 16,-2 2-3-16,0 1-25 15,-1 1 10-15,-1 4-23 0,1-1-3 0,-3 1-38 0,1 0 13 16,-1 0-1-16,1 0-24 0,-1 0-9 0,0 0-10 15,-1-1-12-15,2-1-1 0,-1 0 11 16,1-3-13-16,1 0-6 0,1-2-24 16,-2 1 6-16,4-3-14 0,-1 0-47 15,-2-1-2-15,4-2-33 0,-2 0 7 0,6-8-30 0,-7 12-21 16,7-12-59-16,-7 9-192 0,7-9 82 16,0 0-379-16,0 0 21 0,0 0 74 0,0 0 39 15</inkml:trace>
  <inkml:trace contextRef="#ctx0" brushRef="#br0" timeOffset="53380.53">14392 10915 854 0,'5'-14'315'0,"-5"14"-13"0,4-9-20 15,-4 9-31-15,6-10-16 0,0 4-20 16,-6 6-15-16,12-7 2 0,-6 2-41 0,-6 5-17 0,15-6 12 0,-5 3-23 15,-10 3-13-15,21-4-15 16,-9 4-5-16,-12 0-8 0,25 3-18 0,-12 0 1 16,1 1 7-16,3 2-26 0,-4 0-7 15,-1-1-11-15,0 5-13 0,0-3-17 0,-3 3-8 0,-2 2 3 16,-1-1 2 0,-3 0-26-16,1 1-2 0,-4 0 8 0,0 0-13 0,-4-1-8 15,1 2 23-15,-3 1 0 0,-1-2-5 0,-2 1-22 0,0-1-9 16,0-1-15-16,-1 0-21 15,-1-1-27-15,1 0-57 0,0-2-46 0,-1-1-26 0,5-1-15 16,-2 0-407-16,8-6 23 16,-10 6 52-16,10-6 50 0</inkml:trace>
  <inkml:trace contextRef="#ctx0" brushRef="#br0" timeOffset="54110.06">14729 10942 993 0,'0'0'289'0,"10"-3"-13"15,-10 3-30-15,0 0-8 0,0 0-59 16,16 5 3-16,-16-5-18 0,9 5-23 0,-9-5-13 16,6 9-6-16,-6-9-9 0,6 12-8 15,-3-6-15-15,-3-6-21 0,2 17 13 16,0-9-18-16,-2-8 0 0,2 17-16 0,-2-17-7 15,-2 15 21-15,2-15-34 0,-2 15-20 0,0-6-16 0,2-9 3 0,-3 13 10 16,3-13-44-16,-6 13-2 16,6-13 6-16,-4 10 4 0,4-10 10 0,-6 7-9 0,6-7 9 15,0 0 8-15,0 0-17 16,0 0 20-16,-6 7-11 0,6-7 3 0,0 0 3 16,0 0 2-16,0 0-2 0,0 0-6 15,0 0-7-15,13-31-13 0,-7 24 5 0,1-1-2 16,-1 0 15-16,2-1-18 15,-1 0 10-15,2 2 0 0,-2-2 13 0,2 3-17 0,0 0 17 16,1-1-8-16,0 2 34 0,0-1-21 0,-2 1 18 0,3 0-2 16,-1 1-11-16,-10 4 13 15,19-6 5-15,-12 5 1 0,-7 1 1 0,0 0-4 0,0 0-11 16,19 4 1-16,-19-4 4 16,6 7 4-16,-6-7-4 0,3 14 19 0,-3-14-1 15,1 15-2-15,-1-15 5 0,-1 16 8 0,0-5-16 0,1-11 11 16,-2 19-19-16,2-9 22 15,0-10-17-15,-1 20 6 0,1-11 16 0,0-9-34 0,0 16 15 16,1-7 16-16,-1-9-13 16,2 12 20-16,-2-12-7 0,4 13-6 0,-4-13 1 15,7 8-11-15,-7-8-2 0,9 7 13 16,-9-7-8-16,11 3-1 0,-11-3 19 0,0 0-28 0,20-3 7 16,-20 3-2-16,17-7-8 15,-7 4 21-15,-3-3-31 0,2-2 5 0,-2 0 0 16,1 1-3-16,-1-4 13 0,1 2-17 0,-4-1 9 0,2 0-12 15,-2-1 10-15,-1 1-5 16,0 0-5-16,-1-2-3 0,-2 12 5 0,0-17-22 16,0 17 12-16,-3-15 0 0,-2 6 2 15,5 9-7-15,-8-11 10 0,2 6 1 0,6 5 12 16,-15-9-16-16,15 9 14 0,-13-5-8 16,13 5 20-16,-17-1-5 0,17 1-20 0,-16 0-11 0,16 0-2 15,-17 4-23-15,17-4-24 16,-12 6-27-16,3-2-3 0,9-4-43 0,-13 10-19 15,9-5-48-15,4-5-25 0,-8 12-116 0,8-12-253 0,-3 12 38 16,3-12 64-16</inkml:trace>
  <inkml:trace contextRef="#ctx0" brushRef="#br0" timeOffset="56410.12">15307 10968 867 0,'0'0'287'0,"7"-8"-3"0,-7 8-28 15,0 0-38-15,4-10-21 0,-4 10-44 0,0 0 1 16,0 0-3-16,0 0-31 16,0-12 3-16,0 12-10 0,0 0-14 0,0 0 4 15,0 0-16-15,0 0-10 0,0 0-6 16,0 0-14-16,-31 15 14 0,23-9-9 0,8-6-19 0,-11 13 3 15,5-6-2-15,0 0-13 0,-1 2-3 16,0 1 18-16,2 2-28 0,-1-3 28 16,1 1-26-16,1 2 3 0,-1-2 0 0,1 1-7 0,2 0-14 15,1 1 3-15,1-12 3 16,0 21-13-16,1-11-3 0,2-1 19 0,1 1-19 0,3-3-10 16,-1 2 5-16,1-3 23 15,2 0-28-15,2 0-5 0,-1-2-2 0,0 1-3 0,4-4 23 16,-3 2-18-16,4-2-11 0,-2-1 14 0,3-2 7 15,-4-1-10-15,5-2 2 0,-2 0 1 16,1-2 12-16,0-1 6 0,-1-1-11 0,0 0 18 16,0-1-15-16,-2-2 12 15,4 0-7-15,-6 1 15 0,1-1-2 0,2-1-3 0,-4 0 3 16,0 2 18-16,-1-1-26 0,0 1-3 16,-3 3 0-16,-2-1 1 0,-1 0 20 0,-3 9-3 15,5-14-12-15,-5 14 10 0,0-11-24 0,0 11 19 0,0 0-8 16,-7-13 15-16,7 13-7 15,0 0-5-15,-11-6-3 0,11 6 0 0,0 0 0 16,-20 2 5-16,20-2 13 0,0 0-11 16,-20 10 37-16,12-4-42 0,1 0 14 0,0 1 20 15,0 2-39-15,-2 0 13 16,4 0-10-16,0 1 13 0,0-1-8 0,2 1 23 0,-2-1-17 16,1 1 9-16,4-10-35 0,-4 21 27 15,4-13 14-15,0-8-8 0,6 17-10 16,-4-9-11-16,4 0 6 0,0-2 17 0,1-1-22 0,3 1-1 0,0-2 0 15,0 0-2-15,1-2 0 16,0 1-2-16,1-2 1 0,3-1 19 0,-15 0-31 16,25-5 29-16,-9 0-17 0,-1 0 12 15,1-1-6-15,1-2-6 0,-3-2 4 0,3 2 38 16,-4-1-29-16,2-1-9 16,-2-2 12-16,0 3-2 0,0-3 15 0,-3 2-10 0,1 0 10 15,-4 1-5-15,0 2-16 0,0-2 1 0,0 2 20 16,-3-1-16-16,-4 8 14 0,7-11-1 15,-7 11-22-15,3-10-1 0,-3 10 1 0,0 0 9 0,0-11 14 16,0 11-34-16,0 0 13 16,0 0 15-16,0 0-7 0,-8-10-8 0,8 10-3 15,0 0 9-15,0 0-9 16,0 0-10-16,0 0-5 0,0 0 11 0,0 0-6 0,0 0-8 16,-16 20 1-16,16-20 2 15,-1 11 0-15,1-11 8 0,0 0-21 0,4 20 5 0,-1-13-17 16,-3-7 10-16,8 15-3 0,-3-6-8 0,0 0 24 15,0 0-21-15,0-1 5 0,2 1 23 16,-3-1-20-16,1 0 5 0,-1 0 2 0,-4-8 8 16,6 15-10-16,-3-9 10 0,-3-6 3 15,2 13-16-15,-2-13-25 0,2 12 28 0,-2-12-3 16,0 0 8-16,-3 17-10 0,3-17 12 16,-3 8 1-16,3-8-1 0,-6 8 3 0,6-8 23 0,-7 9 6 15,7-9-14 1,-7 7-2-16,7-7-10 0,-8 6-1 0,8-6 14 0,0 0 17 15,-10 5-23-15,10-5 14 0,0 0-12 0,0 0 14 0,0 0 10 16,0 0-15-16,0 0-3 16,0 0-3-16,0 0 26 0,0 0-15 0,0 0 2 0,0 0 8 15,21-24-21-15,-11 18 8 16,1-3 6-16,2 1-24 0,0-2 18 0,4-1-5 16,0-1-5-16,-1 1 15 0,1-1 21 15,2 0-34-15,-2 1 11 0,-2 0 5 0,-2 2 20 16,1-1 23-16,-2 1-12 0,0-1 4 0,-2 2 6 0,-1-1-31 15,-3 1 31-15,3 1-10 16,-3 0-6-16,-6 7 8 0,10-13-13 0,-8 8 6 0,-2 5 17 16,6-10-36-16,-6 10 6 15,0 0-8-15,2-13 0 0,-2 13 0 0,0 0 2 0,0 0-20 16,0 0 21-16,-10-12-21 16,10 12 20-16,0 0 11 0,0 0-26 0,0 0-13 15,0 0 11-15,0 0-8 0,0 0-8 0,0 0 0 0,0 0 8 16,-22 16-8-16,22-16 26 0,0 0-36 15,-1 14 44-15,1-14-42 0,0 0 8 0,7 20-10 16,-4-11 5-16,1 0-5 16,2 0 5-16,-1 1-2 0,4 2-11 0,-2-1-5 0,0 0 13 15,-1 0-7 1,1 0 4-16,-2-1 3 0,0-1-21 0,-2 1 21 0,-2 0-2 0,-1-10-19 16,0 18 21-16,0-18 18 15,-3 17 10-15,-1-8 3 0,-2-1-3 0,-1-1-25 16,0-1 38-16,-1-1-16 0,-1 2 11 0,-1-2-5 0,10-5 9 15,-17 7-11-15,9-4 6 0,8-3-4 16,-16 6 28-16,16-6-26 0,-15 4-10 0,15-4-2 16,-11 1-11-16,11-1-26 15,0 0-9-15,0 0 2 0,0 0 20 0,0 0-33 0,0 0 11 16,0 0-34-16,0 0-21 16,0 0-30-16,0 0 0 0,0 0-10 0,23-32-21 0,-10 24 18 15,1 0-13-15,1-2 19 0,1-2 24 0,-1 2 1 0,3 0 49 16,-4 1 7-1,4-3 33-15,-3 3 1 0,-1 0 58 0,-1 0 26 0,0 2 25 16,-2 2 26-16,-3-2 11 0,2 3-6 16,-2-2 20-16,-8 6-42 0,10-7 1 0,-10 7-12 15,10-6-15-15,-10 6-14 16,0 0 37-16,0 0-16 0,0 0-12 0,0 0-6 0,0 0-5 16,0 0-18-16,0 0 1 15,9 16 30-15,-9-16-28 0,0 0-3 0,-6 19 10 16,6-19-30-16,-4 15 13 0,0-6-3 0,4-9 8 0,-6 17-11 0,4-8 16 15,2-9-18 1,-2 17-3-16,2-8 8 0,0-9-7 0,0 18-14 0,0-18 39 16,5 16-41-16,-2-7 18 0,0-2-3 15,-3-7-7-15,13 14-3 0,-8-8-20 0,2 0 12 16,2-2 11-16,-1 1-34 16,-8-5 11-16,15 5 0 0,-15-5-1 0,16 3 14 0,-7-3-19 15,-9 0-2-15,0 0 15 16,24-6-9-16,-24 6-1 0,13-8-5 0,-7 2 17 0,2-1-11 15,-8 7 1-15,8-15 6 0,-3 5 12 0,-3 0-22 0,1-1 12 16,-3 11-4 0,2-21 6-16,-4 11 22 0,2 10-32 0,-1-20 22 0,-2 10 9 15,2 0-7-15,1 10 7 16,-5-19-7-16,4 13 22 0,1 6-14 0,-6-15 12 0,6 15-8 16,-3-11 14-16,3 11-9 15,-1-11 1-15,1 11 10 0,0 0-16 0,0-13 3 0,0 13 8 16,0 0 5-16,6-13-3 0,-6 13-15 0,7-7 0 15,-7 7-11-15,11-8-1 0,-3 5 17 16,1-3-13-16,0 2-23 0,3 0 21 0,-1 0-13 0,-1-1 0 16,4 1 10-1,-2 0-21-15,-1 0 3 0,3 0 6 0,-2 0-6 0,0 0 8 16,0 1-8-16,-1-3 0 0,2 3 8 16,-5-2-8-16,2 1 16 0,-2-1 10 0,-8 5-26 15,13-8-5-15,-13 8-25 16,12-7 14-16,-12 7-9 0,8-7 7 0,-8 7 3 0,0 0 23 15,-2-12-21-15,2 12 14 0,0 0-9 0,0 0 6 16,0 0-1-16,-18-7-2 0,18 7 13 16,0 0 13-16,-13-2-21 0,13 2 13 0,0 0-18 0,0 0 5 15,0 0-27 1,0 0 11-16,-22 7 4 0,22-7 15 0,0 0 17 0,0 0-30 16,-3 11 21-16,3-11-14 0,0 0 29 15,0 0-10-15,0 0 4 0,14 19 6 16,-14-19-26-16,10 11-15 0,-4-6-3 0,-1 1-33 0,-5-6 16 0,13 13-9 15,-5-6-9-15,-2 1 5 16,1 1-11-16,-1-2 13 0,1 2-5 0,-3-2 8 16,0 2 7-16,1-2 11 0,-5-7 20 15,4 17 18-15,-1-9-3 0,0 1 26 0,-3-9-10 16,4 16 2-16,-7-7 8 0,3-9 29 16,3 18-27-16,-3-9-2 0,0-9 10 0,0 16 3 15,0-16 16-15,1 15-24 0,-1-15 15 0,4 14-17 0,-2-8 2 16,-2-6 15-16,6 13-2 15,-2-7-5-15,-4-6-13 0,11 13 8 0,-3-8-16 0,1 0-7 16,0 0-3-16,-1-1-15 16,5 1-21-16,0-1-2 0,-1-1-46 0,5 1-26 15,-3-2-21-15,2 0-56 0,1-1-30 16,-2-2 5-16,4 0-131 0,-1-3-266 0,-1 0 38 0,3-2 49 16</inkml:trace>
  <inkml:trace contextRef="#ctx0" brushRef="#br0" timeOffset="56800.06">17239 10719 693 0,'2'-10'274'0,"-2"10"-8"0,1-14-12 0,-1 14-27 0,2-11-24 0,-2 11 9 15,0 0-20-15,1-12 15 16,-1 12-50-16,0 0-22 0,0 0-32 0,4-12 7 15,-4 12-8-15,0 0-7 0,0 0-11 0,0 0-15 0,0 0 8 16,0 0 8-16,0 0-24 16,0 0-10-16,20 20-7 0,-16-12-3 0,1 2-8 0,3 0 8 15,0 1-18-15,0 3 15 16,-1 0-25-16,1 2 15 0,1-1 8 0,-2 4-13 16,1 1-13-16,1-1-7 0,-5 0-6 15,-1 1-4-15,0 3 4 0,-2-2 1 0,-1 0 14 0,0 2-32 16,-3 2 25-16,0 1 0 0,-2-1-12 0,-2 0-11 15,0 0-13-15,-3 1-13 16,-2 1 3-16,-2-2-2 0,-2-2-6 0,-2 0 1 0,1-2-1 16,-5-1-20-16,-2 0-33 15,-2-1-34-15,-2-3-69 0,0 1-7 0,-2-3-339 0,0-1-114 16,-2-1 53-16,2-2 69 16,3-3 44-16</inkml:trace>
  <inkml:trace contextRef="#ctx0" brushRef="#br0" timeOffset="62502.61">2793 11936 404 0,'-12'17'171'0,"12"-17"-7"0,-7 11 5 0,7-11 13 15,-4 15-13-15,0-5 0 0,-1 1-3 0,1 3-22 0,-2 1 1 16,0 0-9-16,0 2-5 16,-1 0-3-16,1 4-13 0,-1-1-13 0,-3 0-7 15,3 0 10-15,0 1-21 0,-4-2-15 16,2 1-7-16,5-4-3 0,-5 0-13 0,4 1 15 0,-3-3-15 16,2 0 6-16,2-3-12 15,-2-2-6-15,1 0-14 0,3 0-15 0,-4 0-17 16,6-9 12-16,-5 11-13 0,5-11-5 0,-3 7-51 0,3-7-31 15,0 0-18-15,0 0-15 16,0 0-8-16,0 0-28 0,0 0-30 0,0 0-45 0,0 0-319 16,0 0 49-16,0 0-11 15</inkml:trace>
  <inkml:trace contextRef="#ctx0" brushRef="#br0" timeOffset="62810.2">2837 12004 517 0,'0'0'217'0,"11"-4"-30"0,-11 4-18 0,0 0-13 15,14 0-5 1,-14 0-33-16,14 5-8 0,-14-5-5 0,14 8 2 0,-5-2-17 16,0 1 7-16,0 1-7 0,2 2-8 15,2 0-18-15,-2 2 5 0,2 0 0 0,1 1 18 16,2 1-33-16,-2-1 25 0,3 1-25 15,-4 0-6-15,-2-3 11 0,6 0 3 0,-4-1-16 16,1 0 8-16,-3-1-21 0,1-1 3 0,-1-2-11 16,0 1-32-16,-1-2-29 0,0-2-10 15,-2 1-44-15,1 0-20 0,-9-4-26 0,17 4-12 16,-17-4 2-16,14 0-46 16,-14 0-13-16,0 0-28 0,17-6-276 0,-17 6-26 0,7-9 33 15</inkml:trace>
  <inkml:trace contextRef="#ctx0" brushRef="#br0" timeOffset="63129.64">3276 11763 668 0,'0'0'253'0,"0"0"-20"0,0 0 0 0,0 0-41 16,0 0-10-16,0 0-21 0,0 0-18 0,-18 29 24 15,15-18-34-15,0 3-3 0,0 1 1 16,0 2-14-16,-1 2-4 0,0-1-11 0,0 5 3 16,1 1-7-16,0 0-9 15,0-1-14-15,2 2-19 0,-2 0 3 0,0-4 0 0,2 1-3 16,-1-1 3-16,2-1-16 0,-1 1-9 16,-1-2 9-16,2 1-7 0,0-3-26 0,0 1 0 15,0-1-10-15,2-3-20 16,-1 0-1-16,2-2-22 0,0 0-1 0,1-1-14 15,0-1-50-15,3-2-46 0,-1-2-30 0,1 0-5 0,-7-6-13 16,14 7-34-16,-14-7-181 0,16 0-187 16,-16 0 35-16,17-1 45 0</inkml:trace>
  <inkml:trace contextRef="#ctx0" brushRef="#br0" timeOffset="64060.32">3399 12258 509 0,'0'0'164'0,"0"0"10"15,0 0-10-15,0 0-21 0,0 0 8 16,0 0-10-16,0 0-13 0,0 0 0 0,0 0-3 0,0 0-12 16,0 0-1-16,0 0-14 0,-24 22 12 15,24-22-31-15,-3 13 6 0,3-13-14 0,-3 12-2 16,3-12-7-16,-3 13 7 16,3-13-21-16,0 14 11 0,0-14-7 0,2 11-4 0,-2-11-2 15,3 10 11-15,-3-10-14 0,4 8 6 0,-4-8-8 16,0 0 2-16,11 7-7 0,-11-7 13 15,13 0-6-15,-13 0 3 0,0 0 0 0,0 0-23 16,24-9 6-16,-17 5-6 16,-7 4-6-16,11-8 19 0,-5 1-18 0,0 0-2 0,-6 7-11 15,8-18 8-15,-5 8-6 16,-2 1-22-16,-1 9-21 0,0-23 16 16,-1 11-1-16,-1 0 3 0,0 1-10 0,-1 1 7 15,-4 0-4-15,3 0-21 0,-1 1 23 0,0 1-11 16,5 8-29-16,-13-11 32 0,6 7 5 0,7 4 11 0,-11-3-11 15,11 3 6-15,0 0-1 0,-22 3 24 16,22-3-21-16,-12 8-5 0,12-8-44 0,-11 9 11 16,6-4-8-16,5-5-8 15,-7 13-33-15,7-13 16 0,-3 11 22 0,3-11 19 0,-1 10-9 16,1-10-7-16,0 0-10 16,8 12 20-16,-8-12-15 0,13 5-18 0,-13-5-13 0,14 2-10 15,-14-2-20-15,20 0-1 16,-7-1-58-16,-13 1-31 0,22-3 28 0,-10 0 51 15,2 2 41-15,-2-2 28 0,0 1 21 0,0-1 49 0,-12 3-6 16,23-5 51-16,-13 3-40 16,0 0 38-16,-10 2-5 0,17-2 7 0,-17 2 16 0,13-1 28 15,-13 1-18-15,0 0 8 16,16 2 5-16,-16-2 3 0,9 7-4 0,-9-7-4 16,4 9 8-16,-4-9-1 0,5 13-20 15,-4-7 18-15,2 5 8 0,-3-11 12 0,4 14-23 0,-3-5-2 16,1 1 0-1,-2-10-13-15,4 20-13 0,-3-11 13 0,2-1-20 0,-3-8-6 16,7 17 8-16,-4-10 3 0,2 0-13 0,-5-7-6 0,11 13 16 16,-6-9 3-16,-5-4-34 15,14 7 11-15,-14-7-11 0,15 3-12 0,-7-3-3 0,-8 0-23 16,18-1 0-16,-18 1-5 16,22-5 0-16,-11 1-16 0,-1 2 8 0,-1-2 0 15,2 0 3-15,-11 4 2 0,17-6-2 0,-9 4 15 0,-8 2-5 16,13-5-13-16,-13 5 16 0,12-2-26 15,-12 2 12-15,0 0 11 0,0 0 26 0,16 5 5 16,-16-5-11-16,9 5 21 16,-9-5-18-16,8 5 13 0,-8-5 10 0,11 9-13 15,-11-9 13-15,12 6 5 0,-5-3-15 16,-7-3 15-16,15 4 3 0,-15-4 7 16,15 4-12-16,-6-4 2 0,-9 0-5 0,17 0 13 15,-17 0-23-15,19-1 25 0,-9-3-7 0,-10 4 0 16,19-6-3-16,-10 2-15 0,0-1 15 0,-1 0 18 0,-1-1-10 15,-7 6 10-15,11-13-8 16,-6 6 3-16,-3-1 5 0,-2 8-5 0,6-20-13 0,-6 10 3 16,0-1-13-16,-2-3 7 15,1 2-22-15,-3 1 0 0,3-2-19 0,-2 2 6 16,-2 0-64-16,3 1-13 0,-3 1-26 16,5 9-53-16,-7-11 4 0,7 11-19 0,-12-7-423 0,12 7-8 15,-9-5 92 1,9 5 72-16</inkml:trace>
  <inkml:trace contextRef="#ctx0" brushRef="#br0" timeOffset="65000.42">4849 12098 883 0,'0'0'271'0,"-7"-9"-25"16,7 9-39-16,-8-9 11 0,8 9-21 0,-10-6-26 16,10 6 6-16,-10-5-31 15,10 5-11-15,-14-3-27 0,14 3-3 0,-16 2-3 0,16-2-12 16,-20 6 12-16,12 0-17 16,-3 0-3-16,-1 4-21 0,1 1 8 0,-3 0-15 0,4 1 0 15,-4 6 7-15,3-3-7 16,-2 2-8-16,4-1-21 0,1-1 11 0,1 0-25 15,1 2 14-15,-1-1-33 0,4 0 14 0,2-1-12 0,1-1-4 16,0 0-3-16,1-3 11 16,2 0 10-16,1 0-3 0,0-1-28 0,4-2 0 0,-3-1-39 15,4 0-4-15,0-2-14 16,0-2-14-16,1 2-37 0,-10-5-12 0,20 1-6 0,-20-1-22 16,18-1-37-1,-18 1 19-15,19-3 20 0,-19 3 26 0,16-4-26 0,-10 0 56 0,-6 4 21 16,12-9-34-16,-12 9 47 15,9-10 7-15,-9 10 32 0,6-9-12 0,-6 9 6 16,6-11 49-16,-6 11-1 0,2-12 16 0,-2 12 23 0,0-11-2 16,0 11 22-16,0 0 36 0,2-15-5 15,-2 15 13-15,0 0-5 0,0-12-15 0,0 12-6 16,0 0-5-16,1-12-12 16,-1 12-6-16,0 0-5 0,0 0 16 0,6-11-19 15,-6 11-14-15,0 0-9 0,10-5 6 16,-10 5-18-16,0 0 28 0,13-4 2 0,-13 4-20 0,0 0-2 15,18 2-11-15,-18-2 11 0,11 6-9 0,-4-2-7 16,-7-4 3-16,14 12-8 16,-9-4 10-16,0-1 8 0,-2 3 3 0,2-1-11 0,-1 2 18 15,-3 0-5-15,2 2-10 16,-3-2 15-16,1 1 3 0,-1 2-18 0,0 0 33 16,-1 0-28-16,1-1 12 0,-3 2 1 15,3-2-3-15,-1-1-18 0,-1 0 6 0,2 0-32 16,0-12 14-16,-1 22-60 0,1-13-7 0,0-9-28 0,0 17-26 15,0-17-23-15,3 13-33 0,-3-13-54 16,5 9-384-16,-5-9 31 0,7 5 38 0</inkml:trace>
  <inkml:trace contextRef="#ctx0" brushRef="#br0" timeOffset="65380.48">5248 12283 647 0,'0'0'218'0,"-16"-1"-16"0,16 1 5 16,0 0-12-16,-15 0-8 0,15 0 2 15,0 0-33-15,-21 3 3 0,21-3-34 16,-15 5 14-16,15-5-19 0,-17 6 3 0,9-3 0 0,0 2-16 16,8-5-2-16,-16 9-10 15,9-3-26-15,-1 0-3 0,0 2 3 0,3 0-5 0,-3 0-23 16,4 0 18-16,-3 0-25 16,7-8 14-16,-7 17-9 0,4-9 2 0,3-8-11 15,-2 15 9-15,0-7-3 0,2-8-19 16,2 15-1-16,0-6-19 0,-2-9-7 0,9 13-3 0,-4-5-43 15,2-2-52-15,4 1-43 0,-1-2-46 0,1 1-36 16,3-3-153-16,-2 1-267 16,3-3 29-16,-1-1 60 0,1-1 63 0</inkml:trace>
  <inkml:trace contextRef="#ctx0" brushRef="#br0" timeOffset="65729.83">5519 12332 486 0,'0'0'205'16,"0"0"-8"-16,-14-2 5 16,14 2-20-16,0 0-26 0,0 0 0 0,-21 5 5 0,21-5-25 15,-16 4-3-15,16-4-18 16,-16 9 8-16,10-4-5 0,-3 0-13 0,2 2-5 15,-3 0-13-15,3-1-3 0,0 1-17 0,0 1 4 0,0-1-7 16,7-7-5-16,-11 15-5 0,6-7 7 16,0 1-22-16,2-1-16 0,3-8 10 0,-6 15-20 15,5-7 41-15,1-8-37 16,0 15 12-16,0-15 6 0,4 13-1 0,-4-13 2 16,7 10-31-16,-1-4-3 0,1-1-20 15,2-2-33-15,2 1-56 0,2-1-26 0,-1 0-49 0,2 1-2 16,2-4-70-16,-2 1-376 0,4 1 11 15,-2-2 64-15,2 0 58 0</inkml:trace>
  <inkml:trace contextRef="#ctx0" brushRef="#br0" timeOffset="66449.78">6318 12322 570 0,'0'0'203'15,"0"0"6"-15,0 0-42 0,-7-7-16 0,7 7 2 16,0 0-22-16,0 0-6 0,0 0 1 16,-14-2-24-16,14 2-22 0,0 0-11 0,0 0 2 15,-22 10 16-15,15-5-41 0,7-5 8 16,-14 11-13-16,7-3 10 0,1-1-2 0,1 2-11 15,-1 0-7-15,-2 1 18 0,2-1-16 16,2 1-5-16,4-10-13 0,-6 21 9 0,5-10-7 16,-1-1 12-16,2 1-22 0,3-1 27 0,-3-10-14 15,6 19-5-15,1-11-12 0,3 0-13 16,0 1-31-16,5-3-28 0,1-1-31 0,3-1-36 0,0-1-28 16,3 0-5-1,1 0-10-15,0-6 15 0,-1 3-376 0,1-3 16 0,-1 0 45 16</inkml:trace>
  <inkml:trace contextRef="#ctx0" brushRef="#br0" timeOffset="66829.89">6616 12397 330 0,'0'0'102'15,"-17"2"-17"1,7 0 25-16,10-2-16 0,-17 7 29 0,7-3-54 0,0 0 11 15,2 2-14-15,8-6 11 0,-15 8-18 0,7-1-10 0,8-7 7 16,-8 10-33-16,8-10 46 16,-5 8-38-16,5-8-29 0,0 0 14 0,0 11-14 0,0-11-25 15,0 0 15-15,12 8 6 16,-12-8-13-16,13 1-16 0,-13-1-13 0,15 0 3 16,-15 0 26-16,0 0-16 0,24-4 1 15,-15 1-4-15,-9 3 27 0,16-8-11 0,-7 5 20 0,-9 3 1 16,13-8 15-16,-6 6 15 0,-7 2-7 0,11-6 7 15,-11 6 8-15,0 0-33 16,12-3 22-16,-12 3-20 0,0 0 11 0,0 0 15 16,0 0-11-16,15 8-9 0,-15-8 2 15,4 9-18-15,-4-9 15 0,7 11 3 0,-7-11 31 16,3 13-34-16,2-5-15 0,-5-8-21 16,8 13 27-16,-5-5-22 0,2-2-45 0,-5-6-16 15,10 12-18-15,-6-6-74 0,-4-6-348 16,10 7 85-16</inkml:trace>
  <inkml:trace contextRef="#ctx0" brushRef="#br0" timeOffset="67280.16">6885 12391 381 0,'0'0'177'0,"1"28"2"16,-1-28-36-16,0 0-15 0,-4 19 3 0,4-19-1 0,-3 13-25 16,1-5 15-16,2-8-25 15,-2 14-3-15,2-14-10 0,-4 12 0 0,4-12-13 16,-3 11 10-16,3-11 6 0,0 0-1 16,-3 11-14-16,3-11-17 0,0 0-4 0,0 0 17 0,0 0-32 15,-4 8 9-15,4-8 14 0,0 0-27 0,0 0-2 16,0 0-2-16,0 0-5 15,0 0-4-15,0 0-37 0,10-32 10 0,-4 23-24 0,0 0 50 16,0 2-57-16,1-2 13 16,3 1-21-16,-3 0 31 0,0 1-15 0,0 2 10 0,3-2-13 15,-10 7 3-15,13-7-8 16,-6 4 18-16,-7 3 28 0,0 0-28 0,18 1 5 16,-18-1-5-16,12 5 0 0,-12-5 18 15,8 11-13-15,-1-4 8 0,-3 0-13 0,0 2 12 0,-1 1-2 16,2-1 29-16,-4 1-49 0,2 0 50 0,-3-10-24 15,7 20 7-15,-5-10-23 16,0 0 36-16,-1 0-36 0,-1-10 43 0,3 16-92 0,-3-16-43 16,3 15-18-16,0-8 0 15,-3-7 2-15,3 11-81 0,-3-11-285 0,6 6 24 0</inkml:trace>
  <inkml:trace contextRef="#ctx0" brushRef="#br0" timeOffset="67769.45">7252 12453 399 0,'-3'16'182'0,"0"-7"-6"0,3-9-30 16,-4 15 23-16,3-7-26 0,1-8 8 0,-4 14-33 0,4-14 23 15,-2 13-31-15,2-13 3 0,-3 11 2 16,3-11-15-16,-2 10-13 0,2-10 5 0,0 0-3 16,-5 9-4-16,5-9-34 15,0 0 26-15,0 0-21 0,0 0-10 0,0 0-10 16,0 0-10-16,0 0-8 0,0 0 2 16,0 0-30-16,0 0 23 0,7-36-8 0,-5 26-23 0,4 1-18 15,2-4 8-15,-3 2-23 16,4 0 46-16,1 1-24 0,0 1-17 0,0-1 0 15,0 1 0-15,2 3 21 0,-2 0-9 0,2 1-17 0,-4-1 23 16,2 3-8-16,-10 3 16 16,18-4-16-16,-18 4 18 0,17 4-15 15,-17-4 4-15,19 8 6 0,-11-4-5 0,-1 3 3 16,1-1 19-16,-2 2-14 0,0 1 35 0,0-2-10 16,-1 3-10-16,-2 0-7 15,4 0 29-15,-5 0-9 0,2-2-16 0,-1 3-9 0,-1-1 11 0,2-2 6 16,-4-8 16-16,4 16 15 0,-1-9-42 0,-3-7-27 15,7 11-13-15,-5-4-62 16,-2-7-15-16,7 5-8 0,-7-5-7 0,10 6-18 0,-10-6-149 16,0 0-133-16,19-2 72 15</inkml:trace>
  <inkml:trace contextRef="#ctx0" brushRef="#br0" timeOffset="68180.27">7686 12414 488 0,'0'0'167'0,"0"0"-3"0,0 0 5 0,0 0-26 16,0 0-7-16,0 0-11 16,0 0 0-16,0 0-17 0,0 0 2 0,0 0-15 0,0 0-13 15,0 0-6-15,-22 23 29 16,22-23-48-16,-5 12 27 0,5-12-38 0,0 15 26 0,0-15-24 16,-3 15 4-16,3-15-11 15,3 15 20-15,-1-8-20 0,-2-7 5 0,7 14-25 16,0-7 4-16,-7-7-20 0,13 10 8 0,-6-7-15 0,5 0-16 15,-2-1 0-15,-10-2 20 0,23-1-25 16,-23 1 16-16,24-4-16 0,-14 2-6 0,0-3-9 16,0-1 10-16,-1 0 5 15,2 0 7-15,-3-3-4 0,0 2-8 0,-1-2 0 16,-1-1 20-16,-3-1 0 0,0 1-7 16,-2 0-3-16,-1 10 5 0,0-21-2 0,0 12 12 0,0 9 3 15,-5-18-2-15,1 9-21 16,4 9 25-16,-9-14-9 0,2 7 24 0,7 7-17 15,-13-7 13-15,13 7-26 0,-13-5 16 0,13 5-8 0,-17 0 18 16,17 0-16-16,-14 4 3 0,14-4 3 16,-14 5 2-16,14-5-13 0,-12 8-17 0,12-8-27 15,-11 7 6-15,11-7-38 16,-5 10 4-16,5-10-17 0,-2 9-10 0,2-9-9 0,0 0-19 16,0 0-177-16,6 15-239 15,-6-15 73-15</inkml:trace>
  <inkml:trace contextRef="#ctx0" brushRef="#br0" timeOffset="68513.85">8164 12109 670 0,'0'0'228'15,"0"0"0"-15,0 0-54 0,-22 23 8 0,14-15-16 16,4 2 8-16,-2 1-23 16,-1 3 10-16,1 0-15 0,1 1-10 0,-2-1-26 0,1 3 18 15,1 3-26-15,-3 0-2 16,3 2-18-16,-1-1-5 0,2-4-18 0,0 3 0 0,-1 1-13 16,1-1 7-16,2-1-1 15,0-1-9-15,-1 0-5 0,0 0-12 0,2-3 5 16,1-1-6-16,0-2-17 0,1 0-21 0,2-1-10 0,2-1-15 15,0-3-75-15,3 1-43 16,1-3-49-16,1-2-25 0,-10-3-90 0,21 3-317 0,-7-6 56 16,-1 1 25-16,-1-2 47 15</inkml:trace>
  <inkml:trace contextRef="#ctx0" brushRef="#br0" timeOffset="68714.09">8182 12272 936 0,'0'0'261'0,"-11"-3"1"0,11 3-24 16,0 0-26-16,0 0-12 15,0 0-65-15,0 0-22 0,0 0-90 0,39-6-72 0,-17 2-99 16,0 3-474-16,5-2 33 0,4 1 93 0</inkml:trace>
  <inkml:trace contextRef="#ctx0" brushRef="#br0" timeOffset="70016.82">8785 12607 734 0,'0'0'256'0,"0"0"-20"0,0 0 14 15,0 0-32-15,0 0-18 16,0 0-6-16,0 0-9 0,26-22-42 0,-16 16-5 16,2 0-25-16,0-2 4 0,1 0-22 15,1 0 13-15,0-1-37 0,1 1 9 0,-1-1-14 0,-1-1-2 16,-1 1-5-16,-1-1-10 0,1 0 2 0,0 1-13 15,-3-1-17-15,-2 0 15 16,2 3-26-16,-4-1 5 0,1 1-35 0,-6 7 25 0,5-12-13 16,-5 12-28-16,0-9 11 15,0 9-3-15,0 0 7 0,0 0-17 0,-9-12-1 16,9 12 27-16,0 0-17 0,-19-1 6 16,19 1 18-16,0 0-5 0,-25 6-16 0,19-2 11 15,6-4-28-15,-15 9 27 0,7-4 6 0,8-5-13 16,-13 9 2-16,7-6 3 0,6-3-5 0,-10 11 8 15,10-11-5-15,-6 9-19 0,6-9 19 0,-3 10-16 16,3-10 13-16,0 0 38 16,5 15-30-16,-5-15 7 0,9 10-7 0,-2-4 12 0,-1-2 8 15,-6-4-15-15,17 8 8 16,-9-4-19-16,1 0 13 0,3 1 14 0,-5-2-14 0,3 1 8 16,-10-4-8-16,16 7 3 15,-9-4 3-15,-7-3 19 0,11 9-14 0,-5-6 17 16,-6-3-37-16,10 10 14 0,-6-5 13 0,-4-5 3 0,7 11-5 15,-7-11 7-15,6 12-7 0,-6-12 7 16,2 11-2-16,-2-11-11 0,3 11 11 0,-3-11 13 16,5 9-26-16,-5-9 2 15,2 10-7-15,-2-10 8 0,7 6-11 0,-7-6 13 16,6 5-20-16,-6-5-3 0,8 6-25 16,-8-6-6-16,15 1 10 0,-15-1-9 0,15-1-39 0,-15 1 2 15,17-3-2-15,-17 3-23 16,17-8 16-16,-7 5-4 0,0-3 14 0,0 2 22 15,3-4-12-15,-2-1 36 0,-2 0-13 0,3-2 25 0,-2 0-5 16,2 1 6-16,-3-1 20 0,-2-2 17 16,1 2-17-16,-2 3 38 0,2-3 16 0,-3 2 20 15,-1 2-5-15,-4 7-2 16,7-12-3-16,-5 5 12 0,-2 7-35 0,7-9 23 0,-7 9 10 16,0 0-20-16,0 0-19 15,0 0 16-15,0 0-28 0,0 0 21 0,0 0-11 0,0 0 13 16,0 0 5-16,0 0-13 0,0 0-5 0,0 0 3 15,-22 25-8 1,21-16 5-16,1-9-10 0,-4 18 15 0,4-10-4 0,0-8-22 0,0 17-4 16,0-7-11-16,2 0-20 0,1 0-15 15,1-1-45-15,2-1-11 0,-1 0-42 0,6-2 10 16,-4 0-38-16,2-1 3 16,1-1 2-16,-10-4 16 0,17 4-6 0,-8-3-20 0,-9-1 13 15,20-1 41-15,-20 1 12 16,19-7 6-16,-11 3 2 0,1-3 26 0,1-1 17 0,-2 0-35 15,1-3 51-15,-1 1 54 0,2-3-59 0,-5 4 41 16,1-2 0-16,-2 2 43 16,2-1 34-16,-2 2 20 0,1 0 0 0,-5 8-2 0,6-13 4 15,-6 13-7-15,6-11-12 0,-6 11 4 16,3-7-20-16,-3 7 12 0,0 0 1 0,0 0-3 16,0 0-7-16,0 0 2 15,0 0 7-15,0 0-4 0,0 0-11 0,0 0-2 0,0 0 5 16,-2 31 12-16,2-31-30 0,-1 14-2 0,1-14-3 15,0 14 2-15,0-14-25 0,1 15-13 16,-1-15-31-16,2 12 3 0,2-5-59 0,-4-7-54 16,7 10 6-16,-7-10-101 15,7 6-284-15,-7-6 29 0,13 5 38 0</inkml:trace>
  <inkml:trace contextRef="#ctx0" brushRef="#br0" timeOffset="70429.57">9734 12441 478 0,'0'0'174'0,"0"0"16"16,0 28-39-16,0-28 10 0,0 0-20 0,-4 19-1 0,4-19 6 16,-3 12-18-16,3-12-30 0,-6 13 14 15,6-13 1-15,0 11-18 0,0-11-16 0,-4 10 16 16,4-10-21-16,0 0 23 0,-2 12-12 0,2-12 2 0,0 0-11 15,0 0-4 1,0 0-13-16,0 0 13 0,0 0-1 0,0 0-17 0,0 0-13 16,0 0 28-16,0 0-33 0,0 0-5 15,27-20-3-15,-21 13 5 0,2 0-28 0,1 0 29 16,1-1-34-16,1 1-11 16,-1 1 11-16,-2 0 13 0,1 1-26 0,0 0 26 0,0 0-15 15,-9 5 2-15,16-5-11 0,-10 2 11 0,-6 3 0 16,16 0 0-16,-16 0-7 0,15 4-6 15,-15-4 8-15,14 6 12 0,-9 0-2 0,3 1-7 0,-3-1-6 16,2 1-5-16,-2 0 3 16,3 0-5-16,-3 2-18 0,1-2-13 0,-1 0-62 15,0 0-5-15,4-1-43 0,-1 2-23 16,1 0-59-16,-1-2-136 0,5 3-227 0,1-5 135 16,1 2 3-16,1-1 2 15</inkml:trace>
  <inkml:trace contextRef="#ctx0" brushRef="#br0" timeOffset="71669.56">10862 12446 650 0,'0'0'256'15,"-5"-9"-6"-15,5 9-32 16,0 0-23-16,-6-8-24 0,6 8-5 0,0 0-15 16,0 0-15-16,0 0-39 0,-22 4 6 15,22-4-14-15,-11 6 16 0,11-6-28 0,-16 9 0 0,9-4 0 16,2 0-11-16,5-5-9 16,-13 11-14-16,8-4 11 0,0 0-11 0,5-7 9 15,-6 14-6-15,3-8-13 0,3-6 18 0,-1 12-15 0,1-12 5 16,0 0-26-16,6 14 39 15,-6-14-39-15,7 9 8 0,-7-9-10 0,13 2 3 0,-13-2-11 16,16 1 2-16,-16-1-14 16,13-2 9-16,-13 2-15 0,16-5 8 0,-16 5-33 15,13-8 25-15,-7 5 5 0,-6 3-15 16,12-13 3-16,-9 6-6 0,2-3-2 0,-2 1 20 0,-1 0-15 16,1-1 18-16,-3 10 13 15,5-21-8-15,-4 10-18 0,1 0 0 0,-1-2 5 16,1 3 6-16,-1-1 7 0,-1 11 5 0,0-19 5 0,2 9 28 15,-2 10-17-15,0-16-11 16,0 16 11-16,2-14-3 0,-2 14-8 0,2-13 8 0,-2 13 0 16,4-11-13-16,-4 11 5 15,3-8 0-15,-3 8-2 0,10-8 10 0,-10 8-26 16,8-6 8-16,-8 6-13 0,9-3 6 16,-9 3-6-16,0 0 21 0,0 0-11 0,25 10 13 0,-19-4-17 15,0-1 4-15,-6-5-2 16,12 14-3-16,-7-5-20 0,0-1-10 0,-1 1 17 15,-2-1 1-15,4 1-14 0,-6-9 19 0,3 16-11 0,-1-8 14 16,-2-8 24-16,3 12-24 16,-3-12-4-16,0 13 9 0,0-13 2 0,0 0 22 0,3 14-19 15,-3-14 27-15,0 0-25 16,1 9 3-16,-1-9 0 0,0 0-9 0,0 0 1 16,2 9 13-16,-2-9-3 0,0 0 3 15,0 0-3-15,0 0 21 0,0 0-11 0,0 0-7 0,0 0 2 16,0 0 0-16,0 0-13 0,0 0 1 0,0 0-3 15,0 0 5-15,0 0-3 16,0 0 24-16,0 0-21 0,0 0 15 0,0 0-12 16,0 0 7-16,0 0 18 0,0 0-20 15,0 0 7-15,0 0 0 0,0 0-12 0,0 0 2 0,0 0-10 16,0 0-8-16,0 0-5 16,0 0 16-16,0 0 9 0,1 10-17 0,-1-10 5 15,0 0 8-15,0 0-9 0,0 0 19 16,0 0-18-16,1 11 8 0,-1-11-19 0,0 0 9 0,0 0-9 15,0 0-2-15,3 12 6 0,-3-12 35 0,0 0-41 16,0 0 13-16,0 0-3 16,2 10-10-16,-2-10 3 0,0 0-11 0,0 0 11 0,0 0 17 15,0 11-12-15,0-11 2 16,0 0-20-16,0 0 33 0,0 0-12 0,0 0 12 0,0 0 0 16,0 0-5-16,0 0-8 15,0 0 13-15,0 0-5 0,0 0 8 0,0 0 2 16,0 0-2-16,0 0-8 0,0 0 0 0,0 0 5 0,0 0-2 15,0 0-11-15,0 0 10 0,0 0-17 16,24-21-5-16,-19 14-44 0,-5 7 30 0,13-12-9 16,-5 5-24-16,1 0-4 15,-3 1 14-15,5-1-14 0,-1 2 19 0,-2-1-6 16,1 0 19-16,1 2-4 0,-10 4-1 16,15-6 13-16,-6 4 34 0,-9 2-34 0,14-1 8 0,-14 1-18 15,0 0 0-15,18 5 26 0,-12-1-6 0,-6-4-7 16,10 9 18-16,-6-1-15 15,-1-1 9-15,5 1-9 0,-4-1 7 0,1 2-3 0,-1 0 24 16,-1 1-11-16,-3-10 5 16,6 16 6-16,-3-6 28 0,-2-3-47 0,-1-7 6 0,5 14-31 15,-5-14-28-15,3 13-36 16,-3-13-18-16,3 12-43 0,-3-12-64 0,6 11-285 16,-4-6 24-16</inkml:trace>
  <inkml:trace contextRef="#ctx0" brushRef="#br0" timeOffset="72060.08">11856 12460 696 0,'0'0'225'0,"0"0"0"0,0 0-12 16,0 0-29-16,0 0-25 0,0 0-3 0,0 0-21 0,0 0 9 15,-19 25-16-15,15-17-5 0,-2 0-13 16,6-8-5-16,-5 17-29 0,2-9 17 0,0 3-14 16,3-11-5-16,-3 16-12 15,3-16-1-15,-1 15-30 0,1-15-8 0,1 14-8 0,-1-14-17 16,1 12-32-16,-1-12-35 16,5 11-89-16,-5-11-42 0,7 8-38 0,-7-8-28 0,0 0-297 15,15 3 4-15,-15-3 40 16,12 0 56-16</inkml:trace>
  <inkml:trace contextRef="#ctx0" brushRef="#br0" timeOffset="72369.82">11943 12364 714 0,'0'0'222'0,"0"0"-9"15,0 0-11 1,0 0-20-16,0 0-31 0,0 0 13 0,9-15-24 0,-9 15-17 16,0 0 3-16,6-10-24 0,-6 10-10 15,6-7-10-15,-6 7-8 0,3-9 11 0,-3 9-31 16,0 0 4-16,3-14-4 16,-3 14 0-16,0 0-21 0,-2-11-23 0,2 11-2 0,0 0-8 15,-7-10-13-15,7 10-15 16,0 0-13-16,-12-3-18 0,12 3-51 0,0 0-7 0,0 0 9 15,0 0-51-15,-23 11-25 0,23-11-10 0,-10 8 19 0,5-3-385 16,0 2 12 0,5-7 85-16</inkml:trace>
  <inkml:trace contextRef="#ctx0" brushRef="#br0" timeOffset="73239.67">12118 12463 765 0,'0'0'253'0,"0"0"-10"0,5-9-33 0,-5 9-10 16,0 0-36-16,0 0-11 15,8-8-14-15,-8 8 4 0,11-5 3 0,-11 5-39 16,9-3-17-16,-9 3-11 0,11-4 8 16,-11 4-18-16,0 0-5 0,18-1-15 0,-18 1 2 0,12-1-5 15,-12 1-15-15,0 0 10 16,20 2-5-16,-20-2-11 0,10 3 4 0,-10-3-24 16,12 4 10-16,-12-4-28 0,9 7 3 15,-9-7-8-15,7 6-13 0,-7-6 21 0,3 9-3 16,-3-9-2-16,0 0-3 0,-2 15 3 0,2-15-6 0,-5 11 14 15,5-11-19-15,-11 12 18 16,5-5 1-16,0-1-4 0,-1 2 6 0,0-4 13 16,0 3-3-16,7-7 0 0,-14 10-18 15,6-5 29-15,8-5-29 0,-8 7 3 0,8-7-16 0,-10 7 16 16,10-7-26-16,0 0-5 16,-8 9-13-16,8-9 26 0,0 0-13 0,0 0 34 15,0 0-37-15,-2 8 54 0,2-8-25 16,0 0 0-16,0 0-24 0,0 0 26 0,0 0 13 15,0 0-5-15,13 10-13 0,-13-10 18 0,0 0-25 0,13 5 40 16,-13-5-15-16,8 5-10 16,-8-5-21-16,9 6-25 0,-9-6-21 0,9 8 10 15,-9-8 9-15,9 9-17 0,-3-5 11 16,-6-4 3-16,7 11-1 0,-7-11 1 0,8 9 46 0,-8-9-21 16,4 11 0-16,-4-11-5 15,3 9 18-15,-3-9 23 0,0 0 3 0,-4 16 2 16,4-16-8-16,-4 9 26 0,4-9-10 0,-7 10 20 0,7-10-10 15,-12 9-12-15,5-5 22 16,7-4-5-16,-14 9 10 0,7-6-27 0,7-3-19 0,-14 6 26 16,6-4-16-16,8-2 27 15,-16 4-19-15,16-4 8 0,-15 2-5 0,15-2 12 16,-15 3-15-16,15-3 13 0,-15 1-30 16,15-1 22-16,0 0-5 0,-17 0 13 0,17 0-20 0,0 0 15 15,-16-3-34-15,16 3 16 16,0 0-7-16,-13-3 17 0,13 3-18 0,0 0-10 15,-11-4 11-15,11 4 20 0,0 0-16 0,0 0 13 0,0 0-17 16,-7-6-9-16,7 6 26 16,0 0-12-16,0 0-16 0,0 0 13 0,0 0-49 0,0 0 18 15,0 0-20-15,0 0 18 16,0 0-16-16,0 0-10 0,0 0-3 0,0 0-48 16,13-19 33-16,-13 19-7 0,0 0 27 15,0 0 16-15,0 0-10 0,0 0-16 0,0 0 6 0,10-4 25 16,-10 4-21-16,0 0-30 0,0 0 33 0,0 0 0 15,0 0 13-15,0 0-64 16,0 0 54-16,0 0-16 0,0 0-35 0,0 0-201 0</inkml:trace>
  <inkml:trace contextRef="#ctx0" brushRef="#br0" timeOffset="75039.78">12897 12388 430 0,'0'0'158'0,"0"0"-14"0,0 0-4 0,-1 25-1 0,1-25-11 16,-7 13-3-16,2-5 6 15,5-8-44-15,-11 16 15 0,7-9-20 0,0 1 10 16,-2-1-20-16,0 0 4 0,6-7 6 16,-11 12-15-16,7-5-21 0,-2-1 23 0,6-6-13 15,-8 9 11-15,8-9-26 16,-9 9 8-16,9-9 2 0,-5 7-3 0,5-7-7 0,0 0 5 15,-8 5 6-15,8-5-1 0,0 0-8 0,0 0-4 16,0 0-9-16,0 0 6 0,0 0-8 16,0 0 1-16,0 0-14 0,0 0 0 0,0 0-4 15,20-24 6-15,-20 24-11 0,13-11-1 16,-6 6-13-16,3 0 13 0,-2 0-13 0,2 0 3 16,0 1-10-16,-1 0 7 0,-9 4-4 15,18-5 14-15,-8 3-7 0,-10 2 10 0,14-1-10 16,-14 1-3-16,0 0-10 0,21 3 31 0,-21-3-36 0,12 8 21 15,-8-4-14-15,-4-4 19 16,10 9-16-16,-10-9 0 0,7 10-7 0,-7-10 27 16,4 11-32-16,-4-11 27 0,3 10-4 15,-3-10 4-15,1 10-20 0,-1-10 39 0,0 0-31 0,2 12 5 16,-2-12-1-16,0 0 1 16,0 0 23-16,0 0-13 0,-3 15-5 0,3-15 16 15,0 0-21-15,0 0 7 0,0 0-20 0,0 0 21 0,0 0-11 16,0 0 8-16,0 0-8 0,0 0 21 15,0 0-33-15,0 0 9 0,18-25-1 0,-18 25-4 16,16-14 1-16,-6 8-8 16,-2-5-28-16,4 3 12 0,1 0-20 0,0-1 26 0,1 0 18 15,-2 2-34-15,-1-2 24 16,0 3 7-16,-2 1-13 0,1 0 23 0,1 1-20 0,-11 4 26 16,13-3-16-16,-13 3 10 15,0 0-5-15,17 6 26 0,-17-6-26 0,5 9 6 16,-5-9-4-16,2 13 6 0,-1-4 15 0,-1-9 6 0,-1 17-6 15,1-17-2-15,-3 21 2 0,0-9 5 16,2-2 11-16,-3 0-13 0,-1 0-11 0,4 0 16 16,1-10-26-16,-4 15 8 15,4-15-46-15,-2 12-5 0,2-12-72 0,-1 11 6 0,1-11-27 16,0 0-55-16,0 12-293 16,0-12-40-16,0 0 63 0</inkml:trace>
  <inkml:trace contextRef="#ctx0" brushRef="#br0" timeOffset="75399.61">13542 12149 673 0,'0'0'235'15,"0"0"-38"1,0 0-18-16,0 0-17 0,0 0 4 0,0 0 3 0,0 0-33 16,0 0 2-16,-10 31-18 0,7-21 1 15,-5 3-1-15,2-1-25 0,-1 2-8 0,-2 0 7 16,0 1-19-16,0 3 6 16,-1 2-27-16,-2-2 18 0,3 2-8 0,-3 0-21 0,1 0-9 15,1 2 12-15,-1-2-3 16,0-1-15-16,2 1 3 0,-1-1-31 0,1 0-10 15,1-2 5-15,1-1-23 0,3-1-8 0,0-1-46 0,-2-3-10 16,3 1-47-16,2-2-6 16,1-10-70-16,1 19-11 0,2-12-112 0,-3-7-240 0,11 12 28 15,-5-6 45-15</inkml:trace>
  <inkml:trace contextRef="#ctx0" brushRef="#br0" timeOffset="75729.59">13707 12509 806 0,'0'0'284'0,"0"0"-26"0,0 0-27 0,-3-13-21 16,3 13-29-16,0 0 4 16,0 0-29-16,0 0-23 0,-18-2 5 0,18 2-35 0,0 0 4 15,-21 6-2-15,12-1-15 16,-1 2 7-16,2-3-20 0,-1 3 7 0,1 0 1 15,-2 1-26-15,0 1-6 0,1-1-2 0,1 1 8 0,0 0-7 16,1 0-19-16,1 0-2 0,0 0-3 16,2 0 8-16,0 1-19 0,4-10-1 15,-3 18 2-15,2-11 5 0,1-7-23 16,5 15-5-16,0-8-6 0,1 1-12 0,2-2-2 0,-1-1-24 16,1 0-7-16,3-1-18 15,-1-1-44-15,-10-3-31 0,23 3-37 0,-12-3-1 0,-11 0-49 16,20 0-91-16,-20 0-306 0,21-3 32 0,-12 2 66 0,1-2 48 15</inkml:trace>
  <inkml:trace contextRef="#ctx0" brushRef="#br0" timeOffset="80140.5">2825 13260 540 0,'9'-28'197'0,"-9"28"-16"0,4-10 1 0,-4 10-21 0,0 0 8 16,4-13-20-16,-4 13-1 15,0 0-15-15,0-12-12 0,0 12-21 0,0 0 7 0,0 0-28 16,-5-14 14-16,5 14-29 16,0 0-8-16,-9-8 5 0,9 8-17 0,0 0-1 0,0 0 6 15,-14-1-18-15,14 1 20 16,0 0-18-16,0 0-12 0,0 0-9 0,-21 5 1 15,21-5-20-15,0 0 7 0,-10 4-34 0,10-4-7 0,0 0-53 16,-13 5-32-16,13-5-12 0,0 0-16 16,-7 6-7-16,7-6-13 0,0 0 33 0,-4 9-325 15,4-9-69-15,0 0 41 16</inkml:trace>
  <inkml:trace contextRef="#ctx0" brushRef="#br0" timeOffset="80509.47">2470 13583 849 0,'0'0'292'0,"0"0"-26"0,0 0-15 0,0 0-15 0,0 0-19 15,0 0-2-15,0 0-20 16,0 0-24-16,0 0-25 0,16-25-23 0,-16 25-8 0,4-9 8 16,-4 9-33-16,7-8-1 15,-7 8-12-15,0 0-18 0,6-9-16 16,-6 9-48-16,0 0-33 0,4-8-23 0,-4 8 14 0,0 0 9 0,0 0-13 15,0 0-5-15,0 0-31 0,0 0 12 16,0 0-37-16,0 0-34 0,0 0-16 0,0 0-29 16,16 16-71-16,-16-16-367 15,9 7 30-15,-9-7 41 0</inkml:trace>
  <inkml:trace contextRef="#ctx0" brushRef="#br0" timeOffset="80936.32">3067 13603 558 0,'0'0'204'0,"0"0"-12"0,-3 13-25 0,3-13 7 15,0 0-8-15,0 0-7 16,0 0-11-16,0 0 6 0,0 0-24 0,0 0 9 16,0 0-6-16,8 6 0 0,-8-6-26 15,0 0-4-15,0 0-19 0,0 0 3 0,0 0-10 0,0 0-8 16,0 0-7-16,0 0-1 16,0 0 6-16,24-10 7 0,-24 10-10 0,0 0 2 15,0 0-17-15,8-8-6 0,-8 8-4 16,0 0-3-16,0 0 12 0,0 0-20 0,0 0 6 15,2-8-11-15,-2 8-3 0,0 0 3 0,0 0-2 0,0 0-8 16,0 0 12-16,0 0-9 16,0 0-9-16,0 0-4 0,0 0 17 0,0 0-27 15,0 0-4-15,-31 11-32 0,31-11-42 16,0 0 9-16,0 0-42 0,0 0-36 0,-5 7-58 0,5-7-65 16,0 0-368-1,0 0 0-15,0 0 62 0,0 0 58 0</inkml:trace>
  <inkml:trace contextRef="#ctx0" brushRef="#br0" timeOffset="83169.39">3995 13160 619 0,'0'0'218'0,"0"0"-21"0,0 0-18 15,0 0-38-15,0 0 7 0,0 0-28 0,0-12-15 0,0 12-15 16,0 0 12-16,0 0-25 16,0 0-16-16,0 0-2 0,0 0-2 0,0 0 12 15,0 0-23-15,0 0 5 0,-10 32 0 16,8-22-2-16,-1 1 25 0,-2 2-25 0,0 1-21 16,2-2-15-16,0 1 33 15,1 2-23-15,-3 0 13 0,4-2-11 0,-2 1 9 0,0 0 1 16,3 0-24-16,-1-1 7 0,-2 0 7 0,3-1-10 15,0 1 9-15,3-2 9 0,-2 1-5 16,0-2-10-16,4 0 30 0,-2-2-30 0,1 1 23 0,2-1-18 16,0-2 21-1,3-1-11-15,1 0 6 0,0-3-1 0,-10-2 3 0,23 3-10 16,-11-2 12-16,2-2-15 0,1-1-2 16,-3 0 0-16,1-1 2 0,1-3 0 0,-3 1-15 15,2 0-1-15,0-1 11 0,0-3-10 0,-2-1-2 0,-1 1-29 16,0-2 7-16,-1 0-9 15,0 0-6-15,-2-2-10 0,0 1 8 0,0-1-20 16,-3 0-19-16,-1 1 8 0,0 1 0 16,0-2-7-16,0 3-8 0,-2 1-19 15,-1 9-35-15,2-17-17 0,-2 17-42 16,1-14-33-16,-1 14 28 0,2-11-16 0,-2 11-368 0,1-11 52 16,-1 11 35-16</inkml:trace>
  <inkml:trace contextRef="#ctx0" brushRef="#br0" timeOffset="83760.28">4437 13372 406 0,'0'18'175'0,"-2"0"-1"0,-1-1 0 0,2-1-16 15,-1 1-12-15,1 0 3 0,-2-1-34 0,2 3 8 0,-2 0-31 16,0 0 23-16,0-1-30 16,0 1-9-16,-1 0-1 0,1-1-6 0,1 0-21 15,0-1 9-15,-1-1-21 0,2 0 7 16,-1-2 1-16,1-1-11 0,1-1-23 0,-1-1 8 0,1-11-18 16,0 19-8-1,0-19-10-15,0 14 16 0,0-14-6 0,2 10 8 0,-2-10-28 16,0 0 15-16,0 0-5 0,8 5 8 0,-8-5-3 0,0 0-15 15,0 0 8-15,0 0 9 16,8-24-42-16,-8 24 30 0,1-22-6 0,1 10 1 0,1-4-41 16,-1-3 10-16,0 0 6 15,-1-1 50-15,2-3-43 0,-1-2 23 0,0 2 15 16,0 2 3-16,-1-1 13 0,1 3 20 16,-1-2-3-16,-1 2-1 0,2-1 11 0,0 1 17 0,1 1-6 15,0 0 18 1,0 0-29-16,0 2-17 0,1 1 21 0,2 0 12 0,-2 2-15 15,3-1-3-15,0 2-2 0,0 1 5 0,0 1-13 0,0 3 10 16,1 2 0-16,2-1 3 16,-10 6-13-16,20-7 3 0,-11 7-11 0,-9 0-2 0,19 0 10 15,-19 0 0-15,19 5-8 16,-9-3 19-16,-2 4-29 0,-1-2 10 0,0 1-18 16,-7-5 26-16,10 14-25 0,-7-7 40 15,-3-7-20-15,3 15-18 0,-3-15 3 0,-2 18 17 0,2-18-9 16,-4 15 17-16,-1-5-46 0,0-3-13 0,0 1-30 15,-1 1-21-15,2-1-31 16,-2 0-23-16,6-8-38 0,-10 13-15 0,8-7 102 0,2-6-92 16,-6 8-269-16,6-8-110 15,0 0 64-15</inkml:trace>
  <inkml:trace contextRef="#ctx0" brushRef="#br0" timeOffset="84910.23">5006 13354 842 0,'0'0'291'16,"3"-7"-6"-16,-3 7-27 15,0 0-25-15,0 0-26 0,1-13-7 0,-1 13-26 16,0 0 8-16,0 0-41 0,0 0-21 0,-10-13 8 0,10 13-23 15,0 0 5-15,-15-5-21 16,15 5-12-16,0 0 0 0,-17 5-33 0,17-5 14 0,-16 4-9 16,16-4 10-16,-15 8-5 15,8-3-21-15,-2 0 13 0,9-5-20 0,-11 8-21 16,5-1 8-16,6-7-8 0,-9 10-5 16,9-10 2-16,-6 10-4 0,6-10-14 0,-3 9 24 0,3-9-3 15,0 0-10 1,0 0 2-16,0 0 1 0,13 12-8 0,-13-12 5 0,12 1-1 15,-12-1-1-15,15-1 7 0,-15 1-23 0,0 0 15 16,24-5-20-16,-16 2 15 0,-8 3 28 16,18-6-30-16,-12 4 7 0,-6 2-4 0,12-5 6 0,-12 5-6 15,12-3 14-15,-12 3-25 16,0 0 21-16,0 0-27 0,14 5 27 0,-14-5-16 16,7 9 10-16,-7-9 1 0,6 15 7 15,-5-6 0-15,1 2 5 0,-1-1-10 0,1 2 0 16,-1 0-3-16,0 2 28 0,-1-1-40 0,2 1 17 0,-1-1-2 15,-1 1 23-15,0 1-8 16,2 1-5-16,-2-2 6 0,-2 0 1 0,1 0-12 16,1 1 29-16,-3-1-32 0,2-1 6 15,-2 0-11-15,0-2 5 0,0 0 3 0,0-2 0 0,3-9 8 16,-7 18 15 0,5-12-18-16,2-6 5 0,-6 12 1 0,6-12-9 0,-6 5 16 15,6-5-8-15,0 0-2 0,0 0 7 0,0 0-27 0,0 0 35 16,0 0-44-16,0 0 21 15,0 0-13-15,-1-33 11 0,1 33 7 16,10-24-25-16,-2 9 2 0,2-4-5 0,1 0 17 16,3 1-27-16,-1-1-13 0,5-3 20 0,1 0 6 15,-1 2-23-15,2 1 9 0,3-2-4 16,-2 3-29-16,1 0-4 0,1 2-14 0,-2 3-2 16,-1 1 5-16,0-1 21 15,1 3-1-15,-4 3 3 0,-1-2-15 0,0 1 31 0,-4 3-16 16,-1-1 23-16,0 0-15 0,-2 2 5 0,0-1 0 15,-9 5 23-15,13-4-6 0,-13 4 1 16,9-5-20-16,-9 5 37 0,0 0-6 0,0 0 14 0,0 0 3 16,0 0 13-16,0 0 10 15,0 0-3-15,0 0-9 0,0 0 1 0,0 0 4 16,0 0-4-16,0 0 9 0,0 0 2 16,0 0-5-16,0 0 5 0,0 0 0 0,0 0 0 15,0 0-10-15,0 0-6 16,0 0-1-16,0 0-1 0,0 0-8 0,0 0-10 0,0 0 16 15,0 0 15-15,0 0 5 0,-33 12 2 0,33-12-4 16,0 0-1-16,-11 7-2 0,11-7 18 16,-7 8-3-16,7-8 16 0,-7 8-18 0,7-8 15 0,-6 11-13 15,6-11 0 1,-4 11 16-16,4-11-16 0,-3 11 21 0,3-11-8 0,-3 10-23 16,3-10 10-16,0 0 3 0,0 16 5 15,0-16 13-15,0 0-5 0,5 13-1 0,-5-13-9 16,4 6-6-16,-4-6 10 0,7 6-14 0,-7-6-4 0,10 4 6 15,-10-4 7-15,11 2-2 16,-11-2-3-16,13 5-17 0,-13-5 7 0,11 3-21 16,-11-3 19-16,12 4-24 0,-12-4 21 15,10 5-5-15,-10-5 0 0,9 7 23 0,-9-7-21 16,9 10-25-16,-6-3 12 16,-3-7 1-16,7 12 12 0,-6-5-12 0,-1-7-1 0,6 15 6 15,-5-7 10-15,-1-8 18 0,6 13-34 0,-3-6-9 16,-3-7 12-16,4 13-5 0,-4-13 2 15,4 9-30-15,-4-9-5 0,5 10-13 16,-5-10-36-16,8 9-23 0,-8-9-31 16,8 6-12-16,-8-6-34 0,12 7-2 0,-5-5 15 0,-7-2-8 15,17 3-20-15,-17-3 13 0,22 0-29 16,-12-1-145-16,-10 1-223 0,26-4 31 0,-14 2 74 16</inkml:trace>
  <inkml:trace contextRef="#ctx0" brushRef="#br0" timeOffset="86080.45">5840 13489 593 0,'3'-6'244'0,"-3"6"-14"0,4-14-25 0,-4 14 10 0,3-12-3 16,-3 12-22-16,1-11-6 15,-1 11-18-15,0-12-7 0,0 12-31 0,0 0-3 0,-7-11-12 16,7 11-11-16,-7-5-30 0,7 5 23 16,0 0-31-16,-18-2 13 15,18 2-16-15,0 0-2 0,-23 8-5 0,13-6-13 16,2 4 10-16,8-6-10 0,-16 7-3 0,11-3 18 15,5-4-35-15,-12 8-8 0,7-4-6 0,5-4 4 0,-9 8-6 16,9-8-10-16,0 0-13 0,-4 10-8 16,4-10-7-16,0 0 15 0,0 0-15 0,0 0-1 15,0 0-7-15,0 0-2 16,21 5-19-16,-21-5 4 0,0 0 22 0,0 0-15 0,24-10-11 16,-24 10 26-16,12-6-2 15,-4 2 2-15,-8 4 23 0,8-5-18 0,-8 5 16 0,0 0-13 16,12-3 13-16,-12 3 10 0,0 0-8 0,0 0 10 15,0 0-10-15,15 8 11 16,-15-8-8-16,4 10-1 0,-4-10 4 0,5 8-4 0,-5-8-9 16,5 11-1-16,-5-11-20 0,8 10-33 15,-3-6-10-15,-5-4-3 0,13 12-31 16,-6-9-5-16,2 2 8 0,0-2 38 16,-9-3-35-16,19 4 9 0,-7-3-17 0,0-1 35 0,1 0-4 15,-13 0 43-15,26-3-26 0,-12 1 46 0,-1 0-35 16,0-2 18-16,0 0 14 0,-3-1 19 15,5-1 18-15,-5 1 28 0,3-3 12 16,-2 1 26-16,-2-1 26 0,0 1-2 16,-2-1-4-16,1-1 21 0,-4 2 1 0,2 0 7 0,-4-2 7 15,-2 9 3-15,4-14 16 16,-4 14-37-16,0-14-4 0,0 14-11 0,0 0-23 0,-6-16 24 16,6 16-50-16,-6-6 11 15,6 6 10-15,-10-4-7 0,10 4 2 0,0 0-23 16,-21 2 2-16,21-2-5 0,-16 7-4 0,8-3-9 0,1 2 1 15,7-6 12-15,-15 11-27 0,9-5 14 16,1 0 6-16,5-6-31 0,-8 16 5 0,5-9 5 16,3-7-12-16,-5 14 14 15,5-14-14-15,0 13-1 0,0-13-2 0,5 10 5 0,-5-10 26 16,6 9-24-16,-6-9-4 16,11 5 9-16,-3-2-14 0,-8-3 17 0,16 0-23 15,-16 0 13-15,17-3-7 0,-17 3 12 16,18-7 18-16,-7 2-26 0,-1-1-7 0,2-2 10 15,2-1-3-15,-3 1 8 0,3-4-7 0,-2 0 20 0,-2 1-18 16,2-3-10-16,0-2-3 16,0-3 3-16,-2 2-19 0,0-4 32 15,1 1-8-15,-1 0 7 0,-1 1-22 0,-4 2 28 16,2 1 22-16,-1 1-17 0,-2 0 23 0,1 3-23 16,-3 1 2-16,0 3 34 0,-2 8-36 15,3-14 2-15,-3 14-2 0,0 0 2 0,0 0-7 0,-6-11 7 16,6 11-7-16,0 0-1 0,0 0-12 0,0 0 21 15,-17 25-34-15,11-17 51 16,1 2-43-16,0 4 10 0,1 0 0 0,1 1 15 0,2-1-10 16,-2-1 13-16,2 3-15 15,-2 1-1-15,3 0 3 0,0-2-10 0,1-1 26 0,1 1-11 16,0 0-10-16,1-1-10 16,0 1 10-16,3-1 5 0,0-1-26 0,0 0 19 15,0-2-11-15,1-1 8 0,2-3-10 0,-2 1-16 0,4 0 8 16,-2-3 10-16,1-1-23 0,1-1 21 15,0-1-11-15,-11-2-4 0,23 0-4 16,-13-2-7-16,4-1 6 0,-3 1-9 16,0-2 3-16,1-1 15 0,-2 0 1 0,0-2 17 15,2 1-12-15,-2-2 7 0,-1 1-13 16,0-2 13-16,-1 1 11 0,-1 1-1 0,-3-2-15 0,4 2 16 16,-2-1-11-16,-3-1 18 15,-3 9-7-15,4-11-9 0,-4 11 14 0,0 0-13 16,0 0-1-16,-3-14 4 0,3 14 2 0,0 0 15 0,0 0-10 15,-18-1 8-15,18 1 4 16,0 0 22-16,-20 12-1 0,9-6-7 0,5 1-3 0,-1 2-23 16,0 0 28-16,0-1-13 15,1 2 0-15,2 0-7 0,0 1 33 0,1-2-18 16,0 2-18-16,3-11 16 0,0 21-19 16,3-11 6-16,1 0-46 0,3-2-39 0,4 1-87 15,1-7-48-15,2 6-508 16,6-3 32-16,2 0 76 0,2-2 92 0,0-3 16 0</inkml:trace>
  <inkml:trace contextRef="#ctx0" brushRef="#br0" timeOffset="87029.63">7372 13180 578 0,'-9'-5'207'16,"9"5"11"-16,0 0-54 0,-19 0 10 16,19 0-26-16,0 0-20 0,-28 8-15 0,18-4-3 15,-3 0 10-15,2 3-15 16,-5 2 0-16,3 0-18 0,-2 1 33 0,1 3-48 0,-1-1-3 15,2 0 0-15,0 1 3 0,-1 1-18 0,4 0-11 0,-3 3 16 16,3-4-3-16,3 1-15 16,-3 1-2-16,6 0-8 0,-3-2 2 0,3 4 3 0,4-4-21 15,-2 0 5-15,2 1 9 16,2-3-11-16,2 1-8 0,0-1-8 0,2-2-50 16,5 1 2-16,-2 1-34 0,1-4 11 15,1-1-38-15,0-1 7 0,-1-2-36 0,4-1-7 0,-14-2-39 16,17 3 3-16,-6-3 79 0,-11 0 39 0,18-4-21 15,-18 4 15-15,13-6-17 16,-5 1 17-16,-8 5 34 0,7-10-31 0,-7 10 33 0,4-13 13 16,-4 13 18-1,0-12 16-15,0 12-16 0,0 0 15 0,-8-19 26 0,8 19 15 0,-5-12-17 16,5 12 40-16,-8-11-12 16,8 11 7-16,-9-9 23 0,9 9 3 0,-4-8-8 15,4 8 21-15,0 0-21 0,-6-11-5 16,6 11-15-16,0 0 9 0,0 0-19 0,0-10-1 0,0 10 3 15,0 0 8-15,0 0-34 0,0 0 14 16,0 0-14-16,0 0-12 0,19-3 4 16,-19 3 11-16,0 0-5 0,0 0 0 0,17 16-18 0,-10-12 10 15,-3 4-23-15,-4-8 3 16,8 16 17-16,-5-7 1 0,0 1-18 0,-1 0 17 0,0 1-17 16,-2 1 25-16,0 0-23 15,-2 0 6-15,-1 0 22 0,0 0-30 0,0 1 0 16,-1 0-8-16,-1 0-11 0,0-2 34 0,2 0-2 0,-1 0-8 15,1 0 5-15,0-2-21 0,-1 0-12 16,4-9-19-16,-4 16-30 0,4-16 3 0,0 14-67 16,0-14-10-16,0 0-52 15,6 9-61-15,-6-9-412 0,9 5 59 0,-9-5 80 0,16 0 32 16</inkml:trace>
  <inkml:trace contextRef="#ctx0" brushRef="#br0" timeOffset="87409.95">7655 13365 972 0,'-2'-12'277'16,"2"12"-9"-16,0 0-27 0,-3-10-26 0,3 10-20 15,0 0-1-15,-9-10-28 16,9 10-12-16,0 0-21 0,-9-8-10 0,9 8 0 0,0 0-23 16,-11-3-11-16,11 3-14 15,-14 0-4-15,14 0 9 0,0 0-16 0,-20 4-11 0,20-4 11 16,-15 8-7-16,6-3-16 16,2 2-11-16,-3-2 6 0,3 4 0 0,-1 0 2 15,0 0 8-15,0 1-12 0,0 1-6 0,3 0-3 0,0 0-9 16,-1-2 9-16,2 2-14 0,1 1 1 15,0-2 19-15,3 0-18 0,0-10 7 0,0 20-20 16,2-10 3-16,1-3-6 16,4 2-25-16,-2-3-23 0,3 1-46 0,-2-1-41 0,5-1-54 15,-1-1-34-15,1-2-48 16,-1 2-212-16,3-3-202 0,-13-1 78 0,27 0 47 0,-14-1 51 16</inkml:trace>
  <inkml:trace contextRef="#ctx0" brushRef="#br0" timeOffset="87780.21">7958 13339 888 0,'0'0'258'0,"-4"-15"-25"0,4 15-25 0,0 0-24 16,0 0-5-16,-8-9-31 15,8 9-17-15,0 0-11 0,-13-1-7 0,13 1-18 0,0 0 7 16,0 0-5-16,-25 8-10 16,16-4-23-16,1 0 16 0,-2 3-24 0,2-1 18 0,1 1-12 15,-3 1 4-15,1-1-4 16,3 4-4-16,-2-2-14 0,2 2 5 0,1-2-19 16,-1 1 29-16,4 0-20 0,-2 0-14 15,2 1-2-15,2-11-5 0,-2 20 10 0,2-10 11 0,3-1-26 16,2 0 20-16,-1 0-28 0,1-2 18 0,2 1-36 15,2-1 11-15,1 0-34 16,1-1-28-16,-1-1-23 0,1-1-39 0,3-1-40 0,-3 1-29 16,0-1-30-16,-11-3-161 15,18 2-282-15,-18-2 56 0,19 0 69 0,-19 0 36 0</inkml:trace>
  <inkml:trace contextRef="#ctx0" brushRef="#br0" timeOffset="90680.34">4720 14626 657 0,'-7'-7'226'0,"7"7"-29"0,0 0-16 0,0 0-30 0,-5-7-15 15,5 7-16-15,0 0 14 0,0 0-37 0,-9-7-5 16,9 7-2-16,0 0 4 0,0 0-12 16,-17 0-20-16,17 0-9 0,0 0-1 0,-17 4-9 0,17-4-10 15,-14 6 42 1,14-6-34-16,-15 8-3 0,5-3-20 0,0 1 10 0,0 0 10 16,-1 4-27-16,-3-1 24 0,4 2-22 15,-4 3 18-15,1 0-13 0,-3 1 2 0,5 1-2 16,-2-1 13-16,-1 3-31 0,4-2 18 0,3-2-8 0,-4 3 5 15,4-2-7-15,0-1-5 16,1-1-3-16,1 1 2 0,2-1-27 0,1-1-3 16,2-12 5-16,0 17-16 0,0-17 42 15,5 16-3-15,-3-9-3 0,7-2 31 0,-4 1-28 0,-5-6 21 16,19 8-39 0,-9-6 31-16,0 1-21 0,1-2 18 0,-11-1-17 0,20 0-17 15,-20 0-6-15,21-1 25 0,-11-2 12 16,-10 3-19-16,19-3-29 0,-10 1 15 0,-9 2-5 15,15-6 16-15,-15 6-21 0,13-6-18 0,-13 6-10 0,9-5 23 16,-9 5-15-16,8-7 13 16,-8 7 7-16,4-7 0 0,-4 7-28 0,0 0 41 15,0 0-28-15,3-13 40 0,-3 13-9 16,0 0-3-16,0 0 0 0,0 0 38 0,0 0 1 16,-7-15-9-16,7 15-9 15,0 0 17-15,0 0-12 0,0 0-1 0,-4-11 6 0,4 11 2 16,0 0 0-16,0 0-12 0,0 0 9 0,0 0-24 15,10-13 11-15,-10 13 6 0,7-5 8 16,-7 5 0-16,11-4-18 0,-11 4 12 0,14-3 1 0,-14 3 9 16,15 0 4-16,-15 0 2 15,0 0-34-15,21 3 27 0,-14 0-34 0,-7-3 15 16,14 7-18-16,-10-2-2 0,-4-5 26 16,9 13 17-16,-6-4-7 0,-2 1 12 0,0 0 11 15,-1-10-8-15,0 23-3 16,0-11-15-16,-1 1 24 0,-2 0 17 0,2-1-18 0,-2 2 0 15,-1 0-5-15,1 1 21 0,-2-4 20 0,3 1-39 16,-4 0-15-16,3-2 13 0,2 0-10 16,1-10-5-16,-3 17-11 0,0-8-12 0,3-9 5 0,0 12-3 15,0-12-36 1,0 0-30-16,3 16-31 0,-3-16-41 0,8 6 66 16,-8-6-45-16,13 1-147 0,-13-1-306 0,19-2 71 15,-19 2 77-15</inkml:trace>
  <inkml:trace contextRef="#ctx0" brushRef="#br0" timeOffset="91180.15">5190 14818 578 0,'0'0'253'0,"0"0"-4"16,0 0-14-16,-2-17-22 16,2 17-24-16,0 0-7 0,-3-14-31 0,3 14 5 15,-2-9-8-15,2 9 1 0,0 0-39 16,-3-15 31-16,3 15-47 0,-5-9 24 0,5 9-21 16,0 0-25-16,-5-14 2 15,5 14 8-15,-3-8 0 0,3 8 8 0,0 0-39 0,-5-12 5 16,5 12-12-16,0 0 91 0,-6-7-32 15,6 7-8-15,0 0-19 0,-13-5 4 0,13 5-14 16,0 0-9-16,0 0-6 0,-23 5 15 0,23-5-15 0,-12 7-12 16,3-3-8-1,1 4 7-15,-3-2 0 0,2 1-17 0,-1 3 4 0,-1-1-2 16,1 3 11-16,1-1-9 0,-1 0-7 16,4 1-2-16,-2 0 17 0,3 0-23 0,0-1-2 15,-2 1 0-15,3 0-21 16,2-1 20-16,0 1-9 0,1-1-6 0,-1 1-23 0,2-12 21 15,3 19 8-15,0-8-19 0,0-1 19 0,3-3-42 16,2 1 36-16,-1 0-20 0,3-2-23 16,4 2-10-16,0-3-16 0,3-1-56 0,3-2-31 15,0 1-56-15,1-2-31 16,-2-1 8-16,4-1-31 0,0-1-427 0,1 0 17 16,-3 0 103-16,5-4 64 0,-1 1 51 0</inkml:trace>
  <inkml:trace contextRef="#ctx0" brushRef="#br0" timeOffset="91550.24">5686 14743 458 0,'0'0'176'0,"0"0"-7"0,0 0-43 15,-7-9 25-15,7 9-11 0,0 0-4 0,0 0-10 16,-17 0-1-16,17 0-48 16,0 0 2-16,-17 7 8 0,17-7 5 0,-17 8-15 0,8-2 25 15,2 0-30-15,-4 1 5 0,3 0 13 16,-2 1-9-16,0 0-22 0,1 2 8 0,-1-1 5 16,2 1-14-16,1-1-29 15,1 0 17-15,-1 2-16 0,1-1 11 0,1 0 3 16,1 0-16-16,1 2-5 0,0-3 5 0,2 2 0 15,1-11-10-15,-2 19 0 0,2-11-8 0,0-8 13 16,3 17-7-16,1-8 2 0,2 0-16 0,-2-2 32 16,3 2-22-16,0-1-9 15,2-2-16-15,2 2-38 0,0-1-36 0,0 1-44 0,4-1-32 16,-1 0-50-16,0-1 1 16,-4-1-65-16,2 0-296 0,0-1 20 0,-1 0 72 0</inkml:trace>
  <inkml:trace contextRef="#ctx0" brushRef="#br0" timeOffset="94999.7">5282 15492 563 0,'0'0'199'16,"0"0"-35"-16,0 0 18 0,0-12-31 0,0 12 5 0,0 0-23 15,0 0 21-15,0 0-37 16,0 0-12-16,0 0-10 0,0 0-13 0,0 0-10 0,0 0-1 16,0 0-9-16,0 0 2 15,0 0 7-15,0 0-17 0,0 0-23 0,0 0 15 16,0 0-10-16,0 0 7 0,0 0-15 16,0 0 31-16,-16 26-33 0,16-26-11 0,-5 15 24 15,2-4-24-15,0 0 3 16,1 1-3-16,0 5 8 0,-3 1-2 0,2-1-13 0,-2 2 7 15,1 1 5-15,-1 2-4 0,1-1-14 0,0 3 16 16,-2-1-15-16,-2 0 7 0,1 1-10 16,1 1 18-16,-1 0-16 0,-5 3 11 0,6-2-2 0,0-2-1 15,-1 5-8-15,-1-4 9 16,2-2-22-16,-1 4 11 0,1-4-5 0,-3 6 18 16,1-4-26-16,3 0 44 0,-3-2-41 15,4 3 20-15,-3-2-18 0,3 1 16 0,-3-3-13 16,1 2 15-16,2-3-23 0,0 1 6 0,-1-4 19 0,0 0-17 15,2-1 8-15,-1-1 2 16,1 1-3-16,-1-2 16 0,-1 0-18 0,2-1 8 16,-1 0-10-16,-2 0 7 0,3-2-3 15,0 0 14-15,0-1-1 0,-2 0-7 0,3-1-21 0,-1 1 23 16,0-3-28 0,0 2 10-16,3-10 16 0,-4 18-8 0,1-11-2 0,3-7-4 15,-3 12-11-15,3-12 27 0,-1 12-23 0,1-12 18 0,-3 10-5 16,3-10-13-16,0 0-17 15,-1 12 30-15,1-12 0 0,0 0 2 0,-3 11-10 0,3-11 8 16,0 0-12-16,0 0 27 16,0 0 5-16,-3 11-9 0,3-11-22 0,0 0 11 15,0 0-2-15,0 0 7 0,0 0-5 16,-3 9 18-16,3-9-21 0,0 0 9 0,0 0 1 16,0 0-9-16,0 0-16 15,0 0 33-15,0 0-23 0,0 0 19 0,0 0-16 0,0 0-1 16,0 0 17-16,0 0-16 0,0 0-13 0,0 0 5 15,0 0 23-15,0 0-18 0,4 12 11 16,-4-12 20-16,0 0-13 0,0 0 3 0,0 0-16 0,13 5 6 16,-13-5 10-16,0 0 25 15,16 4-48-15,-16-4 20 0,13 3 3 0,-13-3-10 16,19 4 7-16,-9-1-15 0,1-1 7 16,2-1 26-16,0 2-30 0,7-2 7 0,-2 2-2 15,2-1 35-15,1-1-23 0,1 2-20 16,4-2 0-16,3 0 33 0,0 0-12 0,2 2-9 15,0-1-4-15,3 0-1 0,-2-1 9 0,1 0-6 16,1 0 7-16,0 1-12 0,-2-1 3 16,4 0 10-16,-4 1-13 0,1 0-5 0,1-1-11 0,-3 1 27 15,2 0 7 1,-2-1-8-16,3 2-3 0,-1-2-7 0,0 3 0 0,-1-2 8 16,2-1-16-16,3 3 14 0,-3-1-19 15,-1-2 8-15,5 3 12 0,-6-2 1 0,3 1-5 16,-2 0-14-16,-1 0 6 0,-1 1 18 0,2 0-18 0,-2-2 7 15,-1 1-2-15,1 0 11 16,-1 1-16-16,-2-1-3 0,-2 0 0 0,0 0 13 16,1 2 0-16,-3-3 8 0,-1 1-5 15,-1-2-16-15,-3 3-5 0,0 0 11 16,-1-1-11-16,-2-2 5 0,-1 2 1 16,0 0 7-16,-2-1-16 0,-1-1 21 0,-2 2 1 0,-10-3-9 15,21 3-5-15,-13-1 6 0,-8-2 2 16,14 1 13-16,-14-1-13 0,14 3 0 0,-14-3 0 15,11 1 5-15,-11-1-13 0,0 0 23 0,13 1-30 0,-13-1 25 16,0 0-25-16,0 0 2 16,16 1-10-16,-16-1 10 0,0 0-2 0,0 0-8 15,11 0 0-15,-11 0 13 0,0 0-36 16,0 0 53-16,15-3-40 0,-15 3 18 0,0 0 4 16,13-3-14-16,-13 3-24 15,0 0 18-15,13-4-27 0,-13 4 17 0,9-3-34 0,-9 3 4 16,0 0-24-16,0 0-10 0,13-4-8 0,-13 4-2 15,0 0-46-15,7-5 48 0,-7 5-27 16,0 0 42-16,0 0-9 0,10-5-24 0,-10 5-58 0,0 0-70 16,0 0-109-16,0 0-44 15</inkml:trace>
  <inkml:trace contextRef="#ctx0" brushRef="#br0" timeOffset="95350.25">6832 16732 268 0,'0'0'131'0,"0"0"-11"16,0 0-12-16,0 0-32 0,0 0 50 0,0 0-19 15,0 0 6-15,0 0-31 16,0 0 7-16,0 0-4 0,0 0 25 0,0 0-28 0,0 0 5 16,0 0-5-16,0 0-3 15,0 0 6-15,0 0-19 0,0 0-15 0,21 24 3 0,-21-24-23 16,12 5 18-16,-5-3-21 0,-7-2 2 0,14 4-4 0,-14-4 18 15,15 4-6 1,-7-2-15-16,-8-2-3 0,13 3 29 0,-13-3-31 0,12 4-10 16,-12-4-8-16,11 4 2 0,-11-4-4 15,10 8 14-15,-10-8 1 16,6 9 15-16,-6-9 18 0,2 11-25 0,-2-11 7 16,-2 12 13-16,2-12-5 0,-7 16-3 0,3-8-20 0,-2 1 10 15,-4-1 0-15,2 3-13 0,1-3-35 0,-2 1-70 16,0 2-87-16,0-2-43 0,-1 2-348 15,3-3 22-15,-2 1 96 0,4-2 7 0</inkml:trace>
  <inkml:trace contextRef="#ctx0" brushRef="#br0" timeOffset="97269.69">5159 17208 665 0,'-13'-4'241'15,"13"4"-6"-15,0 0-33 0,0 0-22 16,0 0-14-16,0 0-13 0,0 0-25 16,0 0 0-16,0 0-7 0,0 0-11 0,-16 12-10 0,16-12 7 15,-4 10-10-15,4-10-4 0,-3 12-14 16,3-12 13-16,-4 16-13 0,0-8 3 0,4-8-13 16,-2 20 18-16,0-11-20 15,2-9-6-15,-2 17-7 0,1-9 3 0,1-8-24 0,0 17 10 16,0-17-7-16,1 15 5 0,2-8-3 0,-3-7 1 15,7 11-14-15,-7-11 16 16,9 8-15-16,-4-3 12 0,-5-5-7 0,17 4 2 0,-17-4 14 16,17 1-14-16,-17-1 3 15,17 2-16-15,-17-2 1 0,17-3-1 0,-7 1 3 0,-10 2 3 16,17-7-11-16,-10 3 3 16,4 0-8-16,-11 4 21 0,15-9-16 0,-9 4-10 0,-6 5 6 15,15-10-4-15,-11 6-2 16,-4 4 31-16,9-7-43 0,-9 7 1 0,7-7 6 15,-7 7 3-15,6-5-3 0,-6 5-8 0,0 0-2 0,0 0-13 16,10-6 8-16,-10 6 20 0,0 0-13 16,0 0-5-16,0 0 11 0,0 0 2 0,9 18 10 15,-9-18-5-15,3 13-15 16,-3-13 18-16,4 14-16 0,-1-7 10 0,-3-7 4 0,4 18-9 16,-1-9 6-16,1-2-29 15,0 1 41-15,1 1-20 0,-1-1-5 0,-4-8-10 0,11 13-16 16,-4-6-26-16,-1-3-15 0,-6-4-27 0,17 8-45 15,-10-6 6-15,-7-2 10 16,14 3-24-16,-14-3 14 0,18 0 0 0,-18 0 22 0,15-3 9 16,-6 0 20-16,-9 3-3 15,19-9-10-15,-12 3 36 0,1 0 13 0,0 1 12 16,0-2 19-16,-3 0 42 0,-5 7 14 16,12-11 43-16,-6 4-17 0,-1 1 30 0,-5 6-16 15,9-9 22-15,-9 9-17 0,7-8 6 0,-7 8-8 0,7-5-15 16,-7 5 0-16,0 0 26 0,0 0-19 15,0 0-4-15,0 0 14 0,0 0-22 0,0 0 15 16,0 0-15-16,15 17 2 16,-15-17 6-16,2 13-24 0,-2-13 19 0,0 18-9 0,1-6-7 15,-1-3 10-15,0 4-17 16,0-13 14-16,-3 25-22 0,3-14 17 0,-2 1-17 0,0 0 10 16,2 0-3-16,0-12-7 15,-2 21-3-15,1-11-8 0,1-10 8 0,-1 18 5 16,1-18-7-16,-1 15-9 0,1-15 24 0,0 14-10 0,0-14 23 15,-3 8-6-15,3-8 1 16,0 0-6-16,-5 8-10 0,5-8 16 16,0 0-16-16,0 0-8 0,0 0 3 0,0 0 11 15,0 0-6-15,-11-22-18 0,11 22 13 0,-3-19-2 16,1 6-16-16,2 1 5 0,2-1-10 16,0-1-10-16,2-1 15 0,-1 1-23 0,2-1 23 0,0 0-15 15,0 1 2 1,4 0 11-16,-2 1 12 0,0 2-18 0,2-1 3 0,2 1-5 15,-1 2 5-15,1-1-15 0,-1 2 35 0,0 2-22 0,1 0-1 16,-1 2-7-16,0-1-5 16,1 3 17-16,-11 2-7 0,21-3-31 0,-21 3 0 0,19 3 16 15,-19-3-26-15,15 5 0 16,-8-2 20-16,-7-3 3 0,10 9 0 0,-6-4 10 16,-4-5-10-16,5 12 8 0,-5-12 5 15,-2 13 10-15,2-13 13 0,-7 15-31 0,1-8 5 16,0 3-10-16,-3-3 2 0,0 0-2 0,0 1-36 0,-1 0-43 15,1-1-46-15,1 0-60 16,-2-1-17-16,1-1-13 0,9-5-120 0,-14 6-362 16,14-6 65-16,-10 3 123 0,10-3 27 15,0 0 45-15</inkml:trace>
  <inkml:trace contextRef="#ctx0" brushRef="#br0" timeOffset="98750.26">6155 17397 545 0,'-10'-5'181'15,"10"5"-19"-15,0 0-29 0,-10-5 43 0,10 5-58 16,0 0-8-16,0 0-18 0,-22 3-2 16,22-3-18-16,-13 4 10 0,13-4-3 0,-14 7-33 15,7-1-2-15,-4-1 19 16,5 0-16-16,6-5-9 0,-13 12-20 0,7-7 33 0,6-5-18 16,-11 12 52-16,7-7-62 15,4-5-8-15,-7 11-12 0,7-11-1 0,-3 8-9 0,3-8 7 16,0 0 20-16,0 0 1 0,0 0-27 0,0 0-1 15,0 0-6-15,17 7-5 16,-17-7 10-16,0 0 19 0,0 0 7 0,24-10-34 0,-24 10 3 16,12-9 11-16,-12 9 10 0,12-7-6 15,-5 4-15-15,-7 3 8 0,10-7-18 16,-10 7 5-16,7-5 21 0,-7 5-3 16,0 0-13-16,0 0 23 0,0 0 3 0,0 0 2 15,0 0-7-15,16 12 0 0,-16-12-6 0,6 15 16 0,-4-6 10 16,0 1-15-16,0 2 3 0,0 0 9 15,-2 1-15-15,1 1 13 0,-1 0 0 0,2 1-2 16,-2 2 12-16,-2-1-2 16,1 0-8-16,-1 0 8 0,2 2-21 0,-2-2 10 0,0-1 14 15,-3-1-6-15,2-2-10 16,0-1 2-16,0 2 13 0,0-3 6 0,-1-1-16 0,0 0 8 16,4-9-24-16,-10 11 27 15,10-11-16-15,-7 7 10 0,7-7 5 0,0 0-5 16,0 0-28-16,0 0 18 0,0 0-23 0,0 0 18 0,-21-20-11 15,21 12-4 1,0 8-19-16,5-22 6 0,-2 9 5 0,1 0 7 0,2 0 8 0,1 0-41 16,2-1 18-16,2-2-2 15,0-1 10-15,3 2 2 0,-1 2 0 0,2-2 11 16,1 1-3-16,-1 0 0 0,0-1 5 16,2 2-10-16,-3 1 7 0,3-1 4 0,-6 4 4 0,1-2 5 15,0 2-15 1,-2 0 0-16,1-1-18 0,-4 3 18 0,2-1-5 0,-3 2 28 15,-2-2-41-15,-4 8 29 0,7-11-35 0,-7 11 32 16,4-9-18-16,-4 9 7 0,0 0 21 16,0 0-7-16,0-14-29 0,0 14 12 0,0 0-11 0,0 0 34 15,0 0-11 1,-17-4-6-16,17 4 0 0,0 0 7 0,0 0 1 0,0 0-3 16,-22 10-7-16,22-10 12 0,-7 5-18 15,7-5 0-15,0 0-12 0,-9 10 12 0,9-10 1 16,-3 10 32-16,3-10-17 0,0 0-26 0,0 14 5 0,0-14 3 15,0 0 5-15,4 18 5 16,-1-12-10-16,2 2 15 0,-5-8-10 0,10 15 12 16,-5-8-9-16,1 2 7 0,-2 1-10 15,2-3-13-15,-1 3 18 0,1-1 7 16,-2 0-1-16,2-3-9 0,-3 3-7 16,-3-9 12-16,8 14 9 0,-5-8-19 0,-3-6-10 0,6 11 10 15,-6-11-33-15,7 10-7 16,-7-10-16-16,7 9-3 0,-7-9-17 0,7 6-19 0,-7-6-12 15,10 4-5-15,-10-4-36 0,14 1 35 0,-14-1-50 16,17 0 51-16,-17 0 2 16,21-2-28-16,-8-2 10 0,-2 1 54 0,0-1 13 0,2-1-18 15,3 0 21-15,-1-3-52 0,-1 1 44 16,0-2 43-16,1 0 5 0,-4 0-4 0,2 1-9 16,-2-3 52-16,0 2 18 15,-4 1 40-15,2 0 11 0,-3 1 33 0,2 0-12 16,-4-1 4-16,-4 8-22 0,7-12 12 0,-7 12 0 0,4-9-17 15,-4 9-1-15,0 0-2 16,0 0-3-16,0 0 11 0,0 0 20 0,-18-11-41 0,18 11 10 16,0 0-8-16,-17 2-20 15,17-2 8-15,-18 7-8 0,12-1-2 0,-2-2 7 0,8-4 3 16,-15 10-29-16,7-5 14 16,2 2-32-16,6-7 32 0,-11 9-14 0,11-9 21 0,-8 8-23 15,8-8-12-15,-6 9-11 0,6-9-8 16,0 0 11-16,-2 10 35 0,2-10-20 15,0 0-21-15,0 0 1 0,0 0-14 0,0 0 6 0,26-1 0 16,-26 1-21-16,0 0 36 16,22-10-51-16,-12 5 23 0,-2-1 3 0,-8 6 4 0,15-5-9 15,-8 0 7-15,-7 5-5 16,12-3-10-16,-12 3 7 0,11-2-5 0,-11 2-10 16,0 0 21-16,0 0-6 15,17 8 8-15,-13-3 13 0,-4-5 21 0,10 10-34 0,-7-3 5 0,1 1-13 16,-4-8-22-16,8 14-14 0,-3-8-25 0,1 0-18 15,1 2 21-15,-7-8-42 16,13 11-2-16,-6-8 18 0,2 1-368 0,1 0-1 16,2 0 57-16</inkml:trace>
  <inkml:trace contextRef="#ctx0" brushRef="#br0" timeOffset="99680.17">7129 17455 417 0,'0'0'181'15,"-14"3"-9"-15,14-3-18 0,-17 4-19 0,7-1 16 0,10-3-28 16,-14 7 3-16,5-3-16 0,1 1 10 0,1 0-20 15,-3 0 7-15,3 1-30 0,7-6 38 16,-13 12-33-16,8-5-8 0,-2-1-2 0,1 3-18 0,-1-3 7 16,7-6-20-1,-10 14-15-15,10-8 4 0,0-6-22 0,-4 12 8 0,4-12-9 16,0 0 16-16,0 0-10 0,7 13 18 16,-7-13-13-16,11 1 2 0,-11-1-20 0,0 0 23 15,23-3-5-15,-23 3-15 16,19-8-1-16,-10 5-2 0,2-4 0 0,-2 1 5 0,2-3 6 15,0 0-27-15,-1 0-2 0,3-3 0 0,-5 1 18 16,4-1-15-16,-2-1 10 0,-1-1 7 16,0-1-17-16,-2 0-3 0,1-1 11 0,0-4 7 15,-3 0-6-15,1-3 17 16,2 1 1-16,-3 1 24 0,0 3-10 0,1 1-13 0,-5 2 22 16,1 2 9-16,1 2-21 15,-2 0 18-15,1 1-33 0,-2 10 7 0,2-15-2 0,-2 15 2 16,0 0 1-16,-2-11 12 0,2 11-21 0,0 0 14 15,0 0-6-15,0 0-5 16,0 0-20-16,-21 23 36 0,15-14-21 0,1 1 8 0,1 1-6 16,-2-1 1-16,1 3-13 0,0 0 13 15,-1 1-8-15,1 0 2 0,1-1-7 16,-2 1 5-16,5-3-10 0,-1 2 33 16,-3-2-21-16,4 0-9 0,-1 2 37 0,2-2-40 15,-1 1 18-15,1-12-8 0,1 22 2 16,1-10 6-16,2-4-26 0,-2 2 13 0,1-1 20 0,2 0-17 15,0-2 2-15,0 1 10 0,3 0-41 0,-1-2 29 16,2-1-11-16,0 0 11 16,1-2-32-16,0-1 32 0,-10-2-21 0,23 3 10 0,-12-3-15 15,-11 0-6-15,23-3-7 16,-12 0 6-16,-1 1-17 0,3-3 14 0,-3 1-11 0,2-3 14 16,1 0-22-16,-4 0 39 15,2 0-2-15,-4-2-1 0,2 0-4 0,-2 4 15 16,2-3 4-16,-4 1-11 0,-5 7 6 0,8-13 22 0,-8 13 1 15,3-10 11-15,-3 10-5 16,0 0-5-16,1-12-8 0,-1 12 3 0,0 0 17 0,0 0-19 16,0 0 4-16,-15-6 0 15,15 6 26-15,0 0-31 0,0 0 13 0,-21 10 18 16,21-10-26-16,-13 10 16 0,6-5-1 16,0 2 19-16,7-7-24 0,-13 13 8 0,7-5 6 15,1-1-6-15,-1 1-5 16,6-8-8-16,-5 15-2 0,2-7 0 0,3-8-6 0,0 13-4 15,0-13 15-15,1 13 2 0,-1-13-12 0,6 11-5 16,0-6-1-16,-6-5 16 0,17 6-23 16,-9-2-23-16,3-3-31 0,0 1 13 0,-11-2-44 0,22 2 8 15,-11-4-71 1,-11 2-34-16,22-1-36 0,-13-1 3 0,-9 2-330 0,21-2 51 16,-12 0 15-16,-9 2 49 0</inkml:trace>
  <inkml:trace contextRef="#ctx0" brushRef="#br0" timeOffset="102869.66">8369 16691 529 0,'0'0'220'16,"8"-5"-33"-16,-8 5-7 0,0 0 4 15,0 0-25-15,0 0-16 0,0 0-15 0,0 0-5 16,0 0-39-16,0 0 16 0,0 0 5 0,0 0-10 0,0 0 2 15,0 0 0-15,0 0-20 16,-2 27 31-16,2-27-9 0,-4 19-4 0,0-8-23 16,2 2-13-16,-1 1-16 0,1 0 19 15,-4 1-1-15,4 1-10 0,-3-1-2 0,4 1-1 16,-3-1 1-16,1 0-13 16,1-1-5-16,-2 0-3 0,2-2-5 0,0 1 2 0,1-2-4 15,-1 0-3-15,2 0-18 0,-2-1-26 0,2-10-2 16,0 16-41-16,0-16-31 0,2 14-77 15,-2-14-55-15,5 10-94 0,-5-10-313 0,10 4 52 0,-10-4 63 16,13-1 48 0</inkml:trace>
  <inkml:trace contextRef="#ctx0" brushRef="#br0" timeOffset="103250.15">8425 16537 476 0,'0'0'209'0,"0"0"-9"16,0 0-21-16,0 0 1 0,0 0-14 15,0 0-23-15,0 0-7 0,0 0-8 0,25-7-10 0,-25 7-3 0,9-8-18 16,-9 8-12-16,10-13-19 16,-7 9-2-16,-3 4-13 0,7-13 13 0,-7 13-18 0,4-11 13 15,-4 11-33-15,0-11 15 16,0 11-5-16,0 0-21 0,-1-16-33 0,1 16 0 16,0 0-20-16,-8-12-13 0,8 12-26 15,-9-4 5-15,9 4-18 0,0 0-25 0,-15 0 3 16,15 0 4-16,0 0-2 0,-19 9 8 0,13-2-16 0,1 0-33 15,-1 2 33-15,-1-2-61 16,4 3-271-16,1 1 19 0</inkml:trace>
  <inkml:trace contextRef="#ctx0" brushRef="#br0" timeOffset="104119.67">8599 16946 534 0,'-13'-10'239'16,"13"10"6"-16,0 0-32 0,0 0-11 16,0 0-15-16,0 0 20 0,0 0-20 0,0 0-16 0,17-21-25 15,-17 21-33-15,9-8-13 0,-9 8 5 0,10-6-13 16,-2 2 3-16,-8 4-21 15,13-6 8-15,-13 6 53 0,11-4-4 0,-11 4-16 16,14-3-12-16,-14 3 4 0,0 0-38 16,19 2-20-16,-19-2-24 0,10 5 1 15,-10-5 7-15,9 5-22 0,-9-5 6 16,6 9 1-16,-6-9 26 0,2 11-26 0,-2-11 15 0,-2 14-35 16,2-14 17-16,-6 15-18 0,3-6 37 15,-1-1-19-15,-2 1-7 0,0 0-8 0,0-1 18 16,1 1-13-16,-1 0-21 0,0-2 11 0,6-7 10 0,-10 17-2 15,5-10-8-15,5-7-13 16,-6 11 0-16,6-11-5 0,-4 10 8 0,4-10-1 16,-3 9-4-16,3-9-6 0,0 0 18 15,0 13-22-15,0-13 45 0,0 0-33 0,7 8 21 16,-7-8-19-16,0 0 11 16,11 8-5-16,-11-8 15 0,10 6 13 0,-10-6-13 0,13 6 3 15,-9-2 2-15,-4-4-18 0,14 9 16 0,-10-6-13 16,-4-3 7-16,9 8 9 0,-9-8-14 15,8 10-10-15,-5-4 8 0,-3-6 13 0,5 11-3 0,-5-11-5 16,2 14 8-16,-2-14 15 16,0 14-13-16,0-14-2 0,-2 12-6 0,2-12-4 15,-6 14 17-15,6-14-12 0,-10 13 25 16,6-7-10-16,-1 0 2 0,-3 1 11 0,8-7-16 16,-13 10 1-16,5-7 17 15,1 2-28-15,7-5 5 0,-16 8 0 0,10-6 21 0,6-2-18 16,-17 6-8-16,17-6 10 0,-15 2 1 0,15-2 2 15,-14 2-5-15,14-2-8 0,-15 0-3 16,15 0-2-16,0 0 16 0,-21-2-4 0,21 2-9 16,-12-1 5-16,12 1 7 15,0 0 3-15,-17-6-13 0,17 6-2 0,0 0 2 0,-11-3-13 16,11 3 23-16,0 0-25 0,-9-4 2 16,9 4 11-16,0 0-24 0,0 0-9 0,-11-4-6 15,11 4-23-15,0 0-7 16,0 0-29-16,0 0 15 0,0 0-22 0,0 0-41 15,0 0-6-15,0 0-48 0,0 0-20 0,0 0-88 0,0 0 18 16,0 0-245-16,0 0-59 0,0 0 104 16,0 0 14-16</inkml:trace>
  <inkml:trace contextRef="#ctx0" brushRef="#br0" timeOffset="105760.53">9678 16486 432 0,'0'0'174'0,"0"0"5"16,0 0-15-16,0 0-49 0,0 0 21 0,0 0-18 0,0 0-13 15,0 0-5-15,0 0-21 16,-13-5-15-16,13 5 13 0,0 0-11 0,0 0-27 15,-21 12-32-15,21-12 42 0,-13 11 2 0,4-4-10 0,0-1 3 16,0 3-11-16,2 2-15 16,-3 0 5-16,0 2-5 0,-1 0 15 0,2 1-7 0,-2 3-8 15,0 0 2-15,0 1-7 16,-1 0 15-16,5 1-2 0,-3 3-21 0,0-1 7 16,3 0-12-16,-1 0 13 0,3 0-13 15,-2 0 26-15,2-1-1 0,-1-1-12 0,3 0 0 16,2 0-21-16,-2-2-2 0,1 1 25 0,2-3-12 0,2 1 5 15,1 0-19-15,-1-3-9 16,2 1-34-16,0 0 16 0,4-3-26 0,0-3-28 16,-1 1-44-16,5 0-33 0,-3-3 0 15,2 1-120-15,-2-5-274 0,6 1 48 0</inkml:trace>
  <inkml:trace contextRef="#ctx0" brushRef="#br0" timeOffset="106349.67">10096 16654 404 0,'0'0'177'0,"0"0"-14"16,-21 2-4-16,21-2-21 0,-15 5 18 0,7-1-45 16,-2 1 22-16,-1-1-31 15,-2 4 29-15,1-2-3 0,-1 3-18 0,1 1-13 0,-1 1 3 16,2 0-11-16,-3 0-9 16,-1 1-1-16,3-1 5 0,-1 2-20 0,-1-1 11 0,3 2-19 15,2 0-5-15,0-1-15 16,-2 0 36-16,2 0-21 0,3-1 3 0,-3 1-24 15,6-2 11-15,0-1-2 0,-3-2-9 0,4 3-4 0,2-11 10 16,-4 14 0-16,4-14 20 0,-1 12 8 16,1-12 3-16,0 0-3 0,3 15-21 0,-3-15-2 15,4 5 0-15,-4-5 5 16,0 0-10-16,12 2 2 0,-12-2 3 0,0 0 3 16,0 0 7-16,24-5-8 0,-24 5-17 15,11-8-13-15,-11 8 0 0,7-7-1 0,-7 7 27 0,5-10-31 16,-5 10-6-16,4-12 1 0,-4 12-8 0,-2-11 12 15,2 11-7-15,0 0-10 16,-5-18-11-16,5 18 9 0,-9-11-4 0,4 6-20 0,5 5 24 16,-8-8-37-16,8 8 6 15,-14-3-9-15,14 3 6 0,-16-2-20 0,16 2 9 0,0 0 9 16,-21 3 2-16,21-3-21 16,-14 3-28-16,14-3-22 0,-12 7-11 0,7-2-8 15,5-5-12-15,-9 9-1 0,9-9-22 16,-1 9-19-16,1-9 47 0,0 0-88 0,0 0-106 15,6 16-221-15,-6-16 46 0</inkml:trace>
  <inkml:trace contextRef="#ctx0" brushRef="#br0" timeOffset="107010.15">10309 16708 583 0,'0'0'149'16,"0"0"12"-16,0 0-10 0,0 0-3 16,0 0-20-16,0 0-15 0,0 0 7 0,0 0-12 15,-22 19 7-15,15-12-8 0,2 1 11 0,-1 1-8 0,-1-1-7 16,0 1-1-1,0 0-15-15,-1 2 5 0,1 0-2 0,-3 1-1 0,0-1-9 16,4 1-3-16,-3-1-19 0,3-1 4 16,-3 0-14-16,3-1 6 0,-1-1-5 0,0 0-1 15,3-1-7-15,4-7 0 16,-11 11-10-16,11-11 13 0,-4 10-9 0,4-10-4 0,-11 9-21 16,11-9 26-1,-2 6-20-15,2-6 9 0,0 0-17 0,0 0 20 0,0 0-18 0,8 18 11 16,-8-18-6-16,9 7-5 0,-2-2 1 0,-1 0-9 15,5 1-22-15,-1 1 2 16,4-1-44-16,-3-1 9 0,2 1-9 0,1 1 16 0,0-3-26 16,2 3 6-16,-5-3-1 15,1-1-10-15,0 0 1 0,1 1-32 0,-1-2 1 0,-2-1 9 16,-10-1 6-16,18 1 8 16,-18-1-1-16,18-1 14 0,-18 1 9 0,13-4 3 15,-13 4 8-15,14-6 15 0,-14 6 13 0,11-10-33 0,-7 6 10 16,-4 4 18-16,8-10 0 0,-8 10 40 15,4-11-1-15,-4 11 1 0,4-9 17 0,-4 9-4 16,1-11 6-16,-1 11-16 16,0 0 21-16,2-11 0 0,-2 11 7 0,0 0 1 0,0 0-6 15,0 0-27-15,0 0 14 16,0 0-4-16,0 0-3 0,0 0 2 0,-11-11-2 0,11 11 15 16,0 0-2-16,0 0 7 15,0 0 6-15,-19 20-16 0,13-13 10 0,0 1-9 16,0 1-9-16,0 2 24 0,-1-1-6 0,3 2-20 0,-5 1-3 15,4 0-2-15,0 1-39 16,-1 2-32-16,2-3-42 0,-1 2-44 0,1-2-94 16,3-2-345-16,1 0 25 0,0-11 115 15,5 19-15-15</inkml:trace>
  <inkml:trace contextRef="#ctx0" brushRef="#br0" timeOffset="108049.45">11084 16673 447 0,'0'0'151'0,"0"0"-7"0,0 0-16 0,0 0-10 15,0 0-1-15,0 0-4 0,0 0-3 0,0 0-3 0,0 0-17 16,-6 33-8-16,6-33-5 0,-7 15-3 16,4-6-5-16,-1 1 10 0,-3 1-9 0,1 1 9 15,-1 1-20-15,3-1 12 16,-3 1-1-16,0 1-9 0,0-2-15 0,2 2-2 0,0-1 4 16,-1-1-9-16,0 1-19 15,1-5 8-15,-1 2-7 0,1-1 22 16,2 0-15-16,3-9-2 0,-6 14 7 0,6-14-15 0,-6 11 13 0,6-11 20 15,-5 7-2-15,5-7-16 16,0 0 5-16,0 0-4 0,0 0-11 0,0 0 5 0,0 0-3 16,0 0-1-16,0 0-12 0,20 2-4 15,-20-2-28-15,0 0 7 0,22-9-23 0,-22 9 10 16,16-8 3-16,-6 5 8 16,-1-2 0-16,1 2-21 0,2 0 23 0,-1 0 3 15,0-1 5-15,-11 4-13 0,23-2 2 0,-12 1-2 0,2 0 0 16,-13 1 6-16,20 1 9 0,-20-1-5 15,21 3 3-15,-13-2 8 0,4 3-16 0,-12-4 8 16,14 6-3-16,-8-1 8 16,-6-5 3-16,11 7-19 0,-11-7 22 0,8 11-1 0,-8-11 10 15,3 11 0-15,-3-11-25 16,0 14 31-16,0-14-3 0,-4 12 15 0,4-12-2 0,-7 11 17 16,-3-5-12-16,6 1 13 15,-4-1-26-15,0 0 25 0,-3 0-37 0,2 0 40 16,-1 0-10-16,-2-1-23 0,3 0 7 0,1-2-7 0,-3 2 13 15,1-2 7-15,10-3-12 0,-16 5-13 16,5-2-26-16,11-3-3 16,-13 1-40-16,13-1 23 0,0 0-31 0,0 0-21 15,-18-4-40-15,18 4-31 0,0 0-36 0,-3-10-115 16,3 10-333-16,0 0 54 0,0 0 107 16,17-16-12-16</inkml:trace>
  <inkml:trace contextRef="#ctx0" brushRef="#br0" timeOffset="108319.64">11475 16892 565 0,'0'0'174'0,"2"10"0"15,-2-10-5-15,0 0-7 16,-3 19-14-16,3-19 13 0,-3 13 0 0,-1-5-30 16,4-8-36-16,-6 17 20 0,1-8-15 15,2-1-3-15,3-8-20 0,-7 16-3 0,5-10-5 0,-2 3-18 16,4-9-28 0,-6 14-48-16,2-6-70 0,4-8-84 0,-6 12-41 0,6-12-377 15,-4 10 24-15,4-10 82 0</inkml:trace>
  <inkml:trace contextRef="#ctx0" brushRef="#br0" timeOffset="108510.4">11534 16773 606 0,'0'0'174'16,"0"0"-18"-16,0 0-2 0,3-10-41 16,-3 10-57-16,0 0-54 0,0 0-2 15,0 0-76-15,12-5-129 0,-12 5-315 0</inkml:trace>
  <inkml:trace contextRef="#ctx0" brushRef="#br0" timeOffset="108849.97">11754 16761 524 0,'0'0'205'0,"-8"15"5"16,6-7 2-16,-5 3-20 0,1-1-2 0,2 3-1 0,-2-2-33 0,0 2 0 15,-2 1 3-15,2 0-41 16,1-1-3-16,-2 2-5 0,1 0-5 0,2 1 3 16,-2-3-11-16,2-1-28 0,1 1-2 15,0-1-19-15,2-1 19 0,-1-2-14 0,2-9 9 0,0 19-16 16,0-19 8-16,2 16 10 16,1-8-36-16,-3-8-13 0,5 12-12 0,1-8-57 15,-6-4-15-15,15 9-51 0,-5-6-37 0,0-1 4 0,-10-2-88 16,17 1-112-16,-7 0-289 15,-10-1 89-15,26-4 54 0,-15 0 35 0</inkml:trace>
  <inkml:trace contextRef="#ctx0" brushRef="#br0" timeOffset="109019.92">11857 16846 389 0,'0'0'161'0,"12"-13"-38"16,-12 13 15-16,15-2-25 0,-15 2-32 15,24-2-65-15,-10 2-75 0,1 1-123 0,8-1-281 0</inkml:trace>
  <inkml:trace contextRef="#ctx0" brushRef="#br0" timeOffset="109440.24">12394 16857 494 0,'-4'16'186'16,"-3"1"-29"-16,4-2 19 0,0 0-17 0,-1-3 0 15,-2 3-24-15,0 0-7 0,1 2-20 0,-2 0-8 0,0 2-1 16,0 0-9-16,-1 2 0 15,0-3-14-15,0 2-14 0,-1-1 2 0,-1-1-11 0,2-2 9 16,2-3-24-16,-3 2-2 16,5-5-20-16,-3 3-16 0,2-2-31 15,2 0-26-15,-1-4-9 0,-1 0 22 0,5-7-17 16,-7 13-36-16,7-13-44 0,-8 9-33 0,8-9 38 0,0 0 77 16,0 0-30-1,0 0-29-15,0 0-59 0,0 0-273 0,0 0-52 0</inkml:trace>
  <inkml:trace contextRef="#ctx0" brushRef="#br0" timeOffset="109749.9">12330 16783 624 0,'6'-7'266'0,"-6"7"-17"0,11-10-11 0,-5 5-28 0,-6 5-11 16,14-6-4-16,-14 6-21 15,14-6-21-15,-14 6 3 0,17-1-35 0,-17 1-6 16,20 3-20-16,-10 1-8 0,-2 0-11 16,1 3 14-16,2 1-13 0,-4 1-8 0,0 0-5 15,-1 0-3-15,1 1-22 16,-3 0-6-16,0 1 3 0,-1-1 10 0,-1 2-10 0,-2-1-3 16,0-11-23-16,-2 22 26 15,-2-11-8-15,0 0-20 0,1 0-3 0,-4-1-20 16,1 1-26-16,-1 0-36 0,0-2-38 0,0 1-49 0,0-1-23 0,0-2 5 15,1 1-91 1,6-8 14-16,-10 10-368 0,10-10 41 0,0 0 28 0,-8 3 89 16</inkml:trace>
  <inkml:trace contextRef="#ctx0" brushRef="#br0" timeOffset="110530.02">12617 16872 839 0,'0'0'241'0,"0"0"-44"0,18-2-3 15,-18 2-15-15,0 0-7 0,15 3-16 16,-15-3-18-16,8 8-7 0,-8-8-13 0,10 9-24 16,-6-4-7-16,-4-5 0 15,5 13-2-15,-3-4-16 0,-2-9 15 0,5 16-27 16,-2-6 2-16,-2-2-3 0,-1-8-15 0,0 19-3 0,0-9-2 15,0-10 13-15,-3 19-11 0,2-9-5 16,-2-1 11-16,0 2-13 16,3-11 10-16,-6 14-13 0,5-6-3 0,1-8-19 15,-4 11 1-15,4-11 1 0,-7 10 28 0,7-10-21 0,0 0 6 16,-4 9-24-16,4-9 6 16,0 0-6-16,0 0-23 0,0 0 26 0,0 0-7 0,0 0-14 15,0 0 6-15,16-25-13 16,-9 16-8-16,1 0-13 0,1 1 6 0,1-1-11 15,2-1-18-15,0 0 13 0,3 1 8 0,0-1 13 0,-2 0 5 16,2 1-11-16,-2 1 36 0,0-1-4 16,2 3-1-16,-2-1-3 0,0 3-12 0,-2-2 13 15,1 3 12-15,-12 3-12 16,16-4-3-16,-16 4 0 0,16 1 16 0,-16-1-19 16,11 5 21-16,-11-5 5 0,10 10-10 15,-10-10 0-15,6 13 23 0,-6-6 2 0,0-7 9 16,1 18-14-16,-1-8 5 0,0-10-9 0,-3 22 12 0,2-9 10 15,1-2-23-15,-1 1 23 16,-1-1-4-16,1 1 6 0,1 0-12 0,0-12 3 0,-2 20 15 16,2-11 3-16,0-9-19 15,-1 16 16-15,1-16-8 0,3 13 13 0,-3-13 1 0,4 10 9 16,-4-10-8-16,8 7-7 16,-8-7 0-16,10 4 3 0,-10-4-3 0,12 2-3 15,-12-2-15-15,0 0-7 0,21-7 17 16,-21 7-13-16,14-7 16 0,-6 0-36 0,1 0 13 15,1-2-13-15,0-1 15 0,-3-1-7 0,0-1-10 0,0 1-14 16,1-1 16-16,-2 0-31 16,0 1 16-16,-5 0-21 0,2 2-10 0,-2-1 8 15,-1 10 17-15,2-13-22 16,-2 13 25-16,0 0-15 0,-7-16 17 0,7 16-7 0,-8-8 13 0,8 8-8 16,-11-5 5-16,11 5 8 15,-12 0-18-15,12 0-3 0,0 0 3 0,-22 5-23 16,22-5 18-16,-12 8-59 0,4-5 21 0,0 2-32 0,1 1-14 15,0 0-9-15,7-6 16 16,-10 9-2-16,10-9-11 0,-4 10 6 0,4-10 4 0,-6 11-12 16,6-11-18-16,0 0 30 15,0 0-89-15,11 12-358 0,-11-12 22 0,10 4 39 16</inkml:trace>
  <inkml:trace contextRef="#ctx0" brushRef="#br0" timeOffset="112700.16">14332 17017 522 0,'0'0'230'0,"0"0"-17"0,0 0-9 0,0 0-25 16,0 0-2-16,0 0 10 0,-14 28-44 16,14-28-5-16,-12 12-12 0,5-4-6 0,0-1-2 0,0 1-8 15,2 0 0-15,-1 0-13 16,-1 1-10-16,0-1 0 0,3 0-15 0,-2 1 5 15,6-9-8-15,-7 17-2 0,5-9-14 16,2-8-1-16,-4 12-4 0,4-12-7 0,1 13 18 16,-1-13 8-16,5 10-27 0,-5-10-11 0,8 7-6 0,-8-7 20 15,9 5 1-15,-9-5-11 16,11 3-10-16,-11-3 10 0,0 0-17 0,0 0-6 16,21-6 5-16,-21 6-15 0,10-5 0 15,-10 5 8-15,7-10-18 0,-7 10 5 0,6-12-16 0,-6 12 6 16,1-14-6-16,-1 14-4 0,-1-13-6 0,1 13 13 15,-3-14 3-15,3 14-1 16,-6-13 9-16,6 13 14 0,-7-10-19 0,7 10 24 16,-7-11-12-16,7 11-2 0,-4-9 2 15,4 9-5-15,-4-7 17 0,4 7-4 0,0 0-8 0,0 0 10 16,0 0 21-16,1-15-31 16,-1 15 15-16,0 0 6 0,0 0-1 0,11-11-4 15,-11 11 2-15,10-7-6 0,-2 4-1 0,-8 3-9 0,19-7 14 16,-9 5-9-16,2-2-32 15,0 1 7-15,1-2 0 0,1 2 5 0,0-2 10 0,2-2-12 16,-1 3-18-16,1-3 5 16,-3 2-11-16,2-1 32 0,-1 0-19 0,-3-1-2 15,-1 3 5-15,-1-3-16 0,0 1 6 16,-9 6-8-16,11-8 0 0,-11 8 3 0,7-8-11 0,-7 8 24 16,1-9-9-1,-1 9 11-15,0 0 0 0,0 0 8 0,0 0-6 0,0 0-2 16,0 0 11-16,-15-12-6 0,15 12-8 0,0 0 8 15,0 0 3-15,0 0-1 16,0 0 9-16,0 0-3 0,0 0-3 0,0 0-10 0,-22 12 18 0,22-12-3 16,0 0 0-16,-4 10 13 15,4-10-17-15,0 0 6 0,-1 15 1 0,1-15-2 16,-3 14 17-16,3-14-10 0,3 15 8 16,-2-5-19-16,-1-10 11 0,0 20 11 0,1-7 4 15,-1-1-7-15,0-1-1 16,0 2 3-16,0 1-10 0,0-2-7 0,0 2 17 0,0-2 3 15,-1 1 10-15,0-1-3 0,1 1 1 16,-4-2 4-16,4-11-4 0,-3 20-3 0,1-11-8 16,2-9-2-16,-1 17 10 0,1-17-29 0,0 14-9 0,0-14-16 15,-1 12-18 1,1-12-7-16,0 11-8 0,0-11-28 0,4 9-11 0,-4-9-35 16,9 8-8-16,-9-8-77 0,10 4 28 15,-10-4-299-15,16 1 13 0,-16-1-13 0,20-2 97 16</inkml:trace>
  <inkml:trace contextRef="#ctx0" brushRef="#br0" timeOffset="113049.9">15025 16758 552 0,'0'0'208'0,"0"0"-32"16,0 0-7-16,0 0-2 16,0 0-4-16,0 0-29 0,0 0-6 0,0 0-34 0,0 0 9 15,-10 39-21-15,8-28 17 16,1 2-40-16,-1-1 10 0,1 2-5 0,-1 2-5 0,1-2-18 16,-2 4 5-16,3-1 8 15,0 1-8-15,-1 0-23 0,0 1 31 16,-1-2-16-16,-1 4-2 0,0-3-23 0,-1 5 13 0,-2-2 7 0,1 0-5 15,-5-1-10-15,0 1 10 0,-1-2 5 16,-8 3-7-16,5-5 7 0,-7 2-15 0,-2-1-36 16,0 2 5-16,-3-5-38 15,-4 3-36-15,-14 2-84 0,2 0 9 0,-6-1-68 16,-3-3-318-16,-3 1 11 0,-2-4 56 16,-1-1 74-16</inkml:trace>
  <inkml:trace contextRef="#ctx0" brushRef="#br0" timeOffset="120680.48">13410 16882 366 0,'0'0'135'0,"0"0"-30"0,0 0-5 0,0 0 5 0,0 0-23 0,0 0 0 16,0 0 15-16,0 0-15 16,0 0 5-16,0 0-38 0,0 0 27 0,0 0-1 15,4-9 19-15,-4 9-12 0,0 0 0 0,0 0-26 16,0 0 24-16,0 0-14 0,0 0 14 0,0 0-16 15,0 0 5-15,3-10-3 0,-3 10 9 0,0 0-27 16,0 0 21-16,0 0-7 16,0 0-1-16,0 0 8 0,0 0-10 0,0 0 13 15,2-11 2-15,-2 11-7 0,0 0-21 16,0 0 5-16,0 0 5 0,0 0-23 0,0 0 11 0,0 0-21 16,0 0-10-1,-13-10 18-15,13 10-3 0,0 0-10 0,0 0 0 0,0 0 7 16,-21 1 11-16,21-1-13 0,0 0-13 0,-18 6-2 0,18-6 7 15,-12 6 3-15,12-6-13 16,-13 7 3-16,6-2-3 0,-1 1-10 0,-2 1 2 0,2-1 9 16,-2 4 6-16,1-1-4 15,0 1 15-15,0 1-25 0,0-1-1 0,4 1-18 16,-4-1 16-16,2 1-2 0,1 2 12 16,1-3-10-16,2 1-8 0,-1 0 13 0,2-1-3 15,-1 1-4-15,2 0-4 16,1-11 4-16,0 18-1 0,3-9-2 0,0 0 25 0,1 0-28 15,2-1 26-15,-1 0 3 0,2-1-4 0,3 0-9 16,-1-1 15-16,-1-1 0 0,2 1-3 16,0-2-20-16,0 1-13 0,1-3-8 0,-11-2 1 0,20 6-70 15,-10-5-23 1,-10-1-30-16,17 2-59 0,-6-1-78 0,-11-1-9 0,19-1-302 16,-19 1 71-16,18-2 39 0,-8-1 68 15</inkml:trace>
  <inkml:trace contextRef="#ctx0" brushRef="#br0" timeOffset="121219.17">13567 17092 289 0,'0'0'146'0,"0"0"2"0,0 0 13 0,0 0 16 0,17 9-29 15,-17-9 6-15,0 0-11 0,0 0-22 16,0 0-9-16,17-6-4 0,-17 6-8 0,0 0-3 16,12-7-10-16,-12 7-15 15,9-6-11-15,-9 6-2 0,7-5-18 0,-7 5 33 0,7-7-28 16,-7 7 0-16,5-9-18 0,-5 9-22 0,3-10 6 15,-3 10-17-15,4-9 5 0,-4 9-10 16,4-11-8-16,-4 11 5 0,0 0-10 0,0-16 21 16,0 16-34-16,0 0 10 15,-6-17-2-15,6 17 5 0,-5-11-3 0,5 11 19 0,-9-8 9 16,9 8 6-16,-8-6-8 16,8 6-3-16,-13-3-17 0,13 3 15 0,0 0 25 0,-23 4-25 15,12 1 8-15,3-1-11 16,-3 3 13-16,2 0-7 0,0 1 2 0,2 0 0 15,0 0 5-15,-3 2-5 0,5-1 0 0,-1-1 2 0,2 2-20 16,-1 0 26-16,-1 1-10 16,4-3 4-16,-1 2-4 0,3-10 12 0,-1 19 3 0,1-19 4 15,3 16-11-15,-2-8-1 16,3-1-13-16,-4-7 46 0,10 12-35 0,-3-4 20 16,0-3-23-16,3 0-28 0,0 1-39 15,0-2-27-15,1 0-42 0,1-1-33 0,-1-1 26 0,1-1-26 16,-12-1-8-1,19 2-184-15,-8-2-105 0,-11 0 49 0</inkml:trace>
  <inkml:trace contextRef="#ctx0" brushRef="#br0" timeOffset="121780.1">14003 17022 389 0,'0'0'174'16,"0"0"-31"-16,2-14-7 0,-2 14 2 0,0 0 3 16,2-11-16-16,-2 11-5 15,0 0-25-15,0 0-13 0,-2-14-18 0,2 14-10 0,0 0 20 16,0 0-28-16,0 0 18 0,-10-6-20 0,10 6-6 15,0 0-2-15,-15 0 10 0,15 0-33 16,0 0 30-16,-17 9-17 0,17-9 22 0,-14 7-27 0,8-3 2 16,6-4-21-1,-14 10 24-15,9-5-13 0,-3 1 7 0,8-6-20 0,-7 11 8 16,3-6-16-16,4-5-10 0,-7 12 8 16,7-12 5-16,-6 11 0 0,6-11 38 0,-2 11-35 15,2-11 9-15,0 12-7 16,0-12 13-16,0 0-3 0,4 16 6 0,-4-16-1 0,5 11 0 15,-5-11 3-15,6 11 5 0,-6-11-25 0,4 12 10 16,-1-6-6-16,-3-6-2 0,6 10 13 16,-6-10 2-16,3 12-5 0,-3-12 11 0,3 11-24 15,-3-11-2-15,0 10-10 16,0-10 5-16,0 0 12 0,-3 16 6 0,3-16-11 0,-6 10 8 16,2-4 8-16,4-6 5 15,-12 10-8-15,5-5 8 0,7-5-28 0,-14 10 13 0,7-6 2 16,-3 1 15-16,2-2 1 0,8-3-11 0,-15 6-2 15,15-6-21-15,-14 4 8 16,14-4 7-16,-12 3-32 0,12-3-14 0,0 0-2 0,-14 2-59 16,14-2-41-16,0 0-2 0,0 0-14 15,0 0-14-15,0 0 32 0,0 0-73 0,0 0-149 16,0 0-87-16,0 0 28 16</inkml:trace>
  <inkml:trace contextRef="#ctx0" brushRef="#br0" timeOffset="122249.64">14121 16996 391 0,'0'0'149'0,"0"0"-11"15,0 0-36-15,0 0-7 16,0 0-18-16,0 0 15 0,0 0 3 0,-6-14 4 0,6 14-35 16,0 0 3-16,0 0-18 15,0 0 20-15,0 0-16 0,0 0-9 0,0 0-26 16,0 0 5-16,-25 16 15 0,25-16-22 16,-6 8 12-16,6-8-10 0,-9 11 5 0,9-11-8 0,-5 13 3 15,5-13-21 1,-4 12 3-16,3-5 18 0,1-7-10 0,-5 17-21 0,4-10 31 15,1-7 0-15,0 15-20 0,0-15 14 0,0 14-1 0,0-14 1 16,1 14-12-16,2-7 3 16,-3-7 30-16,3 13-23 0,0-6-10 0,-3-7 11 0,3 13 4 15,-3-13-23-15,3 13 14 16,-3-13 6-16,0 12-17 0,0-12 13 0,3 10-11 16,-3-10 11-16,-3 13-31 0,3-13 0 15,0 0 36-15,-5 16-8 0,5-16 8 0,-8 11-6 16,4-5 6-16,4-6 0 0,-14 11 28 0,6-5-18 0,1-1 38 15,-1 2-53-15,-2-1-69 16,2 1-49-16,0-2-65 0,1 2-372 0,-1-2 30 16,8-5 76-16</inkml:trace>
  <inkml:trace contextRef="#ctx0" brushRef="#br0" timeOffset="128049.67">8048 16268 342 0,'0'0'152'0,"0"0"9"16,0 0-13-16,0 0-17 16,0 0-6-16,0 0 1 0,0 0-34 0,0 0 15 15,0 0-27-15,0 0-4 0,0 0-22 0,0 0 20 0,0 0-25 16,0 0 12-16,0 0-7 0,0 0 8 15,-10 36-3-15,10-23-6 0,-4 3-25 0,2 5 16 16,1-2-39-16,0 6 33 16,-2 0-7-16,1 3 23 0,0 1-44 0,0 4 26 0,-2 2-13 15,-2 3 15-15,3-1-35 16,2 2-3-16,-5-2 0 0,1 15 10 0,-1-4-2 0,1 2-6 16,-3-1 4-16,4-7 1 15,-2-6-12-15,3 1 3 0,-1-2-11 0,0 1 10 16,-3 0-7-16,4-2 10 0,-1 0-28 0,0-5 5 0,1-1-18 15,1-1 20-15,-2-1-9 16,0 0 2-16,1 1-31 0,0-7-31 0,1 0-28 0,0 0 3 16,1-1-18-16,-1-5 31 15,1 0-21-15,0-1 20 0,1-2-14 0,-2 1 7 0,2-12 17 16,0 17-35-16,0-17 13 16,-2 12-113-16,2-12-138 0</inkml:trace>
  <inkml:trace contextRef="#ctx0" brushRef="#br0" timeOffset="140430.31">8151 16173 99 0,'0'0'52'0,"-13"-1"-27"0,13 1-7 16,-14-1-31-16,14 1 52 16,-15-2 7-16,15 2-28 0,0 0 5 0,-19 0-16 0,19 0 27 15,-13 2-14-15,13-2-12 16,-12 2 30-16,12-2-56 0,0 0 16 0,-13 2 12 15,13-2 10-15,0 0 21 0,-14 1-36 0,14-1-15 0,0 0 36 16,0 0-11-16,-13 0 36 0,13 0-28 16,0 0 16-16,0 0-21 0,0 0-5 0,0 0 15 15,-14 3 5-15,14-3 10 16,0 0-27-16,0 0 4 0,0 0 6 0,0 0-13 16,0 0 7-16,0 0-25 0,0 0 61 15,0 0-56-15,0 0 44 0,0 0-26 0,0 0-10 0,0 0-3 16,0 0 5-16,0 0 3 0,0 0 5 0,0 0 17 15,0 0-9-15,0 0-34 16,0 0 8-16,0 0-12 0,0 0 4 0,0 0-15 0,0 0 15 16,0 0 13-16,0 0 8 15,0 0-13-15,35 8 15 0,-35-8-17 0,13 1-3 0,-13-1 10 16,13 3 5-16,-13-3-5 16,16-1 18-16,-16 1-61 0,18 1 20 0,-18-1 23 15,20 1-2-15,-8-1-19 0,1 0 16 0,-13 0 10 0,27 1-12 16,-16-1 25-16,3 0-13 15,-1 0-2-15,1 2 2 0,1-1-30 0,1 0 7 0,-1-1 41 16,0 1-18-16,0-1-10 16,1 2 5-16,1-2-10 0,-2 1 15 0,4 0-2 15,-1-1-16-15,-2 2 24 0,2-4-14 16,3 4-4-16,-2-2 4 0,2-2 4 0,-1 2-1 0,0-1-10 16,2 1-24-1,1 1 27-15,1-2 4 0,-3 1-14 0,2 0 9 0,2-1-2 16,2 2-3-16,-2-1 21 0,0 0 10 0,5 1-20 15,-1-1 15-15,-4 0-31 16,6 0 5-16,-2 0 21 0,3 2-5 0,-3-2 32 0,-2 0-60 0,0 0 10 16,-3 0 23-16,5-2-29 15,-4 4 16-15,2-2-13 0,0 0 1 0,-2 1 17 16,-1 0-13-16,1 0 5 0,0-2 9 16,-2 2-12-16,2-1 4 0,-1 0 15 0,-2 1-13 15,1 0-8-15,0-1-7 16,0 2-29-16,1-1 57 0,-2 0-8 0,1 2 31 0,-1-2-36 15,1 0-21-15,1 1 16 0,-1-1-7 0,-3 0-4 16,2 2 16-16,1-3-5 0,1 1 5 16,-3 0 10-16,1 1 11 0,1-2-11 0,-1 1-38 15,1-1 18-15,-1 1 10 16,-2 0 12-16,3-2 6 0,-3 2-36 0,3-1 21 0,-4 1-3 16,2-1 20-16,0 0-25 0,-4 0 13 15,5 0-16-15,-4 1-15 0,3-2 69 0,-1 2-43 16,0 1-13-16,-4-2-6 0,1-2 4 0,2 2 22 0,1-1-5 15,-1 1-3 1,2-1-7-16,-2 0 0 0,1 0 8 0,-2 0-1 0,2 1-4 16,-1-3-29-16,2 2 39 0,-3-1-11 15,2 1 19-15,1 0-22 0,-6 0 4 16,6-2 10-16,-1 1-37 0,-1 2 37 16,2-3-16-16,-3 3 19 0,3 0-17 0,-2-4 14 0,1 3-10 15,-1 0-1-15,2 0-7 0,-4-2-11 0,1 2 32 16,2 0-34-16,1-1 7 0,-4 2 55 15,-1 0-11-15,3-1-41 0,0 0-20 0,1 0 28 16,-2-1-11-16,0 1 16 16,2-1-10-16,-1 0 5 0,0 1-16 0,-2 1 24 0,0 0-11 15,3-1 13-15,-4-1-7 16,3 1-3-16,1 1-6 0,-3 0 4 0,0 0 20 0,1-1-13 16,-1 1-23-16,3 0 53 15,-4 0-35-15,3 0 0 0,-1 0-18 0,1 0 23 16,2 0-36-16,-1-1 34 0,-2 1 9 0,4 0-14 0,-7 1 1 15,6-1-11-15,1 0 32 16,-2 0 13-16,2 1-51 0,0 0 28 0,-1-1-5 0,1 3-5 16,0-2-8-16,0-1 11 15,-1 2-3-15,3 0 2 0,-1-1-5 0,0 1 13 0,0-2-12 16,0 1-9-16,0-1 24 16,2 1-23-16,-1 0 27 0,2 1-9 0,-1-1 2 0,0 0-7 15,4 1-11-15,-2-1-5 0,1 1 15 16,-3-1 21-16,4 0-18 0,-4 2 3 15,2-2 7-15,-2 1-18 0,0 0-12 0,3-1 25 0,1 2-18 16,-5-2-7-16,2 0 22 16,2 2-2-16,-4-2-13 0,6 1 6 0,-3 0 4 0,2 0-7 15,0-1 15-15,-1 2 5 16,2 0 52-16,-2-2-78 0,0 3 1 0,0-1 30 16,2 0-7-16,0 0-16 0,-2-1-2 15,2 0 20-15,-1 2-17 0,1-2 2 0,1 1 25 0,0-2-25 16,-1 2-21-16,1-1 11 0,0 0 12 0,-1 1 24 15,-2 0-24-15,1-2-7 16,0 1-3-16,-1 1-2 0,-1 0 28 0,-1-2 5 16,-1 0-26-16,3 0 8 0,-2 2-3 15,-4-2 6-15,5 3-13 0,-3-3 7 0,0 1-22 0,0-1 43 16,-1 1 5-16,0-1-18 16,2 0 36-16,-1 2-11 0,-2 0-48 0,3-2 26 15,-1 1-16-15,0 0-27 0,-2 0 12 0,2-1 28 0,0 1 5 16,0 0 3-16,2 0-13 15,-3-2-5-15,1 1-3 0,1-1 13 0,-1 0-20 0,1 1 17 16,-2-1-7-16,1 1-10 16,-1-1-6-16,-1 1 9 0,0-2 27 0,0 2-33 15,1-1 15-15,-3 0-17 0,1-1 38 16,-2 2-23-16,-1-1 10 0,0 1-3 0,-3-1-25 16,2 0 16-16,-2 0 22 15,1 0-30-15,-1 0-6 0,3-1 39 0,-4 1-43 0,3 0 48 16,-3 0-41-16,2-1 25 0,-3 1 27 0,2 0-24 15,-1-1-10-15,3 1 5 0,-3 0 5 16,3-1-20-16,0 1 20 0,-3-1-12 0,3-1-1 0,-1 1 39 16,0 1-62-1,0-1 11-15,2-1 15 0,0 2 3 0,0-1 4 0,3 1-27 16,-1 0 22-16,1 0-2 0,0-1-33 16,-1 1 46-16,3-1-41 0,-3 1 28 0,1 0-11 15,1 0 1-15,-1-2 31 16,1 2-62-16,-1-1 56 0,-4 1-28 0,1 0 18 0,3 1 6 15,0-1-16-15,-3 0-8 0,0 0 23 0,-1 0 13 16,0 2-3-16,-1-2-43 0,0 0 29 16,0 1 1-16,1 0-12 0,-1-1 15 0,-1 1-12 15,-1-1-8-15,3 3-3 16,-3-2 8-16,2-1-8 0,-3 2 18 0,2 0 3 0,-1-2-8 16,0 1-16-16,-1 1 32 0,0 0-16 15,1-1 2-15,-1 2-25 0,1-3 31 0,-3 2-13 16,2-1-6-16,0 1 29 0,-2-1-30 0,3 1 4 0,-14-2-25 15,22 3 35 1,-9 0 29-16,-3-2-26 0,3 1 3 0,-2-1 10 0,1 0-8 16,-1 2 5-16,-11-3-7 0,19 3-6 15,-8-2 6-15,-11-1-18 0,17 2 23 16,-8 0-13-16,-9-2 12 0,19 2-42 16,-9-1 30-16,-10-1 5 0,17 3 3 0,-10 0-11 0,-7-3 16 15,20 1-18-15,-20-1 7 16,15 2-35-16,-5-1 46 0,-10-1-44 0,16 1 41 0,-16-1-10 15,18 3 3-15,-9-2-11 0,-9-1 18 0,16 3 13 16,-16-3-17-16,17 2-6 16,-17-2 7-16,19 2-14 0,-11-1 22 0,-8-1-18 0,18 2 11 15,-9 0 7-15,-9-2-48 16,21 2 20-16,-11 0 8 0,0-1 0 0,3 1 15 0,-13-2-35 16,20 4 45-16,-9-3-30 15,-11-1 10-15,18 3 28 0,-8-2-28 0,-10-1 8 16,16 2-6-16,-16-2 1 0,15 3 7 0,-15-3-5 0,14 2 8 15,-14-2-26-15,13 3 54 16,-13-3-33-16,10 4-16 0,-10-4-22 0,10 3 53 0,-10-3-11 16,0 0-14-16,12 5 2 15,-12-5 10-15,8 4-15 0,-8-4 13 0,0 0-6 0,8 9-10 16,-8-9-4-16,7 10-1 16,-7-10-13-16,6 9 39 0,-6-9-3 0,3 11 6 0,-3-11-21 15,2 12 12-15,-2-12 11 16,3 13-5-16,-3-4-5 0,0-9 2 0,0 16-20 15,0-16 30-15,-3 17-28 0,3-6 70 0,-1 1-62 0,-2-1 20 16,2 2-20-16,-5-2-5 16,5 1 18-16,-3 1-26 0,1-1 11 0,-2 4-3 0,0 2-6 15,-1-2 27-15,-1 0 2 16,2 2 0-16,-1 0-29 0,0-2 19 0,0 2-11 16,0-1 3-16,0 0 8 15,-1 3 5-15,1-2-13 0,2 1 0 0,-3 1 20 0,3-3 62 0,-2 0 13 16,0 5-31-16,2-6 13 0,0 2 2 0,-3-2-25 15,3 1 12-15,-1 0-7 16,1-1-8-16,-2 0-4 0,2 1 14 0,0-1-25 0,-2-2-8 16,3 3-13-16,-2-1 11 15,0-1 10-15,1 0-31 0,0 0 31 0,-3-1-23 0,3 0-21 16,1 0 26-16,-1 1-16 16,-4-2 21-16,6 1-28 0,-3-2 13 0,1 1 7 15,2-3-20-15,-1 1 18 0,0-1 5 16,1 0-21-16,2-10 26 0,-4 15-12 0,1-6-24 0,3-9 13 15,-3 12-26-15,3-12 24 0,-3 13-19 0,3-13 24 16,-2 11-31-16,2-11 22 16,0 0-4-16,-3 11 15 0,3-11 6 0,-4 8-14 0,4-8 23 15,0 0-35-15,0 0 0 16,-3 11-29-16,3-11-66 0,-4 7-25 0,4-7-6 0,0 0 5 16,-5 11 23-16,5-11-25 15,0 0-279-15,-5 9-39 0</inkml:trace>
  <inkml:trace contextRef="#ctx0" brushRef="#br0" timeOffset="143830.01">8097 17440 51 0,'0'0'-5'0,"0"0"38"0,-14 0 21 0,14 0-29 16,0 0 6-16,0 0-21 0,-17 1 18 15,17-1 16-15,0 0-26 0,0 0 5 0,-13 0 7 0,13 0-12 16,0 0 3 0,0 0 10-16,0 0-21 0,0 0 21 15,-14 1-6-15,14-1 6 0,0 0-26 0,0 0 21 0,0 0-14 16,0 0 17-16,-14 2-27 0,14-2 26 0,0 0 11 16,0 0-11-16,0 0-23 15,0 0 18-15,0 0-5 0,0 0 2 0,0 0-20 16,-11 3 23-16,11-3-15 0,0 0 28 0,0 0-23 0,0 0 53 15,0 0-55-15,0 0 40 0,0 0-23 16,0 0-3-16,0 0 11 0,0 0-20 0,0 0 9 16,0 0 3-16,0 0 3 15,0 0-28-15,36 2 27 0,-36-2-30 0,13 2 18 16,-13-2-20-16,14 1 20 0,-14-1 43 16,15 3-69-16,-15-3 11 0,19 1-13 0,-10 0 0 0,2 0-3 15,-11-1 20 1,24 3-4-16,-13-2 20 0,1 0-26 0,1-1-7 0,-13 0 10 15,23 2 16-15,-10-1-9 0,-1 0-9 0,1-1-14 16,-1 3 29-16,1-3-21 0,1 1 8 16,-1 0-5-16,-1 0 28 0,3 2-30 0,-2-3 32 0,3 3-30 15,-3-2 0 1,1 0 2-16,-3 0 19 0,2 1-29 0,1 0 34 0,2-1-29 16,-1 0 23-16,-2 2-22 0,0-3 14 15,1 1-17-15,1 2 28 0,2-2 15 0,-1 0-43 16,0 0 18-16,4 0-6 0,-1-1-17 0,0 3 22 0,-1-1 42 15,0 0-59 1,2 0 2-16,1 1 13 0,-2-2-12 0,2 0 4 0,2 2 36 16,-4-2-33-16,2 2-18 0,2-2 18 15,-2 1-2-15,4-1-3 0,-2 2 20 0,0-1-23 16,-2 0 24-16,4-1-32 16,-2 1 32-16,-2 0-32 0,2-2 27 0,-2 2-14 15,2 0 1-15,-1 0 14 0,0 0-1 16,-1 0-9-16,1 0-2 0,-2-1-2 0,1 4-14 15,-1-3 24-15,0-1-16 0,-2 1 18 0,2 1-17 0,-4-3-9 16,4 3 19-16,-2-1 2 16,2 1-2-16,-1-1 15 0,-2 0-47 15,1 1 22-15,0 0-9 0,-2-1 29 0,-1 0-21 16,1 0-7-16,3 0 25 0,-2 1 8 0,4 0-18 16,-4-2-2-16,2 1-3 15,0 0-1-15,0 3 4 0,-1-4 7 0,2 1-2 0,-2 2 2 16,1-3-10-16,-2 2 15 0,3-1-8 0,-2 0-17 15,0 0 7-15,3 0 26 0,-4 1-36 16,1-2 29-16,0 1-22 0,2 0 16 0,-2-1 3 0,2 0 8 16,-1 3-1-1,1-1-15-15,-2-2 25 0,-3 0-22 0,5 3-11 0,-1-2-7 16,-2-1-5-16,1 2 30 0,0 0-5 16,0-1-10-16,-2-1-26 0,0 2 39 0,0-2-3 15,1 0 3-15,0 2-34 0,0 0 23 0,-1-1 21 0,0-1-10 31,1 1-16-31,0 0 19 0,-4-1-27 0,5 2 3 0,-2-2 24 0,-1 1-24 16,3 1 3-16,1-2 17 0,-2 2 1 16,3-1-18-16,-5 0 10 0,4-1 20 0,2 1-30 15,-6-1 7-15,5 0-9 16,-2 1 19-16,4-1-14 0,-1 2-4 0,-2-2 9 16,0 0-16-16,1 1 46 0,0 1-36 15,1-2-7-15,-3 2 51 0,2 0-46 0,0-2 12 0,-2 1-4 16,4 0 7-16,-3 0-23 0,0 1 10 0,2-1-7 15,0-1-13-15,-2 3 15 16,2-3 13-16,-3 2-21 0,3-1 24 0,-2 0-3 16,3 0-31-16,-2 0 13 0,0 1 18 15,1-2 10-15,-1 2-10 0,1-1-23 0,-1 0 23 0,0 1-7 16,-2-2 4 0,4 2 3-16,-2 0-7 0,1-2-9 0,1 1 19 0,-4 0 4 15,5 1-9-15,-2 0 25 0,-1-2-18 16,1 1-10-16,0-1-5 0,0 2 5 0,2-2 7 15,1 2-2-15,-3 0 3 0,2-2-21 0,-2 1-3 0,1 0 6 16,0 0 30 0,0 1-17-16,2-2-6 0,-2 1-5 0,0-1 23 15,2 2-10-15,0-1 0 0,0 0 0 0,-2 2 11 16,5-2-4-16,-4 0-2 0,4 1-7 0,-4 0 4 16,0-1-2-16,1 0-5 15,0-1-13-15,-1 2 34 0,-1 0-47 0,2-1 16 16,-3 2 17-16,3-3-22 0,-3 3 35 0,2-3-20 0,-1 2-10 15,1-1 33-15,-2 2-47 0,0-3 27 16,2 3-3-16,-3-1 5 0,1-1-3 0,0-1-4 16,1 1-1-16,-1 1 3 15,1 1-11-15,-2-2 24 0,3 1-34 0,-2-1 14 16,0 2-1-16,0-1 13 0,2 0 5 16,-2 0 8-16,1 0-18 0,0-1-34 0,1 1 9 0,-4 0 24 15,4 0 12 1,0-1 19-16,1 1-15 0,-3-1-4 0,3 0-32 0,-2 1 28 15,0 0-9-15,0-1-3 0,1-1 15 0,-1 2 7 16,0-1-17-16,0 0-7 0,1 0-9 16,-1 1-12-16,0-1 79 0,-1-1-46 15,0 2-28-15,-1-2 33 0,1 2-21 16,0-2 4-16,-1 1-19 0,0-1 8 0,1-1-18 0,-2 2 33 16,2-1 8-16,-2 0-30 0,0 1 14 15,1-2-9-15,1 0-6 0,-1 1 13 0,-2 0 5 16,-2-1-5-16,5 0 11 0,-2 2-24 0,0-1 13 0,2-1 8 15,-4 0-11-15,2 1 8 16,-3-1 95-16,2 0-20 0,0 1 22 0,-2-1-40 16,5 0 7-16,-4 1-13 0,0-1-15 15,1-1-10-15,-1 1 3 0,1 0 27 0,2-1-28 16,-3 1 16-16,1 0-64 16,2-1 58-16,-2 1-35 0,0-1-15 0,3-1 35 0,-2 1 15 15,1 0 1-15,0-1-13 0,-2 0 10 0,-2 0 2 16,5 1-17-16,-2 0-8 0,-1 0 13 15,2-1-5-15,-3-1-8 0,2 1 15 0,-1 0-30 16,1 0 43-16,1 1-21 16,-3-2-22-16,3 0 15 0,-2-1-13 0,3 2 16 0,0 0-13 15,-3 1 30-15,3-2-35 16,-2-1 28-16,0 3-29 0,1-1 21 0,-1-1-20 0,1 0 12 16,0 1-12-16,0 0 5 15,1 0-8-15,0-1 28 0,2 1-51 0,-2-1 36 16,2 1 5-16,1-1 5 0,-3 0 23 0,2 0-43 15,-1 1 12-15,2 0 6 0,-2 0 23 16,0 0-24-16,1-1-4 0,-1 2 19 0,-2-2-19 0,0 1-16 16,1 0-2-16,-1 0 12 15,0 0 18-15,-2-1 0 0,2 2-22 0,-1-2-24 16,0 1 36-16,1 0 0 0,-1-1-13 16,0 0 31-16,1 1-16 0,-6 1-32 0,7-2 14 15,-1-1 32-15,-2 3-37 0,0-2 16 0,0 1-13 0,0 1 26 16,-1 0 20-16,-3 0-46 15,3-2-5-15,-3 3-33 0,0-2 58 0,3 1-50 16,-4 0 32-16,2 1-9 0,0-1 27 16,1 0-40-16,-1 0 15 0,0-1 43 0,0 1-30 15,1 0 7-15,0-1-63 16,-1 1 58-16,1 0-74 0,1-1 103 0,1 0-1 0,-1 1-56 16,-1 0 47-16,-1 1 4 15,2-1-10-15,-2-1-2 0,1 1-11 0,-3-1-18 0,3 1 39 16,-16 1 13-16,25-1-49 0,-11 0 54 0,-2 0-31 15,2 0 7-15,-14 1-2 16,25-2-5-16,-14 1-15 0,1 0 28 0,-12 1 20 0,22-3-41 16,-12 2 19-16,-10 1-19 15,20-3-33-15,-20 3 38 0,14-1 14 0,-14 1-39 0,14-2 38 16,-14 2 5-16,12-3-33 16,-12 3 26-16,0 0-16 0,15-3 1 0,-15 3-14 15,0 0-12-15,12-2-39 0,-12 2 52 16,0 0-26-16,0 0-8 0,13-2-18 0,-13 2-51 15</inkml:trace>
  <inkml:trace contextRef="#ctx0" brushRef="#br0" timeOffset="155869.87">18136 14706 673 0,'-6'-7'225'15,"6"7"-23"1,-7-8-5-16,7 8-5 0,-7-7-25 0,7 7-9 0,-10-5-17 15,10 5-5-15,-9-9-3 0,9 9-5 0,-11-3-21 16,11 3 3-16,-14-5-28 0,14 5 13 16,-14 1-18-16,14-1 0 0,-19 2-19 0,19-2 1 0,-19 5-15 15,9 0-3-15,0 0-5 16,-1-2-11-16,1 1-7 0,10-4 23 0,-16 9-20 16,8-6 9-16,1 3-4 0,7-6-8 15,-10 5-18-15,10-5 18 0,-10 6-8 0,10-6-2 16,0 0-1-16,-7 8-2 0,7-8 24 0,0 0 6 15,0 0 4-15,0 0 2 0,0 0-3 16,0 0 11-16,0 0-36 0,0 0 28 0,0 0-16 16,0 0 16-16,0 0-2 0,0 0-16 15,32-14 2-15,-32 14 16 0,6-6-33 0,-6 6 23 0,5-9-21 16,-5 9 3-16,0 0 5 16,3-16-31-16,-3 16 2 0,-1-11-6 0,1 11-19 15,0 0-3-15,-5-16-30 0,5 16 8 16,-8-9-44-16,8 9-13 0,-7-7-53 0,7 7-14 15,0 0-19-15,-14-2-14 0,14 2-30 0,0 0-372 0,0 0-4 16,-23 10 81-16,23-10 54 16</inkml:trace>
  <inkml:trace contextRef="#ctx0" brushRef="#br0" timeOffset="156289.43">17540 15263 609 0,'0'0'194'0,"0"0"19"16,0 0-11-16,0 0-18 0,0 0-7 0,0 0-13 0,0 0 7 15,0 0-33-15,29-4-17 16,-29 4 14-16,0 0 4 0,13-11-27 0,-13 11-12 16,7-8 13-16,-7 8-16 0,8-10-13 15,-8 10-27-15,4-10 14 0,-4 10-9 0,3-9-3 0,-3 9 12 16,0 0-17-16,1-14-10 0,-1 14-14 15,0 0-17-15,-1-13-21 0,1 13-9 16,0 0 6-16,0 0-40 0,-6-11 2 0,6 11-32 16,0 0-22-16,0 0-20 0,0 0-23 15,0 0-10-15,0 0-33 0,0 0-11 0,0 0-261 0,0 0-153 16,0 0 61-16,0 0 41 16</inkml:trace>
  <inkml:trace contextRef="#ctx0" brushRef="#br0" timeOffset="156669.84">18066 15240 593 0,'0'0'162'0,"0"0"-19"15,-7 10 8-15,7-10-3 16,0 0-20-16,-4 8-5 0,4-8-10 0,0 0 2 0,0 0-20 16,0 0 25-16,6 17-15 15,-6-17 3-15,0 0-9 0,11 5-6 0,-11-5-12 16,12 1 6-16,-12-1-15 0,0 0-3 16,16-5 0-16,-16 5-10 0,13-3 5 0,-13 3-10 0,13-6 13 15,-13 6 7-15,10-8 0 16,-10 8-15-16,7-8-10 0,-7 8-14 0,7-10 17 15,-7 10-1-15,2-11-21 0,-2 11-12 0,0-11 8 0,0 11 2 16,0 0-15 0,-5-15-18-16,5 15-26 0,-7-8-15 0,7 8-18 0,0 0-3 0,-10-9-63 15,10 9-3-15,0 0-21 16,-10-4-17-16,10 4-34 0,0 0-176 0,0 0-262 16,0 0 118-16,0 0 26 0</inkml:trace>
  <inkml:trace contextRef="#ctx0" brushRef="#br0" timeOffset="157259.84">18896 14722 353 0,'0'0'138'0,"0"0"-20"15,-20 13 30-15,20-13-45 0,-10 13 14 0,3-6-7 16,0 2 11-16,0 2-19 0,0 0-12 0,0 3-26 0,-3-2 28 15,3 2 2-15,0 3-27 16,-3 1-18-16,3-2 15 0,-1 4-13 0,-1-1-8 0,5-2-4 16,-2 0 17-16,5 1-2 15,-3 0 0-15,5-3-21 0,2 0 8 0,-1 1 36 16,3-2-31-16,2-1-3 0,0-1 8 16,4-1-15-16,1 0 8 0,0-2-8 0,2-2 17 0,1-2-12 15,1-1 10-15,-1-2-12 16,0 0 4-16,1-2-4 0,1 0-3 0,-3-4-18 15,3 0 10-15,-3-1 2 0,3-2-17 0,-4-2 18 0,2-1 0 16,-2-1-8-16,1-4 5 16,0-4-13-16,0 0-5 0,-1 0-7 0,0-6 5 0,-1-1-6 15,0 2 8-15,2-3-25 16,-4-1 20-16,0 3-33 0,-2-4 33 0,2 3-25 16,-4 2 20-16,-1 2-23 0,4 0 18 15,-4-1-3-15,0 1-23 0,-1 3 3 0,-1 1 38 0,1 2-10 16,-1 4-25-16,0 0-47 15,-2 1-10-15,3 3 0 0,-4 8-13 0,2-11-30 16,-2 11-16-16,0 0-23 0,7-11 13 0,-7 11-28 0,0 0-156 16,0 0-231-16,0 0 95 15,0 0 64-15</inkml:trace>
  <inkml:trace contextRef="#ctx0" brushRef="#br0" timeOffset="157880.34">19340 15034 601 0,'-6'17'236'0,"0"3"-27"0,-1-3-9 0,3-1-18 16,-1 0-8-16,-1 1-15 0,2 1-26 0,-5 6-10 0,3-4-16 15,-2 3-15-15,2 1 8 0,1 0-10 16,-2-1-6-16,1-1-2 0,-1 1-23 0,1-3 0 16,1 2-11-16,0-5-2 15,2-1-2-15,-1 0-26 0,0-5 5 0,1 1-28 0,2-2-5 16,-2 0 20-16,3-10-18 16,-3 15 26-16,3-15-21 0,-1 9 1 0,1-9 7 0,0 0-28 15,0 0 15-15,0 0-12 16,0 0-3-16,0 0-16 0,0 0-7 0,-7-29-10 15,7 16 7-15,1-3-4 0,1-2-6 0,0-5 8 0,1-1 12 16,2-2-20-16,0-1 16 0,1-3 7 16,-1-3 31-16,4 2 0 0,-2 0-8 0,4-1 21 15,-2 2 10-15,1 1 10 16,2 0 20-16,-2 4 1 0,0 4 25 0,3-1-5 0,-3 2-15 16,4-1-16-16,-1 4 24 15,1-1-11-15,3 2 16 0,-3 1-3 0,4-1-13 0,0 2 10 16,0 1-4-16,0 1-24 0,-4 4 15 0,3 1 11 15,-3-2-15-15,2 3-13 16,-2 0-1-16,-2 3-4 0,0 1-1 0,-2-1 6 0,-10 3 10 16,18 0-5-16,-18 0 0 0,13 4 5 15,-13-4-18-15,11 5-10 0,-11-5 15 0,4 12-5 16,-4-12 5-16,-3 12-10 16,3-12-5-16,-13 17 17 0,3-6-1 0,0-1-24 15,-3 1-5-15,-3 3 2 0,0-3-17 16,-2 2-26-16,2-2-26 0,3-2-45 0,-3 4-9 0,5-5-42 15,-3 2-14-15,4-3-12 0,1 2-19 0,4-3-27 16,5-6-305-16,-9 12-72 16,9-12 59-16,-1 9 74 0</inkml:trace>
  <inkml:trace contextRef="#ctx0" brushRef="#br0" timeOffset="160582.87">19973 14930 673 0,'0'0'268'0,"6"-10"1"16,-6 10-49-16,4-11-2 0,-4 11-31 0,4-11 10 0,-4 11-20 15,0-10-37-15,0 10-4 16,0 0-8-16,0-15-23 0,0 15 0 0,-4-10-21 15,4 10-12-15,-6-9-5 0,6 9 4 0,-10-6-4 0,10 6-16 16,-15-5 0-16,5 3-12 0,10 2 1 16,-21 0 22-16,21 0-29 0,-26 2-2 0,15 0-11 15,-2 2 16-15,1 0-8 16,-1 1-30-16,0 0-1 0,2 0-12 0,1 1 17 0,0-1 1 16,3 3-36-16,7-8-1 15,-11 11-14-15,8-4 22 0,3-7-15 0,-3 11 0 0,3-11 31 16,0 0-18-16,6 17 7 0,-6-17 9 0,11 7-6 15,-5-2 5-15,-6-5-2 16,15 3 15-16,-15-3-8 0,14 1 3 0,-14-1-8 0,14-1 10 16,-14 1-2-16,15-5 10 0,-15 5 3 15,12-8 10-15,-12 8-13 0,13-5-2 0,-9 0 2 16,-4 5 28-16,10-8-20 16,-10 8-5-16,10-6 4 0,-10 6 1 0,7-5 15 15,-7 5-23-15,0 0-5 0,0 0-10 16,0 0 10-16,0 0 8 0,0 0-18 0,7 17 20 0,-7-17-10 15,-1 18 5-15,1-5 5 0,0-1-5 0,-2 5-12 16,0 1 12-16,0-1-15 16,-1 2 25-16,0 0-15 0,-1 4-3 0,0 0 14 0,-2 0 9 15,1 0-15-15,-1 0 8 16,-1 1-26-16,-1-4 18 0,1 2-2 0,-1-1 2 0,0-3-10 16,0-1 5-16,0-2-13 15,1 0 11-15,-1-2 7 0,-2-2 13 0,1 0-26 16,2-4-2-16,0 0-26 0,-1-2 28 0,8-5 8 0,-12 5-10 15,12-5 5-15,0 0-18 0,0 0 25 16,-18-11 9-16,18 11-24 0,-3-14 5 0,3 2-7 16,0 12 22-16,9-25-25 15,-5 10 1-15,3-4 19 0,2-1-4 0,3-2 17 0,1-2-38 16,1 0 23-16,0-2 2 16,3 1 1-16,0-1 5 0,1 1-1 0,0 1 4 0,1 0 6 15,2 1-4-15,-2 1-20 16,3-1 19-16,1 3 14 0,-3 0-34 0,0 2 16 15,-5 1 0-15,1 2 15 0,0 3 10 0,-4 0-23 0,-1 1 24 16,2 1-27-16,-6 2 19 0,2-1 20 16,-3 4-23-16,2-2-10 0,-8 7 0 0,10-10-6 15,-10 10 14-15,9-8-16 16,-9 8 13-16,4-6-16 0,-4 6 16 0,0 0-2 16,0 0-16-16,0 0-3 0,0 0 3 15,0 0 5-15,0 0 8 0,0 0-18 0,0 0 10 0,0 0 0 16,-16 24 5-16,16-24-10 0,-6 11 16 0,1-3-14 15,5-8 16-15,-4 14-20 16,2-7 7-16,2-7-26 0,-4 16 31 0,2-7 1 0,2-9-34 16,-1 18 25-16,2-8 3 15,-1-10-10-15,5 19 13 0,-2-8-26 0,-1-1 13 0,4 0 2 16,-4-2 8-16,4 2-15 16,0-2 15-16,1 1-7 0,3-1-1 0,-3-1-12 15,1-2 5-15,3 1-11 0,0-1 8 16,0 1-7-16,3-4-3 0,-3 0 10 0,2-1-5 0,3-1-13 15,-4 0 29-15,4 0-21 0,-2-2 15 0,0-1-5 16,-1-1 3-16,1-2 5 16,0 0 7-16,0-1 4 0,-1-2-19 0,1 0 5 0,-3-1-12 15,1 0-14-15,-4 0 24 16,3 0-3-16,-3 2 6 0,-3 0-9 0,0 1 11 0,-5 7-23 16,8-12 13-16,-8 12-1 15,0 0-7-15,0 0 10 0,0 0 13 0,0 0-10 16,-17-11 3-16,17 11 7 0,0 0 0 0,-24 5-11 0,24-5 4 15,-18 9 1-15,6-5 14 0,4 1-8 16,-1 0-13-16,0-1-2 0,9-4-8 0,-14 12 0 16,6-8-3-16,8-4-7 15,-7 10 2-15,7-10 1 0,-5 10-1 0,5-10 23 16,0 0-2-16,0 0-21 0,0 0 26 16,12 16-3-16,-12-16 1 0,14 1-19 0,-14-1 31 0,17-1-5 15,-17 1 3-15,20-6-1 16,-9 4 9-16,-1-1-9 0,0 0 19 0,1-1-19 15,-11 4 3-15,18-5 11 0,-18 5-1 0,15-3 3 0,-15 3-23 16,13-1 18-16,-13 1-6 16,0 0-4-16,18 4 28 0,-18-4-16 0,13 5 8 0,-13-5-5 15,12 7-10-15,-6-3 4 16,1 1 9-16,-7-5-11 0,16 10 18 0,-8-4-30 16,1-2 15-16,0 1-21 15,0-1 10-15,1 0-4 0,2 0 7 0,0 0-18 0,1 0 8 0,-1-1-8 16,3-1 6-16,-1-1-11 0,0 2-8 0,-1-3-2 15,1 2 18-15,-1-1-18 16,2-1 12-16,-15 0 3 0,25-1 6 0,-13-2-4 0,-1 0 9 16,0 1-26-16,0-1 25 15,-2-3-12-15,0 0-8 0,0 0 0 0,-1-2 7 0,-1 0-14 16,1 1 19-16,-4-2-22 16,1 0 5-16,-5 9 25 0,4-15-14 0,-2 7-9 15,-2 8 3-15,0-13 0 0,0 13 10 16,0 0-10-16,-9-14 26 0,9 14-3 0,-12-4 5 0,12 4 5 15,-15 0-8-15,15 0 22 0,-20 4-12 0,9 1 1 16,2-1 0-16,-2 0-21 16,-2 1 13-16,3 2-2 0,-1-1 12 0,4 1-4 15,-3-1 4-15,1 2-2 0,3-2 5 16,0 0-8-16,6-6 0 0,-7 13-7 0,3-7 12 0,4-6 13 16,-2 12-18-16,2-12 19 15,0 0 6-15,10 14-6 0,-10-14 17 0,12 5-31 16,-3-4 11-16,-9-1-3 0,18 3 5 0,-6-1-3 0,-12-2 9 15,24-5-22-15,-10 2 6 16,-1 0-13-16,4-3 16 0,-3 0-11 0,4-3 13 0,-3-1-18 16,4-1-5-16,0-2 5 15,-4-1 1-15,5 0-12 0,-3-7-1 16,1 1-26-16,3-3 22 0,-5 0-25 0,2 1 34 16,0-1-16-16,-2-1 10 0,1-2-10 0,-1 3 6 0,-5 4 12 15,3 1 2 1,-3-1-2-16,-3 4 10 0,-1 2 8 0,1 0-7 0,-2 3 6 15,0 0-19-15,-1 2 15 0,-5 8 15 0,5-9-15 0,-5 9 2 16,0 0 0-16,0 0-12 16,0 0 12-16,0 0-7 0,0 0-6 0,0 0-4 0,0 0-8 15,-26 23 7-15,18-12-5 16,1 2 11-16,-2 1 15 0,1 1 0 0,-4 2-18 16,4 1 10-16,-2 1-5 0,1 1 16 15,0 0-14-15,0 1-2 0,-2-1 3 0,7 0 13 0,-4 1 7 16,3-3-21-16,2-1-1 0,1 1-9 0,-3-1 18 15,4-3-7-15,1 0 5 16,0-1 7-16,4 0-2 0,-2-2 18 0,2 1-3 16,1-2-10-16,3 0-2 0,2-3 4 15,-3 0 1-15,3-1-16 0,1-2 16 0,1 0-21 0,-1-3 16 16,3-1-11-16,-14 0-3 16,22-4 16-16,-8 3-12 0,-3-4 2 0,5-2-21 15,-1-1 8-15,-1-1 5 0,-3 0-33 16,2-2 20-16,-1-1-12 0,-2 0 4 0,1-1-9 15,-1 0 2-15,-3 2 2 0,1 0-12 0,2-2 18 0,-7 3-6 16,3 1-10-16,-2-1 8 16,-2 1 8-16,-2 9-21 0,2-14 18 0,-2 14-2 15,0-11-11-15,0 11 23 0,0 0-2 16,-8-10 5-16,8 10-10 0,-11-3-8 0,11 3 15 0,0 0 5 16,-22 5 26-1,22-5-35-15,-17 10 22 0,8-3-13 0,0-1 13 0,2 2-2 16,-3-1-8-16,5 2 8 0,-3 0-13 0,5-1 18 0,-5 3 15 15,5-1-31-15,2 0 16 16,-1-1-3-16,2-9 0 0,0 20-10 0,3-9 13 0,0-1-8 16,5 1 3-16,1 0 2 15,2-1 3-15,5 0-13 0,-1 0-18 16,2-1-10-16,2-1 7 0,3 1-17 0,-1-3 5 16,2-1-8-16,-2-1 0 0,0-3-51 0,2 2 33 0,-1-3-26 15,1 0-20 1,1-2 13-16,-1-1-13 0,-3 0 8 0,4-3-10 0,1-2 27 15,-2 0 11-15,-3-2-13 0,2 0 36 0,-5-1 10 16,0 0-10-16,-3 0 13 0,1 0 15 16,-5 1 0-16,1-1 8 0,-1 2 25 0,-3 1 13 0,-3-1-12 15,2 1 2-15,-6 8-16 16,2-13 11-16,-2 13-18 0,0 0 18 0,0 0 12 16,-11-14-4-16,11 14-1 0,-10-3-12 15,10 3 10-15,-18 0-3 0,18 0 8 0,-20 3-2 16,6-1 4-16,2 2 1 0,0 0-21 0,-4 1 21 0,3 1-1 15,-1 0-9 1,1 2-6-16,-3 1 13 0,3-1 0 0,1 1 15 0,-1 1-25 16,2-2 5-16,0 3-3 0,4-3 21 15,0 2-38-15,1 1 17 0,0-3-7 0,4 1 17 0,2-9-14 16,-2 16 12 0,2-16 2-16,2 13-2 0,-2-13-5 0,10 13 10 0,-6-8 3 15,3-1-26-15,-7-4 18 0,13 5-5 16,-13-5-5-16,14 2 10 0,-14-2 18 0,17-3-10 15,-17 3-29-15,23-8 26 0,-11 3-7 0,1-5 12 0,0 1-7 16,1-4-14-16,0-2 17 16,3-1-42-16,-1-6 15 0,2-2-37 0,0 1-1 15,-3-2-3-15,4-1-7 0,-6-1 13 16,5-1-18-16,-5 3 12 0,2 0 6 0,-2 3 18 0,-2 4-1 16,0 0 27-1,-4 4-9-15,-1 1-12 0,-1 5-5 0,-1 1 27 0,-4 7-19 16,5-10-4-16,-5 10 9 0,0 0-16 0,0 0 21 15,0 0-14-15,0 0 9 0,0 0 15 16,0 0-6-16,-22 35 14 0,19-23-19 0,-3 3 16 0,-1 1-20 16,0-1 17-16,1 2 3 15,-1 0 10-15,2 0-5 0,0 1-8 16,3-1-32-16,-2 0 27 0,1-1-33 0,3 1 2 16,0-3-53-16,0 2-54 0,5-1-10 0,-1-1-77 15,2-1-430-15,2-1 43 0,-1-1 93 0,2-1 48 0</inkml:trace>
  <inkml:trace contextRef="#ctx0" brushRef="#br0" timeOffset="162629.71">23106 14648 383 0,'0'0'182'0,"-1"-12"-21"0,1 12-7 16,0 0 5-16,0 0-44 0,0 0 18 16,-9-13-23-16,9 13 10 0,0 0-40 0,-13-4 7 15,13 4-28-15,-15 0 15 16,15 0-13-16,-14 1-7 0,14-1 2 0,-21 3-17 0,8-1 35 15,1 2-28-15,-1 1-8 0,-5 0 6 0,2 0-18 16,-2 3 9-16,1-1-22 0,0 2 33 16,-2 2-35-16,1 0 4 0,-3-1 13 0,1 3-2 0,2 0-3 15,1 1 2 1,-2 0 1-16,5 2-11 0,-1 0 3 0,2-1 10 0,3-1-12 16,-3 1-6-16,7 0-8 0,-2-1 19 15,4 1-13-15,-1-1 17 0,3 1-12 0,0-1-10 16,2 0-1-16,4 0-10 0,1-2 19 0,3 0-4 0,2 1-19 15,1-2 19-15,-2-1-35 16,5 0-8-16,-1-1-12 0,1-1-16 0,-1-1-26 16,-1-2 29-16,-1-1-14 0,1 0-7 15,0-4-28-15,-3 1 49 0,-9-1-16 0,19 0 6 0,-19 0 30 16,15-3-29 0,-15 3-52-16,10-7 137 0,-10 7-30 0,8-10 7 0,-8 10-7 15,2-13 7-15,-2 13-15 0,3-15 18 16,-3 15-13-16,-3-16 31 0,3 16 2 0,-2-17 28 15,-2 9-9-15,4 8 19 0,-4-15-1 0,4 15 7 0,-4-13-13 16,4 13 38-16,-4-11-7 16,4 11 5-16,-2-10-21 0,2 10 24 0,0 0-21 15,0 0 18-15,2-15-21 0,-2 15-5 16,0 0-17-16,7-8 15 0,-7 8-14 0,0 0 12 0,11-4-9 16,-11 4 8-1,0 0-12-15,16-2 9 0,-16 2-35 0,0 0 15 0,18 6 21 16,-18-6-26-16,11 4 21 0,-11-4-9 0,10 11 11 0,-8-5 8 15,-2-6-10-15,4 14-11 16,-4-5 21-16,0-9-1 0,0 21-12 0,0-10 3 0,-2 2 10 16,-1 0-24-16,-2 1 9 15,-1 1-3-15,2-2 5 0,-3 3-13 0,2-2-3 16,-1 1-4-16,-1-3 10 0,4 2-6 16,-3-2-9-16,4-1-22 0,0-1-6 0,-1 0-9 0,3-10-22 15,0 18-6 1,0-18-2-16,3 15 18 0,1-8-26 0,-4-7-16 0,13 11-32 15,-5-6-52-15,-2-1-46 0,5-1-25 0,-11-3 28 0,20 1-438 16,-7-2 20-16,-13 1 88 16,28-6 107-16</inkml:trace>
  <inkml:trace contextRef="#ctx0" brushRef="#br0" timeOffset="163049.53">23416 14891 476 0,'4'-9'199'0,"-4"9"-22"0,0 0 10 16,0 0-13-16,4-9-23 0,-4 9-8 0,0 0-2 15,0 0-13-15,0 0-13 0,-4-15-25 0,4 15 15 0,0 0-16 16,0 0-27-16,-10-9 7 16,10 9 10-16,-7-4-33 0,7 4 18 0,-10-5-5 15,10 5-15-15,0 0-11 0,-19-1 3 16,19 1-6-16,0 0 19 0,-20 4-34 0,20-4-2 0,-18 7 0 16,9-3 33-1,-2 3-59-15,2-2 31 0,-2 3-13 0,1 1-5 0,1 0 0 16,1 2 11-16,-1 1-17 0,0-2 24 0,2 0-18 0,3 2 5 15,0-2-35-15,1 1 20 16,1-1-39-16,2 1 16 0,0-11-6 0,5 22-7 0,1-12-13 16,3 1 0-16,0-1-56 15,2-2-20-15,3 2-32 0,0-2 6 0,0-1-13 16,1-2-54-16,0 0-210 0,1 0-66 16,-1-2 43-16</inkml:trace>
  <inkml:trace contextRef="#ctx0" brushRef="#br0" timeOffset="163429.75">23776 14898 327 0,'0'0'115'0,"-11"-12"-10"15,11 12 26-15,0 0-13 16,-16 0-11-16,16 0 21 0,0 0-3 0,-21 4-22 16,21-4 7-16,-19 7-3 0,6-2 11 15,1 0-23-15,1 0 0 0,-2 1-6 0,-1 1-9 0,3 2-6 16,-3 0 13 0,1-1-51-16,2 3 40 0,-2-1-17 0,3 0-8 0,2 0-17 15,-2 1 17-15,4-2-23 0,-1 0 11 0,3 1 1 0,2 0-4 16,-2-1 10-16,1 1-7 15,3-10 15-15,2 16-19 0,3-5 6 0,-1-3 8 0,2 1-26 16,3 0 21-16,1 0-60 16,1-1-2-16,2-1-2 0,1 2-29 0,-1-1-46 15,5-3 1-15,-5 1-37 0,1-5-15 16,-3 4-35-16,2-3-37 0,-1 0-263 0,-1-1-59 0,-11-1 97 16,21 3 10-1</inkml:trace>
  <inkml:trace contextRef="#ctx0" brushRef="#br0" timeOffset="165060.4">18486 16301 312 0,'-4'10'123'0,"4"-10"-13"0,0 0 2 16,-1 11-17-1,1-11-23-15,0 0-11 0,0 0 26 0,5 12-23 0,-5-12-18 16,0 0-30-16,0 0-50 0,11 6 11 16,-11-6 62-16,0 0-32 0,0 0-32 0,19-3-16 15,-19 3-167-15,0 0-306 16</inkml:trace>
  <inkml:trace contextRef="#ctx0" brushRef="#br0" timeOffset="165430.04">18579 16086 399 0,'0'0'159'0,"0"0"-16"15,0 0 5-15,0 0-7 0,0 0-8 0,0 0-15 16,36-2-13-16,-36 2-8 16,13-4 6-16,-13 4-22 0,13-8-6 0,-13 8-9 0,12-7-7 15,-6 3 10-15,-6 4-7 16,11-9-24-16,-11 9 13 0,7-8-12 0,-7 8 12 0,4-8-36 15,-4 8-2-15,0 0-18 0,3-12-31 0,-3 12-13 0,0 0-27 16,0 0 55 0,0 0-43-16,0 0 10 0,-14-9 1 0,14 9-4 0,0 0-7 15,0 0-5-15,0 0-41 0,-26 14 18 16,26-14-82-16,-11 9 74 0,11-9-76 0,-7 12-293 16,4-6 24-16</inkml:trace>
  <inkml:trace contextRef="#ctx0" brushRef="#br0" timeOffset="165830.21">18824 16209 307 0,'-8'7'133'0,"8"-7"-18"15,-9 6-13-15,9-6-2 16,-7 8 3-16,7-8-34 0,-6 7 25 0,6-7-35 0,-5 9 15 16,5-9-7-16,-5 9 0 15,5-9-39-15,-4 9 20 0,4-9-2 0,-1 11 18 0,1-11-28 16,0 0-5-16,3 15 7 0,-3-15 16 0,4 10-21 0,-4-10 21 15,7 9-38 1,-7-9 14-16,5 9-27 0,-5-9 30 0,8 9-18 0,-4-4 34 16,-4-5-49-16,7 8 13 0,-7-8-11 15,7 7 21-15,-7-7-10 0,4 8 5 0,-4-8-23 16,0 0 15-16,4 11-20 16,-4-11 2-16,0 0-22 0,0 0 7 0,-7 14-23 0,7-14-16 15,0 0-15-15,-12 7-10 16,12-7-30-16,-13 4-1 0,13-4-59 0,-18 2-301 0,9 0 4 15</inkml:trace>
  <inkml:trace contextRef="#ctx0" brushRef="#br0" timeOffset="166199.81">18598 16266 476 0,'0'0'204'15,"0"0"-35"-15,0 0-5 0,8-4-5 0,-8 4-26 0,0 0-5 16,0 0-13-1,0 0 5-15,0 0-15 0,0 0-2 0,0 0-6 0,0 0-5 16,0 0-10-16,0 0 3 0,0 0-16 16,-4 30 0-16,4-30-5 15,-4 12-16-15,0-5-9 0,4-7-6 0,-8 18 13 16,4-10-23-16,1 1-54 0,-2 1-33 0,1 1-51 0,1-1-54 16,-2 0 6-16,0 1-70 15,3-1-338-15,-1 0 41 0,2 1 95 0</inkml:trace>
  <inkml:trace contextRef="#ctx0" brushRef="#br0" timeOffset="166829.67">19598 16356 657 0,'-11'-5'182'0,"11"5"-3"0,-8-5-10 16,8 5-25-16,-12-4 4 0,12 4-7 0,-14-1-29 0,14 1-4 15,-17 0-8 1,17 0 0-16,-21 2-21 0,11 1-7 0,-2-1-19 0,2 2 14 15,-2 0-18-15,0 1-3 0,0 0-34 0,1 1 34 0,0-1 6 16,2 0-6-16,-1 1-33 16,2-1-3-16,1 2-28 0,7-7 0 15,-12 8 3-15,12-8 9 0,-8 9-19 0,8-9 10 16,0 0 22-16,0 0 3 0,0 0-22 0,0 0 19 16,13 13-7-16,-13-13 5 0,0 0-12 15,17-1-1-15,-17 1-7 0,0 0 30 0,27-8-15 16,-16 4 3-16,-3 0 2 0,2-1 0 0,0 2-23 0,1-2 33 15,-2 0-12-15,-9 5 2 16,18-8 0-16,-11 4 23 0,-7 4 8 0,12-4 3 16,-12 4-37-16,11-3 1 0,-11 3 32 15,0 0-19-15,0 0-21 0,16 4 25 0,-16-4-15 0,6 4 11 16,-6-4 17 0,7 8-5-16,-7-8-30 0,8 10-34 0,-6-4-26 0,-2-6-40 15,9 13-70-15,-4-5-30 0,3-3 28 16,-1 3-202-16,1-2-200 0,1 0 77 0,2-2 38 15</inkml:trace>
  <inkml:trace contextRef="#ctx0" brushRef="#br0" timeOffset="167419.67">20417 16304 558 0,'0'0'197'0,"-6"-14"-16"0,6 14-7 16,0 0-17-16,-7-10 4 0,7 10 3 0,-7-8-36 0,7 8 7 15,-10-6-2-15,10 6-12 16,-9-5 7-16,9 5-29 0,-12-5-4 0,12 5-13 16,-13-4 0-16,13 4 8 0,-14-1-39 15,14 1 15-15,-18 1-17 0,18-1 7 0,-19 4-12 16,8-1-1-16,1 2-20 16,0 1 21-16,-1-1-6 0,1 1-4 0,-2 3-11 0,0-1 5 15,2 1 8-15,1 1-26 0,0 2-2 0,0-3-6 16,4 4 1-16,-4-2 2 0,5 0-31 15,0 0 13-15,2 0-7 0,1-1-13 0,1-10 10 0,1 20 5 16,3-12 2 0,-2 1-17-16,6-2-16 0,-2 1-38 0,3-2-2 0,1 1-60 15,4-3-38-15,-2 1 13 0,4 0-38 16,-3-2-274-16,2-3-78 0,1 0 104 0,-1 0-19 16</inkml:trace>
  <inkml:trace contextRef="#ctx0" brushRef="#br0" timeOffset="167830.08">20601 16259 478 0,'0'0'177'0,"0"0"-13"0,0 0-11 0,0 0-17 0,0 0 7 15,0 0-28-15,0 0 1 0,0 0-6 0,0 0 2 16,0 0-2-16,3 36-10 0,-3-36-10 16,6 13-3-16,-6-13-23 0,2 15 2 0,1-6 1 15,-3-9 2-15,1 16-20 16,-1-7 7-16,0-9-13 0,2 15 6 0,-1-7-11 0,-1-8 6 16,-1 15-16-16,1-15 8 0,0 0 25 15,0 14-20-15,0-14-20 0,0 0 17 0,0 14-33 16,0-14 41-16,0 0-20 15,0 0 2-15,0 0-7 0,0 0 9 0,0 0-9 16,0 0 2-16,0 0 5 0,0 0-5 0,0 0-13 0,0 0 3 16,0 0-10-16,0 0 15 0,7-35-8 15,-3 27-2-15,-4 8 4 0,12-15-19 0,-3 7 7 16,0-2 0-16,1 3-8 16,1-1-15-16,0 1-49 0,0-1-12 0,2 3-93 0,1 0-22 15,-1 2-27-15,-2-3 34 16,1 4-396-16,1-1 70 0,-2 2 1 0,-11 1 41 15</inkml:trace>
  <inkml:trace contextRef="#ctx0" brushRef="#br0" timeOffset="168700.46">20920 16333 483 0,'-8'9'190'0,"8"-9"-6"16,-6 8-13-16,6-8 4 0,-9 11-22 0,5-6-7 15,4-5-10-15,-8 13-19 0,4-8-6 16,4-5 19-16,-7 13-25 0,7-13-5 0,-4 14-11 16,2-7 9-16,2-7-4 15,-3 13 6-15,3-13-33 0,-2 14 22 0,2-14-20 0,3 12-10 16,-3-12-10-16,6 13 0 0,-6-13 2 16,11 10 0-16,-4-4-28 0,2-4 3 0,0 2 2 15,-9-4-3-15,18 5-9 0,-8-3 12 0,-10-2-15 0,19 2 7 16,-19-2 3-1,18-3 5-15,-18 3-35 0,16-2 22 0,-9-2-23 16,-7 4 24-16,11-8-42 0,-4 1 18 0,-2 1-12 16,-5 6-8-16,6-16 28 0,-4 7-41 15,-2 9-3-15,1-21 21 0,-1 12-7 16,0 9-4-16,-5-23-4 0,2 13 23 0,1 2-8 0,2 8-1 16,-8-18 19-16,4 11 10 15,4 7-15-15,-11-13 0 0,5 8 2 0,6 5 26 0,-14-6-25 16,14 6 1-16,-13-5-11 0,13 5 4 0,-16 1 0 15,16-1-31-15,0 0-12 16,-16 5-13-16,16-5-44 0,-10 6 16 0,10-6-3 0,-8 7-38 16,8-7 18-16,0 0 15 0,-2 10-18 15,2-10 33-15,0 0-4 0,0 0 14 16,0 0-22-16,10 12-11 0,-10-12 44 16,11 3 31-16,-11-3-36 0,12 1 10 0,-12-1-47 0,19-1 42 15,-19 1 36-15,17-3-23 0,-5 0 15 0,-2 1 31 16,3-1 4-16,-4 0 47 15,5-2 3-15,-1 1 12 0,-2-1 3 0,3 0 0 0,-4 2-18 16,1-3 41-16,0 1 0 16,-1 2 0-16,-1-1 15 0,-9 4 21 0,14-6 7 0,-14 6-5 15,11-5 1-15,-11 5-19 16,9-7-7-16,-9 7-13 0,0 0-11 0,9-5 6 0,-9 5-20 16,0 0 35-16,0 0-41 15,0 0-8-15,0 0 14 0,0 0-4 0,0 0-6 16,0 0-17-16,0 0-12 0,0 0-8 0,0 0 21 0,0 0-8 15,0 0 0-15,0 0-2 0,0 0-14 16,-24 23 9-16,24-23-1 0,0 0-10 0,-1 11 13 16,1-11-3-16,0 0 1 15,1 15-9-15,-1-15 9 0,6 11-8 0,-4-3 2 0,-2-8 10 16,9 14-17-16,-2-7 28 16,-2 0-31-16,1 1 10 0,0 0-5 0,1-1 0 0,-3 1 0 15,2-1 39-15,0 0-39 16,-6-7 13-16,9 12-16 0,-9-12 16 0,5 10-8 15,-5-10-7-15,7 8-3 0,-7-8 5 0,2 9-13 0,-2-9 16 16,0 0-23-16,0 0 17 0,-8 14-2 16,8-14 8-16,-10 6-18 0,10-6 2 15,-13 5-28-15,13-5 5 0,-16 5-20 16,16-5 8-16,-13 4-11 0,13-4-43 0,-17 3-6 16,17-3-48-16,-11 1 3 0,11-1-24 15,0 0-7-15,-15 1-31 0,15-1 36 0,0 0-228 0,0 0-94 16,0 0 7-16,0 0 100 0</inkml:trace>
  <inkml:trace contextRef="#ctx0" brushRef="#br0" timeOffset="169159.89">21443 16302 604 0,'7'-7'220'16,"-7"7"-23"-16,0 0-8 15,9-8-7-15,-9 8-23 0,0 0 7 0,6-6-2 0,-6 6-34 16,0 0-17-16,0 0-13 16,0 0-5-16,0 0-14 0,0 0-17 0,0 0 6 15,0 0-6-15,0 0-23 0,0 0 25 16,0 0-28-16,0 0 9 0,0 0-4 0,0 0-12 0,0 0 2 16,-28 14-5-16,28-14-12 15,-7 9 12-15,7-9-23 0,0 0 10 0,-1 14-15 16,1-14 8-16,0 12 7 0,0-12-17 0,0 12 7 0,0-12 15 15,0 14-12-15,0-14-5 16,3 14-1-16,-2-7 6 0,-1-7 7 0,8 14-5 0,-6-8-10 16,-2-6 29-16,4 14-17 15,-1-7 14-15,-3-7-16 0,4 13 6 0,-4-13-4 16,2 12 6-16,-2-12-13 0,1 13 3 16,-1-13-3-16,-1 12 11 0,1-12-1 0,-4 11-2 0,4-11-3 15,-8 9-2 1,2-2 2-16,6-7 3 0,-11 7-11 0,11-7 11 0,-15 7 0 15,5-3-8-15,10-4-3 0,-17 7 11 0,5-5-10 16,12-2-42-16,-16 4 14 0,16-4 7 16,-17 3-15-16,17-3-13 0,-14 1-36 0,14-1-28 15,-12 1-64-15,12-1-44 0,0 0-33 16,-13-5-327-16,13 5 14 0,0 0 50 0,0 0 43 16</inkml:trace>
  <inkml:trace contextRef="#ctx0" brushRef="#br0" timeOffset="169599.79">21975 16371 570 0,'0'0'236'0,"0"0"-6"16,5-9-12-16,-5 9-26 0,0 0-8 0,0 0-20 16,4-8-18-16,-4 8-8 15,0 0-18-15,0 0-20 0,0 0-3 0,0 0-7 0,0 0-13 16,0 0 5-16,-27-2-18 0,27 2-8 0,-15 7-15 15,5-1 13-15,1-1-16 0,-2 1 8 16,-1 1-20-16,0 1 17 0,1-1-15 0,1 1 3 0,3-1-16 16,-4 3 16-1,2-2-31-15,2 1 5 0,3-1 11 0,-3 0-16 0,3-1-3 16,4-7 29-16,-6 13-24 16,6-13 6-16,-3 11 2 0,3-11 11 0,0 0-42 0,11 15-20 15,-6-11-33-15,-5-4-31 0,18 7-107 0,-7-4 17 0,2-1-17 16,1 0-6-16,1-2-230 15,1 1-115-15,0-1 95 0,2 0 12 0</inkml:trace>
  <inkml:trace contextRef="#ctx0" brushRef="#br0" timeOffset="170649.92">22245 16382 319 0,'0'0'144'16,"0"0"-3"-16,0 0-21 0,-25 8 3 0,25-8-3 16,-12 6 13-16,12-6 3 0,-13 9-29 15,7-5-2-15,-1 2 0 0,7-6-8 0,-14 12 1 16,8-6-27-16,-1 2-1 16,7-8-4-16,-9 13-10 0,6-8-4 0,3-5 17 0,-6 12-23 15,6-12 20-15,-2 11-9 16,2-11 17-16,0 0-23 0,2 15-2 0,-2-15-11 15,6 9 8-15,-6-9-2 0,10 9-3 0,-10-9-6 0,11 5 1 16,-11-5-18-16,7 3 5 16,-7-3 5-16,0 0-7 0,14 1-29 0,-14-1 16 0,0 0-3 15,0 0-5-15,0 0-10 0,17-6-6 16,-17 6-35-16,0 0 0 0,6-11-18 0,-6 11 15 16,0-12-28-16,0 12 23 15,3-14 8-15,-3 14 31 0,0-14-39 0,0 14 8 16,1-15-18-16,1 8 25 0,-2 7 1 0,2-15 35 0,-2 15-20 15,4-14 17-15,0 6-4 0,-4 8-13 16,7-12-21-16,-7 12 29 0,9-12-1 0,-2 8 26 16,-7 4 16-16,11-7-44 15,-4 5 8-15,-7 2-3 0,16-4 18 0,-16 4 2 0,17-1 37 16,-17 1-52 0,17 0-10-16,-17 0 36 0,22 5-1 0,-13-1-1 0,-1 1-29 0,-1-1 10 15,-1 3 8-15,2-1 26 16,-4 2-16-16,1-1 13 0,-5-7 18 0,6 15-26 15,-3-8 26-15,-3-7 8 0,5 15-24 0,-5-15 1 0,0 17 0 16,0-10 15-16,0-7-21 0,-5 14 16 16,5-14-18-16,-3 12 7 0,3-12-9 15,-6 13-4-15,6-13 1 0,-7 9 0 16,7-9-3-16,-6 8 8 0,6-8-8 0,-8 4 3 16,8-4-28-16,0 0 23 0,0 0-16 15,-11 4 16-15,11-4-14 0,0 0 14 0,0 0-33 0,0 0 12 16,0 0-5-16,0 0-18 0,0 0-20 0,-2-22 10 15,2 22 10-15,0 0-10 16,13-19-8-16,-5 11 5 0,-2 1 19 0,3 0 1 0,-2 1 27 16,2-1-24-16,0 2 1 15,0 0-1-15,0-1-7 0,0 2 20 0,0-1 5 0,3 1 13 16,-12 4-10-16,13-5 21 16,-13 5-42-16,16-4 39 0,-16 4-26 0,9-1 26 15,-9 1 7-15,0 0-12 0,0 0-3 16,18 4 11-16,-18-4-4 0,0 0 1 0,6 8-3 0,-6-8 8 15,0 0-10-15,0 12 12 0,0-12-22 0,0 0 12 16,0 12-12-16,0-12-11 16,0 0 5-16,0 0 11 0,0 12-21 0,0-12 0 0,0 0-5 15,0 0 18-15,0 0-3 16,0 0-51-16,0 0 5 0,3 11 1 0,-3-11-19 0,0 0 26 16,0 0-46-16,0 0 30 15,0 0 14-15,0 0 4 0,0 0-12 0,0 0-8 16,24-16-3-16,-24 16 3 0,11-9 34 0,-6 4 24 0,5 0-32 15,-10 5 2-15,12-10 49 16,-3 6 38-16,-9 4 3 0,11-7 10 0,-11 7-28 0,10-4 35 16,-10 4-12-16,0 0 18 15,0 0-13-15,0 0 15 0,0 0-20 0,17 10 10 16,-17-10-20-16,2 9 36 0,-2-9-37 16,0 12-4-16,0-12-29 0,0 14 18 0,0-14-25 0,0 15 15 15,0-15 13 1,0 14-31-16,0-14-33 0,-2 14-5 0,2-14 30 0,0 12-28 15,0-12-30-15,2 11-24 0,-2-11 11 0,4 9-33 0,-4-9 22 16,0 0-4-16,8 8 7 16,-8-8-13-16,0 0-15 0,7 5-13 0,-7-5 23 0,0 0-5 15,0 0-10-15,0 0-200 16,24-12-71-16</inkml:trace>
  <inkml:trace contextRef="#ctx0" brushRef="#br0" timeOffset="171219.67">22886 16320 604 0,'0'0'171'0,"0"0"6"0,0 0-26 15,0 0-5-15,-4 28-8 0,4-28-13 0,-9 23 1 0,3-10 7 16,0 3-8 0,-4 1-2-16,-1 2-18 0,2 1 5 0,-5-2-20 0,5 3-1 15,-7 2 6-15,5-3 0 0,-7 4-29 16,7-5-2-16,-2 1 3 0,1-3-11 0,1 3-10 15,1-2 3-15,-2-2-11 0,3-2 1 0,3-2-1 0,-4-1 3 16,5 0-13-16,-1-1 13 16,1-3 8-16,-1-1-31 0,6-6 7 0,-7 14-2 15,7-14-13-15,-7 9 29 0,7-9-14 16,-4 5-1-16,4-5-17 0,0 0 3 0,0 0 8 16,0 0-15-16,0 0-8 15,0 0 7-15,-15-17-27 0,15 17 17 0,-1-16-25 0,1 16 20 16,0-20-15-16,0 8 5 0,1-2 15 0,1-1-28 15,2 0-2-15,0-2 28 16,1-1-13-16,-1 0-18 0,3-1 23 0,0-1 2 0,6 1-14 0,-6 1 12 16,5 1 13-1,-2-1 0-15,-1 2-6 0,5 1 16 0,-1 3-17 0,1-2 19 16,-3 2-7-16,2 1-2 0,1 2-1 16,-1 1 19-16,1 0-6 0,3 2 5 0,-3 2-20 15,0 1 5-15,0 2-5 16,-1-1 25-16,1 2-22 0,-1 2-11 0,0-1 13 0,-3 3 26 15,1 2-14-15,-5 0 14 0,3 2 20 0,-6-1-36 16,3 2-2-16,-6-9 30 0,4 17-20 16,-5-7-5-16,1-10 2 0,-5 19-4 0,1-8 4 15,-4-1-5-15,2-1 3 16,-5 1 2-16,2 0-7 0,-1-2-13 0,0 0-23 0,-1 0 10 16,-1-2-26-16,3 0 9 0,0-1-42 15,0 1-44-15,0-2 4 0,9-4-39 0,-13 7-75 16,13-7 6-16,-12 3-5 0,12-3-339 0,0 0 14 0,0 0 51 15</inkml:trace>
  <inkml:trace contextRef="#ctx0" brushRef="#br0" timeOffset="171480.49">23166 16398 645 0,'0'0'212'16,"0"0"-15"-16,-4 19-31 0,4-19-4 0,0 0-21 0,-6 16 2 15,6-16-28-15,-6 13 3 0,6-13-3 16,-4 12-31-16,1-5 1 0,3-7-8 0,-6 9-24 16,6-9 11-16,-2 12-2 15,2-12-16-15,-4 7-3 0,4-7-22 0,0 0-18 16,-4 11-11-16,4-11-25 0,0 0-29 0,0 0-38 0,0 0-46 15,0 0-12-15,0 0-326 0,0 0-79 16,0 0 51-16,0 0 100 0</inkml:trace>
  <inkml:trace contextRef="#ctx0" brushRef="#br0" timeOffset="171833.54">23199 16262 696 0,'0'0'197'0,"7"-8"-3"0,-7 8-30 0,7-6-8 0,-7 6-20 15,11-5 7-15,-11 5-22 16,14-6 4-16,-14 6-43 0,11-6 2 0,-5 2-22 16,-6 4 12-16,14-6-7 0,-6 2 2 15,-8 4-13-15,13-9 3 0,-13 9-18 0,6-6 23 0,-6 6-33 16,7-7 10-16,-7 7-6 0,0 0-4 0,0 0 2 15,0-12-17-15,0 12-6 16,0 0 21-16,0 0-18 0,0 0 2 0,-23-3 5 16,23 3 1-16,-15 1-6 0,15-1-2 15,-17 5 2-15,17-5-17 0,-17 5 15 0,17-5-34 0,-14 5-28 16,7-3-7-16,7-2-21 16,-13 7-7-16,13-7-44 0,-9 6-36 0,9-6 0 15,0 0-2-15,-4 10 10 0,4-10 0 0,0 0-1 0,0 0-337 16,13 11 3-16,-13-11 23 0</inkml:trace>
  <inkml:trace contextRef="#ctx0" brushRef="#br0" timeOffset="172570.04">23470 16537 529 0,'0'0'169'0,"8"4"-5"15,-8-4-8-15,0 0-18 0,0 0-17 0,11 6 4 0,-11-6 1 16,0 0-11 0,9 5-13-16,-9-5-2 0,10 3-23 0,-10-3-13 0,0 0-5 15,14 2 2-15,-14-2-15 0,0 0 3 16,11 1-3-16,-11-1 0 0,0 0-23 0,19-4-13 15,-19 4-10-15,11-6-10 0,-11 6-28 0,10-6-24 0,-10 6-25 16,10-10-36-16,-10 10-10 16,7-10-15-16,-3 4 4 0,-4 6 37 0,10-15-6 15,-8 6 57-15,-2 9-16 0,5-13 8 16,-4 5 5-16,-1 8 24 0,2-13 12 0,-2 13 25 16,0 0 1-16,-4-13 17 15,4 13 8-15,0 0 16 0,-11-9 17 0,11 9 24 16,0 0 15-16,-16 0 22 0,16 0-29 0,0 0 11 0,-24 7-24 15,17-2 17-15,-2 1-23 0,2-1 11 16,-4 2-19-16,5-1 3 0,-1 2 1 0,3-1-1 0,-5 1 18 16,9-8-21-1,-4 14-12-15,0-6 5 0,4-8-5 0,-4 14-3 0,4-14-13 16,0 15-10-16,0-15-30 0,4 13-24 16,3-6-89-16,0-1-85 0,-7-6-27 0,13 10-362 15,-4-5 46-15,1-1 47 16,0 0 20-16</inkml:trace>
  <inkml:trace contextRef="#ctx0" brushRef="#br0" timeOffset="173180.25">23826 16627 302 0,'8'-6'92'0,"-4"1"13"0,-4 5-31 15,17-11-10-15,-10 4 15 0,-1 1-15 16,1 0-15-16,-2-1-6 0,-5 7-2 0,9-16 31 15,-7 10-11-15,-2 6-9 0,6-12-1 0,-6 12-5 0,2-13-10 16,-2 13-18 0,-1-11 12-16,1 11 4 0,0 0-14 0,-7-15 16 0,7 15 0 15,-9-7 10-15,9 7-23 0,-8-4 26 16,8 4-9-16,0 0-4 0,-17-3-20 0,17 3 37 16,0 0-9-16,-14 0 10 15,14 0-6-15,0 0-4 0,0 0-3 0,-17 4 2 16,17-4-4-16,0 0 25 0,0 0-3 0,-5 8 8 0,5-8-5 15,0 0-10-15,0 0-18 0,0 0 2 16,0 0-5-16,0 0 6 0,11 19-26 0,-11-19 43 0,5 8-18 16,-5-8-20-1,10 7-7-15,-10-7-11 0,6 7 7 0,-6-7 16 0,7 7-18 16,-7-7 34-16,6 9-42 0,-6-9 26 16,5 9-2-16,-5-9-6 0,5 9-12 0,-5-9 7 15,2 9-2-15,-2-9-3 16,2 9 13-16,-2-9 7 0,0 0-12 0,2 14-5 0,-2-14 12 15,0 0-12-15,3 11 7 0,-3-11 8 0,0 0-7 16,3 11 14-16,-3-11-2 0,0 0-12 16,7 9-3-16,-7-9 15 0,10 4-21 0,-10-4-19 15,17 5-42-15,-9-2 10 16,5-2-12-16,3 1-5 0,1-1-78 0,-1 2-4 0,4-2-72 16,1 0-366-16,1-1-18 15,2 2 100-15,-2-2 36 0</inkml:trace>
  <inkml:trace contextRef="#ctx0" brushRef="#br0" timeOffset="181680.53">23601 16122 327 0,'0'0'126'0,"-3"-11"-6"0,3 11-2 0,0 0-13 15,0 0-18-15,0 0 2 0,0 0-27 0,-4-13 48 16,4 13-41-16,0 0 0 0,0 0 0 16,0 0 0-16,0 0-13 0,-4-10 6 15,4 10-34-15,0 0 18 0,0 0 0 0,0 0-7 16,0 0-4-16,0 0-19 0,-3-11-6 0,3 11 23 0,0 0-5 16,0 0-10-16,0 0 8 15,0 0-13-15,-8-6 5 0,8 6 5 0,0 0-8 16,0 0-23-16,0 0 1 0,0 0 12 0,0 0 0 0,0 0 0 15,0 0-5-15,-23 10 21 16,23-10-32-16,-9 6 14 0,1-1 12 0,1 3 11 0,-2-3-8 16,0 2-8-16,0 2-13 15,1 0 9-15,-4-1 6 0,1 2-9 0,-3 0-82 16,3 1 9-16,-1 0-6 0,-1 0 63 16,2 0-67-16,-3 0 55 0,-1 3-19 0,1-3 21 0,1 3-15 15,1-3 7-15,1 2 8 16,-2-2 18-16,1 2-15 0,2-1-34 0,-2 1 23 15,1-1 16-15,0 2-1 0,1 0 22 0,-1-2-22 0,2 2 39 16,-2 0-30-16,4-2 4 16,0 1-20-16,1-1 8 0,0 0 17 0,-2-3-25 0,4 2-15 15,1-1-8-15,-1 1 87 16,2-1-34-16,2-10-22 0,-4 18-70 0,2-9-17 16,1 1-412-16,1-10 68 0</inkml:trace>
  <inkml:trace contextRef="#ctx0" brushRef="#br0" timeOffset="184409.94">23227 16377 153 0,'0'0'74'0,"0"0"6"0,0 0-9 16,0 0-14-16,0 0-9 0,-3-10 14 15,3 10 2-15,0 0-13 0,0 0 21 0,0 0-29 16,0 0-7-16,0 0 5 0,0 0-16 0,0 0 6 0,0 0-15 15,0 0 14-15,0 0 11 16,0 0-56-16,0 0 20 0,0 0 21 0,0 0-1 16,0 0-2-16,-7-8-7 0,7 8-1 15,0 0-2-15,0 0-6 0,0 0 6 0,0 0-13 16,0 0 8-16,0 0 0 16,0 0-3-16,0 0-16 0,0 0 9 0,0 0 10 0,-19 17 2 15,19-17 3-15,-10 10-6 0,6-4 1 0,-3 2-21 16,3 0 13-16,4-8 16 0,-10 17-22 15,6-10 19-15,-1 2-8 0,1-1 3 0,0 0-8 0,4-8 18 16,-5 15-10 0,3-8-16-16,2-7-13 0,-7 13-9 0,7-13-11 0,-5 12-10 15,5-12-34-15,-4 11 6 0,4-11 7 16,-2 9-238-16,2-9-102 0</inkml:trace>
  <inkml:trace contextRef="#ctx0" brushRef="#br0" timeOffset="185730.34">23571 16222 117 0,'0'0'23'0,"0"0"28"15,0 0-15-15,0 0-28 0,0-11 41 0,0 11-47 0,0 0 8 16,0 0 31 0,0 0-30-16,0 0 7 0,0 0-13 0,0-13 36 0,0 13-29 15,0 0 9-15,0 0 7 0,0 0-23 16,0 0 44-16,0 0-34 0,0 0 8 0,-3-12-7 16,3 12 12-16,0 0-8 15,0 0 8-15,0 0 0 0,0 0 1 0,0 0-22 0,0 0 16 16,0 0 0-16,0 0 3 0,0 0 48 0,-5-10-48 15,5 10-3-15,0 0 5 16,0 0-36-16,0 0 16 0,0 0 36 0,0 0-14 0,0 0-2 16,0 0 8-16,0 0-5 15,-4-10-21-15,4 10 11 0,0 0 40 0,0 0-48 0,0 0 7 16,0 0-2-16,0 0-2 16,0 0-9-16,0 0-14 0,0 0 4 0,0 0 16 0,0 0 2 15,0 0 29-15,0 0-26 16,-13-1-8-16,13 1-5 0,0 0-5 0,0 0-18 15,0 0 8-15,0 0-8 0,0 0 10 0,0 0 8 0,0 0-7 16,0 0-9-16,-23 10-2 0,23-10 0 16,-7 5 36-16,7-5-25 0,-8 4 2 0,8-4-11 15,0 0 32-15,-13 8-16 16,13-8-11-16,-8 6 19 0,8-6 0 0,-9 8-3 16,9-8-28-16,-10 7 25 0,4-2 1 15,6-5-8-15,-7 11 7 0,7-11 6 0,-8 9-28 0,8-9 30 16,-8 11 10-1,2-4 31-15,6-7-48 0,-7 11-3 0,7-11-8 0,-7 10 13 16,1-3-17-16,6-7 30 0,-8 11 7 0,8-11 3 16,-6 11-28-16,6-11 13 0,-6 10-13 15,6-10 8-15,-5 10-11 0,5-10 3 0,-6 10 5 16,6-10-5-16,-8 11 16 0,8-11-11 16,-6 10 13-16,6-10 2 0,-3 10-12 0,3-10-8 15,-4 9 5-15,4-9-2 0,-6 10 17 16,6-10-10-16,-3 9-15 0,3-9 10 0,-5 10-10 15,5-10-5-15,-4 8 10 0,4-8 0 0,-5 10 10 0,5-10 8 16,-6 9-26-16,6-9 14 16,-2 9-1-16,2-9 5 0,-5 8 8 0,5-8 36 15,-7 9-57-15,7-9 3 0,-4 8 0 16,4-8 10-16,0 0 0 0,-5 10-20 0,5-10 3 16,0 0 19-16,-6 10-12 15,6-10 5-15,0 0 6 0,-3 9-24 0,3-9 8 0,0 0 5 16,-6 9-10-16,6-9 15 0,0 0 0 0,0 0 2 15,-4 9-22-15,4-9 36 16,0 0-32-16,0 0 29 0,-5 8-13 0,5-8-5 0,0 0 0 16,0 0 8-16,0 0-23 15,-5 10 22-15,5-10 1 0,0 0 10 0,0 0-33 0,0 0 22 16,-2 10 4-16,2-10-24 0,0 0 36 16,0 0-13-16,0 0-5 0,0 0 0 0,-1 11-2 15,1-11 10-15,0 0-1 16,0 0-4-16,0 0-10 0,0 0 2 0,0 0 0 15,0 0 12-15,0 0-12 0,0 0 23 0,0 0-41 0,3 13 21 16,-3-13 2-16,0 0 23 0,0 0-20 16,0 0 12-16,0 0-4 0,0 0-3 0,0 0-21 15,0 0 8-15,2 8 15 16,-2-8-7-16,0 0 25 0,0 0-23 0,0 0-10 16,0 0-2-16,0 0 12 0,0 0-10 15,0 0 10-15,0 0-2 0,5 8 2 0,-5-8 6 0,0 0-44 16,0 0-11-16,0 0-53 0,0 0-3 0,0 0-30 15,0 0-3-15,0 0-62 16,0 0-283-16,0 0 2 0</inkml:trace>
  <inkml:trace contextRef="#ctx0" brushRef="#br0" timeOffset="187369.6">23790 16708 394 0,'0'0'140'0,"0"0"-6"16,0 0-1-16,0 0 0 0,0 0-31 16,0 0 26-16,0 0-5 0,0 0-21 0,0-13-2 15,0 13-13-15,0 0-20 16,0 0 10-16,0 0-3 0,0 0-5 0,0 0-23 0,0 0 26 16,0 0-29-16,0 0-2 15,0 0 5-15,0 0 21 0,0 0-19 0,2-13 6 0,-2 13-3 16,0 0 1-16,0 0-4 0,0 0-12 0,0 0-8 15,0 0 13-15,0 0 3 16,4-9-1-16,-4 9 1 0,0 0-8 0,0 0 4 0,0 0-14 16,5-10-8-16,-5 10 18 15,0 0-16-15,5-7 11 0,-5 7-26 0,0 0 18 0,7-8-15 16,-7 8 2-16,0 0 13 16,8-8-20-16,-8 8 25 0,9-8-18 0,-9 8 11 15,8-9-16-15,-8 9 5 0,11-8-13 0,-7 2-22 0,-4 6-16 16,9-11-36-16,-9 11-30 15,9-8-47-15,-9 8-18 0,5-8-153 0,-5 8-276 0,6-6 81 16,-6 6 21-16,0 0 61 16</inkml:trace>
  <inkml:trace contextRef="#ctx0" brushRef="#br0" timeOffset="188069.64">24318 16688 829 0,'3'-9'281'0,"-3"9"-22"0,0 0-26 0,0 0-13 16,4-9 0-16,-4 9-48 15,0 0 7-15,0 0-33 0,4-11-29 0,-4 11-24 16,0 0-19-16,0 0-56 0,0 0-36 16,0 0-74-16,0 0-44 0,0 0-43 0,0 0-164 15,0 0-312-15,0 0 122 16,0 0 57-16</inkml:trace>
  <inkml:trace contextRef="#ctx0" brushRef="#br0" timeOffset="193749.89">14855 16658 217 0,'0'0'105'15,"0"0"8"-15,0 0-26 16,0 0 23-16,0 0-23 0,0 0-5 0,0 0 12 0,0 0-4 16,0 0-11-16,0 0 3 0,0 0-10 15,0 0-8-15,0 0-5 0,0 0 18 0,0 0-6 16,-2-11-2-16,2 11-12 0,0 0-11 0,0 0 0 0,0 0 18 15,0 0-16 1,0 0-14-16,0 0-4 0,0 0 14 0,0 0-8 0,0 0 7 16,0 0 8-16,0 0-4 0,0 0-14 15,0 0 0-15,0 0-15 0,0 0 43 0,0 0 16 16,0 0-28-16,0 0 15 16,0 0-13-16,0 0-10 0,0 0-5 0,0 0-8 0,0 0 16 15,0 0-24-15,0 0 13 16,0 0-5-16,0 0 1 0,0 0-11 0,0 0 17 0,0 0-35 15,0 0 16-15,0 0-3 0,0 0-1 0,0 0-14 16,0 0 30-16,0 0-18 16,0 0 6-16,0 0-16 0,0 0 7 0,0 0 9 0,0 0 4 15,0 0-12-15,0 0 4 16,0 0-6-16,0 0-4 0,0 0 3 0,0 0 13 0,0 0-8 16,0 0-10-16,0 0 6 15,0 0-4-15,0 0-2 0,19 25 3 0,-19-25-3 16,4 7 12-16,-4-7 1 0,5 7-10 0,-5-7 5 0,8 7-8 15,-8-7-11-15,0 0 22 0,5 11-14 16,-5-11 0-16,5 8 1 0,-5-8-3 0,4 8 7 16,-4-8 6-16,0 0-8 15,6 11 3-15,-6-11-6 0,6 7 8 0,-6-7-10 0,5 10 13 16,-5-10-1-16,4 9 4 16,-4-9 1-16,6 8-22 0,-6-8 5 0,6 9 2 0,-6-9 14 15,4 9 1-15,-4-9-22 16,5 9 28-16,-5-9-2 0,3 10-19 0,-3-10 3 15,4 9 0-15,-4-9-10 0,5 10 12 16,-5-10-9-16,4 9 7 0,-4-9-11 0,3 8 24 16,-3-8-31-16,3 9 21 0,-3-9 4 15,0 0-12-15,3 12-2 0,-3-12 14 0,2 8-27 16,-2-8 10-16,3 10 5 0,-3-10-1 0,0 0 9 16,1 14 2-16,-1-14-20 0,2 11 12 15,-2-11-7-15,0 10 0 0,0-10-29 0,1 12 16 0,-1-12-20 16,0 14-11-16,0-14-23 0,-1 13-20 0,1-13-46 15,0 14-39-15,0-14-5 16,-2 16 23-16,2-16-340 0,-4 17-57 0,4-9 8 0</inkml:trace>
  <inkml:trace contextRef="#ctx0" brushRef="#br0" timeOffset="196530.07">10175 16612 327 0,'0'0'85'0,"0"0"-11"0,0 0 5 0,0 0 21 0,0 0-21 16,0 0 16-16,0 0-36 15,0 0 15-15,0 0-5 0,0 0-5 0,0 0-5 0,0 0 0 16,0 0-5-16,0 0 10 0,0 0-23 0,0 0 0 15,0 0 7-15,0 0-14 0,0 0-16 16,0 0 30-16,0 0-17 0,0 0 7 0,0 0-22 16,0 0-6-16,0 0-15 15,0 0 46-15,0 0-23 0,0 0 0 0,-23 5 5 0,23-5 0 16,0 0-13-16,0 0 5 16,0 0 31-16,-10 7 8 0,10-7-64 0,-9 5 12 0,9-5-2 15,0 0 3-15,-8 4 7 16,8-4-7-16,0 0-16 0,-11 7 28 0,11-7-15 15,-6 5 16-15,6-5-34 0,0 0 33 16,-12 7-23-16,12-7 8 0,-7 5 8 0,7-5 2 16,-9 6-12-16,9-6-3 0,-11 8 2 0,11-8 16 0,-7 8-13 15,7-8-3-15,-9 5 11 16,9-5 5-16,-9 7-16 0,9-7 8 0,-9 8-12 16,9-8 19-16,-7 8-17 0,1-3 16 15,6-5-32-15,-10 9 44 0,10-9-28 0,-10 9-8 16,10-9 3-16,-9 7 20 0,5-2-23 0,4-5 3 0,-10 9 5 15,10-9 15-15,-9 10-15 16,5-4 10-16,4-6-2 0,-9 12-3 0,4-7 10 16,5-5-25-16,-9 13 2 0,7-8 16 15,2-5-16-15,-9 11 18 0,9-11-3 0,-8 10-2 16,5-3-18-16,3-7 36 16,-7 10-20-16,7-10-1 0,-7 11 6 0,7-11 15 15,-6 10-34-15,6-10 16 0,-5 11-7 0,5-11 22 0,-4 10-28 16,4-10 24-16,-7 10-22 0,7-10 6 15,-7 12 0-15,7-12 13 0,-4 8-6 0,4-8-4 0,-3 10 12 16,3-10-5 0,-6 10-33-16,6-10 25 0,-5 9-20 0,5-9 21 0,-5 10 12 15,5-10 0-15,-4 8-12 0,4-8 12 16,-6 8-18-16,6-8 11 0,0 0-3 0,-5 9 2 16,5-9-32-16,0 0 25 15,-4 11-1-15,4-11 12 0,0 0-14 0,-3 9 23 0,3-9-30 16,0 0 28-16,-8 11-1 0,8-11-12 0,0 0-10 15,-3 10 20-15,3-10-4 0,0 0 6 16,0 9-1-16,0-9 24 0,0 0-37 0,0 0-3 16,-2 11 7-16,2-11 9 15,0 0-34-15,0 0 23 0,-1 11 5 0,1-11-8 0,0 0-7 16,0 0 18-16,0 13-8 16,0-13-11-16,0 0 6 0,0 0 18 0,1 12-16 0,-1-12 11 15,0 0-26-15,2 11 16 16,-2-11-9-16,0 0 27 0,0 12-3 0,0-12-13 15,0 0 2-15,0 13-10 0,0-13 11 0,3 9 15 16,-3-9-49-16,0 0 29 0,0 14-14 0,0-14 34 16,8 9-20-16,-8-9-9 0,0 0 14 0,3 11-8 15,-3-11 5-15,0 0 5 16,4 7 33-16,-4-7-27 0,0 0 4 0,7 7 16 0,-7-7-6 16,0 0 1-16,0 0-13 15,9 4 20-15,-9-4-15 0,0 0 23 0,0 0-5 0,0 0 2 16,0 0-18-16,0 0 9 0,22-7 6 15,-22 7 6-15,0 0-30 0,10-5 12 16,-10 5-5-16,10-6 5 0,-10 6-11 0,7-6 4 0,-7 6-16 16,7-8 25-16,-7 8 1 15,7-7-16-15,-7 7-12 0,9-9 12 0,-5 3 0 0,-4 6-10 16,7-9 16-16,-7 9 7 16,6-11-3-16,-6 11-10 0,7-10-7 15,-7 10 5-15,5-9 20 0,-5 9-5 0,2-10 2 0,-2 10 11 0,0 0-21 16,4-13 32-16,-4 13-4 0,1-11-38 15,-1 11 8-15,0 0 10 0,-1-13-8 0,1 13-2 16,0 0 8-16,-4-14-6 16,4 14-2-16,0 0 7 0,-4-12-15 0,4 12 13 15,0 0-5-15,-5-12 0 0,5 12-13 16,0 0 5-16,-7-11-2 0,7 11 12 0,-6-8-2 0,6 8-11 16,0 0 9-16,-9-10-6 15,9 10-13-15,-5-6 5 0,5 6-9 0,0 0 24 16,-11-6-24-16,11 6-1 0,0 0 3 0,-11-5-8 0,11 5 15 15,0 0 16-15,0 0-18 16,-13 0-8-16,13 0-7 0,0 0-14 0,0 0-27 0,-16 6-36 16,16-6-26-16,-7 6-51 15,7-6-13-15,-9 7-23 0,9-7-346 0,-7 12 11 16,3-7 41-16,4-5 51 0</inkml:trace>
  <inkml:trace contextRef="#ctx0" brushRef="#br0" timeOffset="205009.71">12035 10447 547 0,'0'0'208'0,"4"-8"-9"0,-4 8 3 0,0 0-4 16,0 0-22-16,5-9 1 16,-5 9-21-16,0 0-2 0,0 0-26 0,0 0 0 0,0 0-21 15,0 0-5-15,0 0-12 16,0 0 2-16,-13-12-28 0,13 12 10 0,0 0-17 16,0 0-6-16,-20 1-5 0,20-1 8 15,0 0-13-15,-24 7-8 0,13-4 3 0,1 1 5 0,-3 1-8 16,2 0 3-16,-4 0 12 0,0 1-22 0,-1 1 5 15,-1 1-31-15,2-1 23 16,-3 1-3-16,-2 1-7 0,0-1-3 0,-1 4-2 0,0-2-11 16,2 1 37-16,-1 2-21 15,-1-1-16-15,4 1 21 0,-2 0-26 0,0 0 16 0,1 0-6 16,1 1-4-16,1-1-6 16,0 2 21-16,0-1-3 0,0 1-2 0,2 1-11 15,0-1 3-15,3 1-15 0,-2 2 18 16,0-2 4-16,2 0-7 0,2 3-2 0,0 0-1 0,-1-1 11 15,2 1-6-15,0 1 3 0,2-1-12 0,1-2 2 16,0-1 2-16,3 2 1 16,-3-1 9-16,2 0-2 0,2 0-20 0,1-1 28 15,-2 1-23-15,0 0 4 0,4-2 9 16,0-1-3-16,-1 0-5 0,2 1-8 0,0-1-2 0,1-1 10 16,1 0-26-16,0-1-8 15,4 1-4-15,-1-3 20 0,1 1-5 0,0-1 5 16,1 0-36-16,0-2 10 0,-1 1-45 0,1-2-9 0,1 0-2 15,-4 1 0-15,2-1-28 16,2-2-5-16,-2 2 0 0,2-1-18 0,-4-3 30 0,3 3-7 16,-1-3-31-16,-9-3-210 15,19 5-153-15,-7-2 15 0</inkml:trace>
  <inkml:trace contextRef="#ctx0" brushRef="#br0" timeOffset="205909.94">11895 10859 312 0,'-3'-11'133'0,"3"11"3"0,0 0-24 15,-2-12 26-15,2 12-30 0,0 0 5 16,0 0-21-16,-2-13 0 0,2 13 31 0,0 0-16 15,0 0 19-15,-3-14-1 0,3 14-10 0,0 0 11 0,0 0-16 16,-3-10-3-16,3 10 1 16,0 0-39-16,0 0 15 0,0 0 8 15,-4-10-10-15,4 10-30 0,0 0-11 0,0 0 5 16,0 0 0-16,0 0-3 0,-4-9-7 0,4 9-10 0,0 0 9 16,0 0 4-1,0 0-11-15,0 0-13 0,0 0-12 0,0 0 12 0,0 0 8 16,-14-4-12-16,14 4 1 0,0 0 22 0,0 0-27 0,0 0 6 15,0 0 5-15,-20 10 3 16,20-10-14-16,-10 6 6 0,10-6-10 0,-8 7 7 0,8-7 0 16,-10 8 5-16,4-4-4 15,6-4-6-15,-14 11-15 0,8-7 20 0,0 3-15 16,-1-1 5-16,7-6 2 0,-12 14-17 16,6-8 15-16,0 2 18 0,6-8-13 0,-11 15-5 15,7-8-15-15,0 1 27 16,4-8-24-16,-6 16 4 0,3-9 3 0,0 3 15 0,3-10-13 15,-3 14 14-15,2-5-14 0,1-9-2 0,0 16 18 16,0-16-16-16,1 15 1 0,1-7 4 16,-2-8-2-16,4 15 5 0,0-8-15 0,-4-7 2 0,6 12-2 15,-1-4 13-15,1-3 17 16,-6-5-22-16,10 10 4 0,-1-6-17 0,-9-4 15 16,17 7 15-16,-7-4-12 0,-2-1-1 15,-8-2 11-15,18 3 10 0,-8-2-18 0,-10-1-2 16,20-1-6-16,-20 1 8 0,17-3-2 0,-17 3-8 0,17-2 15 15,-17 2-7-15,14-4 12 16,-14 4-18-16,14-5 6 0,-14 5-3 0,9-6-3 16,-9 6 14-16,8-8-14 0,-8 8 11 15,7-8-16-15,-7 8 18 0,5-9 1 0,-5 9-19 0,4-9 18 16,-4 9-18 0,0 0 8-16,0-13 0 0,0 13-7 0,0 0-1 0,0 0-5 15,-6-15-5-15,6 15-2 0,0 0 7 16,-11-6-7-16,11 6 15 0,-10-2-8 0,10 2-5 15,0 0-8-15,-20 0-10 0,20 0-2 0,0 0 7 0,-21 1 8 16,21-1-5-16,-17 4-23 16,10-2-5-16,7-2-42 0,-17 7-9 0,9-4-26 15,0 2-44-15,8-5-41 0,-16 10-421 16,8-3 17-16,3-2 117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13T18:32:08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3138 1550 534 0,'0'0'144'0,"0"0"22"0,0 0-22 0,2-14 22 16,-2 14-18-16,0 0 3 16,0 0-15-16,0 0 2 0,2-13-10 0,-2 13-15 15,0 0 2-15,0 0 3 0,0 0-16 16,0-12 3-16,0 12-20 0,0 0 4 0,0 0-9 0,0 0-6 16,3-13-15-16,-3 13-26 15,0 0 26-15,0 0-18 0,0 0-18 0,0 0 13 16,0 0-8-16,0 0-5 0,0 0-10 0,0 0 2 0,0 0-7 15,0 0-8-15,0 0 0 16,0 0-5-16,0 0-16 0,0 0 47 0,0 0-39 0,0 0 21 16,0 0-8-16,0 0 15 15,-16 33-23-15,12-22 8 0,-1 0-2 0,0 0 4 16,-1 5 29-16,1-2-18 0,-1 1-13 16,2 1 7-16,-2-2-12 0,-2 2 5 0,2 0 0 0,0-1 0 15,0 0 5 1,1 0-15-16,-2 0 0 0,1 0 15 0,1-1-2 15,0-2 2-15,1 0-18 0,0-1 16 0,0 1 7 0,-2-2-10 0,3-1 7 16,0 1 1-16,-1-1 0 16,4-9-16-16,-6 17 8 0,3-10-8 0,3-7 16 0,-5 13 2 15,5-13-15-15,-4 14 13 16,4-14 2-16,-3 10 6 0,3-10-6 0,-4 10 0 16,4-10-7-16,-3 10 14 0,3-10 1 15,0 0-18-15,-5 11-5 0,5-11 16 0,0 0-11 0,-4 9 12 16,4-9-17-16,0 0 13 0,0 0-11 0,-4 11 14 15,4-11-4-15,0 0 9 16,0 0-4-16,0 0-7 0,-4 9 1 0,4-9 6 16,0 0-9-16,0 0 0 0,0 0-24 15,0 0 8-15,0 0-12 0,0 0-14 0,0 0 6 0,0 0-57 16,0 0-50-16,0 0-27 16,0 0-43-16,0 0-153 0,0 0-282 0,0 0 107 15,0 0 6-15,0 0 66 0</inkml:trace>
  <inkml:trace contextRef="#ctx0" brushRef="#br0" timeOffset="1350.04">2906 1320 79 0,'0'0'13'0,"-20"2"-18"0,20-2 45 15,0 0-11-15,-13 3 1 16,13-3-27-16,-11 1-8 0,11-1 33 0,0 0-10 16,-13 4 7-16,13-4-22 0,-11 4 5 15,11-4 12-15,-9 4-4 0,9-4-22 0,0 0 4 0,-11 4 25 16,11-4-13 0,0 0-2-16,-13 5-18 0,13-5 20 0,0 0 18 0,-10 6 21 15,10-6-49-15,0 0 35 0,-8 3-37 16,8-3 43-16,0 0-39 0,0 0 14 0,-11 6-21 15,11-6 17-15,0 0-6 0,0 0 6 0,-7 5 1 0,7-5 3 16,0 0-16-16,0 0 23 16,0 0-34-16,0 0 1 0,0 0 13 0,0 0-3 15,0 0 2-15,0 0 44 0,0 0-20 16,0 0 28-16,0 0-1 0,0 0 6 0,16 15 8 16,-16-15 4-16,16 4 11 15,-6-2-13-15,-10-2-2 0,23 3 12 0,-8 0-2 0,-1-3-3 16,5 1-17-16,2 0 14 0,-3-1-14 0,5 2 22 15,-2-2 6-15,0 0-39 0,0 0 0 16,2 2-8-16,-3-4 8 0,2 4 0 0,1-4-13 0,-4 2-2 16,2 0-10-16,-3-2 15 15,-2 4-24-15,0-4 19 0,0 2-21 0,0 0 1 16,-2 0 6-16,0 0-14 0,-14 0-11 16,20-1 26-16,-20 1-10 0,19 0 18 0,-19 0-26 15,16 0 5-15,-16 0 0 16,16 0 20-16,-16 0-37 0,0 0 4 0,15 0 16 0,-15 0-19 15,0 0 1-15,14-1 8 0,-14 1-4 0,0 0-12 16,0 0-25-16,0 0 10 0,16-2-1 16,-16 2-12-16,0 0-41 0,0 0-2 0,11 3-11 0,-11-3 10 15,0 0-30 1,0 0 30-16,0 0-32 0,10 5 11 0,-10-5-40 0,0 0-363 16,4 7 71-16</inkml:trace>
  <inkml:trace contextRef="#ctx0" brushRef="#br0" timeOffset="2309.77">3519 1625 286 0,'0'0'100'0,"0"0"-8"0,0 0-2 0,0 0-1 15,0 0-9-15,0 0 4 0,44 3-45 0,-37 0-1 16,6 0-33-16,-13-3-38 0,21 3 10 16,-10 1-179-16,2-1-254 0</inkml:trace>
  <inkml:trace contextRef="#ctx0" brushRef="#br0" timeOffset="3390.02">4453 1857 279 0,'-5'-9'110'0,"5"9"-13"0,-6-9-15 0,6 9 15 0,-8-8-2 16,8 8-21-16,-10-9-25 16,4 4-8-16,6 5 23 0,-15-10-6 0,9 6-12 0,6 4-2 15,-16-8-24-15,5 5 34 16,11 3-18-16,-19-7-18 0,7 4 0 0,2 1 0 15,10 2 0-15,-23-4 12 0,12 3-22 0,11 1 7 0,-24-2-7 16,11 2 20-16,13 0-17 16,-24 0 1-16,12 2-24 0,-1-1 29 0,13-1-4 0,-23 2 0 15,13 1-3-15,-1 0-10 16,11-3-20-16,-20 7 30 0,10-2-18 0,1-1 24 16,1 1-29-16,0 0 16 0,8-5-11 15,-13 12 10-15,8-7-30 0,5-5 10 0,-9 11 16 16,6-4 4-16,3-7-25 0,-4 11 34 0,4-11-35 0,-2 11 24 15,2-11-7-15,0 0 22 16,5 17 3-16,-5-17 33 0,7 8-12 0,-1-3-3 0,-6-5 10 16,15 6 7-16,-6-1-7 15,1-2-17-15,-10-3 1 0,22 3 21 0,-12-1-27 0,4-2 14 16,-14 0-7-16,27-3-3 16,-14 2-3-16,2-1 16 0,1-2-36 0,-1 0 16 15,0-1-11-15,0 0 31 0,-1-1-20 16,2-2 2-16,-4 2-13 0,1-3 3 0,1-1-21 0,-2 1 13 15,0-3-33-15,0 1 51 0,-2-3-15 0,-1 2-44 16,1-2 3-16,-1 0-6 16,-1 0 8-16,1-1-27 0,-2 2-1 0,-1-2 10 15,1 0 6-15,-1 2 20 0,-3 1-8 16,0-1-2-16,0 2-1 0,0 0 29 0,-2 1-3 0,-1 10 6 16,5-18-21-16,-5 18 23 15,1-15 15-15,-1 15-15 0,2-11-13 0,-2 11 1 16,1-11-27-16,-1 11-4 0,0 0 30 0,0-11 0 0,0 11-7 15,0 0 4-15,0 0 14 16,0 0-14-16,0 0-22 0,0 0 17 0,0 0 4 16,0 0 22-16,0 0-3 0,0 0-27 15,0 0 9-15,-23 17 39 0,18-8-20 0,0 0 10 16,1 2-6-16,0 0-25 0,0 3 6 16,-1 0-6-16,-2 1 25 0,2 1-1 0,-1-2 22 0,2 3-10 15,-2-1-16 1,-1 4 16-16,0-2-18 0,3-1 18 0,-1 0 8 0,3-1-8 15,-1 0-3-15,-2 0-5 0,3-1-12 0,-1 0 9 0,3-1-4 16,0-2 7-16,1 1-30 16,-1-3 9-16,2 0 27 0,0 0 40 0,1 0-64 0,0-1 16 15,-3-9 5-15,9 13 23 16,-2-6-1-16,1-1-22 0,-1-3 8 0,-7-3-42 16,20 7-43-16,-11-6-23 0,-9-1-38 15,18-1-85-15,-18 1-264 0,24-4 29 0</inkml:trace>
  <inkml:trace contextRef="#ctx0" brushRef="#br0" timeOffset="3689.64">4722 1776 332 0,'0'0'105'0,"0"0"44"0,0 0-42 0,-21 22-17 16,21-22 17-16,-5 15 1 16,3-7-16-16,0 2 0 0,2-10-7 0,-4 17-24 15,1-8 3-15,3-9 3 0,-3 18-19 16,3-18 8-16,0 14-7 0,0-14-5 0,2 14 22 0,-2-14-12 16,4 13 5-1,-4-13 2-15,3 11-12 0,-3-11 17 0,5 9-9 0,-5-9 9 16,9 6-25-16,-9-6-7 0,10 3-34 0,-10-3-11 15,0 0-32-15,18-1-44 0,-18 1-28 16,16-9-47-16,-11 4-419 0,3-2 41 0,-1 0 36 16</inkml:trace>
  <inkml:trace contextRef="#ctx0" brushRef="#br0" timeOffset="4019.77">4808 1595 353 0,'0'0'133'0,"0"0"-3"0,0 0 24 0,0 0-21 0,0 0 3 16,0 0 10-16,0 0-6 0,0 0-9 15,0 0-13-15,0 0 12 0,0 0-25 16,28-13-5-16,-28 13-18 0,10-7-18 0,-10 7 15 0,9-11-10 0,-6 6-17 15,-3 5-19-15,4-11 3 16,-4 11-3-16,1-12-23 0,-1 12-2 0,0-11-18 16,0 11 5-16,0 0 2 0,-10-13-7 15,10 13-3-15,-11-6-13 0,11 6 16 0,-15-3 10 16,15 3-5-16,-19 3-23 16,19-3-26-16,-21 6-12 0,10 1 4 0,-1 0-20 0,-1 2-33 15,2 1-28-15,1 1 4 0,0 2-357 16,1-1 10-16,3 3-3 0</inkml:trace>
  <inkml:trace contextRef="#ctx0" brushRef="#br0" timeOffset="6049.86">5096 1888 632 0,'0'0'217'0,"0"0"-22"16,0 0-21-16,-5-16-21 0,5 16 9 0,0 0-27 15,-7-12 14-15,7 12-16 0,-7-9-36 0,7 9-20 0,-9-9 0 16,9 9-3-16,-8-7 23 15,8 7-15-15,-14-7-36 0,7 4-5 0,7 3-7 16,-16-5 14-16,16 5-20 0,-17-3 6 16,17 3 4-16,-18 0-28 0,18 0 6 0,-19 4-1 15,8-3 13-15,0 3-15 16,1 0 0-16,-1 0-24 0,2 0 14 0,-1 2 5 0,0-2 7 16,2 3-17-16,-1-1 2 0,9-6 12 15,-14 11-7-15,9-3-28 0,-1-2 11 16,6-6-6-16,-6 11-3 0,6-11 6 0,-3 12-3 0,3-12 10 0,0 0 21 15,6 12 0 1,-6-12 0-16,7 7-16 0,-7-7-2 0,13 6 5 0,-13-6 13 16,13 2 2-16,-13-2 3 0,15 0-10 15,-15 0 15-15,20-4-8 0,-10 0-20 0,1 1 10 16,0-2-13-16,-1-1 1 16,2 2 4-16,-2-3-4 0,2 1-6 0,-3 0-3 0,1-1 19 15,-2 1 2-15,2 0-28 16,-3 0-3-16,-7 6 16 0,11-11-15 0,-11 11 4 0,10-8-22 15,-10 8 4-15,6-8 19 0,-6 8 2 0,0 0-15 16,8-4 7-16,-8 4 13 16,0 0-7-16,0 0 12 0,0 0 3 0,0 0-5 0,0 0-3 15,0 0-8-15,0 0 19 0,2 24 9 16,-2-24-17-16,1 12-3 0,-1-12 6 0,3 14-29 16,0-7-5-16,-3-7-3 15,8 17-4-15,-2-9 7 0,0 0-33 0,1-1 22 0,2 0-45 16,1 1 28-16,2-3-26 0,2 4 19 0,-1-4 14 15,3 0-12-15,0 0 0 0,1-1-24 16,-3-3-9-16,5 2 58 0,-4-3-17 16,4 0 27-16,-4-2-14 0,3 0 24 15,1-2 11-15,-2 0-20 0,1-1 33 0,-4-2-13 0,2 0-2 16,-2-1 45-16,-1-1 6 16,-2 0 10-16,-1-1 13 0,-2 2-6 0,-1-3 19 0,-1 2 4 15,0 0 16-15,-3 0-20 16,1 0 15-16,-4 9-28 0,-3-15 5 0,3 15-21 15,-7-12 3-15,0 5 2 0,-2 2-4 0,9 5-8 0,-22-4-14 16,7 2 9-16,3 2 0 0,-3 0-1 16,0 2 1-16,2 0 10 0,-1 0-21 0,3 1-10 15,11-3-2-15,-21 6-8 16,12-1-6-16,0-1 19 0,9-4-18 0,-10 7-13 0,10-7-11 16,-7 9 22-16,7-9 1 15,-2 9-12-15,2-9 3 0,0 0 30 0,0 0-7 16,13 11-14-16,-13-11 6 0,12 5 3 0,-12-5 17 0,15 2-20 15,-15-2 5-15,15 1-10 16,-15-1 30-16,16 0-35 0,-16 0 20 0,15-1-5 0,-15 1-5 16,13 0 13-16,-13 0-14 0,0 0-6 15,15 1 14-15,-15-1-20 0,0 0 11 0,9 6-11 16,-9-6 7-16,6 9 14 16,-6-9-3-16,4 11-18 0,-2-2 28 0,-2-9-5 0,2 18-7 15,-1-5 2-15,1 0 2 0,-2 7 1 0,-2-2 20 16,2 2-13-16,-1 2 8 0,0 3 13 15,-2 0-26-15,3 0 26 0,-4 1 2 0,2 0-23 16,2-1-7-16,-1 1 15 16,-2-2-18-16,2-4 0 0,1-1 28 0,-2-1-5 0,1-1-8 15,1-2 11-15,-3-3 0 16,1 0 14-16,1-2 24 0,1-10-10 0,-4 15 0 0,4-15-18 16,-4 10 18-16,4-10-3 15,0 0-15-15,-9 2 12 0,9-2-4 16,0 0-31-16,0 0 33 0,-14-16-5 0,14 16-39 0,-7-19 13 0,6 8-9 15,-1-3 17-15,2 0-8 0,2-2-5 16,2-2 18-16,-3-1 11 0,6-3-16 16,-1 5-3-16,1-3-9 0,3-1 6 15,1 1 4-15,1-2-13 0,4 0 17 0,0 0-15 0,4 3 8 16,1-2 3-16,0 2-8 16,0 0-8-16,3 0 8 0,-1 1-8 0,1 1 7 0,2-1-6 15,-2 1-22-15,-1 1 21 16,-1-1 6-16,-2 5-1 0,-3-2-2 0,1 1-24 15,-3 2 16-15,0 0 8 0,-2 0-13 0,-2 0-21 0,-1 1-2 16,-2 0-3-16,0 1 3 0,0 0 8 16,-4 2 12-16,0-1-5 0,-4 8 3 0,4-11-5 15,-4 11 9-15,0 0-22 16,-4-15-5-16,4 15 13 0,0 0 7 0,-14-10-8 0,14 10-7 16,-13-3 20-16,13 3 8 15,-14 0-15-15,14 0 18 0,0 0-29 0,-21 4-2 16,21-4 20-16,-13 4-2 0,13-4-21 0,-12 6 18 0,12-6-4 0,-8 8-4 15,8-8 6 1,-5 9-11-16,5-9 6 0,-3 10 2 0,3-10-5 0,-2 11 20 16,2-11-7-16,0 12 12 0,0-12-2 15,2 14-5-15,-2-14 10 0,3 16-17 0,-2-8 4 16,-1-8 18-16,3 18-5 16,-2-10-7-16,1 2-6 0,-1 0 5 0,-1-10-7 0,2 18 3 15,-1-10 9-15,-1-8-4 0,0 17 2 16,0-9-11-16,0-8 6 0,0 17 18 0,0-17-39 15,-1 16 32-15,1-16 4 0,0 15 0 0,0-15 0 0,0 13-23 16,0-13 11-16,1 14-42 16,-1-14-7-16,4 11 15 0,-4-11 1 0,6 12 11 15,-2-7 1-15,-4-5-2 16,14 11-14-16,-6-6-19 0,3-3-17 0,-1 2 14 0,2-1-3 16,1-1 0-16,1 0-46 15,2-2 36-15,-3 0-6 0,6-2 32 0,-2 2-47 0,2-4 21 16,0 1 2-16,-2-1 16 0,3-3-31 0,0 2-5 15,-2-4 45-15,1 0-9 0,-4 0 25 16,2 0 24-16,-4 0-6 0,2 0 16 0,-3-2 2 16,-2 1 7-16,1-2 32 0,-4 3 5 15,-1-1-3-15,-1 2 0 0,-3-1-16 0,-2 9 29 16,2-16-41-16,-2 16 16 0,-4-14-6 16,4 14 13-16,-11-10-8 0,11 10 10 0,-14-7-4 0,14 7-11 15,-18-2-23 1,6 3 23-16,12-1-7 0,-24 3-14 0,12 0 14 0,0-1-3 15,2 2-5-15,-2 1-26 0,3 0 23 0,0-1 16 0,9-4-24 16,-16 9-4-16,9-2-1 16,7-7 11-16,-9 8-29 0,6-1 19 0,3-7-11 0,-3 10 13 15,3-10-3-15,0 0 1 16,0 0-3-16,7 17 7 0,-7-17-15 0,10 6-4 16,-10-6-9-16,14 6 5 0,-5-5 6 15,-9-1-23-15,16 1 30 0,-16-1-7 0,21-1-1 16,-21 1 19-16,19-4-16 0,-9 1 13 0,0 1-8 0,-10 2 29 15,20-6 2-15,-11 2 10 16,0 0 21-16,-9 4 10 0,12-5-8 0,-12 5-15 0,11-4 8 16,-11 4-24-16,0 0-19 15,10-5 14-15,-10 5-12 0,0 0 25 0,0 0-18 0,0 0-4 16,0 0 14-16,0 0-12 16,0 0-10-16,0 0 20 0,6 16-3 0,-6-16-17 15,0 0 7-15,0 16-5 0,0-16-5 0,0 11-26 0,0-11-12 16,2 11 0-16,-2-11-32 0,2 12 14 15,-2-12 15-15,4 11-33 0,-4-11-3 0,7 10-51 16,-7-10-274-16,10 7-79 16</inkml:trace>
  <inkml:trace contextRef="#ctx0" brushRef="#br0" timeOffset="6809.54">6468 1891 465 0,'-2'7'162'0,"2"-7"-16"16,-4 18-11-16,1-8 9 0,2 1-16 0,-2-2 0 0,0 2-24 15,3-11-22-15,-4 19 26 0,1-10-24 0,3-9-4 0,-5 15 9 16,2-9-2-1,3-6 3-15,-3 13-21 0,3-13 15 0,-4 9 27 0,4-9 1 16,0 0 6-16,-3 9-8 0,3-9-33 16,0 0-3-16,0 0 16 0,0 0-9 0,0 0-27 15,0 0 10-15,0 0-7 16,0 0-32-16,0 0-15 0,-9-27-7 0,9 27-3 0,4-15-13 16,-4 15-2-16,8-18-13 0,-4 10 5 15,2-1-23-15,2 0 15 0,0-1-26 0,1 3 45 16,1 0-9-16,1 1-2 0,-1 1 5 0,1 0 11 0,1 3-19 15,-1-1 18 1,3 0 6-16,0 2-8 0,-14 1-21 0,24 3 5 0,-12 0-2 16,0 0 13-16,-2 0 7 0,0 4 16 15,1-2-19-15,-2 1 14 0,-2 0-6 0,3 2-17 16,-5-2-1-16,2 2 4 16,-4-1-4-16,-3-7 8 0,9 11-7 0,-9-11 33 0,7 10-21 15,-7-10 8-15,3 10 13 0,-3-10 0 0,0 0-1 16,4 9 6-16,-4-9 13 0,0 0 0 15,0 0 2-15,0 0 5 0,0 0-4 0,0 0-11 0,0 0 5 16,0 0 20-16,0 0-9 16,0 0-44-16,0 0 18 0,0 0-16 0,0 0-7 15,0 0-18-15,0 0-6 0,-2-36 34 16,7 27-28-16,-1 2 15 0,1-2 1 0,2 0-6 16,2 0-16-16,2 1 4 15,-2 0 7-15,4 1-21 0,-1-1 13 0,2 2 6 0,-2 0 9 16,3 1-55-16,0-2 2 0,0 5 23 0,1-2-18 15,-1 3 33-15,1-1-5 0,-1 2-5 16,-2 0 10-16,1 2 6 0,0 1-19 0,-1 0-4 0,-2 1 22 16,-1 1 39-16,0 2-41 15,0 0 15-15,-2-1-18 0,0 1 13 0,-4 1-2 16,0 1 15-16,1-2 7 0,-2 2 24 16,-3-9-16-16,3 19-5 0,-3-12 21 0,0-7 7 15,0 17-23-15,0-17 21 16,-6 17-8-16,1-8-13 0,-1 0-17 0,1-2-34 0,-1 1-39 15,-3-3-30-15,0 2-69 0,-1-2-405 0,1 0 139 16,-2-1-64-16</inkml:trace>
  <inkml:trace contextRef="#ctx0" brushRef="#br0" timeOffset="18229.99">3472 2369 289 0,'0'0'125'0,"0"0"-12"15,0 0-3-15,0 0 8 0,0 0 7 0,0 0-7 16,0 0-16-16,0 0-5 0,0 0 21 0,0 0-18 0,0 0-23 15,0 0 20-15,0 0-12 0,0 0-6 16,0 0 10-16,0 0-9 0,0 0-21 0,0 0-8 16,0 0 26-16,0 0-34 15,0 0 14-15,0 0 4 0,0 0-15 0,0 0-5 0,0 0 5 16,0 0-2-16,0 0-14 16,0 0 1-16,0 0 5 0,0 0-5 0,0 0 10 0,0 0-24 15,0 0 6-15,0 0-2 16,0 0 12-16,0 0-2 0,0 0 18 0,0 0-14 15,0 0 9-15,0 0-8 0,0 0 5 0,16-24-13 0,-16 24 13 16,0 0-21-16,0 0 19 16,0 0-24-16,11-4 21 0,-11 4-18 0,0 0 15 0,0 0-15 15,14-3 13-15,-14 3 7 16,0 0-23-16,13-1-2 0,-13 1-8 0,0 0 6 0,14-1 7 16,-14 1-6-16,0 0-12 15,17 0-2-15,-17 0 38 0,13-1-39 0,-13 1 26 0,15 0-28 16,-15 0 15-16,16 0-7 0,-16 0-1 15,18-1 1-15,-18 1 10 0,18 1-11 16,-18-1-2-16,18 0 5 0,-8 0 6 0,-10 0-22 0,18 0 19 16,-18 0-11-16,17 1 19 0,-17-1-16 15,18 0 0-15,-7 0-3 0,-11 0 6 0,18 1-8 16,-18-1 18-16,15 1-6 16,-15-1-2-16,19 1-15 0,-11 1 20 0,-8-2-5 15,17 1-12-15,-17-1 7 0,20 2 5 16,-20-2-10-16,17 1 10 0,-7 0-15 0,-10-1 38 0,18 1-23 15,-18-1 10-15,18 3-12 0,-9-3-6 0,-9 0-7 16,17 1 5-16,-17-1-3 16,17 1 18-16,-17-1-12 0,17 1 20 0,-17-1-16 0,14 2-9 15,-14-2-6-15,13 2 36 16,-13-2-36-16,15 2 23 0,-15-2-25 0,15 2 12 16,-15-2 6-16,15 1 0 0,-15-1 2 15,13 2 5-15,-13-2-2 0,15 2-8 0,-15-2-13 16,13 3 13-16,-13-3 10 0,14 1-2 0,-14-1-16 0,14 2 0 15,-14-2 3-15,14 1 0 0,-14-1-8 16,14 2 18-16,-14-2 8 0,13 1-23 0,-13-1 10 16,13 2-5-16,-13-2 5 15,14 3 13-15,-14-3-26 0,14 3 26 0,-14-3-21 0,14 2 21 16,-14-2-16-16,17 1 1 16,-17-1 2-16,16 2 13 0,-6 0-16 0,-10-2 11 0,15 3-13 15,-15-3 15-15,17 2-3 16,-17-2-4-16,16 1 0 0,-8 0-9 0,-8-1 4 15,17 2 22-15,-17-2-27 0,17 1 17 0,-17-1-15 0,14 1-3 16,-14-1-12-16,17 3 32 0,-17-3-17 16,14 1 18-16,-14-1-21 0,16 1 26 0,-16-1-30 15,14 2 14-15,-14-2 1 16,13 1 2-16,-13-1-8 0,15 0 19 0,-15 0-27 0,13 1 24 16,-13-1 13-16,14 1-39 15,-14-1 16-15,13 0-14 0,-13 0-7 0,14 1 11 0,-14-1 2 16,11 1 10-16,-11-1-3 0,0 0 6 0,20 0-3 15,-20 0 5-15,11 2 3 16,-11-2-21-16,13 1 6 0,-13-1 27 0,0 0-32 0,20-1-3 16,-20 1 2-16,11 1 21 0,-11-1-16 15,0 0 3-15,20-1-10 0,-20 1 2 0,14 0-2 16,-14 0 23-16,13-2-29 16,-13 2 19-16,14 0-3 0,-14 0-13 0,14 2 31 15,-14-2-23-15,14 0 0 0,-14 0 7 16,16 0-9-16,-16 0 2 0,13 0 2 0,-13 0 3 0,15 0-10 15,-15 0 25-15,14 0-15 0,-14 0-2 0,14 3-4 16,-14-3 32-16,15 0-21 16,-15 0 0-16,15 0-10 0,-15 0 3 0,14 1-6 0,-14-1 31 15,17 1-36-15,-17-1 21 16,16 0 2-16,-16 0-28 0,17 1 5 0,-17-1 16 0,15 1-8 16,-15-1 10-16,16 0-3 15,-16 0 4-15,15 2-12 0,-15-2 9 0,16 1-11 16,-16-1 11-16,16 0-11 0,-16 0 8 0,18 1-5 0,-18-1 5 15,17 0-2-15,-17 0 32 0,18 1-37 16,-18-1-4-16,18 0 4 0,-9 2 7 0,-9-2 0 16,19 1 15-16,-19-1-12 15,18 1-11-15,-9-1 10 0,-9 0 9 0,20 2-4 0,-20-2-4 16,17 1 2-16,-7-1-5 16,-10 0-10-16,17 1 7 0,-17-1-4 0,20 2 9 0,-12-2-4 15,-8 0 4-15,20 1-12 16,-20-1 20-16,19 3 16 0,-19-3-26 0,17 2-16 15,-9-1 14-15,-8-1-8 0,20 1 10 0,-20-1-6 0,18 1 9 16,-9-1-6-16,-9 0 6 0,16 1-8 16,-16-1 7-16,19 3 1 0,-9-3 15 0,-10 0-31 15,18 2 13-15,-8-2-2 16,-10 0 4-16,21 2-12 0,-9-2 12 0,-2 2-4 0,-10-2 25 16,21 2-33-16,-11-1 20 15,1-1-18-15,-11 0 19 0,20 1-6 0,-20-1 7 0,17 2-27 16,-7-2 13-16,-10 0-1 0,18 1 13 0,-18-1-10 15,20 0 5-15,-20 0 6 16,17 2-27-16,-17-2 19 0,17 0 10 0,-17 0-13 0,16 0 0 16,-16 0 0-16,16 1 5 0,-16-1-16 15,15 0-1-15,-15 0 12 0,16 0-3 0,-16 0-5 16,15 0 21-16,-15 0-23 16,14 0 13-16,-14 0-9 0,13 0 22 0,-13 0 7 15,0 0-33-15,18 2 4 0,-18-2-1 16,14-2-3-16,-14 2 4 0,0 0 1 0,17 0 21 0,-17 0-24 15,0 0 11-15,18 0-14 0,-18 0 14 0,12 0-3 16,-12 0 5-16,0 0-10 16,15-1 5-16,-15 1-18 0,0 0 18 0,16 0 13 0,-16 0-16 15,0 0 6-15,13-2 2 16,-13 2-13-16,0 0 24 0,13-1-32 0,-13 1 14 0,0 0 7 16,0 0-8-16,15 1-5 15,-15-1 1-15,0 0 4 0,0 0 16 0,0 0-28 16,0 0 22-16,17-2 4 0,-17 2-6 0,0 0-3 0,0 0-17 15,0 0 15-15,0 0-3 0,0 0-20 16,0 0-2-16,11-1-11 0,-11 1-15 0,0 0-3 16,0 0-15-16,0 0-49 15,0 0-53-15,0 0-42 0,0 0 1 0,0 0-11 0,0 0-312 16,0 0-31-16,0 0 31 16,0 0 26-16</inkml:trace>
  <inkml:trace contextRef="#ctx0" brushRef="#br0" timeOffset="29739.91">6388 3975 435 0,'0'0'163'15,"0"0"-1"-15,0 0-21 0,0 0 10 0,0 0 2 16,0 0 8-16,10 2-25 0,-10-2 15 16,0 0-10-16,0 0-5 0,0 0-11 0,0 0 5 15,0 0-9-15,0 0 4 16,0 0-22-16,0 0 4 0,0 0 1 0,0 0-26 0,0 0 7 16,0 0-2-16,0 0 8 15,0 0-21-15,0 0-15 0,0 0 7 0,0 0-7 0,0 0-15 16,0 0 15-16,0 0-13 15,0 0 8-15,0 0-11 0,-2-25 3 0,2 25-28 16,0 0-3-16,0 0 1 0,0 0-1 16,0 0 1-16,-9-10-6 0,9 10 3 0,0 0-3 0,-11-5 5 15,11 5 3-15,0 0-13 0,0 0 0 0,-16-2 0 16,16 2 11-16,0 0 4 16,-19 1-2-16,19-1 0 0,-16 2-10 0,16-2-8 15,-17 4-5-15,7-1 5 0,10-3 12 16,-21 5-17-16,11-3 18 0,-1 2-15 0,1 0 12 0,0-1-8 15,-4 2-12-15,5-1 10 0,1 1-5 0,-3 0 2 16,11-5 19-16,-19 9-21 16,12-3-6-16,-3-2 1 0,3 2 15 0,7-6-10 0,-13 10-8 15,6-3-4-15,0-3 9 16,7-4-10-16,-8 10 3 0,8-10-8 0,-8 11 2 0,8-11 8 16,-4 10-2-16,4-10 12 15,-4 11-17-15,4-11 28 0,-3 11-16 0,3-11-13 16,0 12 44-16,0-12-15 0,3 13-16 0,-3-13 8 0,7 11-2 15,-7-11 15-15,9 11-16 0,-5-4 1 16,2-1 2-16,1 0 0 0,1 0 10 0,-1 1-18 16,2-1 13-16,2 0-7 15,0-1 17-15,-2 2-10 0,3-3 0 0,-2 3 3 16,0-2 0-16,1 0-6 0,1 0 1 16,-1 0-1-16,2 0 6 0,-2 0 2 0,2 0 13 15,-2 0-13-15,1-2-15 0,0 5 3 16,0-3 7-16,-1 0-3 0,0 0 19 0,-2 1-16 15,1-1-10-15,1 0-5 0,-4 2 5 0,2-3 2 0,-1 1 0 16,-8-5-17-16,11 9 7 16,-5-2-2-16,-6-7 33 0,9 9-31 0,-4-3 0 0,-5-6-2 15,4 11 5-15,-4-11-3 16,4 11-13-16,-4-11 13 0,2 11 13 0,-2-11-12 16,0 0-6-16,-3 17 10 0,3-17 5 15,-4 10-12-15,4-10 28 0,-9 9-39 0,2-2 42 0,7-7-4 16,-13 10 1-16,4-7-5 0,0 2 0 0,-1-2-19 15,10-3 19-15,-19 7 10 16,7-4-5-16,1 0-21 0,11-3 21 0,-23 3 10 16,9-2-15-16,3 1-11 0,11-2 6 15,-26 0-1-15,15-2 8 0,11 2-12 0,-27-2 7 0,15 1-5 16,0-2 10-16,-1 1 11 16,-1-1-26-16,3 1 10 0,-1-2-23 0,-1 1 7 15,0 1 22-15,2-2-34 0,-1 1 23 0,0-1-11 0,12 4 1 16,-19-9 10-16,11 5-5 15,-4 0 8-15,4 0-21 0,8 4 15 0,-15-8 8 0,9 3 8 16,6 5-21-16,-12-9-4 16,12 9 9-16,-12-7 21 0,12 7-39 0,-7-6 16 15,7 6-7-15,-7-7 12 0,7 7 2 16,0 0-2-16,-8-8-13 0,8 8 3 0,0 0 13 0,0 0 4 16,-7-7-25-1,7 7 8-15,0 0-10 0,0 0-16 0,0 0 33 0,0 0-17 16,0 0-3-16,0 0 13 0,0 0 2 0,0 0 10 15,0 0-2-15,0 0-5 0,0 0 0 16,0 0-2-16,0 0 14 0,0 0-27 0,-9 19 7 0,9-19-13 16,0 0-38-16,0 0-43 15,1 16-19-15,-1-16-48 0,0 0-36 0,1 16-92 16,-1-16-358-16,10 10 46 0,-3-3 99 16,0-3-2-16</inkml:trace>
  <inkml:trace contextRef="#ctx0" brushRef="#br0" timeOffset="31226.27">8915 3968 519 0,'0'0'205'0,"-5"-9"-13"0,5 9-21 15,0 0 1-15,0 0-21 0,0 0-31 0,0 0 0 16,0 0-30-16,0 0 12 16,0 0-12-16,0 0-8 0,0 0-8 0,0 0-17 15,0 0-11-15,0 0 10 0,0 0-5 0,0 0 5 0,0 0-12 16,-27 22 2-16,21-15 5 0,1 2 8 15,-2 1 5-15,1 0-3 0,-1 3-17 0,0 0 12 16,0 1-2-16,0 0-8 16,-3 1 8-16,-2 1-8 0,1 2-20 0,0-1 7 0,1-1-8 15,1-1 16-15,-1 2-23 16,-1-2 13-16,3-2-16 0,-2 2 11 0,3 0-13 0,-3-2 18 16,2-1-6-16,-1 2 1 15,1-3-16-15,-1 1 21 0,5-2-24 16,-2-3 24-16,-1 2-26 0,0 0 11 0,2-2-19 0,5-7 11 0,-8 13 10 15,3-8-13-15,5-5-3 0,-6 10-12 16,6-10-18-16,-6 9-11 0,6-9-7 0,0 0-28 16,-6 8-54-16,6-8-25 15,0 0-29-15,0 0-20 0,0 0-103 0,0 0-327 16,0 0 43-16,0 0 59 0,0 0 44 16</inkml:trace>
  <inkml:trace contextRef="#ctx0" brushRef="#br0" timeOffset="31639.54">8814 4076 604 0,'15'-6'189'0,"-15"6"-17"0,12-4-29 0,-12 4 8 15,11-4-26-15,-11 4-7 16,0 0-3-16,15 1 0 0,-15-1-10 0,0 0-7 16,14 8-6-16,-14-8-8 0,9 10-30 15,-7-4 18-15,2 3-31 0,-2 0 33 0,3-1-15 0,-3 4-3 16,3-1-2-16,-4 0 10 16,3 1-26-16,0 0 8 0,-2-1-10 0,1 2 2 15,3-1-4-15,-4 1-1 0,0-1 0 16,4 2-20-16,-2-1 15 0,0-2-5 0,-1 0-12 15,1 0 19-15,2-2-12 0,-4 2-8 0,4-2 8 0,0 0 0 16,-1-1 0-16,1 0-10 16,-3-1 12-16,3 0 1 0,-6-7-37 0,14 11 11 15,-7-7-20-15,-7-4 4 0,14 7-20 16,-6-4-20-16,-8-3-26 0,15 2-26 0,-15-2-7 0,15 1-29 16,-15-1 1-1,17-1-49-15,-7-4-26 0,-10 5-340 0,17-8 41 16,-7 2 7-16</inkml:trace>
  <inkml:trace contextRef="#ctx0" brushRef="#br0" timeOffset="32009.82">9330 3962 588 0,'0'0'202'16,"0"-13"11"-16,0 13-26 15,0 0-36-15,2-11-5 0,-2 11-29 0,0 0-12 16,0 0-12-16,0 0-4 0,0 0-22 16,0 0-19-16,0 0 16 0,0 0 0 0,0 0-5 0,0 0 5 15,0 0 8 1,0 0-1-16,-22 28-30 0,15-19 26 0,2 3-13 0,-1 1 15 16,1 0-8-16,-3 4 11 0,0-1-11 15,0 1-2-15,-1 2-5 0,-3 0 0 0,3 1-6 16,1 0-9-16,-1-1-14 0,-1-4 4 0,1 3-1 0,-1 1 8 15,-2-1-13-15,5-2 5 16,-1-1 8-16,1 0-19 0,-3-1 17 0,2-1-19 16,1 0-2-16,1-1 5 0,-2 1 5 15,2-3 8-15,3 0-31 0,-3 0-16 0,2 0-40 16,1-1-57-16,-3 0-53 16,5 1-70-16,1-10-403 0,-4 16-27 0,1-9 67 0,3-7 90 15</inkml:trace>
  <inkml:trace contextRef="#ctx0" brushRef="#br0" timeOffset="34219.94">7553 5936 611 0,'0'0'218'0,"0"0"-8"0,9-7-21 16,-9 7 34-16,0 0-39 0,0 0 0 0,5-5-15 16,-5 5 5-16,0 0-15 0,0 0-8 15,0 0-13-15,0 0-33 0,8-7-2 0,-8 7-3 0,0 0-26 16,0 0 5-16,0 0 3 16,0 0-44-16,0 0 16 0,0 0-13 0,0 0-18 15,0 0 8-15,0 0-6 0,0 0 9 0,0 0-4 0,0 0-6 16,0 0 22-16,-6 30-23 15,6-30-8-15,-6 16-2 0,3-5 7 16,-1-1 6-16,1-1-18 0,-1 1 17 0,1 2-10 16,-1 0-2-16,0-1 28 0,1 1-28 0,-1-1 2 15,2 0-7-15,-4 1 2 0,2-1-7 16,2-2 10-16,-3 3-6 0,2-2 1 0,1-1-3 0,2-9 16 16,-5 17-14-1,2-9-2-15,3-8 1 0,-4 14-6 0,4-14 5 0,-2 12-26 16,2-12 31-16,-5 10-25 0,5-10-3 0,-2 10-20 15,2-10-29-15,0 0-22 0,-3 10 4 16,3-10-10-16,0 0-25 0,0 0-26 0,-2 11 21 0,2-11-6 16,0 0-20-16,0 0-33 15,0 0-13-15,0 0 36 0,-6 8-223 0,6-8-208 16,0 0 39-16,0 0 72 0</inkml:trace>
  <inkml:trace contextRef="#ctx0" brushRef="#br0" timeOffset="34640.11">7217 6252 406 0,'0'0'198'0,"0"0"-40"0,0 0 21 15,0 0-15-15,0 0 46 0,0 0-28 0,0 0-23 16,0 0-31-16,0 0 18 16,0 0-31-16,18 15 5 0,-18-15-7 0,14 4 15 0,-14-4-41 15,19 3 15-15,-7-2-38 16,0 1 20-16,-1-1-17 0,2 0-13 0,0 1 2 0,2-1-12 15,-2-1-6-15,2 0 11 0,-2 2 2 16,3-2-31-16,-1 1-20 0,-1 0 5 16,0-1-28-16,2 1-7 0,-2-1-16 0,0 1 0 0,0-1-18 15,-1 0-13-15,3 0-18 0,-5 2 31 16,-11-2-18-16,25 0-33 0,-12 0-18 0,-13 0 20 16,21 1-38-16,-11-2 8 15,-10 1-31-15,19 0 10 0,-19 0 44 0,16 0-100 16,-16 0-267-16,17-3 21 0</inkml:trace>
  <inkml:trace contextRef="#ctx0" brushRef="#br0" timeOffset="35140.01">7466 5816 302 0,'0'0'130'0,"0"0"-10"15,0 0 1-15,0 0 12 0,0 0-5 16,0 0 41-16,0 0-49 0,0 0 13 0,0 0 5 0,0 0 13 15,0 0-2-15,0 0-8 16,0 0 2-16,0 0-23 0,0 0-12 0,42 8 10 16,-31-7-21-16,3 0-8 0,-14-1-12 0,26 2 3 0,-13-1-19 15,2-1-10-15,1 2-18 16,2-4-4-16,-3 4-32 0,0-2-12 0,-1-2-39 0,3 2-8 16,-2 0-81-16,-1 0-26 15,-1-1-23-15,-13 1-13 0,25-1-166 0,-14 0-194 16,-11 1 35-16,18-2 87 0</inkml:trace>
  <inkml:trace contextRef="#ctx0" brushRef="#br0" timeOffset="48289.94">5539 3962 342 0,'0'0'118'16,"0"-13"-20"-16,0 13 6 0,0 0 7 0,0 0-40 15,0 0 19-15,0 0-21 0,0-12 0 0,0 12 5 0,0 0 8 16,0 0 3-16,0 0-6 16,3-11-15-16,-3 11 59 0,0 0-3 0,0 0-23 15,-2-15-10-15,2 15 3 0,0 0-3 16,2-10 0-16,-2 10-8 0,0 0-30 0,0 0 5 0,0-14 23 16,0 14-6-1,0 0-22-15,0 0-3 0,1-11-5 0,-1 11-33 0,0 0 35 16,0 0-15-16,0 0-2 0,0 0-1 0,0-13 1 0,0 13-11 15,0 0 16 1,0 0-33-16,0 0 9 0,0 0-20 0,0 0 21 0,0 0-39 0,0 0 3 16,0 0 18-16,0 0-3 15,0 0 18-15,0 0-10 0,0 0-18 0,0 0 18 16,0 0 3-16,0 0-14 0,0 0 16 16,0 0 5-16,-8 30-5 0,8-30-10 0,-2 17 28 15,1-7-18-15,1 1-8 16,-2 0-12-16,1 3 25 0,1-2-13 0,-1 2 8 0,-2 4 8 15,1-1-13-15,-1 1 0 0,3-1-18 0,-3 1 28 16,1-1 2-16,2-1 4 0,-3 2-16 16,2-2 10-16,-1 2-3 0,1-1-2 0,0 1-15 0,-1-1 33 15,1 0-21 1,1 0 3-16,-2 1 8 0,1-2 5 0,-1 1-6 0,1-2-12 16,1 0 0-16,-2 1 10 0,1 1-20 15,0-4 28-15,1 3 7 0,-2-1-7 0,2-1-18 16,-1 1 10-16,2 0-2 15,-1 1-1-15,0-1 1 0,0-1 7 0,0 0-15 0,0 1 10 16,2 0-8-16,-2 0 11 0,1-1-16 0,0 1 13 16,-1-1 11-16,0-1-6 0,2 1-7 15,-2 0-14-15,0 0 9 0,0-2 15 0,1 1-1 16,-1-1-4-16,2 1 5 16,-2-2-26-16,1 1 0 0,-1 0 24 0,2-1-6 0,-2 0 18 15,1 0-23-15,-1 1 15 0,0-12-17 0,2 21 14 16,-2-10-14-16,1-1 9 0,0 1-32 15,-1-11 40-15,2 18-20 0,-2-8 5 0,0-10 0 0,4 19 3 16,-4-12 12 0,0-7-30-16,4 17 12 0,-3-11 3 0,-1-6-2 0,3 15 17 15,0-9-15-15,-3-6 2 0,3 14 1 16,-3-14 17-16,1 11 1 0,-1-11-11 0,5 11-2 16,-5-11-8-16,3 10 2 15,-3-10 9-15,1 10-11 0,-1-10 2 0,4 9-4 0,-4-9 9 16,0 0 14-16,3 11-19 0,-3-11 1 0,0 0-1 15,2 10 19-15,-2-10-11 0,0 0-12 16,4 10 17-16,-4-10-15 0,0 0 10 0,0 0 13 16,0 0-28-16,2 9 33 15,-2-9 16-15,0 0-1 0,0 0-14 0,0 0 6 0,0 0 11 16,0 0-10-16,0 0 8 0,0 0-6 16,0 0-5-16,0 0-10 0,0 0 29 0,0 0-29 15,0 0 23-15,0 0-15 16,0 0-14-16,0 0 4 0,0 0 2 0,0 0-10 0,0 0-8 15,19-18-3-15,-19 18 32 0,0 0-19 0,12-6-7 16,-12 6-3-16,8-5 8 0,-8 5 2 16,11-2 0-16,-11 2-10 0,14-5 11 0,-5 2-24 15,-9 3 13-15,21-4 3 16,-8 2-3-16,0 1 0 0,0-2-5 0,4 2-15 0,-1-1 33 16,2 1-13-16,2 0 23 15,1 0-23-15,0 0 3 0,2-2 5 0,-2 2-11 0,3 0-7 16,-1-1-15-16,0 2 20 0,2-1-3 0,-1 1-10 0,1-1 23 15,1 1-25 1,-3 0-5-16,3 0-9 0,0 0-1 0,-2 0 4 0,3 0 8 16,-3 0-10-16,1-1 8 0,1 1-11 15,-1 0 3-15,-1 0 2 0,1-2-2 0,-2 1-5 16,0 1 7-16,1 0 3 16,-4-1 3-16,1 1-6 0,0-1 23 0,-3 1-17 0,-2-1-1 15,0 1-2-15,0 0 3 16,0-2 7-16,0 2-7 0,-2 0-1 0,1 0 11 0,-1-1-21 15,0 1 3-15,-1-1-3 0,3 2 1 0,-16-1-4 16,26-1 16-16,-11 2-22 16,1-2 16-16,-3 1-27 0,-1-2 15 0,2 1-2 0,-14 1-18 15,26 0 12-15,-15-1 26 0,-11 1-2 16,22-1-3-16,-12 1 7 0,-10 0-12 0,20 0 5 16,-20 0 16-16,17-1-16 15,-17 1-11-15,20 0 1 0,-12-2-5 0,-8 2 27 16,18 0-12-16,-18 0-20 0,17 0-3 0,-17 0 33 0,17-1 3 15,-17 1-16-15,19 0-5 0,-19 0 13 16,14 0-10-16,-14 0 16 0,14-1-1 0,-14 1-18 16,14 0-2-16,-14 0-39 15,13-2 8-15,-13 2 21 0,0 0-37 0,18 0 26 0,-18 0 13 16,0 0-48-16,16-1 27 16,-16 1-14-16,0 0-6 0,18 0 2 0,-18 0 19 0,0 0-3 15,17 0-3-15,-17 0 19 16,0 0-16-16,13 0-41 0,-13 0 15 0,0 0-10 15,0 0 31-15,13 0-20 0,-13 0-34 0,0 0-156 0</inkml:trace>
  <inkml:trace contextRef="#ctx0" brushRef="#br0" timeOffset="50640.02">6975 4938 327 0,'0'0'110'0,"0"0"-23"15,0 0 16-15,-6 9-14 0,6-9 8 16,0 0-27-16,0 0 24 0,-8 10-14 0,8-10-6 0,0 0-2 15,-4 11 12-15,4-11-15 0,-3 10-5 0,3-10-10 16,-4 10-23-16,4-10 17 16,-3 12 6-16,3-12-8 0,-3 13 0 0,3-13 5 0,-3 15-38 15,0-6 15-15,3-9 3 16,-5 19 18-16,2-9-19 0,0 0 1 0,0-1-16 0,3-9 3 16,-4 21 18-16,1-11-15 15,2 1 4-15,-2 0 6 0,0 2 0 0,0-2-19 16,2 2 9-16,-3-1-18 0,1 3 25 0,1-1-5 0,1-2-13 15,0 1 0-15,-1 0-7 0,-1 3 33 16,2-2-8-16,-1-1-38 0,1 1 20 0,0 0-3 16,-1-1 4-16,1 0 4 15,-1-1-10-15,1 2 3 0,-1-1 10 0,2-1-18 0,-2 1 0 16,2-1-3-16,-4 1 1 16,4-1 30-16,-3 1-33 0,1-2 17 0,2 0-12 0,-1 2 13 15,-1-2-18-15,1 0 5 0,0 2 26 0,1-13-11 16,-2 24-23-16,1-15 14 15,1 1-1-15,-1 2 0 0,-1-1 13 0,4 0 0 0,-2-11-11 16,-4 22-4-16,3-13 22 0,1 4-9 16,-1-3-6-16,-1 1-10 0,2-11 13 0,-1 23-13 15,-1-12 18-15,1 1-34 16,1-1 24-16,-1 0-3 0,1-11 11 0,0 23-19 16,-3-12 8-16,2 2-15 0,1-1 20 15,1 0-28-15,-1-12 21 0,0 22-1 0,-1-10 9 0,1-1-9 16,0 2 13-16,-2-3-22 0,2-10 14 0,0 22-4 15,0-13-8-15,0 2 10 16,2 0 13-16,-2-11-3 0,0 19-7 0,1-9-18 0,-1 0 33 16,0-10-21-16,3 19 16 15,-3-11-13-15,0-8 6 0,0 19-6 0,1-10 8 0,-1-9-1 16,0 18-9-16,0-10-21 16,0-8 28-16,0 19-10 0,0-10-2 0,0-9-24 15,1 16 36-15,1-7-7 0,-2-9 15 0,1 16-21 0,-1-16-2 16,2 16-8-16,-2-8-10 0,0-8 26 15,2 15-8-15,-2-15 10 0,2 13-23 0,0-5 3 16,-2-8 17-16,1 14-7 16,-1-14 15-16,1 13 0 0,-1-13 6 0,2 13-14 0,-2-13 19 15,0 12-3-15,0-12-28 16,1 12 30-16,-1-12-30 0,1 11 25 0,-1-11-5 0,2 10 1 16,-2-10-24-16,0 0 10 15,1 14 6-15,-1-14 2 0,0 0 10 0,2 11-10 16,-2-11 11-16,0 0-11 0,0 0-8 0,0 14 8 0,0-14-5 15,0 0 0-15,0 10-2 0,0-10-11 16,0 0 36-16,0 0-18 0,0 0 5 0,-3 14-7 16,3-14 5-16,0 0-3 15,0 0 8-15,0 0-21 0,0 0 18 0,0 11 3 0,0-11 7 16,0 0-22-16,0 0 12 16,0 0-23-16,0 0-2 0,0 0 5 0,0 0 5 0,0 0-3 15,0 0-7-15,0 0-19 16,-2 11 29-16,2-11-8 0,0 0 3 15,0 0 2-15,0 0-7 0,0 0 5 0,0 0 0 0,8 9-8 0,-8-9 23 16,0 0-5-16,0 0 15 0,8 5-15 16,-8-5 13-16,0 0-3 0,10 2-5 0,-10-2 6 15,0 0-1-15,12 5-10 16,-12-5 8-16,10 2-24 0,-10-2 29 0,11 5-5 16,-11-5-8-16,12 2 10 0,-12-2-8 15,16 2-27-15,-16-2 43 0,14 3-18 0,-6-1 15 0,-8-2-10 16,19 3-12-16,-11-1 14 0,-8-2 1 0,20 2-3 15,-6-1 5-15,-14-1-2 16,22 2-11-16,-10-1-12 0,1 2 0 0,-1-1 2 0,1-1 21 16,0 0 2-16,1 0-10 15,-1 0-5-15,1-1 10 0,-1 2-21 0,2-1 19 0,-2 0-16 16,2-1 21-16,0 1-34 16,1-1 29-16,-3 2-13 0,3-1 2 0,-2-1-2 15,0 1-1-15,2-1 11 0,-2 0-10 0,4 0 8 0,-5 2 7 16,2-2-18-16,0 1 13 0,0-1-13 15,-1 0-10-15,4 0 13 0,-5 1-5 0,3 0-16 16,-2-1 8-16,1 0-10 16,1 0 33-16,-2 0-26 0,1 2 8 0,-1 0-15 0,0-2 20 15,0 0 18-15,-2 1-20 16,1 1-24-16,3-2 19 0,-3 1 10 0,0-1-21 0,2 1 15 16,-3 1-9-16,3-2 17 15,-1 0-2-15,1 2 2 0,-1-1-25 0,1 0 25 16,-1 0 1-16,0 1-21 0,-1-1-1 0,3 0 4 0,-3 1 9 15,5-1-9-15,-5 0-8 0,3 0 15 16,-2 1 5-16,3 0-26 0,-1-1 19 0,0-1-1 16,-1 2 11-16,1-1 0 15,0-1-8-15,2 1 3 0,-2-1 15 0,-2 0 0 0,3 2-5 16,-3-1-18-16,2-1 12 16,-1 1-14-16,-2 0 7 0,3-1 8 0,-4 0 20 0,2 1-13 15,-14-1-2-15,27-1 3 16,-17 2-1-16,-10-1-12 0,21 0 22 0,-10 1-12 15,-11-1-5-15,20 0-8 0,-9 0 26 0,-11 0-21 0,18 2-2 16,-18-2 9-16,16 0 14 0,-16 0-8 16,14 0 8-16,-14 0-6 0,15 0-12 0,-15 0 8 15,14 1 12-15,-14-1-8 16,11 0 6-16,-11 0-23 0,13 0 15 0,-13 0-3 16,14 1-10-16,-14-1 8 0,0 0 3 15,13 2-1-15,-13-2-7 0,0 0 2 0,16 0 16 0,-16 0 5 16,0 0-11-16,0 0 14 0,15 1-22 0,-15-1 42 15,0 0 0-15,0 0 3 16,0 0 1-16,0 0 14 0,0 0 10 0,13 1-25 0,-13-1 12 16,0 0 0-16,0 0 0 15,0 0-23-15,0 0-2 0,0 0 10 0,0 0-3 0,8-8-2 16,-8 8-1-16,0 0 9 16,0 0 7-16,0 0-18 0,0 0 3 0,0 0 5 15,-4-15 5-15,4 15 0 0,0 0-8 16,0 0-8-16,0 0-7 0,-5-19-2 0,5 19 12 0,-5-13-18 15,5 13 18-15,-1-14 21 0,1 14-34 0,-4-15-15 16,4 15 21-16,-2-18-6 16,2 7-7-16,0 0-6 0,0 11-9 15,-2-21 2-15,2 10 20 0,0 0-5 0,0-2 3 16,0 13-8-16,0-24-2 0,2 13-1 0,-2-3 19 0,0 3-11 16,0-3-15-16,0 2 5 15,0-2 5-15,-2 2 3 0,4-2-8 0,-2 1-18 16,0-2 33-16,2 1-18 0,-1-1 6 0,2-1-13 0,-2 1 20 15,2-2-33-15,0 2 20 0,-2 1 3 16,1-2 6-16,-1-1-40 0,3 2 29 0,-4-2-8 16,2 3 24-16,0-1-29 15,0-1 18-15,1 2 10 0,-1 1-23 0,0-2 5 0,-2 1 14 16,4-2-17-16,-4 0 6 16,4 2 5-16,0-1-2 0,-2-1-6 0,2 1-2 0,-2 0-1 15,1 2 22-15,1-1-22 16,-4 2 1-16,4-5 26 0,-1 3-19 0,2 0 0 15,-3 1 6-15,1-1-16 0,-2-1 21 0,4 0-18 0,-3 0 2 16,2 1 3-16,-2 0 15 0,1 0 8 16,1-1-23-16,-1-1-8 0,0-1 16 0,-1 1-8 15,2 0 5-15,-2 1-6 16,0 1 14-16,0-2-5 0,1 2-3 0,-1 0 0 16,0 2 2-16,0 0 1 0,1 0 7 15,-2 1 5-15,-1-2-7 0,4 2-18 0,-2-1 20 0,-2 12-5 16,2-20 8-16,0 10-8 0,-2-1-5 0,2 0-13 15,-1 1-5-15,-1 10 26 16,1-18-5-16,-1 6 7 0,3 2-15 0,-3 10-8 0,0-17 18 16,0 17 3-16,0-19 5 15,0 10-11-15,0 9-2 0,0-20-15 0,0 10 28 0,0 10-6 16,2-18-12-16,-2 9 3 16,0 9 14-16,2-19-14 0,-2 19-3 0,0-16 10 15,0 16-10-15,0-15 5 0,0 15-11 16,0-15 17-16,0 15-9 0,2-11-7 0,-2 11 23 0,0 0-16 15,0-14 8-15,0 14 10 0,0 0-22 0,0-13 2 16,0 13-13-16,0 0 2 16,2-10 11-16,-2 10-10 0,0 0 20 0,0 0-10 15,1-12 5-15,-1 12 2 0,0 0-12 16,0 0-18-16,0 0 13 0,0-13-13 0,0 13-19 0,0 0-19 16,0 0-16-16,0 0-38 15,0 0-59-15,0 0 2 0,0 0-5 0,0 0-133 16,0-12-230-16,0 12 13 0,0 0 30 0</inkml:trace>
  <inkml:trace contextRef="#ctx0" brushRef="#br0" timeOffset="51319.7">8421 4943 289 0,'0'0'148'16,"0"0"-22"-16,0 0 9 0,0 0-9 0,0 0-21 0,0 0-8 16,0 0 13-16,0 0 3 15,44 3 7-15,-44-3-2 0,16-1-8 0,-16 1-31 0,22 0 3 16,-8 1 8-16,-1 0-19 16,1-1-17-16,2 0 18 0,0 2 4 0,1-2-47 15,-1 1 14-15,1-2-10 0,2 2 6 0,0 0 12 0,2-1-7 16,0 0-21-16,1 1 18 0,0-1 7 15,1 0 3-15,0 0-10 0,2 1 0 0,-1-2-2 16,0 1-11-16,3 1 0 16,-2-2-5-16,2 2-8 0,0-2 19 0,3 0-19 15,-5 2 5-15,-1-1-7 0,3 1-5 16,-3-1 7-16,3 2-22 0,-4-2 19 0,-1 0-14 0,3 0 15 16,-2 0-11-16,-1 0-2 15,-2 0 10-15,3-2 1 0,-3 2-14 0,0 2 8 16,-2-2 11-16,0 0-27 0,0-2 22 0,0 2-6 0,-2 0 0 15,2 0 0-15,-1 0-5 0,-3 0 26 16,1 0-19-16,0 0 1 0,-2 0-8 0,-13 0-13 16,25 0 16-16,-14 0 4 15,-11 0 4-15,18-1-14 0,-18 1 6 0,16 0 12 16,-16 0-2-16,13-1-11 0,-13 1-4 16,0 0-14-16,18-1 16 0,-18 1-12 0,11-1 4 0,-11 1-20 15,0 0 23-15,13-4-6 16,-13 4-12-16,0 0-15 0,14-5 12 15,-14 5-9-15,7-4-4 0,-7 4-12 0,13-5-36 0,-13 5-23 0,12-5-28 16,-12 5-8-16,10-6-18 16,-10 6-72-16,11-9-334 0,-3 4 14 0,-1-1 42 0</inkml:trace>
  <inkml:trace contextRef="#ctx0" brushRef="#br0" timeOffset="52619.86">9817 3717 61 0,'0'0'28'0,"0"0"18"0,0 0-18 15,0 0 26-15,-10-4 28 16,10 4-15-16,0 0-9 0,0 0-1 0,0 0-9 16,0 0 4-16,0 0 12 0,0 0-3 15,0 0 21-15,0 0-5 0,0 0-1 0,0 0-35 16,0 0 13-16,0 0-15 16,0 0-6-16,0 0 8 0,0 0 10 0,0 0 8 0,0 0 7 15,0 0-14-15,-7-6-9 0,7 6 6 16,0 0 17-16,0 0-27 0,0 0 27 0,0 0-40 15,0 0 10-15,0 0 2 0,0 0-12 0,0 0-14 0,0 0 22 16,-7-10-19-16,7 10 13 16,0 0-30-16,0 0 30 0,0 0-5 0,0 0-8 15,0 0 6-15,0 0-11 0,-5-9 5 16,5 9 31-16,0 0-17 0,0 0 4 0,0 0-25 16,0 0 9-16,0 0-14 15,0 0 15-15,0 0 2 0,0 0-4 0,0 0-16 0,0 0 15 16,0 0 26-16,0 0-43 0,0 0-4 0,0 0 19 15,0 0-10-15,0 0-21 0,0 0 10 16,0 0-15-16,0 0 10 0,0 0 3 0,0 0-21 0,0 0 34 16,0 0-3-1,0 0-21-15,0 0 9 0,-13 18 12 0,13-18-11 0,-4 12 9 16,4-12-14-16,-6 17 19 0,2-9-16 16,2 2 18-16,-1 1 13 0,1 1-28 0,-2 0-3 15,2 1 13-15,-2 2-7 16,2 0 9-16,1-1-15 0,-4 1 13 0,3-1-5 0,2 0 28 15,-4 3-18-15,4-4-20 0,0 5 15 0,-3-2 3 16,3-2-1-16,-2 2 8 0,2-1-15 16,-4 1 13-16,4 1 5 0,-2-1-16 0,0 0 1 0,2-1 22 15,-2 1-25 1,-1 1-3-16,1-1 8 0,0 0 13 0,-2 1-8 0,0-1-10 16,2 0 13-16,0 0 10 0,0 1-23 15,0-1 20-15,0 0-20 0,1 0 2 0,-3 0-7 16,2-1 10-16,-2 0-18 15,2 2 23-15,-2-1-12 0,0-1 22 0,0 0-7 0,1 0 4 16,-1 0-1-16,0 0-1 0,-1 0-8 0,3 0 21 16,-3-1-30-16,2 0 2 0,2-1-3 15,-2 1 18-15,-1 0-30 0,0-2 15 0,2 1-1 16,-1-1 6-16,1 0-12 16,0-1 14-16,0 0-25 0,2-11 18 0,-3 20 13 0,2-9-3 15,0-1-15-15,1 0 20 0,0-10 18 0,-3 18-15 16,1-9-31-16,2-9 23 0,-2 16-10 15,2-16 15-15,-2 15-28 0,0-8 5 0,2-7-20 0,-3 15 33 16,3-15-36 0,-4 13-12-16,4-13-6 0,-4 13-2 0,2-6 15 0,2-7 0 15,-6 11-62-15,6-11 37 0,-6 11-26 16,6-11 10-16,-7 11-28 0,7-11 20 0,-7 10-5 16,7-10-166-16,-9 8-228 15</inkml:trace>
  <inkml:trace contextRef="#ctx0" brushRef="#br0" timeOffset="53570.75">5458 3610 40 0</inkml:trace>
  <inkml:trace contextRef="#ctx0" brushRef="#br0" timeOffset="54974.8">5454 3620 48 0,'0'0'54'0,"0"0"-18"0,0 0-3 16,0 0-28-16,0 12-25 15,0-12 12-15,0 0 41 0,0 0 6 0,0 0-24 16,0 0 18-16,0 0-38 0,0 0 3 0,0 0-11 0,0 0 49 15,4 14 15-15,-4-14-36 16,0 0-15-16,0 0 5 0,0 0-12 0,0 0 45 0,9 7-41 16,-9-7 34-16,0 0 28 15,0 0-3-15,8 6-20 0,-8-6 28 0,0 0-18 16,14 2 41-16,-14-2-18 0,10 2 16 16,-10-2-19-16,16 3 24 0,-6-2 10 0,-10-1-23 0,21 1-24 15,-8 1 4-15,1-1 14 16,1 0-17-16,1 1-26 0,1-1 31 0,2 1-20 15,0-2-14-15,2 0 3 0,-1 1 16 0,0 1-8 0,1-2-1 16,-2 1-17-16,3-1 8 16,1 0-13-16,-3 1 7 0,2 1-12 0,-1-1 7 0,2-1-2 15,-3 0 0-15,2 1-3 16,-1-1-23-16,-1 1 36 0,2 0-2 0,-1 0-13 16,-1 1 9-16,1-1-14 0,1-1 2 15,-2 1-10-15,1-1 23 0,0 2-18 0,0-2 15 0,1 1-12 16,-1 2 10-16,0-2-6 0,1 0 6 0,-1 0-18 15,0 0 10-15,-1 1-13 16,1-2 21-16,1 1-15 0,-2 0 17 0,3 1-15 0,-2-1 3 16,0 0-14-16,1-1 9 15,-1 0-1-15,0 0 13 0,0 1-7 0,2-1-6 0,-2 0 1 16,-1 1 15-16,2-1-29 16,-2 1 4-16,0-1 24 0,1 0-1 0,-1 2-17 15,-2-1 14-15,1-1-16 0,-2 0 3 16,0 0 3-16,4 1 4 0,-4-1-4 0,1 0 9 0,-2 2-19 15,5-2 7-15,0 0 28 0,-1 1-18 0,3-1-5 16,-2 0 25-16,-1 0-32 16,1 1-4-16,0-1 40 0,-1-1-19 0,1 0-18 0,0 2 18 15,-1-1-2-15,0 0-8 16,1 1-18-16,0-2 23 0,0 2-10 0,-1-1-5 0,0 0 2 16,1 2 11-16,-1-2-1 15,1-2-2-15,-1 2 0 0,2 0 8 0,-3-1-18 16,2 0 23-16,-4 2-21 0,0-2 8 0,3 1-10 0,0 0 20 15,-2 0-25-15,3 0 9 0,-4 0-1 16,1 0 2-16,0 0 10 16,-2 0 5-16,5 0-33 0,-3 0 20 0,0 0-9 15,-1 0 27-15,1 0-15 0,-1-2-8 0,2 2 13 0,-1 2-12 16,-2-4 12-16,2 2-8 16,-2 2 1-16,2-2-9 0,-1 0 14 0,-1 0 0 0,2-2-1 15,0 4 8-15,-2-2 1 0,1 0-9 0,2 0 8 16,-3 0-4-16,6 1-6 15,-3-1-16-15,2 1 3 0,-1 1 18 0,1-2-10 0,0 1 18 16,2-1-8-16,-1 0-15 0,0 1 13 16,-1-1-1-16,2 1-27 15,0 0 7-15,-1-1 20 0,-1 0 14 0,3 0-11 16,-1 0-8-16,-1 2-10 0,1-4 34 0,-1 2-31 0,1 2 35 16,-1-2-4-16,-1 0-26 15,1 0 2-15,-3 0 6 0,2 0-9 0,-2 0 1 0,2 0 3 16,-2 1-11-16,-2-2 3 15,4 1 28-15,-3 0-13 0,-1-2-5 0,0 4-13 16,2-2 15-16,-2-2-17 0,3 1 25 0,0 0-22 0,-2 1 12 16,-1 0 2-16,4-1-12 0,0 1 5 15,0-1 7-15,0-1-4 0,-1 1-3 0,0 0-6 16,0 1 14-16,1-3-3 16,-4 3 13-16,4 0-3 0,-1 0-23 0,0-1 23 0,-2-1-15 15,3 2-7-15,-2 0 17 0,2-1-8 0,-4 1-10 16,2 0-2-16,1-1 2 0,0 0-2 15,-2 1 5-15,-2-1 15 0,0 1 5 0,2-1 0 16,-3 1-10-16,1 1-15 16,-2-2 5-16,1 1-11 0,-1 0 13 0,-1-2 1 0,-13 2 2 15,27 0 7-15,-11 0 11 0,-3 0-13 16,1-1 0-16,-14 1 28 0,24-1-33 0,-10 1-5 16,-3 0 17-16,-11 0-4 15,25-2-16-15,-15 1 13 0,-10 1-23 0,21 0 15 0,-21 0 24 16,19-1-29-16,-19 1 8 0,19 0 5 0,-19 0-21 15,19 0 19-15,-9-1 10 0,-10 1-19 16,17 0-1-16,-17 0 9 0,17 0 16 16,-17 0-6-16,16 1-12 0,-16-1-5 15,16-1-5-15,-16 1-3 0,16 0 8 0,-16 0 4 0,13 0 4 16,-13 0-11-16,16 1 13 0,-16-1 0 16,13-1 0-16,-13 1-23 0,0 0 18 0,20 0-5 15,-20 0 15-15,12-1-23 16,-12 1 43-16,0 0-22 0,0 0-6 0,16 0 1 0,-16 0 17 15,0 0-15-15,0 0 3 0,15 0-13 0,-15 0 15 16,0 0 23-16,0 0-31 0,0 0-22 16,14 0 27-16,-14 0 1 0,0 0-6 0,0 0 1 15,11-3 20-15,-11 3-21 16,0 0 13-16,0 0-12 0,0 0 12 0,0 0-5 0,0 0-2 16,0 0-26-16,0 0 35 0,14-1-19 15,-14 1 27-15,0 0-22 0,0 0 17 0,0 0-12 16,0 0-6-16,0 0 6 0,0 0 43 0,0 0-46 0,0 0 7 15,0 0 6-15,0 0-13 16,0 0-5-16,0 0 0 0,0 0-13 0,0 0 21 16,0 0-67-16,0 0-3 0,0 0-25 15,0 0 10-15,0 0-20 0,0 0-65 0,0 0 65 16,0 0-154-16,0 0-184 16,0 0-11-16</inkml:trace>
  <inkml:trace contextRef="#ctx0" brushRef="#br0" timeOffset="58489.68">15292 3164 570 0,'0'0'190'0,"0"0"-1"0,0 0 1 16,0 0-45-16,0 0 4 0,0 0 5 0,0 0-14 0,0 0-14 15,0 0 4 1,0 0-22-16,0 0-3 0,0 0-8 0,0 0-30 0,0 0-1 15,0 0-2-15,0 0 3 0,0 0-6 0,-5-34-10 0,5 34 11 16,0 0-11-16,0 0-26 16,-9-8 9-16,9 8-11 0,0 0 0 0,-12-6 5 0,12 6-23 15,0 0 3-15,-14-4 7 16,14 4-2-16,-14-2-3 0,14 2-12 0,-16 1 20 16,16-1-24-16,-19 1 9 0,9 1 15 15,-3 1 0-15,2 0-23 0,-2-1 12 0,2 2 19 16,1-2-31-16,-3 4 0 15,3-3-3-15,0 2-23 0,-1-1 26 0,2 1-13 0,1 1-5 16,1 0 10-16,-1 1 6 0,0-1-14 0,8-6 32 16,-10 13-29-16,6-6 15 0,-1 0-7 15,5-7 0-15,-6 16-6 0,6-16 3 0,-1 13 3 0,1-13 5 16,2 14 13 0,1-5-16-16,-3-9-7 0,10 16 30 0,-4-7 0 0,2-2-12 15,1 1-3-15,0 0 5 0,3 1-2 16,-2 0-8-16,4 0 10 0,-1-2 0 0,1 2-3 15,0-2 6-15,0 1-8 0,-1-2 13 0,2 1-3 0,-2 0-7 16,0-1 4-16,-1 2 19 16,0-2-24-16,-1-1 11 0,-1 0-5 0,0 0-3 15,0 0-5-15,-2 0 3 0,-1 1-14 16,2 0 16-16,-9-6-10 0,12 9 5 0,-7-4-18 0,-5-5 1 16,7 10-6-1,-7-10 17-15,4 10 4 0,-4-10-3 0,2 12 7 0,-2-12-2 16,0 0 0-16,0 0 16 0,-9 16-16 0,9-16 12 0,-7 7 4 15,0-3-3-15,7-4-3 16,-14 7-5-16,14-7 0 0,-16 4-2 0,5-2-11 0,11-2 21 16,-20 3-13-16,7-3 7 15,13 0 11-15,-18 0-7 0,18 0 4 0,-23-1-10 16,9 1-2-16,3-1 20 0,11 1-16 16,-23-4 11-16,12 1-23 0,-2 1 10 0,13 2 8 15,-21-4-8-15,10 2-7 16,1-2-4-16,10 4-6 0,-21-5-1 0,14 4 28 0,7 1-22 15,-15-5-6-15,15 5 10 0,-14-3 3 16,14 3-15-16,-10-4 20 0,10 4 5 0,-10-4-7 16,10 4 2-16,0 0 3 0,-11-6-1 0,11 6 14 0,0 0-1 15,0 0-2-15,-10-3 3 16,10 3-21-16,0 0 15 0,0 0-15 0,0 0 8 16,0 0-8-16,-10-5 0 0,10 5 0 15,0 0-23-15,0 0 7 0,0 0 37 0,0 0-37 16,0 0 16-16,0 0-7 0,0 0 9 0,0 0-4 0,0 0 7 15,0 0-3-15,0 0 1 16,0 0-13-16,0 0-3 0,2 21 8 0,-2-21-18 16,0 0-34-16,0 0-4 0,0 0-34 15,10 16-10-15,-10-16-43 0,8 7-62 0,-8-7 28 0,11 7-404 16,-3-4 8 0,-8-3 48-16,17 7 59 0</inkml:trace>
  <inkml:trace contextRef="#ctx0" brushRef="#br0" timeOffset="59220.1">15678 3427 460 0,'0'0'151'0,"0"0"-20"0,0 0-16 0,0 0 5 15,0 0-10-15,0 0-28 0,0 0 13 0,0 0-16 0,0 0 16 16,0 0-3-16,28-8-10 16,-28 8-20-16,21 0-6 0,-8 1-8 0,2-2 19 15,2 2-13-15,3 0-3 0,1 0-15 16,3 1 25-16,-1-1-33 0,5 1 21 0,2 1-18 16,1-3 2-16,-1 2-2 15,1 1-3-15,-3-2-8 0,3 1 6 0,-1 2-8 0,-1-3 2 16,1 2-9-16,0-2 4 0,-3 2-12 0,1-2-29 15,-3 0-2-15,-2 2-21 0,1-2-15 16,0 0 3-16,-2 1-60 0,-1-1 24 0,0 1-13 0,-3-1-28 16,-2 0 12-16,-1-1 21 15,-4 0-12-15,2 2 53 0,-13-2-72 0,23-2 34 16,-23 2 17-16,17-2-56 0,-17 2-250 16</inkml:trace>
  <inkml:trace contextRef="#ctx0" brushRef="#br0" timeOffset="59620.04">16475 3376 186 0,'0'0'52'0,"0"0"19"0,0 0-38 16,0 0 8-16,0 0 31 0,0 0-5 0,0 0-6 0,0 0-25 15,0 0 0-15,24 18 33 16,-24-18-49-16,9 7 16 0,-1-2 23 0,-8-5-21 16,11 8-27-16,-4-1 12 0,0-2 0 15,-7-5-10-15,13 10 2 0,-7-4 18 0,-6-6-15 0,8 13-8 16,-4-7 1-16,-4-6 4 16,7 13-18-16,-5-7 39 0,-2-6-38 15,1 12 32-15,-1-12-17 0,-1 14 8 0,1-14-11 16,-9 14-5-16,5-6-2 0,-3 0 22 0,0-2 1 15,-2 2 2-15,-3-1-23 0,0-1 18 0,1 1-28 0,0-2 25 16,-4 1-12-16,2-1-5 16,0 1 12-16,0-1 18 0,2 0-22 0,-1-2 1 15,0 2 1-15,3-3-5 0,9-2-41 16,-16 6-11-16,16-6 26 0,-9 6-20 0,9-6-44 0,0 0 10 16,-5 8 24-16,5-8-114 15,0 0-296-15</inkml:trace>
  <inkml:trace contextRef="#ctx0" brushRef="#br0" timeOffset="60330.05">17364 3338 499 0,'0'0'184'0,"-4"-11"-25"0,4 11-31 15,-6-7-18-15,6 7 15 16,-9-8-35-16,9 8-19 0,-11-6 6 0,11 6 3 0,-13-5-24 16,13 5-2-16,-16-2 15 0,16 2-16 15,-18-2-17-15,6 2 26 0,12 0-37 0,-24 2 14 16,11-1-14-16,2 1-9 16,-2 1 9-16,0 1-9 0,1-1-4 0,0 2 22 15,2-1-37-15,-2 1 13 0,3 1-28 0,1-1 31 0,-2 2-26 16,3-1 8-16,0 1 3 0,1 0 7 15,0 1-15-15,6-8 28 0,-7 15-11 0,7-7 11 16,0-8-36-16,0 15 21 16,0-15-1-16,2 18 9 0,3-8-1 0,-1 1 5 0,4-3-5 15,-1 2 8-15,0 0 5 16,4 1-10-16,-2-2-28 0,-2-1 30 0,5 0 1 0,-3 0-4 16,-1-2 1-16,5 3 3 15,-6-3-16-15,0 1 17 0,0-3-17 0,-7-4 3 16,13 9-6-16,-7-4 11 0,-6-5-13 0,8 8 10 0,-8-8-25 15,10 7 15-15,-10-7 17 0,6 6-12 16,-6-6-23-16,0 0 26 0,5 11-16 0,-5-11 16 16,0 0 7-16,0 0-2 15,0 0-34-15,-11 14 77 0,11-14-41 0,-13 7 1 0,13-7-11 16,-15 5 25-16,3-3-27 16,12-2 9-16,-20 5 1 0,8-3 15 0,0-1-20 0,-1 0 14 15,13-1-22-15,-23 2 21 16,10-1-6-16,13-1 0 0,-20 2 3 0,11-2-8 15,9 0-13-15,-16 0 11 0,16 0-26 0,-13 1 0 0,13-1-44 16,0 0-40-16,0 0-26 0,0 0-21 16,0 0 29-16,0 0-36 0,0 0-270 0,0 0-83 15,0 0 48-15</inkml:trace>
  <inkml:trace contextRef="#ctx0" brushRef="#br0" timeOffset="61439.9">17535 3450 488 0,'-9'-14'123'0,"9"14"-5"16,0 0-5-16,0 0-21 0,-15 0-23 0,15 0 20 0,0 0-22 15,0 0 0-15,-21 7-16 16,21-7-5-16,-12 9 10 0,5-4-2 0,-1 2-18 0,8-7 7 15,-9 13-9-15,4-4 37 0,0-2-38 0,1 2 29 0,-1 0-26 16,0 0 15 0,2 1-18-16,3-10 3 0,-1 15-23 0,1-15 18 0,-1 15-19 15,1-15 37-15,2 15-34 0,1-8 21 16,-3-7-23-16,6 14 31 0,1-8-1 0,-1-1-7 16,-6-5-13-16,12 7 20 15,-3-3-17-15,-9-4 0 0,14 6 12 0,-7-4-2 0,-7-2-3 16,17 1 36-16,-17-1-28 0,16-5 10 0,-16 5-17 15,16-6 14-15,-8 1-14 0,-1-1-4 16,-1-3-14-16,2 1 32 0,-4 0-27 0,2-1 2 0,-3-1 0 16,-1 0-8-1,0-2-22-15,-2 12 17 0,0-19-18 0,0 8 23 0,0 11-2 16,-4-21-5-16,1 10 5 0,-2 1 0 16,0 0 7-16,-1 2-20 0,-2-2-3 0,2 2-12 15,-1 1 7-15,-2-1 16 16,0 2-16-16,0 1 11 0,9 5 7 0,-16-11 8 0,8 6-10 15,8 5 2-15,-14-4-20 0,14 4 7 0,-14-3-33 16,14 3 8-16,0 0 13 0,-16 0-26 16,16 0 0-16,0 0 10 0,-11 6-2 0,11-6 12 15,-7 7-14-15,7-7-4 16,-3 10-12-16,3-10-8 0,0 0-18 0,0 0-15 0,6 17 15 16,-6-17-2-16,12 9-44 0,-3-4 13 15,-2-2-10-15,3 3 12 0,-2-2-25 0,4-2 10 16,-12-2 24-16,21 5 14 0,-10-4-43 0,2 1 62 15,-2-1-16-15,-11-1 30 0,21 0-24 16,-21 0 40-16,19-3 10 0,-5 1-2 0,-4-1 5 16,-10 3-10-16,19-3 38 0,-9-1 5 15,-10 4 0-15,19-7 29 0,-12 5-1 0,-7 2 8 16,15-5 8-16,-15 5 7 16,12-6 3-16,-12 6 31 0,10-6-8 0,-10 6-10 15,7-5-8-15,-7 5-8 0,0 0-17 0,11-3 0 16,-11 3-4-16,0 0-1 0,0 0-8 0,0 0 12 15,0 0-20-15,7 14-8 0,-7-14 3 0,0 0 11 0,0 18-9 16,0-18 16-16,0 18-23 16,0-8 10-16,1 3 0 0,-1-13-5 0,2 21 0 15,-1-9-3-15,2-1 3 0,0 0 0 16,-2 2-5-16,4-3 10 0,-1 2 0 0,-1-2 5 16,1-1-5-16,0-1-3 15,0 0-2-15,1 0 18 0,-5-8-13 0,11 13 16 0,-6-9-14 16,3 0 3-16,-8-4 8 0,16 4-8 0,-7-1-20 15,-9-3 18-15,19 0-3 0,-19 0-8 16,22-6-13-16,-8 2 14 0,-2-1-6 0,-1-1-20 0,3-5 2 16,-3 3-2-16,3-4-3 15,-2 1-10-15,-2 0 0 0,1-3-3 0,-3 3 9 16,0-1-1-16,0 0-8 0,0 0 18 16,-2 1-4-16,0 1 9 0,-2 2-2 0,-1-1 13 15,-3 9 7-15,8-12-10 16,-8 12-2-16,4-11 15 0,-4 11-13 0,5-10-8 0,-5 10-2 15,0 0-8-15,0 0 11 0,4-8-4 16,-4 8-9-16,0 0 18 0,0 0-8 0,0 0 56 16,0 0-38-16,0 0-1 0,3 26-1 0,-3-26 19 0,4 20-19 15,-1-10 19-15,-3 3 4 16,3-1-9-16,1 0-10 0,-1 1 3 0,1 0-5 16,-1-1 8-16,0 1-11 0,1-3 13 15,0 1-10-15,1 0 10 0,0-1-5 0,-1-1 5 16,0 0-36-16,2-2 23 0,0 0-38 0,-6-7-23 0,15 11-41 15,-9-8 12-15,-6-3-48 16,13 4-10-16,-13-4-51 0,14 1-37 0,-14-1 6 16,0 0-302-16,17-9 10 0</inkml:trace>
  <inkml:trace contextRef="#ctx0" brushRef="#br0" timeOffset="61819.74">18241 3476 476 0,'0'0'161'0,"0"0"-33"0,2-13-3 0,-2 13-12 16,0 0-16-16,0 0-2 16,0 0 0-16,0 0 4 0,0 0-14 0,0 0-6 15,0 0-10-15,27 22-10 0,-20-15 15 16,-1 2-17-16,-1 0-1 0,1 2-2 0,1-1-11 0,-2-2 9 16,1 3 6-16,0-1-17 15,0-2 11-15,-2 1-27 0,1 0 6 0,0 0 2 16,-1-2 6-16,-4-7-16 0,7 12 7 0,-4-6 6 0,-3-6 0 15,6 10 20-15,-6-10 19 16,0 0-17-16,5 7 6 0,-5-7-23 0,0 0 21 0,0 0-19 16,0 0-17-16,0 0 30 15,0 0-15-15,0 0-18 0,14-19 13 0,-9 11-5 16,-3-2-16-16,4-1 13 0,-2 2-20 16,2-3 10-16,0-1 2 0,-1 3-22 0,3-1 15 0,0-1-19 15,-3 2-6-15,1 0-1 16,1 1 0-16,-1 2-74 0,1 1 28 0,-2-2-33 15,-5 8 2-15,15-10-27 0,-10 7-6 0,-5 3-62 0,14-6 6 16,-14 6 26-16,16-2-75 16,-16 2-51-16,14 1-271 0,-14-1 61 0,17 0 36 0</inkml:trace>
  <inkml:trace contextRef="#ctx0" brushRef="#br0" timeOffset="62459.58">18810 3450 386 0,'0'0'141'0,"0"0"-46"16,-20-12 12-16,20 12-30 0,0 0 7 0,-21 4-12 15,21-4-6-15,-19 7 39 0,11-4-33 16,-1 1 2-16,0 2 21 0,2 0-41 0,-2 2 10 0,2 1 0 15,-4 1 54-15,4 1-75 0,-1-1 1 0,0 0-14 16,2 1 14-16,2-1-16 16,0 3 0-16,0-2-10 0,-1 0 18 0,4-1-8 0,-1 1 8 15,2-11-3-15,2 22 21 16,2-12-29-16,0 1 39 0,5-1-38 0,2-2 7 0,2 3-25 16,1-5-18-16,3 1-34 15,3-2 14-15,-3 1-42 0,4-3-13 0,1 0-4 16,0-2 4-16,0-1-22 0,1-1-11 0,1-2 29 0,2-2 1 15,-4 1 19-15,-1-1-10 0,3-2-3 16,-2 1 18-16,-6-3 36 0,6 0-16 0,-8 1 9 16,0-3 24-16,0 4 40 15,-4 0-42-15,1-4 18 0,-2 4 26 0,-2 0 7 0,-3-3 13 16,0 2-15-16,2-1 18 16,-6 9-13-16,3-12-5 0,-3 12 2 0,1-14 3 0,-1 14 0 15,0 0-10-15,-8-18 27 16,8 18-19-16,-7-10-21 0,7 10 5 0,-10-5-5 15,10 5-3-15,-13-1 3 0,13 1 5 0,-13-2-13 0,13 2 16 16,0 0-16-16,-21 6 8 0,21-6 28 16,-14 8-41-16,7-4 11 0,-3 3-4 0,5 0-22 15,-1 1 31-15,-1-2-14 16,2 2-7-16,-1 2-5 0,1-2 15 0,1 1 3 0,4-9-13 16,-7 16-5-16,5-9 13 15,2-7-13-15,-2 16 10 0,2-16-3 0,2 16-7 0,1-9 33 16,3 1 11-16,0-1-14 0,3 1 9 0,0-2-6 0,2-1-23 15,5 0-15 1,-2 2-19-16,4-4-55 0,-1 1-31 0,2 1-34 0,2-3 24 16,-1-1-67-16,2 1-310 0,2-1 13 15</inkml:trace>
  <inkml:trace contextRef="#ctx0" brushRef="#br0" timeOffset="69639.47">19760 3287 588 0,'4'-10'218'0,"-4"10"7"0,4-8-20 0,-4 8 0 16,0 0-26-16,6-12-28 0,-6 12 2 0,0 0 19 15,5-8-47-15,-5 8 8 16,0 0-28-16,0 0 13 0,5-11-28 0,-5 11-8 16,0 0-24-16,0 0 4 0,0 0 10 15,0 0-8-15,0 0-26 0,0 0 8 0,0 0-28 0,0 0 5 16,0 0 0-16,-16 26 5 16,12-16 26-16,0 0-23 0,-2 1-21 0,0 1 21 15,-2 2-21-15,2 1 26 0,1 0-24 16,-1 1-4-16,0 1 5 0,-2 0 13 0,2 3 9 15,2-3-19-15,0 1-11 0,-1 0 13 0,1-1-28 0,-2-1 22 16,4 1-4-16,-3-3 10 16,4 0 2-16,0-2-27 0,-1 1 25 0,1-1-18 15,-1 0 5-15,2-12-21 0,2 21-35 16,-1-12-28-16,1 1-41 0,-2-10-6 0,4 15-30 0,-1-8 2 16,-3-7-45-16,8 14-32 15,-5-9-178-15,-3-5-223 0,8 10 48 0,-8-10 59 16</inkml:trace>
  <inkml:trace contextRef="#ctx0" brushRef="#br0" timeOffset="70259.34">20004 3524 440 0,'2'-11'194'0,"-2"11"-20"0,0 0-23 0,0 0 3 0,-2-16-36 15,2 16 5-15,0 0-26 16,-7-11-13-16,7 11 11 0,-7-6-26 0,7 6 10 16,-8-5-22-16,8 5-19 0,0 0 21 15,-16-3-15-15,16 3-11 0,-15 0 10 0,15 0-27 0,-15 4-1 16,3 0 16-16,2 0-16 0,0-1 18 0,0 5 1 15,0-3-29-15,1 1-13 16,-1 1 39-16,2 4-39 0,-2-3 29 0,4 1-16 0,-2 1 5 16,3-2 5-16,-1-1-4 15,2 3-4-15,4-10-12 0,-6 17 10 0,6-9-5 0,0-8 23 16,0 13-7-16,0-13 9 16,4 13 1-16,-4-13 2 0,9 10 3 0,-4-5-3 15,-5-5 0-15,14 7-7 0,-5-6-4 16,-9-1 19-16,16 2-15 0,-16-2-3 0,15-1 10 0,-15 1-28 15,17-5 10-15,-9 1 0 0,2 1 11 0,-1-2-19 16,1-1 11-16,-2 0-10 16,-1-2 10-16,3 1-8 0,-3 2 7 0,-7 5-6 0,12-11 1 15,-7 6-2-15,-5 5 3 16,10-10 7-16,-10 10 19 0,9-8-27 0,-9 8-4 0,7-7-8 16,-7 7 7-16,0 0-12 15,8-4-8-15,-8 4 3 0,0 0 12 0,0 0-7 16,0 0 10-16,0 0 0 0,13 17 3 0,-13-17-3 0,5 10-3 15,-5-10-15-15,2 12-5 0,1-6 28 16,-3-6 0-16,3 15-5 0,-3-15 8 0,5 14-23 16,-2-7 15-16,-3-7 0 15,4 12-11-15,-4-12-37 0,7 11-11 0,-7-11 5 0,5 9-25 16,-5-9-3-16,7 6-38 16,-7-6-21-16,6 5-13 0,-6-5 1 0,0 0-80 0,0 0-295 15,16-3 19-15,-16 3 20 16</inkml:trace>
  <inkml:trace contextRef="#ctx0" brushRef="#br0" timeOffset="70770.11">20223 3507 345 0,'0'0'143'0,"0"0"-33"0,0 0 24 0,0 0-27 0,0 0 21 0,13 20-28 16,-13-20 15-16,0 14-5 0,0-14 5 0,0 16 3 0,0-7-10 15,0-9-11 1,0 18 3-16,0-18-21 0,0 18-5 0,-2-9-20 0,2-9-8 16,-2 16 28-16,2-16-10 0,-2 14-20 15,2-14 17-15,-2 14-12 0,2-14 5 0,0 9-21 16,0-9 31-16,0 0 8 16,-2 14 2-16,2-14-31 0,0 0 26 0,0 0-17 0,0 0 9 15,0 0-33-15,0 0 5 16,0 0-20-16,0 0 26 0,0 0-1 0,0 0-5 0,0 0-20 15,0 0 8-15,0 0-14 0,10-40 1 0,-8 33 2 16,3-2 3-16,1 0-8 16,-1 1 11-16,3-1-16 0,-1 1 25 0,2 1-45 0,-1 0 25 15,0 0-10-15,3 2 7 0,-1 0 3 16,0 0-2-16,1 2 5 0,1-1-16 0,-2 1-13 16,2 0 21-16,-12 3-5 15,22-1-18-15,-11 1 13 0,-11 0 10 0,22 3 3 0,-10-1-11 16,-4 2 0-16,3 2 3 0,-1 0 8 0,-4-2-8 15,1 4-8-15,-1-1-13 0,-2 2 18 16,0 0 6-16,-4-9 7 0,3 18 5 0,-2-8-10 16,-1-10 8-16,0 18-21 15,-1-8 5-15,1-10-9 0,-3 18-17 0,3-10-30 0,0-8 13 16,-4 15-18-16,0-7-13 0,4-8-25 16,-4 13-29-16,4-13-7 0,0 13-16 0,0-13 23 15,0 0-48-15,3 16-72 16,-3-16-274-16,9 9 13 0,-9-9 90 0</inkml:trace>
  <inkml:trace contextRef="#ctx0" brushRef="#br0" timeOffset="71470.33">20816 3607 376 0,'-8'-12'161'0,"8"12"-38"0,-7-7-5 15,7 7-16 1,-12-2 8-16,12 2-28 0,0 0-13 0,-22 1-5 0,22-1 13 16,-16 0-11-16,16 0 4 0,-18 5-45 15,9-4 21-15,9-1-20 0,-16 9 43 0,10-5-43 16,6-4 7-16,-12 7-2 16,12-7-21-16,-9 8 18 0,9-8 5 0,-4 10-23 0,4-10 44 15,-4 7-3-15,4-7-22 0,0 0 1 16,0 0-9-16,0 0 15 0,10 14-13 0,-10-14 7 15,0 0 9-15,15 3-3 0,-15-3-6 0,0 0-25 16,17-3 13-16,-17 3-30 16,0 0 32-16,20-7 3 0,-13 3-13 0,-7 4-28 0,11-5 44 15,-11 5-13-15,8-5-8 0,-8 5 0 16,9-5 13-16,-9 5-13 0,0 0 0 0,12-8-25 16,-12 8 17-16,0 0-2 15,0 0-5-15,0 0-13 0,0 0 12 0,0 0 6 0,16 12 3 16,-13-6-6-16,-3-6-7 0,6 15 10 0,-6-5 15 15,1 3-2-15,1 0-1 0,-2 3 6 16,3 2 0-16,-2 0 10 0,1 2 13 0,0 1-29 16,-2 0 11-16,0 0-15 15,3 0-3-15,-3 4 2 0,0-2-4 0,0-2 17 16,0 5-2-16,0-5-5 0,0 0-1 0,0-4-2 16,0 2 6-16,-3-3-19 0,3-2 16 0,-2-1-1 15,0-4 22-15,1 1-1 0,-2 0 20 0,3-10-12 0,-7 13 13 16,7-13 2-1,-9 8-18-15,9-8-2 0,-12 1 0 0,12-1-3 0,0 0 5 16,0 0-15-16,-24-11 15 0,19 4-28 16,0-1 19-16,2-2 4 0,3 10 5 0,-5-22-18 15,5 10 24-15,2-3-24 16,-2-1 11-16,3-3-1 0,3-1-20 0,1 0 13 0,2 0-13 16,0 0 13-16,1 1 0 15,2 0-33-15,0 0 23 0,-1 3 4 0,5 0 1 0,-3 1-23 16,0 1 7-16,2 0 1 0,-3 4 4 0,1 1-50 0,-1-1-16 15,-1 3-21 1,0 0-7-16,2-2-15 0,-1 4-19 0,-3 0-2 0,1 0-15 16,0 1 12-16,-1-1-15 0,1 0-23 15,-10 5-66-15,17-8 28 0,-12 6-213 0,-5 2-79 16,14-9 48-16</inkml:trace>
  <inkml:trace contextRef="#ctx0" brushRef="#br0" timeOffset="73420.19">21162 3553 348 0,'0'0'122'0,"7"-10"6"0,-7 10 6 0,5-9 1 0,-5 9-2 15,6-10 6-15,-6 10 4 0,3-8-7 16,-3 8-16-16,0 0-23 0,6-10-5 0,-6 10-5 16,0 0-25-16,0 0 9 15,0 0-22-15,0 0 5 0,0 0 2 0,0 0-25 16,0 0-13-16,0 0 0 0,0 0 35 0,0 0-53 0,0 0 39 15,-15 30-19-15,13-23 8 0,2-7-7 16,-5 14-21-16,0-7 10 0,5-7 11 0,-4 14 2 16,1-6 5-16,3-8-3 15,-2 14 14-15,2-14-37 0,-2 12 39 0,2-12-7 16,0 0 1-16,0 15-6 0,0-15 24 16,2 10-7-16,-2-10-12 0,5 8-6 0,-5-8 13 0,0 0 5 15,9 6-10-15,-9-6 12 0,0 0-17 0,15 1-13 0,-15-1 2 16,0 0-17-1,0 0 2-15,25-10-15 0,-19 6 12 0,1-2-25 0,1-1 16 16,0-1 2-16,-1 0 15 0,-2 0-20 16,1-2 12-16,1 3-2 0,-2-3-2 0,1 2-16 15,-6 8 2-15,6-15 9 16,-3 9 12-16,-3 6-10 0,4-11-13 0,-4 11 10 0,5-10 6 16,-5 10-14-16,3-8-17 15,-3 8 2-15,0 0 31 0,0 0-18 0,0 0 18 0,0 0-23 16,0 0-2-16,0 0 7 0,0 0 15 0,0 0-22 15,0 0 4-15,0 0 3 16,0 0 13-16,0 0 0 0,-4 34-3 0,4-34-2 0,0 18 2 16,-1-8 6-16,2 1-14 0,-1-11 22 15,1 22-4-15,1-11 13 0,1-1-25 0,-1 0 10 16,2 0 13-16,0-1 0 16,1-2 7-16,0 1-4 0,2 0 9 0,-2-3-25 0,-5-5 28 15,16 11-7-15,-6-6-1 16,1-1-32-16,-2-2 9 0,-9-2 0 0,22 2 6 0,-10-2-34 15,0 0 26-15,-12 0 5 0,25-4-13 0,-13 1-2 16,1-1 0-16,1-1-19 16,-1-3-7-16,2 1 26 0,-4-3-18 0,2 1 10 0,0 1 18 15,-2-2-13-15,1 1 15 0,-3 0-7 16,-2-2 5-16,2 4 0 0,-4-1 2 0,1 0-10 16,-2 0 13-16,-4 8-23 15,7-13-5-15,-3 7 10 0,-4 6 11 0,0 0-1 16,0-14-8-16,0 14 6 0,0 0-26 0,-8-11 31 0,8 11-5 15,0 0-3-15,-13-3-5 0,13 3-10 16,0 0 36-16,0 0-13 0,-21 5-3 0,21-5-7 16,-9 8-1-16,9-8-4 15,-10 6 7-15,10-6-13 0,-8 10 32 0,8-10-6 0,-7 10-11 16,7-10 14-16,-2 11-8 16,2-11 2-16,0 12 8 0,0-12-2 0,0 0-8 0,5 12 23 15,-5-12-8-15,6 8 13 16,-6-8-5-16,9 6 13 0,-9-6-6 0,9 2-4 15,-9-2 4-15,0 0-9 0,20-1-1 0,-20 1-10 0,0 0 8 16,18-7 5-16,-18 7 7 0,11-6-22 16,-5 3 20-16,-6 3-8 0,10-5 21 0,-10 5 15 15,0 0-7-15,13-6 7 16,-13 6-12-16,8-4-19 0,-8 4-12 0,0 0-6 0,0 0 14 16,9-7 12-16,-9 7-8 15,0 0-35-15,0 0 33 0,0 0-8 0,0 0 11 0,0 0-21 16,0 0 23-16,-3 25-26 0,3-25 16 0,0 0 0 15,-2 18-3 1,2-18-20-16,-2 15-16 0,2-15-7 0,0 14-8 0,0-14-21 0,2 13 16 16,1-6-23-16,3 0 3 0,-2 0-16 15,5-1-8-15,-2 0 6 0,0-1-1 0,4 0-20 16,-2 0 8-16,2-1 25 16,-2 0-12-16,3-2 4 0,-1 1 19 0,3-2-11 0,-14-1 11 15,21-1 17-15,-10 0-2 0,1-3 16 0,1 1 14 16,-1-2 3-16,-3 0-4 0,2 0 45 15,1-1-31-15,-3 0 42 0,-1-2 19 0,-1 1-9 16,2 0 25-16,-2 0-7 16,-1-1 2-16,-6 8-10 0,9-12-21 0,-9 12 19 0,5-13 12 15,-5 13-26-15,0-8 13 16,0 8-20-16,0 0 10 0,0 0-15 0,-12-16-3 0,12 16 3 16,-10-3-11-16,10 3 6 15,-15-1-16-15,15 1-5 0,-15 0 13 0,15 0-13 16,-13 3-2-16,13-3-21 0,-16 4 15 0,16-4-9 0,-11 5-16 15,11-5 25-15,-10 6-15 0,10-6-2 16,-6 8 30-16,6-8-10 0,0 0 5 0,-4 13-18 16,4-13-2-16,0 0 15 15,0 0 20-15,0 0-12 0,6 14 7 0,-6-14 1 0,0 0 9 16,12 5-9-16,-12-5-4 16,0 0-14-16,13 3 7 0,-13-3-10 0,0 0-8 0,17-4 8 15,-17 4 5-15,0 0 2 16,13-5 4-16,-13 5-1 0,0 0-5 0,10-3-26 15,-10 3 13-15,0 0-20 0,0 0 10 0,0 0 15 0,0 0-4 16,0 0-1-16,16 4-15 0,-16-4 15 16,0 0-3-16,0 17 16 0,0-17-15 0,3 15 23 15,-3-5-3-15,0 2-5 16,0-1 0-16,0 4-10 0,0-1 12 0,0 4 11 0,0 0-8 16,2 2-5-16,-2 2-2 15,2-1 19-15,-2 1-14 0,0 1 0 0,0 1 9 0,4-3 1 16,-3 0-3-16,-1-2-15 0,1-2 13 0,2 1-13 15,-1-4 18-15,-2 0-1 16,2-3-1-16,-2-1 12 0,0-10 28 0,-2 16-15 0,2-16 12 16,-2 13-2-16,2-13 8 0,0 0 0 15,-5 7-16-15,5-7-9 0,0 0-1 0,0 0 0 16,0 0-13-16,-23-15 21 16,17 8-15-16,6 7-1 0,-11-18 0 0,7 8-4 15,0 0-8-15,1-1-3 0,0-3-3 16,1 2 3-16,2-1-12 0,0-1-1 0,2 0 3 0,2 1-8 15,0-1 0-15,0-1 3 0,2 1 5 0,3 1-18 16,1-1 15-16,-1 0-17 16,0 2 14-16,4-1 1 0,-2 2-18 0,4 0 13 0,2-2-3 15,-1 1-18-15,1 1 23 16,2 0-18-16,-2 1 26 0,2-2-5 0,1 2 0 0,-3 0-6 16,0 1 11-16,-2 1-10 15,3 1 17-15,-3-1 4 0,0 1-4 0,0-2 3 16,-1 2 18-16,-3-2-18 0,0 0 6 0,0 3-14 0,-4 0 18 15,2-2-7-15,-1 2-23 0,-2-2-16 16,-6 8 11-16,8-12 9 0,-8 12-9 0,2-13 12 16,-2 13-5-16,0 0 6 15,-6-16-1-15,6 16-12 0,-10-9 4 0,10 9 6 0,-11-4 10 16,11 4-13-16,-17-2 0 16,17 2 8-16,-18 2 0 0,18-2 3 0,-18 3-22 0,8 0 9 15,0 2-3-15,10-5-2 16,-21 8-11-16,12 0 11 0,3 1 17 0,-6-1-15 15,5 1 10-15,-1 0-17 0,3 1 27 0,-2 0 6 0,3 0-18 16,1 0 15-16,1 1 5 0,2 2-2 16,0-13 10-16,4 22-16 0,-1-10 9 0,0-3 6 15,4 1 24-15,1 0 3 16,1 1-21-16,0-1 15 0,2-2-4 0,0 0-6 0,3-1 0 16,-1-2-15-16,0 1-6 15,-1 0 4-15,3-3-4 0,-1 1-7 0,0-1-5 0,2-1-28 16,-3 0 2-16,1 1-30 0,-3-3-11 0,2 2-35 15,-13-2-26-15,22 0-62 16,-22 0-327-16,19 0-39 0,-19 0 70 0</inkml:trace>
  <inkml:trace contextRef="#ctx0" brushRef="#br0" timeOffset="81620.05">15125 4791 435 0,'8'-9'171'0,"-8"9"3"0,0 0 8 15,9-10-11-15,-9 10-7 16,4-6 28-16,-4 6-31 0,0 0-15 0,7-10-20 16,-7 10 12-16,0 0-38 0,6-10 25 15,-6 10-30-15,0 0-3 0,5-9-23 0,-5 9 18 16,0 0-10-16,5-9 0 15,-5 9-5-15,0 0 4 0,4-7-12 0,-4 7-12 0,0 0-4 16,0 0 6-16,0 0-26 0,0 0 3 0,4-9-6 16,-4 9-9-16,0 0 2 15,0 0-8-15,0 0 8 0,0 0-21 0,0 0 1 0,0 0 25 0,0 0-26 16,-3 34 11-16,0-24 20 16,2 1-18-16,0 2 6 0,-2-1-4 0,-2 5-17 15,3-2 18-15,-4 1-21 0,2 1 31 0,0 1-38 0,-1-1 28 16,1 1 18-16,-2-1-26 15,1 2-5-15,1-3 0 0,-1 0-5 0,1-1 12 16,1-1-17-16,-1 1 28 0,0-3-28 16,2-1-6-16,-2-3-30 0,2 2 3 0,2-10-42 15,-5 15 3-15,4-7-38 0,1-8 15 16,-3 11-15-16,3-11-59 0,0 0-52 0,-3 10 50 0,3-10-242 16,0 0-104-1,0 0-29-15,0 0 70 0</inkml:trace>
  <inkml:trace contextRef="#ctx0" brushRef="#br0" timeOffset="82309.75">15193 4709 616 0,'0'0'261'0,"0"0"-12"0,5-9-34 0,-5 9-13 0,0 0-25 15,12-4-3-15,-12 4-13 0,0 0-15 0,19 4 7 16,-19-4-12-16,18 9-23 0,-9-5 0 16,0 3-16-16,2 1-5 0,0 1-15 0,1 3-15 0,-2-2 7 15,1-1 0-15,0 3-15 16,2 0-13-16,-5-1 0 0,2 3 13 0,0 0-23 16,1 0 5-16,-1-3 15 0,-1 3-20 15,1-2-3-15,-2-2-12 0,1 4-16 0,0-4 10 16,-1 0-10-16,-1 0-20 15,-1-3-23-15,-1 1 2 0,2-2 3 0,-1 0-8 0,-6-6-3 16,10 9-12-16,-10-9-13 0,8 5-3 0,-8-5-43 16,11 2-8-16,-11-2-15 15,0 0-6-15,15-1-12 0,-15 1 8 0,0 0 2 0,12-11 3 0,-8 5 38 16,-4 6-26 0,6-16 18-16,-1 7-35 0,-3-2 25 0,1-1 72 0,3-2-28 15,-2-1 2-15,0-2 10 0,0 0 39 0,1-1 23 0,-2-1 5 16,1 2 23-16,-1-1 28 15,1 1 18-15,-1 1 16 0,-1-2 12 0,1 3 5 0,-1 3-12 16,-1-1 30-16,-1 2-7 16,2 0 2-16,-2 11-7 0,1-18-6 0,-1 18-10 15,1-15-10-15,-1 15 20 0,0-12-45 16,0 12-6-16,3-10 10 0,-3 10-9 0,0 0-14 0,0 0 11 16,0 0-21-1,0 0 8-15,0 0 2 0,0 0-15 0,0 0 18 0,0 0-13 16,-13 27 8-16,11-15 5 0,-4 0 5 0,2 3 26 15,1 0-36-15,-3 1 7 0,2 1-12 16,-2 0-1-16,1 1 9 0,-1 3-3 0,-1 0-13 0,1-1 5 16,1 2 0-16,-1 0-10 15,1-3 10-15,0 2 0 0,0-1 26 0,-1 2-33 16,2-4-6-16,-1 1 3 0,0-1-16 16,1-2 9-16,2 2 9 0,-1-4 1 0,0 1-27 15,2-3-17-15,0-1 18 16,-1 1-36-16,2-12-12 0,2 17-27 0,-2-17-22 0,2 15-39 15,-2-15-41-15,6 11-81 0,-2-5-421 0,-4-6 24 16,12 7 76-16,-12-7 67 0,12 4 44 16</inkml:trace>
  <inkml:trace contextRef="#ctx0" brushRef="#br0" timeOffset="83009.63">15956 5063 709 0,'0'0'238'0,"0"0"-16"16,0 0-30-16,0 0 5 16,0 0-7-16,0 0 4 0,0 0-20 0,0 0-17 0,0 0-32 15,0 0-7-15,0 0 2 16,0 0 3-16,0 0-11 0,0 0-22 0,0 0 20 16,0 0-28-16,0 0-8 0,0 0-2 15,0 0 2-15,44-1-25 0,-44 1 15 0,26 3 0 0,-8-1-16 16,1-1-22-1,2 3 15-15,-1-1 2 0,2-1-7 0,0-1-13 0,1 2-18 16,1-2-7-16,3 3-13 0,-3-2-6 0,0 1-22 0,1 1-14 16,1 1 21-16,-1-2-40 15,-2 1-11-15,1-2-29 0,-2 1 27 0,4 1-42 0,-4 0-33 16,1-2 24-16,-3 2-42 16,1-2-33-16,-4-2-36 0,1 1-363 0,-1 2 63 15,-3-1 24-15,-1-1 79 0</inkml:trace>
  <inkml:trace contextRef="#ctx0" brushRef="#br0" timeOffset="83410">16567 4967 501 0,'0'0'146'0,"-6"-7"-8"16,6 7 6-16,0 0 4 0,0 0-45 0,0 0 4 16,0 0-12-16,0 0-13 15,0 0-23-15,0 0 10 0,0 0-13 0,0 0 26 0,0 0-39 16,0 0 16-16,0 0-25 16,0 0 12-16,0 0-16 0,0 0 19 0,22 22-29 0,-16-16-4 15,1 2 4-15,-1-2 21 16,2 2-31-16,-1-1-2 0,-1 3 15 0,1-1-15 15,0 0-18-15,-1 0-1 0,0 0 11 0,-1 3-5 0,1-3-15 16,-2 0 27-16,2 1-35 0,-4 0 0 16,1 1-13-16,0 0 13 0,-3-11 2 0,0 18 14 15,-1-8 1-15,1-10-1 16,-6 22 4-16,1-12 18 0,0-2-12 0,0 2-9 0,-4 1 11 16,-1 0 5-16,-1-1-15 0,1-2 13 15,0 1-11-15,-1 1-58 0,4-4-1 0,-2 2 0 16,1-1-45-16,1 0 2 15,7-7-5-15,-12 10-405 0,8-5 21 0</inkml:trace>
  <inkml:trace contextRef="#ctx0" brushRef="#br0" timeOffset="86929.95">17333 4809 629 0,'0'0'215'16,"5"-8"-5"-16,-5 8-3 15,0 0-12-15,0 0-31 0,0 0 2 0,0 0-2 16,5-9-13-16,-5 9-23 0,0 0 8 16,0 0-13-16,0 0-24 0,0 0-9 15,0 0-13-15,0 0-21 0,0 0 3 16,0 0-18-16,0 0-13 0,0 0-2 0,0 0 12 0,0 0-12 15,0 0 20-15,0 0-23 0,0 0 13 0,-9 42-13 16,6-33 7-16,0 3 9 0,1-1-1 16,-1 1-38-16,0 0 18 0,1 0-13 0,0 1 3 0,-2-1-6 15,1 1 3-15,1-1-5 16,0-1 16-16,0 1-6 0,-1-2 13 16,3-10-25-16,-3 19 19 0,3-10-11 0,0-9-17 15,-3 15-4-15,3-15-21 0,-1 14-20 0,1-14-3 16,-3 11-31-16,3-11 3 0,-1 10-28 0,1-10-18 0,0 0-67 15,-2 12-2-15,2-12-69 16,0 0-320-16,0 0 17 0,0 0 57 0</inkml:trace>
  <inkml:trace contextRef="#ctx0" brushRef="#br0" timeOffset="87319.97">17025 4676 716 0,'0'0'238'0,"0"0"-18"16,2-16 3-16,-2 16-36 15,8-8-10-15,-8 8-19 0,15-9-4 0,-5 4 2 16,1 1-15-16,3-3-13 0,5 1 0 0,-1 0-11 0,6 0-1 15,0-1-17-15,3 1-4 0,-2 0 15 16,2-2-35-16,2 2-19 0,-1 0 10 0,-1 1-12 16,0-1 0-16,-1 0-8 15,0 2 5-15,-3-2-25 0,-2 3 12 0,-2 0-17 16,-1 0-1-16,-3 0-15 0,-1 0-7 16,-1 1-9-16,-2 0-19 0,1-1-16 0,-12 3-11 0,16-4-22 15,-16 4-23-15,15-4-3 16,-15 4-11-16,0 0-14 0,15 0-21 0,-15 0-39 15,0 0 6-15,0 0-10 0,9 9 14 0,-9-9-4 0,0 0 15 16,0 14-25-16,0-14-308 16,-5 17 31-16,2-5-3 0</inkml:trace>
  <inkml:trace contextRef="#ctx0" brushRef="#br0" timeOffset="87909.75">17694 5036 478 0,'-4'-9'144'0,"4"9"14"0,-4-9-17 16,4 9-3-16,-6-7-35 0,6 7 17 0,-11-7-36 0,11 7 3 15,-11-4 6-15,11 4 4 16,-16-1-33-16,16 1 2 0,-18 0-30 0,18 0 10 0,-19 2-5 16,8-1 23-16,-1 1-43 15,0 3-1-15,1-3-2 0,0 2 5 0,1 1-23 16,-1 0 31-16,0-2-29 0,3 3 9 0,1 0-27 0,7-6-9 15,-13 9 17-15,13-9-48 0,-7 8 43 16,7-8 23-16,-4 8-15 0,4-8 8 0,0 0-32 16,0 0-1-16,0 0-14 15,14 10 26-15,-14-10-5 0,14 1 8 0,-14-1-8 0,0 0 7 16,25-5-1-16,-16 1-4 16,-9 4-15-16,22-5 36 0,-13 0-7 0,3 1 7 0,-1 1 7 15,-3-2 9-15,2 1-16 16,-10 4 51-16,17-6-10 0,-8 2 5 0,-9 4-18 15,12-4 5-15,-12 4 1 0,12-2 9 0,-12 2-17 0,0 0 12 16,14-1-10-16,-14 1 3 0,0 0 7 16,17 3-10-16,-17-3-2 0,10 8 10 0,-10-8-34 15,10 8 22-15,-5-4 4 16,2 2-23-16,-7-6 13 0,13 12 2 0,-7-6-25 0,3 0-23 16,0 1-16-16,0-1-12 15,2 1-31-15,-1-1-67 0,2 0-14 0,-3 0-17 0,2-1-378 16,2-1 49-16,0-1 37 0</inkml:trace>
  <inkml:trace contextRef="#ctx0" brushRef="#br0" timeOffset="88320.17">17988 5002 583 0,'0'0'154'0,"0"0"12"15,0 0-43-15,0 0 15 0,0 0 6 16,17 24-24-16,-17-24-13 0,5 14-2 0,-5-14-23 16,3 12 10-16,-3-12-10 15,4 11 5-15,-4-11-13 0,3 9-20 0,-3-9 3 16,0 0-1-16,4 12 10 0,-4-12 11 0,0 0-3 0,3 9 8 15,-3-9-5-15,0 0-5 0,0 0-3 16,0 0 5-16,0 0-25 0,0 0 28 0,0 0-29 16,0 0 6-16,0 0-13 15,0 0 0-15,0 0-3 0,10-31 13 0,-9 23-22 0,-1 8-1 16,7-17-3-16,-4 8-7 16,4-1-2-16,-3 2 12 0,2-2-5 0,0 1-26 0,-1 2 6 15,1-1-8-15,2 0-11 0,-2 2-19 0,-6 6-24 0,13-9 10 16,-5 6-41-1,-8 3-53-15,13-4-31 0,-13 4 0 0,18-1-28 0,-18 1-11 16,19 1-365-16,-11 2-6 0,5-1 57 16,-3 0 58-16</inkml:trace>
  <inkml:trace contextRef="#ctx0" brushRef="#br0" timeOffset="89620.17">18448 5016 504 0,'0'0'138'0,"0"0"-2"0,-16-1-19 0,16 1 6 15,-15 1-10-15,15-1-16 0,-14 2-17 16,14-2-4-16,-17 7-9 0,7-4-3 0,10-3 5 15,-14 9-13-15,4-4-15 0,3 2 28 0,7-7-23 0,-10 10 16 16,3-7-24 0,7-3-12-16,-7 12-3 0,7-12 5 0,-5 11-28 0,5-11-8 15,-1 10-2-15,1-10 13 0,0 0-29 16,4 14 34-16,-4-14-31 0,8 6 2 0,-8-6-35 16,11 6 35-16,-11-6-27 15,11 1 25-15,-11-1-28 0,15 2 28 0,-15-2 33 0,0 0-33 16,20-6-8-16,-20 6 28 0,14-5-4 0,-8 2 7 15,-6 3-26-15,12-7 26 0,-12 7-13 16,9-7 6-16,-9 7 7 0,10-6-3 0,-10 6 26 0,6-6-13 16,-6 6-12-16,0 0 20 15,9-6-34-15,-9 6-7 0,0 0-5 0,0 0 44 16,0 0-19-16,0 0 0 0,0 0 16 16,0 0-20-16,12 13 9 0,-12-13 19 0,4 13-6 15,-2-2 23-15,1 0-7 16,-1 1 7-16,0 2-14 0,-1 1 4 0,2 4-8 0,-1 1 24 15,-1 0-19-15,0 1 44 0,2 3-48 0,-3 2 12 16,0-1-20-16,0-2 15 0,-3-2-2 16,3 1-6-16,0-1-12 0,-2-2-6 0,-1 2 21 0,1-3-5 15,-1-1-10-15,1-1 18 16,-3-1-11-16,1-3 13 0,0-1-18 0,-3-2 21 16,1 0-26-16,0-2-5 0,6-7 21 15,-11 11-19-15,11-11-15 0,-15 2 21 0,15-2 0 16,0 0-21-16,-20-5 0 15,20 5 8-15,-16-11 8 0,11 2 2 0,0-1 20 0,1 0-19 16,0-3 17-16,1-3 12 0,3 1-6 0,2-2-4 16,2-2-15-16,0-3 11 0,4 2-13 15,0-2 17-15,3 2-10 0,0 2-20 0,1-2 8 0,0 3 25 16,2 1-25-16,3-1-3 16,-1 3 5-16,1 0 20 0,0 0-20 0,2 2 11 15,1 0-3-15,-1 1 5 0,0 0-6 16,-1-1 6-16,1 3-13 0,-2 0 31 0,0-1-28 15,0 1 12-15,-4 2-12 0,2-2 7 0,-2 1-17 0,-1 1 22 16,-1 0-17-16,-1 0 17 16,-2 2-15-16,0 0 3 0,0-1 15 0,-8 6-10 15,11-9-13-15,-11 9 28 0,7-9-33 16,-7 9 13-16,5-10-1 0,-5 10-9 0,3-10-19 0,-3 10 21 16,0 0 0-16,0 0-2 15,0 0 12-15,-12-16 11 0,12 16-32 0,-7-3 22 16,7 3-14-16,0 0 8 0,-16-3-23 0,16 3 21 0,0 0-21 15,-20 3 15-15,20-3-4 0,-15 4 14 16,8 0-50-16,7-4 40 0,-15 9-10 0,7-4 6 16,0 1-11-16,2 2 25 15,-1-1-19-15,1 1-11 0,1 1 15 0,0 0-7 0,1 0 25 16,1 1-8-16,3-10-12 16,-4 19 10-16,4-10 3 0,0-9-3 0,3 17 5 0,-2-7 20 15,4-1-12-15,0 0 15 16,4-2-2-16,-2 1 7 0,1-2-15 15,1 0 8-15,3-2-6 0,-2 0 11 0,3 0 2 0,0-3 6 0,-2 0-16 16,-11-1 2-16,27-1-9 0,-13-3 7 16,-1 0-18-16,1 0 13 15,0-3-11-15,0-2-7 0,0 0-20 0,2-3 7 16,1-3-23-16,-3 0-5 0,1-4-18 0,-2 2 18 0,4-5-15 16,-4 4-16-16,2-6 19 15,-2 4 17-15,-2 0-15 0,1 0 17 0,-2-1 11 0,-1 2-2 16,0 1-1-16,-3 3 31 0,1 1 0 0,0 1-10 15,-3 1-2-15,-1 3 9 16,0-1-22-16,0 1 7 0,-3 9 8 0,2-14 7 0,-2 14-20 16,2-8-5-16,-2 8 0 0,0 0 26 15,0 0-3-15,0 0-8 16,0 0 11-16,0 0 2 0,0 0 3 0,-30 14 22 16,24-7-27-16,1 1 22 0,-1 4-1 0,-2-1-1 0,1 4-13 15,1-1 18-15,0 1-15 0,-1 1 7 0,3 0 3 16,-2 0 5-16,4 1-7 0,-1-1-6 15,0 1-17-15,1 0 20 0,1-1-16 0,0-1 21 0,2-2-5 16,2 1-23 0,-2-1 23-16,2-2 5 0,3 0-13 0,0-1 11 0,0-2-24 15,1 0 1-15,1-1-32 0,2-1 11 16,1-2-33-16,-1-1-23 0,0-1-62 0,-10-2-33 16,21 2-8-16,-21-2 0 15,21-3-386-15,-10 0 5 0,-2-1 71 0</inkml:trace>
  <inkml:trace contextRef="#ctx0" brushRef="#br0" timeOffset="89854.65">19146 4912 788 0,'-4'-6'256'0,"4"6"-5"15,0 0-21-15,0 0-41 16,0 0-25-16,0 0 10 0,0 0-28 0,0 0-13 0,0 0-17 15,0 0-1-15,8-15-23 0,-8 15-10 0,13-1-16 16,-13 1-12-16,16-2-28 0,-16 2-31 16,24 2-57-16,-13-2-30 0,4 1-26 0,0 0-61 0,0 0-69 15,1-1 48 1,1 2-386-16,-2-1 36 0,2-1 53 0</inkml:trace>
  <inkml:trace contextRef="#ctx0" brushRef="#br0" timeOffset="90670.33">19846 4693 793 0,'0'0'289'0,"0"0"-25"0,0 0-11 16,1-9-33-16,-1 9-35 16,0 0-4-16,0 0-17 0,0 0-13 0,0 0-12 15,0 0-9-15,0 0-30 0,0 0 7 16,-15 31-7-16,9-22-2 0,0 2-4 0,-1 0-14 0,-1 3-4 16,-1 0 4-1,1 3-11-15,-1-3-3 0,-3 3-17 0,2 1 25 0,0-1-30 16,-1 2-1-16,1-3-9 0,1 2-1 0,-1 0 10 15,3-1-9-15,2-2-9 0,-1 0-4 16,-1 0-11-16,3-1 26 0,-1-1-23 0,3-1 4 0,0 1-14 16,1-2 18-16,1 1-21 15,0-12-3-15,1 20-2 0,2-10-16 0,0-2-25 16,2 0-7-16,4-1-14 0,-2 0-12 16,2-3-6-16,3 2-22 0,0-3 25 0,-1 0 13 15,3-1-26-15,0-2-38 16,2 0-5-16,-2-1 17 0,3-1 11 0,0-2 8 0,1-1-6 15,-1-1 21-15,0-1 8 0,0 0 23 0,-3-2-11 16,0 2 26-16,2-3 3 0,-2 1 38 16,-4-1-5-16,1-2 10 0,-3 3 18 0,1-1 20 0,-3 1-20 15,-1-1 31 1,0 1 2-16,-2 1-2 0,-3 8 10 0,2-15-10 0,-2 15 5 16,0-16-8-16,0 16-28 0,-2-12 13 15,2 12 5-15,-9-10-5 0,9 10 15 0,-11-6-13 16,11 6-7-16,-16-4 0 0,16 4-8 0,-17-2 2 0,17 2-12 15,-17 1-5-15,17-1-1 16,-17 2-12-16,17-2 3 0,-11 6 9 0,4-2-17 16,7-4 13-16,-10 6-19 0,10-6 11 15,-7 8-10-15,7-8 2 0,0 0 3 16,-3 13 7-16,3-13-25 0,0 0 3 16,0 0-9-16,11 16-14 0,-11-16 9 0,12 5 14 0,-12-5-3 15,11 4-3-15,-11-4 5 0,14 1 3 0,-14-1-5 0,14 1 31 16,-14-1-29-16,14 1 26 15,-14-1-10-15,0 0 12 0,17-1 1 0,-17 1-3 0,0 0 5 16,14 1 10-16,-14-1-7 16,9 5 18-16,-9-5-16 0,0 0 5 0,7 10-2 15,-7-10-8-15,4 9 3 0,-4-9 15 16,5 11-21-16,-5-11 11 0,5 12-3 0,-2-7 8 0,-3-5-5 16,4 12-36-1,-4-12-5-15,5 10-18 0,-5-10-31 0,5 10-18 0,-5-10-71 16,7 9 18-16,-7-9 20 0,9 7-31 0,-9-7-74 15,7 4-338-15,-7-4 5 0,11 4 88 16</inkml:trace>
  <inkml:trace contextRef="#ctx0" brushRef="#br0" timeOffset="93540.2">20216 5018 575 0,'0'0'218'15,"0"0"-11"-15,9-7-10 0,-9 7-15 16,0 0-18-16,0 0-16 0,9-7 3 0,-9 7-28 15,0 0 23-15,0 0-31 0,0 0 29 0,0 0-14 16,0 0-20-16,0 0-25 0,7 21 33 16,-7-21-29-16,2 12 1 0,-2-12-13 0,0 14-6 0,0-14-14 15,0 14 14-15,0-14-4 16,0 13-16-16,0-13-8 0,0 13 19 0,0-13-26 16,0 10 5-16,0-10 12 0,0 0-6 15,-2 14 1-15,2-14-17 0,0 0 2 0,0 0 18 16,0 11-5-16,0-11-5 0,0 0 3 0,0 0 10 0,0 0-36 15,0 0 2-15,0 0-2 16,0 0 8-16,0 0-14 0,0 0-4 0,19-30 25 16,-12 22-30-16,-1-1-13 0,1 1-13 15,0-3 10-15,1 1 18 0,4 0-33 16,-2-1 25-16,0 3-20 0,2 0 15 0,-3 1-9 16,1 2-4-16,1-1-15 0,-1 1 34 0,1 1-16 15,-11 4 15-15,18-5-17 0,-18 5 7 0,20 0-5 0,-20 0 13 16,16 3-3-16,-8 0 6 15,2 1-16-15,-3 1 31 0,0 2-3 0,2 0-10 0,-1 1-18 16,-4 0 18-16,2 1 2 16,-2-1-9-16,1 1 12 0,1-1-5 0,-1 0 5 15,-1 1-25-15,0 1-9 0,-1-2-17 16,2 0-10-16,-5-8-16 0,7 14-2 0,-2-6-8 0,2-4-33 16,-7-4-8-16,9 11-23 15,-1-6-10-15,2 0-8 0,-3-2-23 0,-7-3-20 16,20 7 10-16,-9-6-36 0,1 1 18 0,3-2-51 0,-4 2 61 15,3-4 69-15,1 2-33 16,-1-2 70-16,1-2 40 0,4 0-18 0,-4 1 64 0,2-2 34 16,-2-2-1-16,1 0 42 15,-1 1-9-15,1-2 47 0,-5 1 33 0,0-1 13 16,-2 2-10-16,0 0 2 0,-2 0 21 16,-7 6-16-16,10-12 18 0,-6 7-35 0,-4 5-11 0,0 0-10 15,-3-16-3-15,3 16-4 16,0 0 12-16,-14-13-34 0,14 13-1 0,-15-4-11 15,4 1-6-15,-1 1 1 0,12 2-15 0,-24 0-16 0,13-1 39 16,11 1-29-16,-21 1-7 0,21-1 12 16,-20 2-22-16,11 2-3 0,9-4-13 0,-13 2 2 15,13-2 22-15,-11 4-29 16,11-4 7-16,-11 4-25 0,11-4 23 0,0 0-17 16,0 0 12-16,-5 9-13 0,5-9 13 15,0 0-31-15,0 0 11 0,0 0-16 0,0 0 20 0,22 7-9 16,-22-7-1-16,11 2-10 0,-11-2 31 0,10 4-18 15,-10-4 5-15,11 3 0 16,-11-3 11-16,0 0-11 0,13 7-8 0,-13-7 19 0,6 9 14 16,-6-9-17-16,8 11 5 0,-8-11 10 15,3 15-8-15,-2-6 6 0,2 1 7 16,-1 1 3-16,2 1-3 0,-4 1-23 16,1 2 24-16,1 2 25 0,1 0-36 0,-3 3 12 0,1-2 14 15,1 4-13-15,-2-1 7 16,2-1-10-16,-2 1 8 0,0 0-23 0,3-3 21 0,-3 0-11 15,0-2 13-15,2-1 2 0,-2-3-7 0,0 1-11 16,0-2 19-16,2-1-1 16,-2-10 19-16,0 16 22 0,0-16-15 0,0 14-12 0,0-14 4 15,0 0 0-15,-4 10-22 0,4-10 32 16,0 0-17-16,0 0-16 0,0 0 14 0,0 0-22 16,0 0 16-16,0 0-23 15,-10-33 16-15,10 21-11 0,0-2-15 0,2-3 15 0,1-2-8 16,-1 1-5-16,1-3 1 0,3-1-11 0,1 1-3 15,0-3 11-15,2 3-23 16,0-1 10-16,0 0 2 0,1 0-22 0,1 2 27 0,0 0-24 16,1 1 22-16,2 0 2 15,-3 1-7-15,2 1-8 0,-1 1 16 0,-1 0 0 0,1 4-11 16,-2 1 3-16,2-2 8 0,-1 4 5 16,-2-1-3-16,1 2 5 0,-3-1 26 0,3 3-18 15,-3-2-5-15,-2 2-13 16,-5 6 13-16,13-8 0 0,-13 8 7 0,9-5 11 0,-9 5 0 15,8-4-31-15,-8 4 5 0,0 0 8 0,0 0 5 16,0 0-5-16,0 0-3 0,0 0-7 16,17 12 20-16,-17-12-8 0,2 10 3 0,-2-10 8 15,0 12 0-15,0-12-13 16,0 16 15-16,0-16-8 0,0 16 22 0,0-7-24 0,0-9-3 16,0 16-5-16,0-7 19 0,0-9-1 15,0 16-5-15,0-16-18 0,2 15 8 0,-2-15 5 16,2 12 8-16,-2-12-1 0,5 13 1 0,-5-13 5 0,5 8-3 15,-5-8 0 1,4 7 8-16,-4-7-26 0,9 4 21 0,-9-4-26 0,0 0 8 16,15 1 0-16,-15-1-10 0,0 0 2 15,16-6 11-15,-16 6-24 0,13-11 23 0,-6 6-20 16,1-2 23-16,1-1-30 16,-1-2-4-16,2-1 4 0,-1 0 4 0,-1 0-5 0,-2 1 8 15,5-1 3-15,-3 1 20 0,-3 1-10 16,3 1-8-16,-2 1 18 0,-6 7 15 0,10-14-12 15,-7 9-6-15,-3 5 6 0,8-10 2 0,-8 10 7 0,5-6-4 16,-5 6-5-16,0 0-3 16,0 0-13-16,0 0 5 0,0 0 21 0,0 0-16 15,0 0 6-15,0 0 5 0,0 0-3 16,12 20 13-16,-12-20 12 0,0 16-6 0,0-16 4 16,0 17-3-16,0-9-17 15,0-8 12-15,0 22 1 0,2-11 7 0,-1-2 3 0,0 3-3 16,1-2-10-16,-2-10 0 0,4 20 0 0,-1-12 7 15,0 1-4-15,3-1 4 16,-2-1-14-16,1 1 7 0,-5-8-3 0,12 11 0 0,-5-6 24 0,3-1-14 16,-10-4-7-16,15 5 3 15,-3-4-16-15,-12-1 8 0,18 1-1 0,-6-1-4 16,-12 0-3-16,25-3 16 0,-11-1-16 16,-1-2-3-16,0 1 3 0,0-3-7 0,1 0 33 15,1-1-37-15,-2-1 1 16,0 0 3-16,-1 0-11 0,0-1 26 0,-2 2-23 0,-1-1 7 15,1 0 13-15,-2 1-10 0,-3 0 0 0,1 2 18 16,-4-1-10-16,-2 8-6 0,8-13 3 16,-8 13-5-16,0-9 6 0,0 9-4 0,0 0 6 0,-12-11-8 15,12 11-8-15,-13-3 24 16,13 3-29-16,-16 0 26 0,16 0-24 0,-18 5 29 16,7-3-36-16,11-2 18 0,-22 8-23 15,12-3 16-15,-1 0-6 0,-3 2 5 0,6 0-12 16,-1-1 7-16,0 2-8 0,2-2-4 0,0 1-3 0,0-1-1 15,7-6-14-15,-6 13 5 16,6-13-9-16,-5 10 17 0,5-10 4 0,-1 10-7 16,1-10-11-16,0 0 14 0,0 0-9 15,11 11 9-15,-11-11-9 0,10 3 21 0,-10-3-7 0,0 0 17 16,21 0-28-16,-21 0 10 16,15-5-7-16,-15 5 20 0,16-7-12 0,-5 4 12 15,-1-1 8-15,-10 4 7 0,15-10-19 16,-8 6 11-16,2 0 9 0,-9 4 17 0,11-6-22 15,-11 6-3-15,9-5-3 0,-9 5 8 0,0 0-2 0,12-2-1 16,-12 2 6-16,0 0-24 16,0 0-7-16,0 0 18 0,0 0 2 0,0 0 28 15,10 12-17-15,-10-12 10 0,0 0-8 16,1 14 5-16,-1-14-5 0,4 11-10 0,-4-11 5 0,2 10 5 16,-2-10 11-16,4 12 7 15,2-6-16-15,-6-6 6 0,8 11 5 0,-1-5-3 16,0-1-4-16,2 1 17 0,0 0-26 0,-1-3 37 0,3 1-21 15,3 0-8-15,-3-2 5 16,5 1 3-16,-3-3-20 0,2 1 14 0,2-1 1 0,-3-1 8 16,3-3-3-16,0 0-6 15,0-1-4-15,2-1 2 0,-5 0 1 0,3-2 1 16,-2 2 4-16,-1-2-1 0,-1 0 8 16,-3 1-2-16,-2 0-1 0,1 1 13 0,-2 0-15 0,2 0 8 15,-9 6-24-15,7-10-4 16,-7 10 28-16,0 0-21 0,2-8-5 0,-2 8 2 15,0 0 3-15,0 0 0 0,0 0 1 0,-25-4-1 0,25 4 2 16,0 0-2-16,-25 6-5 0,16-3 26 16,9-3-46-16,-17 7 4 0,10-3 6 0,7-4-8 15,-13 9-8-15,8-6 3 16,5-3-7-16,-10 9 9 0,10-9-7 0,-6 9 8 0,6-9 22 16,-4 9-38-16,4-9 13 15,0 0-2-15,0 0-3 0,0 0 15 0,9 13-8 0,-9-13-7 16,0 0 10-16,11 4 13 0,-11-4-13 0,0 0 18 15,18-1-15-15,-18 1 5 16,0 0-1-16,20-6-1 0,-13 3-6 0,-7 3 5 0,12-5-3 16,-12 5 11-16,13-4-7 0,-13 4-9 15,10-3 3-15,-10 3 0 0,0 0 0 0,13-3 3 16,-13 3-8-16,0 0-5 16,0 0-3-16,0 0 23 0,10 8-12 0,-10-8 22 0,0 0-14 15,5 13 7-15,-5-13 2 0,0 14 13 0,2-5-7 16,-2 2 4-16,1 1-4 0,2 0 7 15,-3 4-10-15,0 3-2 0,3 0 9 0,-1 0 16 16,-1 1-23-16,-1 2 16 16,2 2-26-16,-2 0 4 0,2 1 12 0,2-6 6 0,-4 1-12 15,0 1 3-15,0-3-1 0,0 0 19 16,2-3 2-16,-4 0-20 0,2-2 2 0,-2-1 7 16,0-1 9-16,2-11 4 15,-5 16 9-15,-3-9 7 0,3-3-16 0,5-4-14 0,-14 7-1 16,14-7 15-16,-16 1-22 0,16-1-13 0,-19-5-6 15,19 5 24-15,-15-6-11 0,7-1-9 16,2 1 7-16,6 6 2 0,-10-16 3 0,6 6-15 16,3 0 17-16,1 10 6 15,1-23 0-15,3 11-11 0,-2-2-2 0,5 1 7 0,0-1-12 16,1 0 13-16,3 0-6 0,3-1 36 16,-1 1-20-16,4 1-8 0,0-1-23 0,1 0 6 15,5 2-11-15,0-3 10 16,2 0-13-16,3 1 21 0,-3 0-18 0,2-1 13 0,-2 3 5 15,2-2 0-15,-5 3-6 0,0-1 6 0,-1 1-2 16,-3 0 9-16,0 0 3 0,-1 0 11 16,-3 2 7-16,-1-1-3 0,1-2-12 0,-5 4 20 0,-1 0 10 15,2 0-15 1,-5 1 8-16,-1 0-26 0,-4 7 11 0,5-11-4 0,-5 11-12 16,0 0 31-16,0-14-16 0,0 14-20 15,0 0 23-15,-11-11-10 0,11 11 7 0,-13-3-12 16,13 3-16-16,-14-1 21 0,14 1-16 0,-17 2-2 0,17-2-11 15,-17 8 21-15,7-6-28 16,1 3 38-16,1 0-10 0,1 2 6 0,7-7 1 16,-14 13-14-16,8-4 1 0,2 0 14 15,1-1-10-15,3-8 19 0,0 18-14 0,0-8 10 0,3 0 5 16,3 0 2 0,1 2-20-16,4 1 5 0,0-2-2 0,2 2-18 0,1-1-49 15,2-2-3-15,-2 0-46 0,3-1-30 16,-3 0-77-16,-5-3-115 0,7 0-328 0,-5-4 43 15,0 0 75-15</inkml:trace>
  <inkml:trace contextRef="#ctx0" brushRef="#br0" timeOffset="94790.16">17984 4934 207 0,'0'0'64'15,"0"0"-13"-15,0 0 0 0,0 0 34 16,0 0-42-16,0 0 14 0,0 0 9 0,0 0 31 16,-4-9-12-16,4 9-21 15,0 0-3-15,0 0-20 0,0 0 15 0,0 0 16 0,0 0-16 16,0 0 14-16,0 0 4 0,0 0-28 0,-6-9-23 15,6 9 38-15,0 0 14 0,0 0-47 16,0 0-10-16,0 0 7 0,0 0-17 0,0 0 12 0,0 0-9 16,0 0 14-1,0 0 9-15,-8-5-27 0,8 5-14 0,0 0 19 0,0 0-27 16,0 0 46-16,0 0-31 0,0 0 2 16,0 0 8-16,0 0-7 0,0 0 10 0,-16 17-21 15,16-17 3-15,-2 9 18 16,2-9-36-16,0 0-3 0,0 13-45 0,0-13-24 0,0 0-2 15,2 16-47-15,-2-16-360 0,5 12 10 0</inkml:trace>
  <inkml:trace contextRef="#ctx0" brushRef="#br0" timeOffset="108459.43">15426 6626 688 0,'4'-13'210'16,"-4"13"-8"-16,7-10-10 0,-7 10 8 0,6-13-26 15,-3 7 8-15,-3 6-21 0,5-13-2 16,-5 13-14-16,6-14 14 0,-3 7-28 0,-3 7 12 16,4-13-38-16,-4 13 2 15,6-11-17-15,-6 11 2 0,4-11-7 0,-4 11-6 0,3-8-7 16,-3 8 15-16,0 0-26 0,4-12-15 16,-4 12-15-16,0 0 0 0,3-9 22 0,-3 9-24 15,0 0-11-15,0 0-1 16,0 0-17-16,0 0 13 0,0 0-5 0,0 0 30 0,0 0-15 15,0 0-18-15,0 0 3 0,-6 39-5 0,0-24-6 16,2 1 8-16,-3 2-5 0,2 3 28 16,-1 1-30-16,-1 1 20 0,1 0-13 0,-1 1-3 15,0 2-7-15,1-3 16 16,1 0-11-16,0-1-11 0,1-2 16 0,0-1 24 0,1-2-22 16,2 0-19-16,-2 0 9 0,0-3-12 15,2-2-14-15,-1 0-1 0,1-1-14 0,1-11 8 16,0 16-12-16,0-16-24 0,-2 16 13 15,2-16-7-15,-2 12-29 0,2-12-2 16,0 0-39-16,0 11-28 0,0-11-28 0,0 0-18 0,0 0-5 16,0 0-2-16,0 0 2 0,-11 7-34 15,11-7-219-15,0 0-57 0,0 0 34 0</inkml:trace>
  <inkml:trace contextRef="#ctx0" brushRef="#br0" timeOffset="108709.85">15203 6944 440 0,'-16'0'199'0,"16"0"-12"0,0 0 13 16,0 0-13 0,0 0-16-16,0 0 3 0,-14 2 21 0,14-2-8 0,0 0-23 15,0 0 12-15,0 0-7 0,0 0 0 16,0 0-10-16,0 0-18 0,0 0-1 0,35 8 4 16,-22-6-14-16,1-2-15 15,3 0-28-15,0 0 6 0,4-2-12 0,2 2-4 0,0-1-20 16,0 0-11-16,1-1 0 0,2-1-23 0,-3 1-44 15,1-2 1-15,-2 3-60 0,-1-1-22 16,-1-1-59-16,0 0-44 0,-4-4-66 0,2 4-446 16,-4 1 46-16,2-3 90 15,-6 0 23-15,1 1 57 0</inkml:trace>
  <inkml:trace contextRef="#ctx0" brushRef="#br0" timeOffset="109059.52">15229 6468 773 0,'0'0'230'0,"0"0"-18"16,0 0-12-16,0 0 0 0,0 0-11 15,0 0-25-15,0 0 15 0,41-4-41 0,-27 4 8 16,1 0-15-16,0-1-8 16,2 1-24-16,3 0-17 0,-3 0-18 0,6-2 31 0,-1 4-57 15,1-2-12-15,-2 0-36 0,-1 0-36 0,1 1-18 16,-3 0-46-16,2 1-62 0,-1-1-22 15,-3 3-37-15,0-4-84 0,1 6-253 0,-3-2 20 0,3 0 65 16</inkml:trace>
  <inkml:trace contextRef="#ctx0" brushRef="#br0" timeOffset="109709.77">15817 6852 573 0,'0'0'240'15,"0"0"-14"-15,12 9 4 0,-12-9-20 0,12 3-36 0,-12-3-5 16,18 3 2-16,-6-3-22 0,1 0-11 16,2 1-18-16,4 1 14 0,2-2-27 0,0 1-5 0,2-1-27 15,1 0-6-15,1 2-3 16,3-1 9-16,-2 0-55 0,-2 0 13 0,2-1-17 16,0 1-19-16,3 0-15 0,-4-1-2 15,-1 1-14-15,0-2-22 0,0 1-49 0,-1-1 11 0,1 0 1 16,-5 0-37-16,1 0-16 15,0-3 5-15,-4 1 13 0,-1 1 13 0,-2-2-16 16,-2 1 19-16,0-3-14 0,-2 3 78 0,1-3-67 16,-10 6 4-16,10-9 19 0,-6 3 16 15,-4 6 32-15,4-13-7 0,-4 13 0 0,-1-13 66 0,1 13-41 16,0 0 3-16,-7-18 26 16,7 18 2-16,-10-10 28 0,10 10 1 0,-10-10-4 15,3 5 9-15,7 5 12 0,-10-9 18 16,10 9-20-16,-11-5 33 0,11 5-3 0,-9-6-5 15,9 6-30-15,0 0 9 0,-10-5-17 0,10 5 10 0,0 0-5 16,0 0-7-16,0 0 14 16,0 0 9-16,0 0-24 0,0 0 36 0,0 0-36 15,0 0 13-15,0 0 5 0,0 0 1 16,0 0-24-16,0 0 33 0,0 0-43 16,22 20 26-16,-14-14-21 0,-1-1-3 0,0 1 16 15,-7-6-16-15,13 13 1 0,-6-8 2 0,-1 2-10 16,-1-1 7-16,-5-6-22 0,5 14 12 0,-5-14-7 0,0 15 7 15,0-15-5-15,-6 17-5 16,-1-11-18-16,-3 5-28 0,0-1-16 0,-3-1-2 0,-1 0-56 16,0-1-54-16,-3-2-5 15,0 4-402-15,-1 2-3 0,2-5 100 16</inkml:trace>
  <inkml:trace contextRef="#ctx0" brushRef="#br0" timeOffset="110509.87">17305 6581 1131 0,'-2'-14'338'16,"2"14"-31"-16,0 0-26 0,0 0-40 0,-3-8 13 15,3 8-37-15,0 0-48 16,0 0-8-16,0 0 3 0,0 0-26 0,0 0-17 0,0 0-9 16,0 0-22-16,0 0-8 0,0 0-8 15,0 0 21-15,-7 29-36 0,4-20-1 0,2 4-9 16,-2 0-8-16,-1 2-3 0,0 1 6 0,1 1-16 15,-1 2 5-15,-1 0 1 0,1 0-6 16,1 1 0-16,-3-2-10 0,2 1 10 0,0-2-7 16,0 1-24-16,1-1 8 0,0-1-2 15,2-2-29-15,-2 0-28 0,3-3-2 0,-2 1-69 0,2 0 12 16,0-12-28 0,0 19-64-16,2-9-89 0,-2-10-5 0,3 13-390 0,-3-13 46 15,5 10 45-15,-5-10 57 0,10 3 96 16</inkml:trace>
  <inkml:trace contextRef="#ctx0" brushRef="#br0" timeOffset="111240.22">17444 6834 483 0,'0'0'202'0,"0"0"-22"0,0 0-9 0,0 0 1 0,0 0-21 15,9 24 25-15,-9-24-45 16,3 12-1-16,-3-4 4 0,0-8-22 0,1 15 3 0,-1-15 8 16,2 16-46-16,-2-16-8 15,0 13 16-15,0-13 7 0,0 13-36 0,0-13 16 16,0 10-3-16,0-10-3 0,0 0-12 16,0 13-5-16,0-13 7 0,0 0 8 0,0 0-18 0,0 0-2 15,0 0 35 1,0 0-18-16,0 0-40 0,0 0-1 0,0 0-9 0,0 0 12 15,0 0-8-15,0 0 26 0,0 0-31 0,16-27-5 0,-16 27-2 16,8-16-6 0,-4 7-15-16,2 0 21 0,0 2-24 0,0-1 19 0,3 0-6 0,-2 1 1 15,2 1 1-15,0-1-1 16,0 2 2-16,1 1 5 0,1 1-11 0,0-2 6 16,-11 5-13-16,21-2 6 0,-11 2-1 15,-10 0 8-15,23 4-3 0,-13 0 8 0,-3-1-13 0,3 3 16 16,-3 1-6-1,0-1 19-15,0 2-22 0,0-3 1 0,-2 4 5 0,0-1 8 16,-1-1 7-16,-4-7 11 0,6 14-34 0,-6-14 13 0,3 13 8 16,-3-13-3-16,4 12-25 15,-4-12 15-15,0 11-13 0,0-11 23 0,0 0-17 0,1 13 17 16,-1-13-23-16,0 0 23 16,0 0-15-16,0 0 0 0,0 0-15 0,0 0 7 15,0 0-10-15,0 0 5 0,0 0-10 16,0 0 10-16,0 0-3 0,0 0-2 0,0 0 3 0,0 0-8 15,14-27-41-15,-8 20 35 0,1-2-7 0,1 2 3 16,0 1 0-16,3-3-3 16,-1 1-10-16,3 2 4 0,-2-1 1 0,3 3-2 15,1-3 14-15,-3 6 24 0,1-4-20 16,0 3 12-16,-1 1 2 0,-12 1 9 0,25 1-6 16,-13 0 13-16,-1 2 2 0,-3 1 19 15,1 2-14-15,-1-1 17 0,-1 3-14 0,-1 0 5 16,0 0 3-16,-3 3 18 0,1 0-26 15,-1-1 18-15,-1 1-15 0,-1 2-3 0,0-1 11 16,-1 1-14-16,0-2-7 0,0 0 21 0,0-11-16 0,-1 21 28 16,1-12-38-16,-3 0-8 15,3-9-45-15,-2 16-17 0,2-16-12 0,2 11-36 16,-2-11-58-16,0 0-42 0,0 13-33 16,0-13-322-16,0 0 86 0,0 0 11 0</inkml:trace>
  <inkml:trace contextRef="#ctx0" brushRef="#br0" timeOffset="111889.9">18148 6762 711 0,'4'-9'287'0,"-4"9"-31"0,0 0-5 0,0 0-18 16,0 0-21-16,0 0-12 0,0 0-31 15,0 0-3-15,0 0-30 0,0 0 10 0,8 31-6 0,-8-20-7 16,-2 1-17-1,1 3-1-15,-1 2-13 0,-1 2-2 0,-1 1-23 0,-1 4 5 16,0-1-6-16,1-1 1 0,0 2-10 0,-2 0-1 0,2 1-22 16,-3 0 5-16,1-2-9 15,2-1 9-15,1-3-13 0,-1-1-3 0,1 1-7 0,0-1-6 16,2-3 29-16,-1-1-31 16,-1-4-5-16,1 2 20 0,0-2-15 0,2-10 0 15,-2 16-5-15,2-16 7 0,-3 10-2 16,3-10 5-16,0 0-33 0,0 0 5 0,0 0-6 0,0 0 1 15,0 0-13-15,0 0 5 0,0 0 5 0,17-31-7 16,-15 14-26-16,4 0 2 16,0-5-12-16,1-2 2 0,1-1-12 0,1-3 9 0,1 0 19 15,1-1 10-15,-2 0-8 16,1 2 0-16,-1 5 3 0,-2-1 18 0,2 3-6 16,0 0 3-16,-1 4 10 0,-1 2 6 15,0 0 2-15,2 1-21 0,-1 3 11 0,0-1 5 16,0 3-8-16,0 1-7 0,2 1 20 0,1 1-16 0,-1-1 11 15,0 3 23-15,-10 3-5 0,24-1 2 16,-13 2-12-16,-11-1 5 0,26 5-6 0,-15 1 14 16,3 0-4-16,-2 3-9 15,-1 0 12-15,0 1 3 0,-1 1-8 0,0 1 3 16,-2 1-8-16,-3-3 6 0,-1 0 4 16,-1 2-7-16,-2-1 2 0,1 0-2 0,-2-11-21 0,-6 21 15 15,2-10-4-15,-2-1 12 16,-5-2 46-16,1 1-33 0,-3-1-23 0,3-1 8 15,-3-1-8-15,-1 1 18 0,2-3 0 0,-4 0-31 0,5-1 5 16,-2-1 13-16,0-1-10 16,0 1-18-16,13-2-5 0,-19-2 3 0,19 2-27 0,-16-2-4 15,16 2-5-15,-14-4-32 16,14 4-19-16,-7-7-3 0,7 7-26 0,-3-10-49 16,3 10 1-16,0 0-13 0,10-22-54 15,-1 9-348-15,0 0-21 0,6-3 72 0,0 0 41 0</inkml:trace>
  <inkml:trace contextRef="#ctx0" brushRef="#br0" timeOffset="112159.89">18674 6576 767 0,'0'0'300'0,"7"-5"-16"16,-7 5-23-16,0 0-28 0,7-8-23 15,-7 8-13-15,0 0-28 0,0 0-3 0,0 0-33 0,0 0-7 0,0 0-16 16,0 0 3-16,0 0 2 0,-1 29-5 15,1-29-21-15,-9 25 21 0,4-13-25 0,-1 5 15 16,0 0-39-16,-1 4 1 16,0 0 14-16,-1 2-12 0,-1-1-18 0,4-1 3 0,-3 1-10 15,1-1 25-15,1 0-26 16,0-4-18-16,2 2-4 0,-1-1 2 0,0-3-36 0,2 2-8 16,-3-3-38-16,4-3-15 15,0 1-36-15,2-1-13 0,0-11-105 0,2 17-31 16,-2-17-427-16,6 13 13 0,-1-10 71 0,-5-3 59 0,14 5 31 15</inkml:trace>
  <inkml:trace contextRef="#ctx0" brushRef="#br0" timeOffset="112609.78">18739 6974 852 0,'0'0'299'15,"0"0"-27"-15,0 0-19 16,13-1-10-16,-13 1-5 0,0 0-25 0,0 0-8 15,0 0-24-15,0 0 11 0,0 0-18 0,0 0-15 0,18 2-21 16,-18-2-5-16,0 0-7 0,13 0-8 16,-13 0-26-16,0 0-5 0,20-4-5 0,-13 2 10 15,-7 2-21-15,17-7 1 16,-10 4-41-16,3-2 17 0,-2 0-32 0,2-1 9 16,-3-1-4-16,2 0-8 0,-1-1-26 15,-1 1 26-15,-1-4-24 0,1 3-6 0,-1-2-9 0,-1 0 16 16,-1 0-21-16,1-1 21 0,-3 2-18 0,-2 9-1 15,3-17 19-15,-1 9-28 16,-2 8 15-16,0-13-3 0,0 13 13 0,0 0 1 0,-7-15-1 16,7 15 15-16,-9-5-12 15,9 5-13-15,0 0 10 0,-17 0-10 0,17 0-2 0,0 0 17 16,-22 10-2-16,13-4 15 16,2 2-21-16,-3 1 29 0,3 2-13 0,-1 1-2 15,0-2-16-15,0 2 5 0,1 1 5 16,1 0 11-16,2 0-6 0,-2 1 6 0,3-1-1 0,1 0 11 15,-1-1-28-15,3 0-18 0,0-12-13 0,5 21-18 16,-2-11 5-16,2-2-21 16,0 2-35-16,3-3 2 0,0-3-38 0,-1 2-20 0,-7-6-47 15,19 7 29-15,-10-8-34 16,-9 1-414-16,20-1 30 0,-7-2 36 0,-2-1 44 0</inkml:trace>
  <inkml:trace contextRef="#ctx0" brushRef="#br0" timeOffset="113639.89">19085 6852 788 0,'0'0'240'0,"0"0"11"16,0 0-46-16,0 0-15 15,0 0-29-15,0 0-5 0,0 0-28 0,0 0 15 16,0 0-15-16,0 0-7 0,0 0-4 16,0 0-2-16,0 0-12 0,5 27-11 0,-5-27-5 0,0 17 15 15,0-17-22-15,-2 16-16 16,2-16 23-16,-1 17-31 0,1-8 8 0,0-9-10 15,-2 14 0-15,2-14 7 0,0 12-25 0,0-12-3 0,-1 11 0 16,1-11 6-16,0 0-8 16,0 14 33-16,0-14-18 0,0 0 12 0,0 0-24 0,0 0 14 15,0 0-17-15,0 0-13 16,0 0 15-16,0 0-15 0,0 0-2 0,0 0 17 16,0 0-28-16,0 0-8 0,0 0-2 15,0 0 3-15,7-44-6 0,-1 35-25 0,-1-1 10 0,-1 0-8 16,2 0 0-16,0 1 13 15,1 2 3-15,0-1-11 0,0 2-2 0,-1-2-8 16,2 2-2-16,2 2 30 0,-10 4-17 0,16-8 45 0,-9 6-40 16,-7 2 7-16,18-3 3 15,-18 3 5-15,16 3 2 0,-16-3-10 0,19 5 0 0,-10 1 3 16,-1-1 8-16,1 1 14 16,-2 2-14-16,0 0 2 0,0-1 13 0,-1 2-16 15,-1 0 1-15,0-2-11 0,-1 2 10 16,0 0 6-16,2 0-8 0,-6-9 5 0,4 13 5 0,-4-13-8 15,3 12-2-15,-3-12 26 0,1 9-11 0,-1-9 15 16,0 0-17-16,2 12 20 16,-2-12-10-16,0 0 13 0,0 0-13 0,0 0-8 0,0 0-2 15,0 0 20-15,0 0-8 16,0 0-17-16,0 0 5 0,0 0-1 0,0 0-2 0,0 0-2 16,0 0-16-16,0 0 0 15,8-29 1-15,-8 29 29 0,7-12-47 0,-1 6 7 16,-6 6-11-16,11-13 17 0,-4 7-14 0,0 2 8 0,-7 4-5 15,16-10 7-15,-9 5-22 0,1 1 22 16,-8 4-7-16,16-5 18 0,-16 5-6 0,14-4-25 16,-4 3 18-16,-10 1 23 15,16 0-18-15,-16 0 18 0,0 0-23 0,21 4 29 0,-21-4-6 16,13 4-8-16,-8-1-7 16,-5-3 7-16,13 9 3 0,-9-4 7 0,2 2-14 0,-6-7 29 15,8 12-11-15,-4-5-12 16,-4-7 4-16,6 13-16 0,-3-5 33 0,1-1-2 15,-4-7-18-15,6 15 8 0,-3-9-21 0,-3-6 15 0,6 14-2 16,-3-8 5-16,-3-6 0 0,6 12 13 16,-6-12-26-16,4 10 36 0,-4-10-23 0,9 7 10 15,-9-7-7-15,10 6 7 16,-10-6 10-16,10 3-20 0,-10-3 13 0,11 3 18 16,-11-3-36-16,15-3 10 0,-15 3-18 15,18-5 6-15,-7 2-4 0,-3-3-2 0,4 1 11 0,-1-2 2 16,0-3-18-16,0-1 13 15,2 0-8-15,-1 1-7 0,2-2 2 0,-2-2 5 16,1 1-10-16,0 0 20 0,-3-1-22 0,-2 2 30 0,1 0-18 16,-2 1 44-16,1 0-6 15,-4 1 14-15,2 2-16 0,0-1-8 0,-6 9-5 0,5-13 16 16,-5 13-29-16,2-10 6 16,-2 10 10-16,0 0 12 0,0 0 1 0,0 0-16 15,-13-7 0-15,13 7 8 0,0 0-13 0,0 0 13 16,0 0-7-16,-30 16-4 0,25-11 4 0,-2 1 4 15,0 2 0-15,1-2-17 0,0 4-11 0,1-1 21 16,1-1-11-16,-1 1 13 16,2 1-2-16,3-10-8 0,-2 20-10 0,2-11-3 0,0-9-10 15,1 17 2-15,3-7-35 16,-1-1-16-16,3-1-33 0,2 1-20 0,-1-4-41 0,0 1 12 16,2 0-25-16,-1-2-62 15,-8-4-2-15,19 4-387 0,-10-2 29 0,-9-2 38 16,19 1 79-16</inkml:trace>
  <inkml:trace contextRef="#ctx0" brushRef="#br0" timeOffset="115119.76">20055 6870 895 0,'0'0'251'0,"4"-8"-18"0,-4 8-36 0,0 0-15 15,0 0-18-15,0 0-23 16,0 0-3-16,0 0 18 0,0 0-43 0,0 0-14 15,0 0-17-15,0 0 13 0,0 0 2 0,0 0-20 0,0 0-5 16,-7 38 7-16,7-38-5 0,-2 12-7 16,2-12-16-16,-3 14-10 0,3-14 10 0,-3 13-5 15,3-13-7-15,-3 11 7 16,3-11-26-16,-2 9 19 0,2-9 12 0,0 0-15 0,-2 12 28 16,2-12-26-16,0 0 6 15,0 0-9-15,0 0 4 0,0 0 2 0,0 0-23 0,0 0-3 16,0 0 0-16,13 3 8 0,-13-3-2 0,0 0 2 15,0 0-23-15,21-20 5 16,-14 12-18-16,1 1 3 0,-1-1-3 0,0 2 6 0,2-1-24 16,0 1-2-16,-9 6 4 0,13-9 24 15,-8 6-7-15,-5 3-1 0,12-5 5 0,-12 5 0 16,0 0 13-16,16 1-2 16,-16-1-6-16,0 0 9 0,15 10 4 0,-10-5 21 15,-5-5-31-15,10 11 17 0,-5-4-14 16,0 0 15-16,1 1 0 0,2 0-10 0,-3 0-3 0,1 0 23 15,1-1-21-15,0 1 14 0,0-1-3 0,0 1 2 16,0-3 1-16,3 1 2 16,-3-1-3-16,0-1-9 0,1 0-6 0,-8-4 2 0,17 4-9 15,-17-4 15-15,16 2 17 16,-16-2-19-16,17-1-17 0,-17 1-1 0,20-3-1 0,-10-1 0 16,0-1-4-16,1-3-22 15,-1 0 11-15,1-2-15 0,1-2 15 0,-1-3-21 16,2-1-2-16,-1 0 5 0,1-2-10 0,1-1 5 0,-4 1 13 15,2 0 5-15,-1-2-24 0,0 3 29 16,-2-2-2-16,3 2 22 0,-3-1-27 0,-1 3 17 16,2 1-3-16,-6 1 29 15,3 0-15-15,-1 2 7 0,2 0-5 0,-5 0 13 16,2 3 12-16,0-1-10 0,-3 0-12 16,-2 9 20-16,5-11-8 0,-5 11-22 0,4-7 9 0,-4 7-2 15,0 0-12-15,0 0-1 16,0 0-5-16,0 0 28 0,0 0 3 15,0 0-3-15,0 0-5 0,-19 27 0 0,11-16-10 0,2 2 41 16,1 2-31-16,-5 0 5 0,5 2-4 0,-3 1 14 16,-1 3-5-16,3-1-10 0,-2 0 3 0,2 1 25 15,-1 0-30-15,3-3 2 16,0 1-2-16,1 0 15 0,1-2-13 0,1 0 5 0,1-2 0 16,1 0 3-16,2-1-18 15,1-1 2-15,-1 1-12 0,4-3 10 0,2 0 2 0,-1 0 29 16,1-3-21-16,1-2-18 0,2 2-7 0,0-3 9 15,2-1-22-15,-1-3 18 16,2 3 5-16,-1-4-13 0,0-1 17 0,3-3-17 0,0 0-2 16,-1-1 12-16,1-1-2 0,-4-2 7 15,1 0 23-15,-1 2-22 0,-4-1 27 0,1-1 11 16,0 2-13-16,-4-3 33 16,2 1-33-16,-4 3 0 0,-4 5 7 0,7-13-9 0,-7 13-11 15,3-11 36-15,-3 11-31 16,0 0 0-16,0 0-15 0,-8-18 18 0,8 18 2 0,-13-4 19 15,13 4-34-15,-13-5 12 0,13 5-14 0,-12-1-14 16,12 1 4-16,0 0-11 16,-17 1-29-16,17-1 6 0,0 0-18 0,-16 5-5 0,16-5-8 15,0 0-7-15,-10 4-8 0,10-4-11 16,0 0-35-16,0 0 18 0,0 0-5 0,0 0 7 16,0 0-26-16,0 0-17 15,0 0 38-15,23 17 41 0,-23-17-5 0,11 1 18 16,-11-1 8-16,0 0 25 0,14 2 0 0,-14-2 3 0,0 0 23 15,11 2 15-15,-11-2 2 0,0 0 14 16,8 7-3-16,-8-7-3 0,5 7 11 0,-5-7-1 16,0 0 4-16,0 15 17 15,0-15-26-15,3 10 19 0,-3-10-4 0,4 10 37 0,-4-10-5 16,3 11 7-16,-3-11 3 16,6 9-19-16,-6-9 32 0,7 8 0 0,-7-8-21 0,7 6 10 15,-7-6-5-15,11 6-2 16,-11-6-8-16,13 2 3 0,-13-2-27 0,12 0 22 15,-12 0-13-15,0 0-3 0,22-4 2 0,-22 4-4 0,18-8 7 16,-11 1-10-16,2 0-10 0,2-2-3 16,1-1-8-16,0-2 19 0,-2-1-37 0,0-4 19 15,5-1-39-15,-2-1 33 16,-3-1-17-16,3-1-6 0,-2 2 10 0,5-5-2 0,-6 5-10 16,1-3 13-16,-1 3 2 15,1 0 0-15,-2 2 8 0,-2 1-8 0,0 1-8 0,-1 1 29 16,-1 0-8-16,1 3 10 0,-1 1-13 0,0 1 11 0,-3 1 30 15,-2 8-43 1,6-12-26-16,-6 12 21 0,5-10-11 0,-5 10 21 0,0 0-25 16,0 0 25-16,0 0-26 0,0 0 13 15,0 0-13-15,0 0 19 0,0 0-24 0,-25 20 15 16,18-11-2-16,-1 5-5 16,0 1 13-16,-1 2-21 0,1 4 18 0,-3-1-5 0,3 2-2 15,2-1-1-15,-2 2-2 16,1-1-3-16,0 1 16 0,4-1-5 0,-3-3-9 0,3 3-6 15,-1-4-14-15,4 2 26 0,-3-3 5 0,3-2 0 16,0-1-23-16,0 0 3 16,3-1 15-16,-1-1-13 0,0 0-20 0,3-4-16 0,-1 3-10 15,2-3-30-15,0-2 4 0,0 1-48 16,3-1-25-16,-9-6-37 0,16 7 16 0,-7-7-72 16,-9 0 18-16,0 0-399 15,23-8 12-15,-16 4 83 0,1-1 33 0</inkml:trace>
  <inkml:trace contextRef="#ctx0" brushRef="#br0" timeOffset="115469.82">21153 6904 770 0,'-7'-7'256'16,"7"7"-23"-16,0 0-3 0,-8-7 8 0,8 7-5 0,0 0-31 15,0 0-25-15,-5-8-21 16,5 8-7-16,0 0-16 0,0 0-3 0,0 0-9 15,0 0-19-15,0 0 3 0,0 0-18 0,16-12-5 0,-16 12-3 16,12-2-35-16,-12 2-11 0,17-1-15 16,-17 1 0-16,19-2-13 0,-9 2-31 0,-10 0-12 15,25 2 12-15,-14-1 6 16,3 1-18-16,-3 1 4 0,0-1-9 0,0 0 27 0,1 2-14 16,-4 0 14-16,-8-4-7 15,16 10-7-15,-9-5 12 0,-3 1-5 0,2 2 7 0,-6-8 16 16,8 12 0-16,-8-4-10 15,0-8 7-15,2 15 6 0,-2-15-13 0,-2 13 7 16,2-13 24-16,-2 14-24 0,2-14 6 0,-4 11-34 0,4-11-30 16,-5 12-37-16,5-12-43 0,-5 10-35 15,5-10-60-15,-6 7-189 0,6-7-212 0,0 0 64 16,-5 9 48-16</inkml:trace>
  <inkml:trace contextRef="#ctx0" brushRef="#br0" timeOffset="115659.5">21346 6814 711 0,'5'-11'238'0,"-5"11"-15"0,2-7-29 0,-2 7-14 16,0 0-45-16,4-11-17 15,-4 11-16-15,0 0-35 0,7-7-49 0,-7 7-39 16,0 0-48-16,0 0-82 0,14-1 0 0,-14 1 13 0,0 0-351 15,18 5-8-15,-18-5 57 0</inkml:trace>
  <inkml:trace contextRef="#ctx0" brushRef="#br0" timeOffset="116470.29">21577 6881 342 0,'-10'14'141'0,"10"-14"13"0,-8 6-16 16,8-6-10-16,-13 8 10 0,13-8-12 16,-11 9-9-16,4-2-6 0,-2-1-24 0,2 2 2 15,1-1-7-15,-1 1-13 16,0 0 3-16,0 1-24 0,3-1 6 0,-3 2 3 16,2-1-34-16,1-1 25 0,4-8-9 15,-6 18 9-15,4-10-27 0,2-8 7 0,-1 15-5 0,1-15 13 16,1 17-13-16,-1-17 33 15,6 13-28-15,-1-7-10 0,-5-6 13 0,7 9 5 16,-7-9 12-16,13 6-7 0,-13-6-25 0,9 4 12 0,-9-4 10 16,14 0-4-16,-14 0-17 15,0 0 6-15,19-6-5 0,-19 6-15 0,14-9 2 0,-5 1 13 16,-3 3-10-16,2-2-8 16,-1-3 5-16,1 2 18 0,-1 0-28 0,2-1 10 15,-2 2 0-15,1-1 0 0,-3 1-5 16,4-1 10-16,-4 2-15 0,-5 6 15 0,13-11-7 0,-7 5 15 15,-6 6-23-15,12-6 15 0,-12 6-7 0,11-6 2 16,-11 6 7-16,14-6 14 16,-14 6-31-16,13 0-3 0,-13 0 6 0,0 0 27 15,19 4-22-15,-9 0 10 0,-3 1-21 16,-1 0 21-16,4 1-16 0,-10-6 1 0,15 14-14 0,-10-6 9 16,2 1-1-16,-2-1 13 15,1-1-5-15,-2 1 0 0,-1 0-23 0,-3-8 18 16,7 13 5-16,-4-6 2 0,-3-7-17 0,4 11 18 0,-4-11 9 15,4 8-1-15,-4-8 4 16,0 0 18-16,0 0 1 0,2 13 24 0,-2-13-27 0,0 0 5 16,0 0-8-16,0 0 36 15,0 0-36-15,0 0-5 0,0 0-15 0,0 0 20 16,0 0-7-16,0 0-1 0,20-20 6 16,-13 15-21-16,0-1 3 0,1-1-3 0,-1-1-8 0,3-2 13 15,1 1-25 1,1 0-3-16,3 0-7 0,-2 0 7 0,1 1 2 0,1 0-9 15,1 2-1-15,-3-1 16 0,1 4-6 0,-1-1 6 16,3 2-15-16,-3 0 4 0,-1 2-12 16,2-2 20-16,-14 2-5 0,26 2-2 0,-15 0 2 0,0 0 5 15,-1 2-8-15,1 0 16 16,-4 2-20-16,2 0 20 0,-2 1-34 0,1-2 52 16,-5 3-36-16,3-1 10 0,-6-7-2 15,8 14-13-15,-6-6-6 0,-2-8 29 0,2 16-31 16,-2-8 8-16,0-8-23 0,0 14 18 0,0-14 0 0,-4 14 2 15,4-14-25-15,-3 10-11 16,3-10 44-16,-7 12-56 0,2-6-31 0,5-6 5 16,-10 8-26-16,10-8-40 0,-14 7 22 15,14-7 13-15,-14 4-304 0,14-4-15 0,-16 0 1 0</inkml:trace>
  <inkml:trace contextRef="#ctx0" brushRef="#br0" timeOffset="117059.54">20583 6714 424 0,'-14'1'185'0,"14"-1"-21"0,0 0-1 16,0 0-14-16,0 0 12 0,0 0-28 15,0 0 23-15,0 0-25 0,0 0 17 0,-11 3-20 16,11-3-2-16,0 0-19 16,0 0 3-16,0 0-23 0,0 0 34 0,0 0-47 0,0 0 10 15,0 0-7-15,0 0-3 0,0 0 13 0,0 0-23 16,40 2-48-16,-28-2-16 0,3 0-59 15,1 0-72-15,0 0-91 0,-2 0-50 0,5 0-352 0,2 0 53 16,-1 0 110 0,2-1-5-16</inkml:trace>
  <inkml:trace contextRef="#ctx0" brushRef="#br0" timeOffset="118339.49">22602 6776 465 0,'0'0'185'0,"0"0"-24"0,0 0-15 0,0 0-16 16,0 0 3-1,0 0-12-15,0 0 9 0,0 0-12 0,12 10-13 0,-12-10-15 16,0 0-3-16,-4 14 5 0,4-14-3 0,0 0-9 15,-4 21 4-15,0-13-30 0,1 2 23 16,3-10-26-16,-4 20 13 0,2-11-21 0,-2 2 4 0,1 1 9 16,1 0-8-16,0 0-4 15,-3 0 12-15,3 2-40 0,-1-1 19 0,-1 2-6 16,0-1-4-16,2 2 14 0,1-4-14 16,-3 4-12-16,2-1 25 0,0-2-15 0,0 0 31 0,2-2-33 15,-3 3-11-15,2-4-5 0,1 2 0 0,-1-1-15 16,1-11 10-16,1 17-18 15,0-8-26-15,-1-9 4 0,3 15-17 0,1-7-25 16,-4-8-10-16,9 11-51 0,-5-3-21 16,3-4-25-16,4 0-11 0,-11-4 8 15,13 6-21-15,-4-4-309 0,5-1 10 0,-14-1 44 16</inkml:trace>
  <inkml:trace contextRef="#ctx0" brushRef="#br0" timeOffset="121309.82">22953 7072 852 0,'0'0'274'0,"2"-9"-39"0,-2 9 1 15,0-12-37-15,0 12 1 0,0 0-39 0,0-15-5 0,0 15-10 16,0 0-23-16,-3-14-5 16,3 14-16-16,-6-6-12 0,6 6 2 0,-9-6-23 15,9 6-2-15,-12-3-8 0,12 3-8 16,0 0-3-16,-22 0-12 0,22 0 18 0,-17 4-8 15,17-4-28-15,-17 5 10 0,13-1-7 0,4-4 2 0,-19 8-8 16,13-2-12-16,-1-1-6 16,7-5 1-16,-13 10 4 0,8-4-10 0,5-6-7 15,-7 10 5-15,7-10-11 0,-4 10 3 16,4-10 0-16,0 11-7 0,0-11-6 0,0 0 13 0,9 14-30 16,-9-14 14-16,10 7-4 15,-2-5 10-15,-8-2-3 0,11 3 8 0,-11-3 3 16,16 0 4-16,-16 0-27 0,16-2 25 0,-16 2 10 0,16-3-33 15,-6-1 39-15,-10 4 2 16,14-3-6-16,-14 3 24 0,14-5-2 0,-14 5 14 0,10-2-9 16,-10 2-1-16,9-4-7 15,-9 4 3-15,0 0 1 0,0 0 12 0,0 0-11 16,0 0-1-16,0 0-9 0,14 4-8 16,-14-4 3-16,0 0 7 0,3 14 3 0,-3-14 7 0,0 0-25 15,-3 14 15 1,3-14-10-16,0 13 16 0,0-13-29 0,3 13 13 0,-3-13-13 15,2 13-2-15,0-6-21 0,-2-7-10 0,6 13-10 0,-6-13-1 16,8 12-32-16,-4-8-19 16,-4-4-30-16,9 8 10 0,-9-8 18 0,9 5-36 15,-9-5 49-15,13 1-3 0,-13-1 41 16,0 0-2-16,0 0 27 0,22-6 1 0,-22 6 23 16,15-8-6-16,-9 4 16 0,2-2 39 15,-8 6-3-15,14-11 17 0,-9 5 6 0,-5 6 33 16,13-10-7-16,-7 6 25 0,-6 4-5 0,10-9-5 0,-10 9 5 15,7-7 23-15,-7 7-41 16,8-7 0-16,-8 7-16 0,0 0-4 0,8-6 12 16,-8 6-10-16,0 0-10 0,0 0-15 15,0 0 7-15,0 0-2 0,0 0-6 0,0 0 13 0,0 0-12 16,0 0-6-16,0 0 24 16,13 11-34-16,-13-11 8 0,0 0-6 0,0 0-17 15,4 10 13-15,-4-10-8 0,0 0 7 16,0 0-2-16,0 0 6 0,1 13-9 15,-1-13 11-15,0 0 7 0,0 0 18 0,0 0-15 16,0 0 11-16,0 0-29 0,0 0 2 0,11 3 14 16,-11-3-11-16,0 0-8 0,0 0 8 0,20-11-2 15,-20 11-16-15,16-9-12 0,-8 5-14 16,2-4 19-16,3 3 7 0,-2-3-33 0,1 4-10 0,-1-1 7 16,2-1-4-1,-1 2-17-15,-1 0 19 0,0 1 3 0,0 0-3 0,-11 3 10 16,18-2-16-16,-18 2 6 0,16 0 10 0,-16 0-2 0,13 6-3 15,-13-6-8-15,10 7 18 16,-4-3 11-16,-6-4 2 0,9 12-21 0,-5-6-2 0,1 1 10 16,-5-7-7-16,8 14-16 15,-5-7-5-15,-3-7 8 0,7 14-36 0,-3-6 2 16,-4-8-17-16,9 13 2 0,-3-6-13 16,2-1-25-16,-1-1-18 0,1 1-31 0,2-1 5 0,-1-1-13 15,2 1-12 1,1-3-1-16,-1 0 34 0,-11-2-18 0,22 1 10 15,-9-2 24-15,-13 1 58 0,23-2-8 0,-12 0 21 0,1-3 10 16,0 1 74-16,-2 0 21 0,1-3 28 16,-4 2 8-16,2 0 23 0,0-2 4 0,-9 7 17 15,11-11 1-15,-6 5 6 0,-5 6-20 16,6-12 12-16,-6 12-5 0,4-11 5 0,-4 11-18 16,0-11-7-16,0 11 0 0,0 0-3 15,-4-14-13-15,4 14 23 0,0 0-36 0,-13-9-7 0,13 9 15 16,-9-2-28-1,9 2 13-15,0 0 0 0,-16 0-13 0,16 0-3 0,0 0-15 16,-15 5 5-16,15-5 1 0,-12 7-17 0,12-7-1 0,-6 10 12 16,1-2 12-16,5-8-12 15,-5 16-7-15,2-6 15 0,-1 1-6 0,4 0-7 0,-1 3-8 16,1-1 16-16,-3 0 2 16,3 4-7-16,0 0-14 0,0 2 9 0,0-1-11 15,0 1 2-15,0 0 1 0,3 0 18 16,-2 0-1-16,2 0-20 0,-2 0-2 0,-1-3 10 15,0 1 10-15,1-2-28 0,-1-1 12 0,2-2 6 0,-2 0-18 16,1-3 15-16,-1-9 6 16,0 21-11-16,0-21 13 0,-3 14-16 0,3-14 11 15,-1 11-5-15,1-11 2 0,-8 7-13 16,8-7 14-16,0 0 1 0,-7 6 4 0,7-6-14 0,0 0-2 16,0 0 18-16,0 0 0 15,0 0-5-15,0 0 5 0,-12-25 2 0,12 25-7 16,2-17-15-16,-2 17-4 0,4-21 9 0,0 9-6 0,2-2 1 15,0 1-1-15,2-2-9 16,1-2 22-16,-2-2-20 0,5 0-14 0,-2 1 14 0,3-1-10 16,0 3 4-16,-1-2-2 15,1 2 6-15,-2-2 12 0,2 0-8 0,0 3-2 0,0 0 10 16,-1 2 7 0,-3 1-17-16,2-1-3 0,0 3 11 0,-1-1 7 0,-2 0-2 0,1 4-3 15,0-1 7-15,-4 1-9 16,3-1 4-16,-8 8-15 0,6-10-2 0,-6 10 2 15,11-7 13-15,-11 7-10 0,0 0 18 0,8-5-13 0,-8 5-3 16,0 0-2-16,0 0 5 0,0 0 28 16,0 0 2-16,0 0-40 0,0 0 15 0,0 0 2 15,5 22-2-15,-5-22-10 16,0 0 18-16,2 13-13 0,-2-13 2 0,0 0-35 0,0 12 2 16,0-12-26-16,4 10 16 15,-4-10-15-15,0 0-3 0,8 8-15 0,-8-8 20 0,8 7 8 16,-8-7 20-16,7 2-5 0,-7-2 10 0,14 1 6 15,-14-1-13-15,0 0 10 16,18-2-16-16,-18 2 6 0,18-7 0 0,-9 2 2 0,1 2 16 16,0-4-8-16,1 2 0 0,-1-1-8 15,0 1 5-15,-1 0 24 0,-1-2-3 0,2 1 5 16,-10 6 12-16,14-9 6 16,-10 6 3-16,-4 3-16 0,10-7 5 0,-10 7 3 0,0 0 2 15,10-4-7-15,-10 4-8 16,0 0 2-16,0 0 11 0,0 0-8 0,0 0-12 15,0 0 7-15,0 0 2 0,7 15-4 0,-7-15 7 0,2 11-28 16,-2-11 23-16,1 11 2 16,-1-11-4-16,3 10-31 0,-3-10 35 0,5 11-4 0,-1-4-6 15,-4-7 5-15,10 11-2 0,-4-5-5 16,1 0-13-16,1-1-3 0,-8-5-12 0,19 5-6 16,-11 0-17-16,4-4 5 15,-12-1 12-15,18 3-10 0,-6-3 3 0,0 0-3 0,-12 0 16 16,26-4 10-16,-14 1-11 0,1-2 4 0,-1-1-6 15,2 1 15-15,-3-3-17 0,0 1 12 16,1-2 26-16,-5 2 18 0,3 0 10 0,-2 1-11 16,-2-2 11-16,-6 8 3 15,10-14 18-15,-10 14-11 0,4-10-8 0,-4 10 11 0,0 0-20 16,-4-13-4-16,4 13 27 16,0 0-16-16,-12-7 0 0,12 7-3 0,-12-2 3 0,12 2-7 15,0 0 17-15,-21 1-5 16,21-1-23-16,-14 6 21 0,14-6-3 0,-13 4 3 0,13-4-11 15,-11 5-33-15,11-5 18 0,-8 8-10 0,8-8 2 16,-8 8 8-16,8-8 0 0,-3 8-3 16,3-8-22-16,0 0-11 0,0 0 13 0,3 16 10 15,-3-16 3-15,0 0-3 16,13 9-18-16,-13-9 1 0,11 2 14 0,-11-2-17 0,12 2 20 16,-12-2 18-16,10 1 11 0,-10-1 4 15,14 0 21-15,-14 0-5 0,0 0 10 0,0 0-5 16,19-3 15-16,-19 3-15 0,0 0 5 0,0 0-20 0,11 2 7 15,-11-2-20-15,0 0 43 16,0 0-35-16,7 6 4 0,-7-6-7 0,0 0-2 16,0 0-16-16,3 10 13 0,-3-10-11 15,0 0-2-15,3 11-8 0,-3-11 11 0,2 8 0 16,-2-8-3-16,5 10 12 16,-5-10 6-16,7 9-28 0,-7-9 18 0,13 5-8 0,-13-5-11 15,11 8-6-15,-3-4 4 0,-8-4 8 16,15 3 2-16,-15-3-15 0,18 4 13 0,-8-2 0 15,-10-2 5-15,17 0-10 0,-17 0 12 0,18-2-4 0,-7 0-6 16,1-1 18-16,-12 3 11 16,18-7 7-16,-9 4 21 0,-1-3-6 0,0 1 18 15,-8 5-9-15,16-12 4 0,-10 6 0 16,0 1 13-16,-6 5-10 0,11-10-5 0,-8 3 23 16,-3 7-36-16,7-9 5 15,-7 9-8-15,4-8-2 0,-4 8 15 0,0 0-28 0,3-13-2 16,-3 13 15-16,0 0-13 0,0 0-18 0,0 0 10 15,-10-11-7-15,10 11 12 0,0 0-12 16,-15-4-5-16,15 4-9 0,0 0-4 0,0 0 10 0,0 0-10 16,0 0 10-16,-21 10 18 15,21-10-28-15,-10 8 2 0,10-8-2 0,-6 10-6 16,6-10 6-16,-7 15-3 0,4-6-2 16,0 1 25-16,0 0-33 0,1 2 5 0,1 0-2 15,-1 1-14-15,0-1 1 16,2 3-3-16,0-1 8 0,0 3-5 0,2-1 7 0,0 1 16 15,-1 0-23-15,1 1 10 0,1 0 2 16,-3-1-7-16,3 1 5 0,-2-2 26 0,1-3-19 16,-2 2-2-16,1-2-2 0,-1 1 15 0,0-2-13 0,-1 0 15 15,-1-1 1-15,2-11 12 16,-1 20-18-16,-2-10 19 0,3-10 6 0,-3 14-11 16,3-14-1-16,-7 11 5 0,7-11 3 15,-8 8 5-15,8-8-8 0,-10 7 5 0,10-7-2 16,-13 2 8-16,13-2-11 15,0 0 8-15,-14 1-3 0,14-1 3 0,0 0 0 0,0 0-3 16,-12-8 6-16,12 8-3 0,-6-9-18 0,6 9 7 16,0 0 6-16,0 0 0 0,8-24-8 15,-3 16 13-15,1 0-13 0,1-2 5 0,3-1-15 0,0 0 5 16,1-2-2-16,3 1-3 16,1-2-36-16,1 0 15 0,2-1-18 0,0 1 9 15,-2-3 12-15,5 4 2 0,-2-3 3 16,-1 1 3-16,1 1-1 0,0 0 14 0,-1 0 17 15,0 4-12-15,-2-2-6 0,0-1 8 0,-3 2 8 0,3 2 10 16,-5-1-18-16,0-1 21 16,2 1 0-16,-4 3-1 0,-2-1 11 0,1 0-23 15,-3 0 5-15,0 0 2 0,-5 8-15 16,6-11 18-16,-6 11-20 0,0-12 2 0,0 12 13 0,0 0-21 16,-7-14 6-16,7 14 12 15,-9-7-25-15,9 7 0 0,-12-4-6 0,12 4 16 16,-15 0 6-16,15 0-19 0,0 0 5 0,-23 7 31 0,14-4-36 15,-1 2 3-15,0 3 15 16,1-2-28-16,-1 3 18 0,0 0-21 0,1 2 1 0,-1-2 22 16,5 0-30-16,-3 0 10 15,4 2-5-15,0-1 10 0,1 0-8 0,1 1 8 16,1 1 18-16,1-12 8 0,1 23-13 16,3-14-3-16,1 1 3 0,1 1 0 0,1-3-8 0,3 2 8 15,-2-1-5-15,2-2 15 16,3 2-10-16,0-3-26 0,2 0-35 0,-2-3 14 15,-1 1-40-15,2-3-79 0,0 2-44 0,-2-2-64 0,-12-1-389 16,22-2 5-16,-11-4 115 16,-3 3 15-16</inkml:trace>
  <inkml:trace contextRef="#ctx0" brushRef="#br0" timeOffset="122489.93">22584 7209 437 0,'11'-5'128'0,"-11"5"-10"0,0 0 10 0,0 0-26 0,0 0-7 16,0 0 5-16,7-8-5 0,-7 8-29 16,0 0 6-16,0 0-13 0,0 0 5 0,0 0-3 15,0 0-28-15,6-6 24 16,-6 6 7-16,0 0 0 0,0 0-13 0,0 0 13 0,0 0-5 15,0 0-8-15,0 0-15 0,0 0 2 0,0 0 1 16,0 0-1-16,0 0-12 0,0 0-3 16,2-10 0-16,-2 10 5 0,0 0-15 0,0 0 17 15,0 0-7-15,0 0 3 16,0 0-6-16,0 0-12 0,0 0 7 0,0 0 1 0,0 0-6 16,0 0-10-16,0 0 10 0,0 0 11 15,0 0-8-15,0 0-8 0,0 0 13 0,0 0-18 16,0 0 20-16,0 0 3 0,0 0-10 0,0 0 15 0,0 0-13 15,0 0 1-15,0 0 7 16,0 0 0-16,0 0-5 0,0 0-11 16,0 0 11-16,0 0 16 0,0 0-19 0,0 0 16 15,0 0-13-15,0 0-6 0,0 0-14 0,10 23-72 16,-10-23-65-16,15 0-65 16,-15 0-462-16,19 0 65 0,-19 0 43 0,20 0 61 0</inkml:trace>
  <inkml:trace contextRef="#ctx0" brushRef="#br0" timeOffset="-189477">1967 9558 593 0,'3'-13'226'15,"-3"13"-1"-15,1-10-10 16,-1 10-15-16,1-12-26 0,-1 12-5 0,2-12-16 16,-2 12-4-16,0 0-9 0,-3-14-9 0,3 14-11 15,0 0 1-15,-2-18-19 0,2 18-10 0,-5-9-20 16,5 9 10-16,-8-10-21 16,8 10-2-16,-9-7-5 0,9 7 25 0,-15-9-43 0,8 7 7 15,7 2 14-15,-19-4-27 16,19 4 4-16,-18-3-4 0,5 4-19 0,13-1 14 0,-24 3-17 15,11 0 10-15,2-2-18 0,-3 1 5 0,3 1 18 16,0 0-26-16,1 3-7 16,-2-2 5-16,1 2-18 0,2-1 28 0,9-5-23 0,-14 12 13 15,7-6-3-15,2 1-12 0,-1 0 2 16,6-7 21-16,-9 13-26 0,5-7 5 0,4-6 0 16,-3 13 7-16,3-13-12 15,0 14 0-15,0-14 11 0,3 13 32 0,-3-13-22 0,7 13-14 16,-2-6 11-16,0-1 10 0,5 2-10 0,-2-2 20 15,1 0-30-15,1 0 7 0,0 1 26 16,0-1-13-16,1-1-12 0,0 1 12 0,1-1 8 16,-1 0-3-16,0 2-20 15,1-3 5-15,-1 1-6 0,-1 0 19 0,1-1-13 0,0 1 5 16,-1-1-26-16,-1 1 19 0,0-1-14 16,0-1 3-16,-9-3 5 0,13 8 19 0,-7-4-22 15,-6-4 1-15,9 7 2 16,-9-7 31-16,6 8-44 0,-6-8 21 0,3 9 3 0,-3-9 9 15,0 0-12-15,0 0 8 0,-7 18-11 0,7-18 21 16,-11 10-11-16,4-5 14 0,-4 1-21 16,3-1 10-16,-3 1-15 0,1-2 17 0,-2 0 14 15,0 1-14-15,0-2-19 16,0 0 12-16,-2 0 5 0,2 1 13 0,0-3-6 0,0 1 6 16,12-2 0-16,-25 1-5 0,15 1 0 15,10-2-3-15,-24-2-2 0,24 2 20 0,-21-3-8 16,12 2 11-16,9 1-18 0,-19-7 2 0,11 6 8 0,8 1 5 15,-12-6-17-15,12 6 22 16,-14-5-33-16,14 5 8 0,-10-4-6 0,10 4 11 16,-9-5-28-16,9 5 10 15,0 0-16-15,-12-6-2 0,12 6-28 0,0 0-3 0,-6-6-15 16,6 6-18-16,0 0-28 16,0 0 12-16,0 0-19 0,0 0-1 0,0 0-77 0,0 0 3 15,0 0-3-15,0 0-53 0,0 0-285 16,18-13-7-16,-18 13 54 0</inkml:trace>
  <inkml:trace contextRef="#ctx0" brushRef="#br0" timeOffset="-188886.47">2059 9645 739 0,'0'0'238'0,"0"0"-38"0,0 0-18 0,0 0 7 15,0 0-30-15,0 0-26 0,0 0-13 0,0 0 13 16,0 0-20-16,0 0-13 0,0 0-8 16,0 0-2-16,0 0-14 0,4 19 29 15,-4-19-48-15,0 0 9 0,-3 19-17 16,3-19 22-16,-2 14-27 0,2-14-8 0,0 13-26 0,0-13 26 15,0 14-18-15,0-14 7 0,1 14-7 0,2-7 0 16,-3-7-8-16,6 11 8 0,-1-6-15 16,-5-5 5-16,13 7-11 0,-6-3 21 0,-7-4-8 0,18 3-10 15,-18-3 0 1,21 0-18-16,-9-1-10 0,-12 1 10 0,24-4-5 0,-14 2 36 16,1-2-49-16,0 1 11 0,1 0 4 15,-4-2 1-15,2 0 2 0,-2 0 5 0,1 0 8 16,-1-1 0-16,-8 6-16 0,12-13 26 0,-8 8 8 0,-4 5 0 15,7-10 0-15,-7 10 15 16,4-9-10-16,-4 9 2 0,0 0-10 0,6-11 8 16,-6 11 0-16,0 0 5 0,4-9-12 15,-4 9 9-15,0 0-12 0,0 0 17 0,0 0-20 0,0 0 8 16,0 0-20 0,0 0 24-16,0 0-14 0,0 0-6 0,0 0 3 0,0 0 16 15,0 0-32-15,0 0 11 0,-12 33-2 16,12-33 17-16,0 15 13 0,0-15-18 0,-2 16-13 15,2-16 6-15,0 15-1 0,0-15 3 0,2 15-25 0,0-8 9 16,-2-7-37-16,7 13-14 16,-7-13-15-16,7 11-33 0,-2-7-3 0,-5-4-35 15,11 6-29-15,-11-6 23 0,14 3-30 16,-14-3 25-16,0 0-281 0,21-7-73 0,-12 2 32 0,-9 5 36 16</inkml:trace>
  <inkml:trace contextRef="#ctx0" brushRef="#br0" timeOffset="-188357.18">2473 9673 294 0,'4'-12'164'15,"-1"5"23"-15,-3 7-6 16,4-11 9-16,-4 11 12 0,0 0-8 16,2-10-35-16,-2 10-5 0,0 0-16 0,0 0-5 15,0 0-31-15,0 0 3 0,0 0-7 0,0 0 25 16,0 0-47-16,0 0-4 0,0 0-5 16,0 0 4-16,-10 36 1 0,7-22-6 0,-2 3 1 0,0 1 2 15,0 3-25 1,2 1-6-16,-3 2 6 0,2 0 7 0,-2 0-15 0,1-1-11 15,0 0 6-15,1-1-3 0,1 1 5 16,0-4-7-16,-1-1-6 0,1 2-7 0,0-3 10 16,1-1-5-16,0-4-28 0,0 1 20 0,2-2-20 0,0-11 18 15,-3 19 2-15,3-10 5 16,0-9 11-16,-2 12-21 0,2-12-3 0,0 0 11 16,0 0-20-16,0 0 12 0,0 0-18 15,0 0 5-15,0 0-15 0,0 0 5 16,0 0 11-16,0 0 14 0,7-42-25 15,-3 26 13-15,-2-3-26 0,1-1 11 0,-1-4 5 0,3 2 10 16,-1-3 10-16,0 1-5 0,1-1-16 0,1 1 9 16,0 1-4-16,0 0-4 0,1 2-16 15,0-1 19-15,0 6-14 0,-1-2 16 0,1 3-11 0,0 2 16 16,1-1-15-16,1 0 20 16,-1 4-6-16,0-1 6 0,4 2-28 0,-2 2 5 15,-1 2 5-15,-1 0 8 0,-8 5-3 16,16-6 13-16,-16 6-10 0,15 0 20 0,-15 0-7 15,0 0-1-15,17 6-4 0,-13-1 2 0,-4-5 2 0,9 12 14 16,-9-12-21-16,2 14 17 16,0-5 12-16,-2-9-7 0,-2 18 6 0,2-18 18 15,-6 19-48-15,1-9 25 0,1 0-13 16,-2 1 0-16,-1 0-10 0,2-2 0 0,-5 1-26 0,1 1-41 16,1-4-35-1,0 0-31-15,0 1-54 0,1-1-62 0,-1-1-168 0,-1-2-193 16,9-4 70-16,-10 6 56 0</inkml:trace>
  <inkml:trace contextRef="#ctx0" brushRef="#br0" timeOffset="-187776.54">2756 9674 570 0,'0'0'208'0,"0"20"12"0,0-8-33 16,0 1-11-16,-2 1-17 16,-1 3 7-16,2 0-35 0,-2 0-1 0,1 2 1 0,-1-2-21 15,-1 1-25-15,2 1 17 16,-4-2-30-16,4 1 2 0,-3-1-13 0,-1 0 1 16,0 0-1-16,3-1-10 0,0-1-15 15,0-1 8-15,0-3-16 0,-1-1 10 0,3 0-5 16,1-10-2-16,-5 16 5 15,5-16 0-15,-3 13-8 0,3-13 26 0,-3 10-36 0,3-10 20 16,0 0-23-16,-5 6 8 0,5-6-15 0,0 0 20 0,0 0-5 16,0 0-7-16,0 0 2 15,0 0-21-15,-3-36 11 0,5 23 12 0,-1-2-4 0,1-2-11 16,4-1-5-16,-3-4 20 16,3-1-20-16,0 1 3 0,-1 0 4 0,3 2 4 15,-2-2-19-15,2 1 13 0,0 2 3 0,-2 0 15 0,5 3-28 16,-4 1 20-16,2 0-25 0,-2 1 23 15,2 0-16-15,0 2-2 16,0 2 10-16,2-1 10 0,-3 1-2 0,1 2-20 16,0 0 4-16,-1 1 26 0,0 1-15 0,-8 6-11 0,13-7-5 15,-5 4 26-15,-8 3-23 16,12-2 39-16,-12 2-40 0,0 0 17 0,17 7 4 0,-17-7-23 16,8 11 8-16,-6-4 8 15,-2-7-3-15,1 15 0 0,0-5-2 0,-1-10 10 16,-4 19-6-16,1-6-4 0,-2 1-11 0,-2-2 16 0,1 1-18 15,-3 0-3-15,2-1-10 0,-1-1-8 16,0 0-10-16,-1-1-23 0,0-1-18 16,0-2-23-16,2 0-56 0,-1-1-8 15,8-6-36-15,-10 8-30 0,10-8-172 0,-11 2-179 0,11-2 15 16,0 0 102-16</inkml:trace>
  <inkml:trace contextRef="#ctx0" brushRef="#br0" timeOffset="-187286.49">3027 9651 478 0,'-4'14'210'0,"4"-14"8"15,-4 16-11-15,2-8-20 0,2-8-5 0,-5 19-19 16,2-8 4-16,0-1-24 0,2 0-15 15,-2 0-20-15,3-10 4 0,-2 19-25 0,1-11 11 16,1-8-32-16,-2 16 8 0,2-16-23 0,0 16 21 0,0-16-26 16,3 11-5-16,-3-11-5 0,6 12 18 15,-3-7-18-15,-3-5 7 0,10 8 6 0,-10-8 5 16,14 6-26-16,-6-5 2 16,-8-1 1-16,16 0 5 0,-16 0-3 0,15-3 8 15,-15 3-25-15,19-8 14 0,-9 2-4 16,-2 0-1-16,0 0 1 0,0-3-18 0,-1-1-6 0,-1 1 1 15,-2-2 15-15,3 0 12 0,-3-3 14 0,0 0-31 16,-2 2-6-16,-1-2-9 16,-1 0 2-16,0 0 13 0,-1 0-16 0,-2 2 11 0,1-1-3 15,-2 2 15-15,-4 2-4 16,5-2-11-16,-4 2-41 0,-2 2 13 0,0 2-8 0,-1 0 16 16,0 1-6-16,10 4 19 15,-26-2-19-15,15 2 1 0,11 0-8 0,-26 4 18 16,14-1-16-16,-1 1 0 0,3 3-33 0,-1-3-4 0,1 3-37 15,1 0 2-15,2 0-4 0,-1 0-34 16,8-7-10-16,-9 13 11 0,8-5-16 16,1-8-23-16,-2 11-3 0,2-11-319 15,8 12-34-15,-8-12 33 0,13 8 26 0</inkml:trace>
  <inkml:trace contextRef="#ctx0" brushRef="#br0" timeOffset="-186427.2">3320 9623 724 0,'0'0'246'0,"0"0"-11"16,3-10-17-16,-3 10-8 0,0 0-8 0,0 0-8 0,0 0-20 16,0-14-33-16,0 14-13 15,0 0-10-15,0 0-29 0,0 0-1 0,0 0-4 16,0 0-15-16,-13-5-15 0,13 5 2 15,0 0-10-15,0 0 3 0,0 0-24 0,0 0 4 16,0 0 4-16,0 0-5 0,-16 20-7 0,16-20-4 0,0 0-17 16,0 12 13-16,0-12-3 0,0 0 14 15,0 17-4-15,0-17-5 0,6 11-15 0,-6-11-5 16,8 13 8-16,-5-7 15 16,2 2 0-16,-5-8-13 0,10 13-5 0,-5-6 15 0,1 0 6 15,-1-1-24-15,-5-6 6 16,12 12 4-16,-8-5-17 0,3-1 15 0,-1 0-18 0,-6-6-12 15,10 11-26-15,-10-11 2 0,7 9 3 0,-5-2-16 16,-2-7-30-16,5 9 18 16,-5-9-16-16,0 0 6 0,-3 12 5 0,3-12-8 0,0 0 0 15,-7 10 20-15,7-10 21 0,-9 5 8 16,9-5 9-16,-10 3-12 0,10-3 18 0,0 0-15 16,-16 4 20-16,16-4 5 15,-11 3-25-15,11-3 17 0,0 0 9 0,-13 1 9 0,13-1-5 16,0 0 11-16,0 0-6 0,-12 5 6 0,12-5 0 15,0 0 20-15,0 0-8 0,0 0 0 16,0 0-4-16,0 0 6 0,0 0 1 0,0 0 10 16,0 0-22-16,0 0 22 15,0 0-15-15,0 0-16 0,40-9 21 0,-28 5-8 0,-2 2-7 16,0-1 20-16,4-3-18 0,1 1 0 16,0 0 21-16,1-1-16 0,2 0-2 0,-1-2 9 15,1 2-4-15,-2-2 13 16,5-1-34-16,-4 0 36 0,-1 2-28 0,-1-4 23 0,1 2-12 15,-2-1 1-15,-1 2 9 0,-2-1 2 0,0-2 2 16,-2 3 22-16,-2 0-12 0,1 0 4 16,-2-1-1-16,-1 2-5 0,-5 7-4 0,6-13 12 15,-6 13-18-15,0-11 10 16,0 11-25-16,0 0 20 0,0 0-26 0,-13-11 14 0,13 11-9 16,-16 0 9-16,16 0-6 0,-22 3 5 15,11 2-2-15,0-1 13 0,-3 0-24 16,2 4 26-16,-2-1-15 0,1 2-3 15,0 1-15-15,1-1 8 0,2 1-11 0,-2-1 8 0,3 3 18 16,0-1-28-16,4 0-5 0,-1-1 15 0,1 1-13 16,2-2 5-16,3-9-10 0,-3 18 13 15,3-11 25-15,0-7-22 0,4 16 12 0,3-11 11 16,-1 2-11-16,1-1-5 16,1-1-10-16,2 1 2 0,0-2 3 0,0-1-10 0,-10-3-3 15,22 3 0-15,-11 0-33 0,1-2 5 0,-12-1-20 16,20 1 2-16,-9 0-23 0,-11-1-2 15,19-1-21-15,-8 1-18 0,-11 0-18 0,16-1-48 0,-16 1 2 16,15-1-13-16,-15 1-214 16,11-1-121-16,-11 1 30 0</inkml:trace>
  <inkml:trace contextRef="#ctx0" brushRef="#br0" timeOffset="-183786.49">4528 9484 721 0,'0'0'241'0,"0"0"-18"15,0 0-31-15,0 0-13 0,0 0-8 0,0 0-22 0,-12 26-3 16,12-26-26-16,-5 13 3 0,5-13-16 0,-4 13-7 0,4-13 0 15,-3 14-3 1,3-14-30-16,-4 13-1 0,4-13-17 0,-3 11 35 0,3-11-40 16,0 10-1-16,0-10 16 0,0 0-23 15,3 13-10-15,-3-13 22 0,0 0 24 0,10 9-28 16,-10-9-6-16,10 3 13 16,-10-3-20-16,0 0 10 0,17-1-8 0,-17 1-10 0,0 0 13 15,17-5 10-15,-17 5-23 0,14-5 36 16,-14 5-28-16,10-5-6 0,-10 5 14 0,10-8-16 15,-10 8-5-15,12-6 0 0,-12 6 0 0,7-9 5 0,-7 9-6 16,9-6 12-16,-9 6 1 16,7-8-19-16,-7 8 14 0,7-6-2 0,-7 6-33 15,0 0 30-15,7-10 1 0,-7 10-13 16,0 0 4-16,7-7-1 0,-7 7-6 0,0 0 15 16,6-8-12-16,-6 8-8 15,0 0 2-15,0 0 4 0,4-7-9 0,-4 7-2 0,0 0 13 16,0 0-11-16,0 0 0 0,0 0-9 0,0 0 7 15,10-5-39-15,-10 5-33 0,0 0-12 16,0 0-34-16,0 0-28 0,0 0-51 0,0 0-39 0,13 16-76 16,-13-16-341-16,11 7 18 15,-11-7 112-15,10 7 14 0,-4-2 51 0</inkml:trace>
  <inkml:trace contextRef="#ctx0" brushRef="#br0" timeOffset="-182966.16">4754 9549 752 0,'0'0'246'16,"0"0"-34"-16,0 0-12 16,0 0-41-16,0 0 7 0,0 0-15 0,0 0-20 0,0 0-24 15,0 0 11-15,0 0-13 16,0 0 7-16,0 0-22 0,0 0-11 0,0 0 1 15,-5 24-9-15,5-24-17 0,0 0 15 0,0 13-30 16,0-13 4-16,0 0-5 0,1 15 19 0,-1-15-11 16,0 0-8-16,1 14-15 0,-1-14 16 0,3 8-9 15,-3-8 16-15,8 6-12 16,-8-6 4-16,7 5-2 0,-7-5 10 0,11 4 5 0,-11-4-2 16,11 1-8-16,-11-1 5 15,0 0 5-15,21-3-12 0,-21 3 1 0,13-4 17 0,-13 4-19 16,13-6-15-16,-13 6 3 15,13-7 2-15,-8 3 15 0,-5 4-19 0,10-7-1 16,-10 7 2-16,10-11-15 0,-6 6 13 0,-4 5 0 0,6-11-12 16,-6 11 7-16,6-14-3 0,-6 14-15 15,3-13 8-15,-1 7-11 0,-2 6 6 0,2-14-8 16,-2 14-8-16,1-14 0 16,-1 14-18-16,3-12-17 0,-3 12 2 0,0-10-34 15,0 10-35-15,0 0-41 0,1-14-44 16,-1 14-79-16,0 0 0 0,0 0 13 0,3-10-384 0,-3 10 46 15,0 0 43-15,0 0 62 0</inkml:trace>
  <inkml:trace contextRef="#ctx0" brushRef="#br0" timeOffset="-182476.72">5041 9674 537 0,'0'0'271'0,"0"0"-40"0,0 0-16 0,5 8-21 16,-5-8-7-16,0 0-3 0,0 0-20 16,0 0-8-16,0 0-33 0,0 0-5 0,0 0-13 15,29-14-5-15,-29 14-6 16,13-8-9-16,-13 8-18 0,8-7 12 0,-8 7-15 0,11-9-3 15,-11 9 6-15,5-9-1 0,-5 9-4 16,8-9-11-16,-8 9 0 0,6-8-12 0,-6 8-6 16,3-9 13-16,-3 9-23 0,0 0 3 0,1-12 2 15,-1 12-15-15,0 0-3 16,0 0 3-16,0 0-11 0,-7-14 14 0,7 14-16 0,0 0 5 16,-14-2-8-16,14 2 16 0,0 0-18 15,-21 4 28-15,21-4-26 0,-20 8 24 0,12-3-32 16,-2 0 4-16,0 0 22 0,1 1 11 0,-1 0-37 0,2 2 17 15,1-2-17-15,0 2 19 16,-2-1-13-16,4 1-3 0,-1 0-2 0,6-8 15 16,-5 13-18-16,3-6 13 0,2-7-18 15,0 14 18-15,0-14-17 0,9 16 29 0,-2-8-17 16,2 0 31-16,1 0-62 16,4-2-10-16,2 0-64 0,1 1-39 0,3-2-81 0,1-1-49 15,3-1-369-15,-3 2 24 0,2-4 89 0,-1 1 64 16,0-1 2-16</inkml:trace>
  <inkml:trace contextRef="#ctx0" brushRef="#br0" timeOffset="-181276.72">5713 9639 601 0,'0'0'241'16,"0"0"-16"-16,18 9-18 0,-18-9-5 16,0 0-4-16,14-4-22 0,-14 4-15 0,12-4-12 15,-12 4-1-15,14-5-7 16,-7 2-49-16,-7 3 8 0,14-9 13 0,-4 4-39 0,-3-2 23 15,0 2-15-15,0-2-20 0,0 0 22 0,-1-2-28 16,1 1-12-16,-1 0 2 0,-1-2-3 16,1 0-2-16,-1-3 0 0,0 2-2 0,-2-2-9 0,1 0-12 15,-1 1 0 1,0 0 23-16,-1 0-25 0,0 2-1 0,-2 10-10 0,2-20-2 16,0 12-1-16,-2 8-2 0,1-15-13 15,-1 15 3-15,0-13 3 0,0 13-1 0,0 0-8 16,-3-12 11-16,3 12-13 0,0 0 18 0,0 0-23 0,0 0 21 15,0 0-6-15,0 0 18 16,0 0-25-16,0 0 12 0,-25 18-2 0,21-10-5 16,-2 2 8-16,2-1-11 0,0 1-5 15,-1 1 20-15,1 0-17 0,0 2 15 0,1-2-3 0,-4 3 11 16,4-3-3 0,-1 2-2-16,1-1-6 0,0 1 6 0,0-2 2 0,1 1-8 15,-1 0 1-15,0-1 17 0,1-1-15 16,2-10 3-16,-3 17-8 0,1-9 12 0,2-8-12 15,0 15 13-15,0-15-3 0,-3 13 15 0,3-13-30 0,-1 9 49 16,1-9-42-16,0 0 16 16,-2 11-18-16,2-11 48 0,0 0-56 0,0 0 19 15,0 0-19-15,0 0 20 0,0 0-4 16,0 0-13-16,0 0-3 0,0 0 26 0,0 0-18 0,0 0 2 16,0 0-5-1,0 0 8-15,0 0-15 0,30-17 15 0,-30 17-5 0,14-10-5 16,-8 6-13-16,1-1 10 0,-7 5 0 0,15-9 8 0,-8 3 18 15,1 1-26-15,-8 5-5 16,12-7 15-16,-12 7-14 0,13-6 11 0,-13 6-11 0,11-6 9 16,-11 6-8-16,0 0 1 15,16-2 15-15,-16 2 8 0,0 0-24 0,0 0 16 16,11 9-5-16,-11-9-15 0,5 7 15 16,-5-7 7-16,5 10-4 0,-5-10-3 0,2 13-3 0,-2-13 13 15,4 12-15 1,-4-12 2-16,2 13-5 0,-2-13 21 0,2 13-8 0,-1-5-5 15,-1-8-10-15,6 13 20 0,-2-6-13 0,1 0 11 16,-5-7-9-16,9 12 35 0,-3-6-27 16,1 0-7-16,0-1-5 0,-7-5 12 0,20 7-27 0,-10-5 12 15,2 0-15-15,1 1 18 16,-1-3-3-16,3 2-8 0,-1-2-7 0,2-3 10 16,-2 1-13-16,1 0 1 0,3-2 2 15,-4 1 38-15,1-3 0 0,1 1-25 0,-3-3-1 16,0 2 1-16,-3-1 7 0,1 1 3 0,-2 0 0 0,-2-2 8 15,0 1-11-15,-7 7 11 16,8-13 4-16,-4 7 9 0,-4 6-1 0,4-10 31 16,-4 10-36-16,0 0-2 0,-6-16-18 15,6 16 17-15,-5-9-17 0,5 9 20 0,-10-9-12 0,10 9 12 16,-12-6-5-16,12 6 8 16,-15-5-5-16,15 5 4 0,-13-2-12 0,13 2 0 15,-14-3-5-15,14 3 8 0,0 0-16 16,-19 2 16-16,19-2-21 0,0 0-3 0,-13-2 29 15,13 2-29-15,0 0 4 0,-12 4-7 0,12-4 17 0,0 0-19 16,0 0-12-16,0 0 38 16,0 0-8-16,0 0 18 0,0 0 8 0,0 0-5 15,0 0-15-15,0 0-4 0,0 0 1 16,0 0-8-16,0 0 6 0,0 0-9 0,0 0 4 0,30 12 12 16,-30-12 0-16,7 5 10 15,-7-5-28-15,7 7 33 0,-7-7-15 0,6 8-15 16,-6-8 10-16,9 9-5 0,-9-9 7 0,6 10 8 0,-3-4-23 15,-3-6 13-15,7 11 15 16,-4-4 3-16,-3-7-18 0,8 10 3 0,-3-5-24 0,-5-5 13 16,7 9-30-16,-7-9-16 15,10 7-54-15,-10-7-51 0,9 5-81 0,-9-5-73 16,10 5-196-16,-10-5-11 0,10 2 23 16</inkml:trace>
  <inkml:trace contextRef="#ctx0" brushRef="#br0" timeOffset="-180557.12">6448 9625 729 0,'10'-2'212'16,"-10"2"-17"-16,0 0-3 0,0 0-15 15,0 0-19-15,8 17-14 0,-8-17 7 0,5 9-23 0,-5-9 0 16,5 11-21-1,-5-11-17-15,6 12 7 0,-6-12-2 0,5 10-13 0,-5-10-18 16,6 8-8-16,-6-8 3 0,4 8-8 0,-4-8 0 0,5 8-5 16,-5-8 16-16,0 0-14 15,8 7 1-15,-8-7-8 0,0 0-8 0,10 1 13 0,-10-1-23 16,0 0 5-16,0 0 8 16,0 0-25-16,22-10 4 0,-22 10-5 0,12-10 0 15,-4 5-7-15,-1-1-11 0,-7 6 16 0,15-11-13 16,-8 6-5-16,1-2 15 0,-1 3-39 0,-7 4 24 15,16-9-18-15,-8 6 18 0,-8 3 10 0,13-5-18 16,-13 5 2-16,13-3 14 16,-13 3-16-16,14-1 26 0,-14 1-24 0,0 0 1 0,19 5 12 15,-19-5-4-15,13 4-14 16,-6-1 14-16,-7-3 4 0,16 4 18 0,-9-1-30 0,-7-3 18 16,16 6-3-16,-5-3 7 15,-1-1-2-15,-10-2 11 0,19 5-37 0,-10-3 16 16,1-1 5-16,-10-1 0 0,18 1 0 0,-18-1-8 0,21 0 26 15,-21 0-10-15,20-2-16 0,-9-1 19 16,-11 3-11-16,16-5 2 0,-6 0-7 0,-2 2 13 16,-8 3-16-16,12-11-10 15,-5 6-7-15,-3-2 17 0,-4 7-10 0,10-13 26 16,-7 7-42-16,-3 6 16 0,3-13-12 16,-3 13-1-16,1-13 16 0,-1 13-1 0,0 0 6 0,-7-14 13 15,7 14-11-15,-11-6-2 16,11 6-1-16,-13-3 1 0,13 3-8 0,0 0 16 15,-24 3-1-15,13-1 6 0,11-2 2 0,-22 9 18 0,12-4-31 16,-2 3 31-16,1-1 5 16,0 2-25-16,-1 1-6 0,2 0 6 0,1 0-11 0,0 0 8 15,2 1-2-15,0 0 20 16,1 1-29-16,1-2 19 0,0 1-3 0,3 0-18 16,0 0 26-16,0 0-8 0,2-11-15 15,4 21 28-15,-2-11-23 0,3-1 23 0,1 0-3 0,1-1-35 16,0-1-6-16,5 0-12 15,-1 0-60-15,3-1-19 0,3-1-62 0,0 1-52 16,1-4-145-16,2 1-244 0,-1 0 88 0,3 0 64 0</inkml:trace>
  <inkml:trace contextRef="#ctx0" brushRef="#br0" timeOffset="-179986.46">7816 9750 537 0,'0'0'228'0,"2"-12"-11"0,-2 12-14 0,0 0-22 15,-2-13 1-15,2 13-18 0,0 0-21 16,-6-12-12-16,6 12 15 0,-7-7-39 0,7 7 6 16,-9-7-36-16,9 7 5 15,-14-5-6-15,14 5-1 0,-16-2-9 0,16 2-20 0,-19 0-2 16,19 0 7-16,-17 1-15 16,5 1-6-16,12-2 6 0,-19 6 0 0,8-1-21 0,1-2 11 15,10-3-18-15,-17 8-3 16,11-5-10-16,6-3 25 0,-11 9-10 0,11-9 1 15,-6 10-6-15,6-10 8 0,-4 8-8 0,4-8-3 0,0 0 16 16,0 0-18-16,9 16-13 0,-9-16 1 16,10 6 1-16,-10-6 6 0,13 4-23 0,-5-3 5 15,-8-1-5-15,17 1 10 16,-17-1-5-16,18-1 20 0,-18 1-17 0,17-4 20 0,-8 3-18 16,-9 1 10-16,20-6 1 15,-10 4 2-15,-10 2-8 0,15-4 3 0,-15 4 22 0,13-4-7 16,-13 4 8-16,12-4-8 15,-12 4 3-15,9-4 0 0,-9 4 4 0,0 0 4 16,13-1-11-16,-13 1 10 0,0 0-17 0,0 0 12 16,16 4 8-16,-16-4-5 0,8 3-21 0,-8-3 0 15,9 7 6-15,-9-7 25 0,12 7-56 16,-7-2-3-16,-5-5-23 0,20 9-95 16,-11-4-99-16,2 0-34 0,3 0-332 0,3 0 58 0,1 0 34 15,6 2 56-15</inkml:trace>
  <inkml:trace contextRef="#ctx0" brushRef="#br0" timeOffset="-179102.72">8746 9535 857 0,'1'-12'284'0,"-1"12"-36"0,6-9-15 16,-6 9-23-16,0 0-18 0,3-13-20 0,-3 13-14 0,0 0-12 15,4-7-28 1,-4 7-18-16,0 0-5 0,0 0-8 0,0 0 7 0,0 0-9 16,0 0-16-16,0 0-23 0,-21 28 13 15,17-18-23-15,-3 1 2 0,1 3-10 0,0-1 18 16,0 2-2-16,-1 1-3 0,1 0-28 15,0-1 17-15,0 1-4 0,-1 0 0 0,3 1-21 16,-2-3 7-16,2 1-6 0,1-1-40 0,-4-2-17 16,5-1 8-16,1 0-6 0,1-11-2 15,-4 16-49-15,4-8 31 0,0-8-57 0,0 0 39 0,0 15-20 16,0-15-16 0,0 0-23-16,0 0 33 0,0 0-53 0,0 0 25 0,0 0-23 15,0 0 13-15,0 0 13 0,17-29 26 16,-13 18-11-16,-2-1-13 0,0 0 29 0,0-6 22 15,1 3 21-15,1-2 15 0,-2-1 11 0,2 0 33 0,-4-1 2 16,4-1 49-16,0-2 11 16,0 3 17-16,-2 0 8 0,3 0 5 0,-3 1 20 15,2 1 16-15,-2-1-5 0,2 2 7 16,0 0-9-16,0 1 9 0,-2 0 13 16,3 1-7-16,-3 3-6 0,2 0-12 15,-1 0-36-15,1 2 35 0,3-1-43 0,-5 1 39 0,3 2-49 16,1-1 7-16,1 1-22 0,-7 7 7 0,14-11-15 0,-7 5 5 15,3 1 7-15,4 2-7 16,-3-1-10-16,2 2 2 0,1 1-10 0,2 1 6 0,-16 0-27 16,29 1 11-16,-13 1 5 15,-1 2 2-15,1-1-9 0,-3 2 4 0,2 1-5 16,0 1 8-16,-1-1-2 0,-3 3 1 16,-1-2-1-16,0 1-11 0,-3 0-13 0,1 1 11 0,-5 0 15 15,1 0 18 1,-1 1-47-16,-3-10 16 0,-3 19-2 0,-1-11 5 0,-1 3-8 15,-1-1 10-15,-3 1 0 0,-3-1 0 0,-1 0-10 0,-1 1-2 16,-6 0 12-16,4-2 0 16,-1 0-5-16,-2-1 24 0,4 0-29 0,-3 1 5 0,2-2-21 15,0 1 21-15,-1-2-35 16,3 0-4-16,-2 0-42 0,5-2-16 0,2 0-54 16,-4 1-44-16,8 0-38 0,5-5 21 15,-15 10 0-15,7-5-47 0,8-5-347 0,-6 10 17 0,6-10 95 16,0 0 41-1</inkml:trace>
  <inkml:trace contextRef="#ctx0" brushRef="#br0" timeOffset="-178506.2">9086 9760 652 0,'0'0'218'16,"0"0"15"-16,6-11-31 0,-6 11 0 0,3-10-35 15,-3 10 25-15,4-10-36 0,-4 10 10 0,0-11-46 16,0 11 8-16,0 0-10 0,-2-15-10 0,2 15-11 0,-5-9-18 15,5 9-7-15,-9-8-11 0,9 8-12 16,-13-2 17-16,13 2-4 0,-17-1-6 0,17 1-20 16,-19 2-8-16,5 1 5 15,3-1-9-15,2 2-7 0,-3 1 9 0,0-1-16 0,-1 0 6 16,5 0-16-16,1 2 7 16,-3-1-27-16,10-5 25 0,-14 10-20 0,11-6-6 0,3-4 13 15,-6 11 3-15,6-11-2 16,0 0 7-16,2 13 0 0,-2-13 20 0,0 0-30 15,11 10 5-15,-5-7 2 0,-6-3 16 0,16 3-18 0,-16-3 23 16,19 0-11-16,-19 0 6 0,19-1-5 16,-7-1-5-16,1-1 7 0,-13 3-3 0,21-5-12 15,-10 1 5-15,-11 4-2 16,16-4 17-16,-7 1 8 0,-9 3-7 0,13-4-9 0,-13 4-4 16,12-2 10-16,-12 2-16 15,0 0-7-15,15-1 40 0,-15 1-32 0,0 0 4 0,0 0 1 16,14 6-6-16,-14-6-2 0,8 5 5 15,-8-5-5-15,7 6 10 0,-7-6-23 16,4 8 11-16,-4-8-47 0,10 7-20 0,-10-7-21 0,9 6-18 16,-9-6-22-16,11 7-26 0,-3-4-31 15,-8-3-34-15,17 6 22 0,-11-3 22 0,-6-3-3 16,18 3 19-16,-7-2 15 16,0 0-69-16,-11-1-254 0,21 0 16 0</inkml:trace>
  <inkml:trace contextRef="#ctx0" brushRef="#br0" timeOffset="-178036.58">9526 9615 465 0,'6'-9'172'0,"-1"1"22"15,-5 8-4-15,2-12 4 0,-2 12-30 16,2-10 0-16,-2 10-5 0,0 0-21 16,0 0-25-16,0 0 27 0,-9-12-45 15,9 12 7-15,0 0-15 0,-16-1-10 0,16 1-15 0,-15 1 20 16,15-1-8-16,-13 6-28 0,3-2-5 0,10-4 13 15,-17 8-36-15,9-4 15 0,-1 2 3 16,1 0-3-16,8-6-5 0,-14 11-2 0,9-5-21 0,5-6 18 16,-8 11-10-1,3-4-1-15,5-7-9 0,-4 11 23 0,4-11-26 0,0 12 12 16,0-12-12-16,0 0 3 0,4 18-1 16,-4-18-9-16,5 11 7 0,-3-4 5 0,-2-7 8 15,9 9-13-15,-5-2-8 16,-4-7 16-16,10 10 15 0,-4-5-16 0,-6-5-12 0,9 9-2 15,-5-5 9-15,-4-4 11 0,8 11-21 0,-8-11 19 16,6 9-14-16,-6-9 13 0,3 9-10 16,-3-9 18-16,0 0 18 0,-1 14-26 0,1-14 0 15,0 0 1-15,-6 13-4 16,6-13 22-16,-8 7-12 0,8-7 19 0,-10 8-5 0,10-8-5 16,-11 6 4-16,11-6-4 0,-16 4-13 15,7-2 7-15,9-2-10 0,-16 4 1 0,16-4 1 16,-14 1 1-16,14-1-8 0,-18 1-12 0,18-1-6 15,-13 0-10-15,13 0-36 0,0 0-20 16,-14-2-16-16,14 2-48 0,0 0-78 0,0 0-29 16,-11-8 17-16,11 8-387 0,0 0 49 15,0 0 36-15,0 0 57 0</inkml:trace>
  <inkml:trace contextRef="#ctx0" brushRef="#br0" timeOffset="-176956.63">9796 9639 583 0,'0'0'248'0,"0"0"-40"0,0 0-11 0,0 0-5 16,0 0-16-16,0 0-25 15,0 0-2-15,0 0-21 0,0 0-10 0,0 0-6 0,-30-4-7 16,30 4-13-16,0 0 8 0,-22 10-18 0,12-6 20 15,1 3-17-15,1-3-8 0,1 3-26 16,-3-2 5-16,2 1-7 0,1 1 5 0,0 1-11 0,-2-1 3 16,3 2-20-16,1 0 10 15,-1-2 5-15,3 3 0 0,-2-1-34 0,1 1 9 16,4-10 2-16,-2 18-6 0,-1-9-22 16,3-9 23-16,5 17-13 0,-1-9 10 0,1 0-23 15,0 0 16-15,3-1-26 16,-1 0-21-16,3 0-22 0,1-1 9 0,-1-1-12 0,4-1 3 15,0-2-19-15,2 2-9 0,-1-3 32 0,1 1 3 16,-1-2 3-16,4 0 18 0,-3-3-24 16,4 0 24-16,0-1-8 0,-1-3 18 0,-2 2 5 0,3-2 7 15,-4 0-7-15,-1 0-5 16,1-2 25-16,-1 1 11 0,-1 0-16 0,-1 1 6 16,-1-1 12-16,-3 2 18 0,2 0-2 15,-6-1 20-15,-5 7-5 0,9-9 0 0,-9 9-8 0,2-8 8 16,-2 8-26-1,0 0 26-15,0 0 0 0,0 0-18 0,-19-9 21 0,19 9-19 16,-17 1 1-16,17-1-8 0,-18 3 0 0,5 1 10 16,1-1-31-16,3 1 21 0,-2 0-23 15,2 1-8-15,-2 0-25 0,4 0 2 0,-2 0-20 0,9-5 10 16,-12 11-18-16,6-7 31 16,6-4-19-16,-6 10-4 0,6-10-21 0,0 0 8 15,0 0 15-15,0 0 1 0,8 16-24 16,-8-16 33-16,9 4-9 0,-9-4-6 0,16 0 31 0,-16 0 10 15,13-1-16-15,-13 1 11 0,21-3 5 0,-11-1 18 16,-10 4 11-16,19-6-1 16,-10 4 28-16,-9 2 6 0,14-6 4 0,-6 4 14 0,-8 2-3 15,12-2 0-15,-12 2-16 16,0 0-2-16,14-4 3 0,-14 4 2 0,0 0 0 16,0 0 10-16,0 0-20 0,14 5 2 15,-14-5 1-15,0 0 7 0,3 11-21 0,-3-11 9 16,2 10-19-16,-2-10 16 0,4 10-16 0,-4-10 3 0,3 13 20 15,-3-13-22-15,5 9-6 0,-1-2 5 16,-4-7-15-16,9 11 5 0,-9-11-5 0,14 10-33 16,-7-5-26-16,-7-5 8 15,16 5-31-15,-5-4 8 0,-1 2-28 0,-10-3 48 16,19 0-18-16,-19 0-5 0,20-1 8 16,-7-2-13-16,-2-1-20 0,0 1 18 0,-1-4 2 0,3 0 15 15,-2-2-28-15,1-1 8 16,-1 0 5-16,0-3-7 0,2 0-16 0,1-2 8 15,-1-1-60-15,1-2 73 0,0 1-26 0,-1-2 33 0,1 0 16 16,-1 0 30-16,3-3 13 16,-4 3 44-16,1 2-3 0,-2-1 48 0,0 2 6 0,-3 1 28 15,2 2-5-15,-2 0 18 16,-1 1 10-16,-1 3 20 0,2 1-10 0,-5 0-5 0,-3 8-10 16,8-12-10-16,-3 5-13 15,-5 7 0-15,5-8-31 0,-5 8 5 0,0 0-5 0,0 0-13 16,0 0 11-16,0 0 7 0,0 0-23 0,0 0 13 15,0 0-2-15,0 0-8 16,-12 27 4-16,9-18-19 0,-3 2-16 0,2 0 49 0,-2 2-49 16,-1 1 15-16,1 1-5 0,-1 1-2 15,-2 0-18-15,3 4 7 0,-1-2-27 0,2 0 19 16,1-1-12-16,0 0-25 16,0 1-34-16,0-1 8 0,4 0-29 0,0 0-9 0,0-3-16 15,0-2-8-15,3 3-61 16,0-2-49-16,-1-4 6 0,5 1-367 0,-3 0 6 0,3-2 68 15,-2 0 57-15</inkml:trace>
  <inkml:trace contextRef="#ctx0" brushRef="#br0" timeOffset="-175556.95">11380 9454 796 0,'0'0'232'0,"0"0"-22"15,0 0 16-15,9-5-52 16,-9 5-13-16,0 0 10 0,0 0-50 0,0 0 20 0,0 0-37 15,0 0 9-15,0 0-23 0,0 0 2 0,4 20-10 16,-4-20 5-16,0 0-10 16,-4 20 2-16,4-20-5 0,-3 15 0 0,0-6-20 0,1 1 10 0,-1 1-13 15,0-1-7-15,0 2 17 16,-1-4-20-16,1 3-7 0,0-1 4 0,-1 0 3 16,1-1-5-16,-1 1-18 0,1 0 10 15,3-10-28-15,-6 16 7 0,1-8-14 0,5-8-6 16,-4 13-31-16,4-13-9 0,-4 11-22 0,4-11-12 15,-1 11-15-15,1-11-8 0,0 0-49 16,-4 11 3-16,4-11-41 0,0 0-67 0,0 0-214 0,0 0-114 16,0 0 19-16,0 0 46 15</inkml:trace>
  <inkml:trace contextRef="#ctx0" brushRef="#br0" timeOffset="-175236.69">11257 9394 985 0,'0'0'330'15,"0"0"-18"-15,6-12-20 16,-6 12-43-16,6-8-14 0,-6 8-22 0,11-9-16 16,-4 5-16-16,3 0-22 0,0-2 15 15,4 2-25-15,-1-1-19 0,7 1 1 0,-1-1 2 16,0 1-28-16,2 0-3 0,4-1-7 0,-4 2-6 0,1 0-20 15,0 0-2-15,0 1-16 0,0 1 0 16,-1 0-17-16,-1 1 7 0,-3-1 5 0,0 1-33 16,-3 0-31-16,3 0 7 15,-4 1-32-15,2 0-3 0,-2 0-31 0,-1 1-28 0,-1 1-8 16,-11-3-30-16,20 6-13 0,-12-2-49 16,-2 3-74-16,-6-7-46 0,8 12-338 0,-5-5 16 15,-3-7 48-15,2 17 89 16,-2-9 19-16</inkml:trace>
  <inkml:trace contextRef="#ctx0" brushRef="#br0" timeOffset="-174726.56">11614 9611 675 0,'0'0'284'0,"0"0"-20"16,0 0 10-16,0 0-41 0,0 0-26 16,0 0-7-16,0 0-31 0,0 0 7 0,0 0-19 15,0 0-6-15,18-26-26 0,-18 26 3 0,9-2-26 16,-9 2-7-16,0 0-3 16,18 0 0-16,-18 0-15 0,0 0-8 0,20 3-10 0,-20-3-3 15,14 6-4-15,-7-3-1 0,3 2-8 16,-10-5-12-16,14 9 2 0,-8-3 3 0,1-1 10 15,0 1-15-15,-7-6-8 0,11 12 5 0,-7-6-23 0,-4-6 8 16,8 10-8-16,-8-10 0 16,2 10 18-16,-2-10-23 0,3 9 5 0,-3-9-2 15,0 0-13-15,0 0 2 0,-7 13 0 16,7-13 8-16,0 0-5 0,0 0 3 0,-8 7-6 0,8-7 16 16,0 0-18-1,0 0 22-15,0 0-12 0,0 0 11 0,0 0-19 0,0 0 16 16,0 0-8-16,0 0 7 0,0 0-2 0,0 0 0 0,12-29 34 15,-3 23-29-15,-2-1-12 16,3 1 19-16,1 1-19 0,-1-1 22 0,4 0-35 0,-1 2 10 16,0-1 5-16,0-1-23 15,0 2-13-15,0-1-13 0,0 2-33 0,-2 0-38 16,2-1-26-16,-2 3-23 0,-11 1-15 16,24-4-41-16,-12 3-57 0,-12 1 39 0,22-2-26 0,-13 2-273 15,-9 0-57 1,19 3 76-16,-10-2 55 0</inkml:trace>
  <inkml:trace contextRef="#ctx0" brushRef="#br0" timeOffset="-174276.87">12190 9623 478 0,'0'0'169'0,"0"0"-10"0,0 0-16 0,0 0-23 0,0 0-7 16,0 0 48-16,0 0-43 0,0 0-3 0,0 0-5 15,0 0-12-15,0 0 7 16,-32 9-13-16,32-9 5 0,-14 7-33 0,5-4 13 0,-1 2-23 16,10-5 22-16,-15 7-17 15,6-3-5-15,9-4-26 0,-12 7 5 0,6 0-10 0,6-7 26 16,-10 9-52-16,10-9 14 16,-5 8-27-16,5-8 16 0,-3 9 11 0,3-9-19 15,0 0-10-15,0 0 5 0,8 12-28 16,-8-12 8-16,10 5 0 0,-10-5 15 0,11 4-3 0,-11-4-7 15,13 0 18-15,-13 0 18 0,16 0-26 0,-16 0 13 16,15-2-8-16,-15 2-3 16,19-4 19-16,-12 0-1 0,-7 4 11 0,18-5 0 0,-11 1-3 15,2 1 13-15,-9 3 0 16,15-7 11-16,-15 7-14 0,13-4 13 0,-13 4 3 0,12-3-5 16,-12 3-23-16,9-4 20 15,-9 4-15-15,0 0 7 0,13-3 3 0,-13 3 13 16,0 0-26-16,0 0 23 0,11 8-25 0,-11-8-5 0,0 0 12 15,6 10-10-15,-6-10 3 0,4 10 10 16,-4-10-26-16,4 11 13 0,-1-3-38 0,-3-8 10 16,3 12-36-16,-3-12-36 15,7 13-33-15,-3-8-33 0,-4-5-16 0,7 7-386 0,-1 0 0 16,-6-7 41-16</inkml:trace>
  <inkml:trace contextRef="#ctx0" brushRef="#br0" timeOffset="-173756.64">12489 9709 601 0,'0'0'233'16,"0"0"2"-16,0 0-22 15,0 0-24-15,0 0-2 0,0 0-33 0,0 0-13 0,7 17-8 16,-7-17-18-16,0 0-8 0,-3 14-2 0,3-14-18 0,0 0-2 15,0 0 2 1,-3 19-23-16,3-19 13 0,0 0-36 0,-3 10 12 0,3-10-4 16,0 0 17-16,0 0-22 0,-1 10 0 15,1-10-16-15,0 0 28 0,0 0-25 0,0 0 12 16,0 0-12-16,0 0 0 16,0 0 10-16,0 0-8 0,0 0-18 0,0 0 8 0,0 0-15 15,0 0 18-15,17-25-14 16,-10 19-4-16,-7 6 2 0,13-13-17 0,-5 7 4 0,2-1 8 15,-2-1-13-15,4 1 19 0,0-1-24 0,1 2 26 0,-3 1 2 16,3 0-17 0,-3 1 2-16,0 0-11 0,2 2-4 0,-12 2 20 0,20-3-13 15,-20 3 6-15,20 0-6 0,-20 0 3 16,18 4 15-16,-11-2-23 0,-7-2-2 0,14 8 5 16,-5-3 15-16,-3 1-10 15,-6-6-3-15,8 12 13 0,-4-5-2 0,-4-7 15 0,4 12-23 16,-2-4-16-16,-2-8 3 0,3 15 16 0,-3-15-9 15,-3 15-4-15,3-15 2 0,-2 12-2 16,2-12-34-16,-1 12-17 0,1-12-8 16,0 0-11-16,-4 15-40 0,4-15-6 15,0 0-28-15,-1 11-15 0,1-11-41 0,0 0 23 0,0 0-33 16,0 0 18-16,0 0-136 0,8 8-179 16,-8-8 48-16</inkml:trace>
  <inkml:trace contextRef="#ctx0" brushRef="#br0" timeOffset="-173306.41">13016 9683 591 0,'10'-10'233'0,"-10"10"-18"16,6-8-8-16,-6 8-7 0,5-7-24 0,-5 7-7 0,0 0-20 16,0 0 7-16,4-10-31 0,-4 10-4 15,0 0-11-15,0 0-18 0,0 0 3 0,0 0-14 16,0 0-19-16,-21-6 7 0,21 6-10 0,0 0-3 0,0 0-12 15,-21 3-3-15,21-3 0 16,0 0-16-16,-16 5 8 0,16-5 8 0,-10 6-12 16,10-6 4-16,-9 5-15 0,9-5-16 15,-7 8 19-15,7-8-11 0,-6 9 5 0,6-9 1 16,0 0-19-16,-3 12 21 16,3-12-15-16,0 0-8 0,4 17 2 0,-4-17 3 0,5 13 3 15,-1-7-3-15,0 2 2 0,4 0 8 16,-3 0-25-16,0 0 15 0,1 1-8 0,1-1 8 15,-2 0-10-15,3 1 28 0,-1-2-13 0,-1 2 0 0,-1-2-10 16,2 0 18-16,-3 0-16 16,-4-7-9-16,6 13 17 0,-6-13 2 0,4 9-2 15,-4-9 6-15,3 10-11 0,-3-10 0 16,0 0 7-16,0 0 6 0,-4 15-8 0,4-15 26 16,0 0-36-16,-10 9 7 15,10-9 6-15,-13 3-5 0,13-3-3 0,-14 2 7 0,14-2-7 16,-18 2-18-16,18-2-40 0,-16-2-9 0,16 2-15 15,-15-2-30-15,15 2-34 0,-12-3-21 16,12 3-71-16,-11-4-2 0,11 4-357 0,0 0 16 0,-5-9 49 16,5 9 61-16</inkml:trace>
  <inkml:trace contextRef="#ctx0" brushRef="#br0" timeOffset="-171376.83">13471 9365 685 0,'0'0'282'0,"0"0"-39"16,7-6-25-16,-7 6-16 0,0 0-25 15,0 0-21-15,0 0 0 0,0 0-26 0,0 0-2 16,0 0-17-16,0 0-14 15,0 0-8-15,0 0 1 0,-11 29-11 0,3-20-17 0,3 1-3 16,1 1-1-16,-5 2-11 0,2 1 11 0,-3 1 22 16,0 1-37-16,2 2-2 0,-2-2-10 15,0 2-5-15,2-1 12 0,-1-1-33 0,-1 4 33 0,3-3-22 16,-1-2-3-16,-1 1 2 16,4-1 18-16,-1 0-25 0,2 0 20 0,-1 0-20 15,1-1 30-15,2 0-33 0,0-2 13 16,0-1-28-16,2 0 2 0,0-11-4 0,4 22-1 0,1-13 8 15,-1 1-8-15,2-3-28 0,1 1-8 0,2-1-17 16,0-1 7-16,0-1 8 16,0-1-6-16,3 0 16 0,0-2 8 0,0 1 0 15,-1-1-16-15,-11-2 26 0,24-1-15 16,-14-2-3-16,1 1 10 0,1-3 21 0,-1 0 7 0,-1-1-33 16,1-2-2-16,-2 2 12 15,0-3 8-15,0 2 1 0,-2 1 11 0,-1-3 4 16,0 3-19-16,-6 6-2 0,6-11 39 0,-6 11-29 0,0-12 21 15,0 12-26-15,0 0 18 0,-10-11-5 16,10 11-3-16,-13-4 13 0,13 4 8 0,-19-3-26 16,19 3 16-16,-19 0-16 15,19 0 13-15,-22 5-10 0,13-4 7 0,9-1-30 16,-17 4 35-16,17-4-48 0,-14 7-5 16,8-3-3-16,6-4 11 0,-9 6-21 0,9-6 15 0,0 0-10 15,-4 8 11-15,4-8-16 16,0 0 12-16,0 0 22 0,0 0-6 0,14 12-20 15,-14-12 27-15,14 1-12 0,-14-1 0 0,15 1-7 0,-15-1 15 16,16 1 53-16,-16-1-43 0,16 2 3 16,-16-2-19-16,14 3 16 0,-14-3-10 0,13 4 61 15,-13-4-18-15,9 12-12 16,-6-8-1-16,-3-4-10 0,6 13 13 0,-2-5 5 0,-4-8-10 16,6 13-8-16,-4-5 16 15,-2-8-8-15,8 13-3 0,-3-6-22 0,1-2 58 0,1 1-21 16,-7-6 32-16,13 9 2 15,-3-7-3-15,-10-2-10 0,17 5-5 16,-7-3 36-16,-10-2-33 0,20 0-11 0,-8-2 6 0,-12 2 2 0,25-5-5 16,-13 2 28-16,0-3-13 0,0 3-13 15,2-5-20-15,0 0 39 0,-1-1-37 0,-1-1 1 16,4-3-1-16,-1-1-19 16,1 0 6-16,0-2-19 0,1 0 9 0,3-2-17 0,-2-3 15 15,2 3 23-15,-4 0-26 16,2 0 16-16,-1-3 15 0,-2 4 5 0,-2 1 31 0,1-1-15 15,-4 5 25-15,1-1 3 0,-4 2 30 0,2 0-12 0,-3 1 15 16,1 1-38 0,-2 3 7-16,0-1-18 0,-5 7 8 0,5-11-5 0,-5 11 13 15,0 0-21-15,0 0 3 0,0 0-13 16,0 0-7-16,0 0 22 0,0 0-30 0,0 0-1 16,0 0 21-16,0 0-20 15,-28 24 7-15,22-14-9 0,-2 1 14 0,-2 1-7 0,3 1 15 16,-2 0-15-16,2 1-6 0,-2 1 9 0,1 0 12 15,0 0-23-15,0 1 3 0,2-1 5 16,0 0-21-16,0 1 21 0,2 0-26 0,-2-3 0 0,3 0 11 16,0-2-39-1,1 2 12-15,2-13-24 0,2 18-16 0,-2-10-13 16,4 0-31-16,1 0-2 0,-5-8-28 0,9 11-42 16,-5-6 57-16,-4-5-36 0,13 8-25 0,-13-8 0 15,14 3 38-15,-14-3-11 16,14 0-37-16,-14 0 109 0,17-3 6 0,-17 3 30 0,14-7 28 15,-5 3 13-15,-9 4 26 0,14-11-3 0,-8 6 34 16,2 0 20-16,-8 5 43 0,10-8-14 16,-10 8 19-16,7-8-25 0,-7 8 3 0,6-6-11 0,-6 6 8 15,0 0 0 1,0 0 0-16,0 0-20 0,0 0 7 0,0 0 3 0,0 0 10 16,0 0-26-16,0 0 3 0,0 0 16 15,0 0-27-15,0 0 6 0,-15 31-15 0,13-22-3 16,2-9 15-16,-5 16-20 15,2-6 10-15,1-1-8 0,2-9-2 0,-4 18-5 16,4-18 10-16,2 15-23 0,-1-6 23 0,-1-9-18 0,5 16-8 16,-2-9-2-16,2 0 5 0,-5-7-5 15,12 13 12-15,-6-8-27 0,2 0 45 0,-1 0-45 0,-7-5 9 16,16 6-2 0,-16-6 16-16,16 4-44 0,-7-4 31 0,-9 0-14 0,0 0 4 15,25-4-8-15,-17 2 20 0,-8 2-20 16,14-8 17-16,-7 3-9 0,-7 5 12 0,10-9-13 15,-10 9 19-15,8-11-11 0,-5 5-8 0,-3 6-2 0,3-13 18 16,-3 13-15-16,0-12 9 16,0 12-7-16,0 0 21 0,-6-19-9 0,6 19 6 15,-8-10-30-15,8 10 32 0,-10-7-22 16,10 7 25-16,-7-8-8 0,7 8-23 0,-8-5 16 0,8 5-23 16,0 0 17-16,-12-2 3 15,12 2-23-15,0 0 13 0,0 0 0 0,0 0 13 16,0 0-13-16,0 0 23 0,0 0-13 0,0 0 10 0,0 0 0 15,0 0-4-15,0 0 1 16,0 0 11-16,0 0-23 0,0 0 6 0,43 1-14 0,-30-1 21 16,-1-1-16-16,3 0 24 15,-1-4-32-15,2 3 27 0,-2-2-24 0,4 1-12 16,0-4 7-16,-2 1 36 0,0 1-31 16,-1-1 24-16,0-2-22 0,-1 2-1 0,-1-1 14 0,-2-2 6 15,-1 3-18-15,-5-2 8 16,3 2-8-16,-2-1 5 0,-6 7-8 0,7-12-5 15,-7 12 23-15,2-11-5 0,-2 11-7 0,0 0-6 0,0 0 18 16,-6-16 13-16,6 16-25 16,-8-7-1-16,8 7-9 0,0 0 17 0,-13-4-21 0,13 4 14 15,0 0-19-15,-13-1-2 16,13 1 8-16,0 0-3 0,0 0-5 0,0 0 20 16,-15 8-17-16,15-8 7 0,0 0 8 15,-4 8-8-15,4-8-2 0,0 0 20 0,0 0-20 0,2 16-3 16,-2-16-21-16,0 0 19 0,8 16-21 0,-7-10 8 15,-1-6-19-15,5 14 24 16,-5-14-3-16,5 12 19 0,-4-4-9 0,-1-8 11 0,0 15-11 16,0-15 4-16,-1 15-1 0,1-15 2 15,-5 16-2-15,0-7 23 0,2-2-15 0,-1 3 10 16,0-1-5-16,1 1 0 16,-2-1 2-16,1 0 19 0,-1-1-26 0,0 1 33 0,5-9-16 15,-5 18 16-15,3-11-18 16,2-7 26-16,-4 12-21 0,4-12 3 0,0 13-5 0,0-13 7 15,3 11-10-15,-3-11 3 0,10 12 7 0,-3-8-4 16,0 2 7-16,-7-6 5 16,17 8-34-16,-5-5-1 0,0 1-6 0,2-1 2 0,-3-2-27 15,4 1-21-15,0-1-31 0,-2-1-33 16,2-1-59-16,0-1 18 0,0-4-66 0,-2 3-285 16,2-4 3-16,-2 1 61 15</inkml:trace>
  <inkml:trace contextRef="#ctx0" brushRef="#br0" timeOffset="-171016.96">14342 9539 637 0,'0'0'261'16,"0"0"-18"-16,0 0-25 0,0 0-1 16,0 0-32-16,0 0 12 0,0 0-36 0,0 0 0 0,0 0-15 15,53 0-18 1,-40 1-23-16,3-1 8 0,-2 0-14 0,3 0-4 0,-2 0-18 16,2 0-5-16,-1-1-8 0,-1 0-5 15,0 1-11-15,-1 0 1 0,-14 0-19 0,26-2 19 16,-13 1-39-16,-1 0 26 0,0-1-33 0,-12 2 17 0,19-1-7 15,-19 1 15-15,14-3-51 16,-14 3 5-16,13-3-23 0,-13 3-20 0,0 0-19 16,14-2 4-16,-14 2-24 0,0 0-20 15,0 0-19-15,0 0-4 0,0 0-36 0,0 0-23 0,0 0-39 16,0 0-371 0,0 0 44-16,0 0 56 0</inkml:trace>
  <inkml:trace contextRef="#ctx0" brushRef="#br0" timeOffset="-169276.76">15536 9585 609 0,'0'0'261'16,"0"0"0"-16,0 0-31 0,0 0-22 0,0 0 1 16,0 0 1-16,0 0-33 0,0 0-13 15,-24 19-8-15,24-19-18 0,-10 13-5 0,6-7-2 0,-3 2-11 16,7-8-15-16,-7 11-15 0,7-11-3 0,-6 11-28 15,6-11-11-15,-4 11 14 16,4-11-11-16,0 0-20 0,1 14 15 0,-1-14 12 0,7 10-22 16,-7-10-5-16,9 6 2 0,-9-6 1 15,11 5-9-15,-11-5 8 0,10 4-2 0,-10-4-5 16,13 1-8-16,-13-1 10 16,14 2-15-16,-14-2 2 0,0 0-18 0,21-2 19 0,-21 2-9 15,11-3-1-15,-11 3-4 16,0 0-2-16,15-1-5 0,-15 1-3 0,0 0-7 0,0 0 12 15,15 3 6-15,-15-3 12 0,0 0-22 0,9 4 2 16,-9-4-16-16,0 0 26 16,8 6-5-16,-8-6-2 0,11 5-1 0,-11-5 16 0,13 4-16 15,-3-2 11-15,-10-2 15 0,18 5-20 16,-5-2 2-16,-2-2 8 0,2-1-3 0,-13 0 15 16,24 0-9-16,-10 0 25 15,-14 0-11-15,23-4-17 0,-10 3 0 0,-5-3 18 0,2 2-29 16,0-3 14-16,-2-1 19 15,-8 6-27-15,13-10 13 0,-7 6-14 0,-6 4-14 0,8-12 17 16,-5 5-36-16,-3 7-2 0,3-14-36 0,-3 14-46 0,1-15-28 16,-1 15 0-1,-1-14-59-15,1 14-57 0,-6-12-4 0,6 12-88 0,-3-13-332 16,3 13 53-16,-4-9 34 0,4 9 99 16</inkml:trace>
  <inkml:trace contextRef="#ctx0" brushRef="#br0" timeOffset="-168806.37">15987 9639 665 0,'0'0'261'0,"10"8"-10"0,-4-5-16 16,-6-3-22-16,8 9-29 0,-8-9-15 0,13 9-15 0,-8-5-21 15,3 2 0-15,-8-6-18 16,11 8-7-16,-4-2-14 0,-7-6 1 0,10 7-31 16,-10-7 18-16,8 8-26 0,-8-8 11 15,10 7-26-15,-10-7 2 0,6 6-17 0,-6-6 2 0,0 0-7 16,7 8 19 0,-7-8-29-16,0 0 32 0,0 0-30 0,6 5-5 0,-6-5 15 15,0 0-3-15,0 0-20 0,0 0 5 16,0 0-7-16,0 0 4 0,0 0 37 0,0 0-39 15,18-11 2-15,-18 11-2 0,11-8 8 0,-4 4 12 0,3 0-17 16,-1-2 7-16,2 1-10 16,2 0 3-16,-2 0-1 0,1 1-2 0,1-1-2 15,-1 3 2-15,2-2-13 0,-3 2 18 16,3-1 10-16,-1 2-17 0,-13 1-1 0,21 0 1 0,-21 0-3 16,19 3 2-1,-10-2-15-15,-9-1-5 0,13 6-5 0,-6-1 48 0,-7-5-40 16,10 10 10-16,-10-10-11 0,6 10 16 0,-6-10-26 0,1 11-7 15,-1-11-26-15,0 13-31 16,0-13-25-16,0 0-90 0,-3 17-51 0,3-17-207 0,-8 9-154 16,8-9 59-16,-6 7 81 15</inkml:trace>
  <inkml:trace contextRef="#ctx0" brushRef="#br0" timeOffset="-168456.72">16353 9540 593 0,'0'0'195'0,"11"-5"-6"0,-11 5-12 16,0 0-11-16,12-3-7 0,-12 3-11 15,0 0-9-15,17-4-1 0,-17 4-8 0,11-3-2 0,-11 3-25 16,12-3 9-16,-12 3 4 0,13-8-11 0,-7 4-24 15,-6 4-9-15,13-12-18 16,-8 6 7-16,1-1-4 0,-6 7-4 0,7-13 6 0,-4 6-25 16,-3 7-14-16,3-14-5 15,-3 14-27-15,3-15 14 0,-3 15-4 0,-2-12 22 0,2 12-33 16,-2-11 16-16,2 11-21 16,-8-10 8-16,8 10-13 0,-8-5 2 0,8 5-2 15,0 0-13-15,-17 1-23 0,17-1-7 16,0 0-42-16,-22 9-22 0,16-2-60 0,-1 0 1 15,1 0-16-15,0 0-343 0,-1 2-10 0,3-1 52 0</inkml:trace>
  <inkml:trace contextRef="#ctx0" brushRef="#br0" timeOffset="-168102.55">16653 9463 813 0,'0'0'256'0,"0"0"-58"15,0 0-4-15,0 0-22 0,0 0 2 0,0 0-44 16,0 0 24-16,0 0-42 0,0 27 4 0,0-27-24 15,-6 20 13-15,3-8 2 0,-1-1-20 16,-1 4-13-16,-1-2-4 0,0 1-12 0,2 1 32 16,1-1-34-16,-3 1-2 0,2 0-26 0,0-1 23 15,-3 1-30-15,1-2-3 0,3 0-59 16,0-2-18-16,1 0-18 0,-1 0 8 0,1-1-33 16,2-10-11-16,0 13-15 0,0-13-56 0,5 12-31 15,-5-12-39-15,5 6-309 16,-5-6 15-16,10 4 39 0</inkml:trace>
  <inkml:trace contextRef="#ctx0" brushRef="#br0" timeOffset="-167806.29">16871 9425 749 0,'4'-8'233'16,"-4"8"-25"-16,0 0-19 0,0 0-15 15,0 0-13-15,0 0 3 0,0 0-36 0,0 0 18 0,0 0-10 0,-15 26-21 16,11-16-10-16,0 1 20 16,-1 1-30-16,-1 2 13 0,2 0-19 0,-2 1 6 15,0 1-18-15,1-1-11 0,-1 3-2 16,2-2 5-16,-1 1-17 0,0 1 4 0,2-2-18 0,-1 2-10 16,-2-2 1-1,6 0 19-15,-4 0-25 0,3-2 0 0,-1-1-20 0,1-1 10 16,1 1-3-16,0-2-23 0,1 0-20 0,-1-11-34 0,4 19-40 15,-1-10-54-15,3-2-37 16,-1 0-45-16,-5-7-51 0,9 9-372 16,-9-9 47-16,9 7 71 0,-9-7 54 0</inkml:trace>
  <inkml:trace contextRef="#ctx0" brushRef="#br0" timeOffset="-167286.86">16619 9628 1105 0,'0'0'318'0,"0"0"-19"0,0 0-22 0,0 0-29 16,0 0-7-16,0 0-14 0,0 0-35 15,0 0-7-15,0 0-34 0,0 0-8 0,0 0-12 0,47 4 22 16,-33-2-48-16,-1-2 5 0,6 2-31 0,-2 0-12 15,2 0-16-15,3 0-5 16,-1-1-23-16,1 0-2 0,0 0 2 0,2-1 5 0,0 2-25 16,-1-2-14-16,1 0 6 15,0 0-20-15,-2 0 2 0,0-2-11 0,-1 2 14 0,0-2 20 16,-2 1-28-16,-3-1 15 16,2 0-3-16,-5 0 9 0,-1-1-11 0,0 2 8 15,-12 1-1-15,19-7 17 0,-13 5 4 16,-6 2-8-16,14-4 11 0,-14 4-13 0,0 0 0 15,10-6 10-15,-10 6-12 0,0 0 12 0,0 0-2 0,0 0-3 16,0 0 18-16,0 0-18 16,0 0-2-16,0 0 20 0,0 0-26 0,-41 0 13 0,41 0-2 15,-19 5 5-15,9-1 15 16,0 0-28-16,-1 2-3 0,3-2 26 0,-2 3 3 0,0-1-6 16,1 2-27-16,1 2 7 15,0-2 7-15,2 1-7 0,0 1-2 0,2 0 22 16,0 1-12-16,2-1-21 0,1 0 8 0,1-10 0 0,1 23-31 15,3-12-7-15,1 1-37 0,0-4-27 16,3 1-62-16,3 1-61 0,-1-1-19 0,0-3-7 16,2-1-30-16,0 0-211 15,0-2-153-15,0-1 59 0,0-1 48 0,-12-1 64 0</inkml:trace>
  <inkml:trace contextRef="#ctx0" brushRef="#br0" timeOffset="-166876.93">17323 9756 716 0,'7'-7'297'15,"-7"7"-15"-15,0 0-16 0,6-6-36 0,-6 6-20 0,0 0-10 16,0 0-18-16,0 0-21 0,0 0 0 16,0 0-33-16,0 0 36 0,0 0-57 15,0 0 1-15,0 0-16 0,0 0-7 16,0 0 4-16,-10 30-25 0,10-30-10 0,-5 12 10 0,5-12-26 16,-4 13 19-16,4-13-22 15,-3 9 9-15,3-9-13 0,-5 10 12 0,5-10 3 0,0 0-5 16,0 11-15-16,0-11 15 15,0 0-21-15,0 0 3 0,8 8 11 0,-8-8 14 16,0 0-35-16,0 0-10 0,17-1-6 0,-17 1-5 0,0 0 1 16,24-9 1-16,-15 5-17 0,2-1 3 15,0-1-16-15,4 1 11 0,-2-2 1 0,0 1-6 16,3 1-19-16,-2-1 21 16,1-1-3-16,-3 5 11 0,0-1-1 0,1 1 32 0,-1 1-17 15,-12 1-11-15,19 0-4 0,-19 0 1 0,16 5 9 16,-6-2 22-16,-5 3-19 15,3-1-2-15,-1 4-1 0,-2-1 24 0,2 0 5 0,-3 3-18 16,1 0 0-16,-1-1 5 16,-1 1-2-16,5 0 4 0,-2 2-12 0,-2-2 3 0,2 0-11 15,2 0-10-15,-1 2-21 16,3-3-48-16,0 1-43 0,4 1-124 0,-1-4-171 0,7 3-294 16,-3-2 76-16,5-1 80 15,2 0 58-15</inkml:trace>
  <inkml:trace contextRef="#ctx0" brushRef="#br0" timeOffset="-166497.25">18249 10014 898 0,'0'0'322'0,"0"0"-19"16,-5 9-12-16,5-9-30 0,0 0-5 0,0 0-12 15,0 0-45-15,0 0 1 16,0 0-34-16,15 9-2 0,-15-9-28 0,0 0-6 0,16-1 3 16,-16 1 8-16,0 0-46 15,21-8 5-15,-13 3-24 0,-8 5 12 0,14-11-7 0,-7 4-11 16,1 1-9-16,1-3 0 0,-2 0-17 0,0 0-6 15,1 0-4-15,-2 0-6 16,0-1 15-16,-2 2-43 0,0-1-5 0,1 1 20 0,-5 8-48 16,4-13 10-16,-4 13-31 0,0 0-33 15,-3-13-5-15,3 13-36 0,0 0-33 0,0 0-46 16,0 0-24-16,0 0-37 16,0 0-47-16,0 0-374 0,0 0 24 0,0 0 35 0,0 0 72 15,0 0 95-15</inkml:trace>
  <inkml:trace contextRef="#ctx0" brushRef="#br0" timeOffset="-166106.26">18503 10085 847 0,'0'0'322'0,"0"0"-12"15,0 0-36-15,18-9-10 0,-18 9-26 0,0 0-11 0,3-11-24 16,-3 11 1-16,3-9-35 0,-3 9 3 0,3-13-21 15,-3 13-13-15,4-14-13 0,-1 5 3 16,2 2-12-16,0-2-19 0,-1-1-25 0,2 0 12 0,-1 1 24 16,1-1-39-1,4-1-16-15,0 0 1 0,0 1 0 0,2 0 7 0,0 0-30 16,1 1-8-16,1 0 28 0,-2 3-20 16,4-1-23-16,-2 1-1 0,0 3 16 0,-1-1-12 15,1 0-11-15,-3 3 7 16,2 0-4-16,-13 1-11 0,24 1 13 0,-11 0-2 0,-3 2-11 15,0 2 6-15,-2 0-6 0,0 1 0 0,0 2 11 16,-3-1-16-16,1 1-7 0,-3 0 7 16,2 2-26-16,-5-10 4 0,2 17-1 0,-2-9 13 0,0-8-21 15,-2 15 8 1,2-15-35-16,-6 18-6 0,3-11-54 0,-3 0-12 0,6-7-57 16,-9 12-48-16,-2-8-105 0,11-4-366 15,-13 6 27-15,5-5 124 0,8-1 10 0,-17 0 56 16</inkml:trace>
  <inkml:trace contextRef="#ctx0" brushRef="#br0" timeOffset="-165806.29">18520 9723 895 0,'0'0'302'0,"0"0"-28"0,0 0-33 16,0 0 7-16,0 0-38 16,16-14-15-16,-16 14-8 0,7-5-29 0,-7 5 3 15,9-7-15-15,-9 7-18 0,9-11 5 16,-9 11-33-16,9-12-8 0,-5 5-17 0,0-1-6 0,-4 8 5 16,4-16-38-1,-2 7-11-15,-2 9-14 0,0-14-27 0,0 14-2 0,-3-13-25 16,3 13-6-16,-7-12-2 0,7 12-3 15,-10-7-30-15,10 7 2 0,-12-4-23 0,12 4-59 16,0 0-30-16,-22 2-50 0,22-2-434 0,-17 8 64 0,9-2 79 16,-1 2 72-16</inkml:trace>
  <inkml:trace contextRef="#ctx0" brushRef="#br0" timeOffset="-165126.66">19461 9934 1044 0,'0'0'325'16,"6"-9"-28"-16,-6 9-23 0,7-8-11 15,-7 8-45-15,4-10-6 0,-4 10-17 0,0 0-16 0,6-12 0 16,-6 12-15-16,0 0-31 16,3-11 16-16,-3 11-21 0,0 0-23 0,0 0-6 15,0 0-27-15,-6-15 7 0,6 15-4 16,0 0-11-16,-11-6-16 0,11 6-7 0,0 0 10 15,-20 1-12-15,20-1-19 0,-18 4 19 0,8 0-11 0,-2 0-5 16,0 2 10-16,-1 1-25 16,-1 1 30-16,0-1-35 0,-2 2 15 0,3 1 0 15,-2 0-18-15,2 1 7 0,0 1-14 16,1-1 7-16,0 0 7 0,1 1 4 0,1 1-1 0,0-1-20 16,3 1 7-16,-1-1-2 15,2 2-16-15,1-1 1 0,2-2 15 0,1 1-23 16,2-1-3-16,2 2-2 0,1-3-3 0,1 0 5 0,0-1-2 15,2-1-16-15,2 1 16 16,-1-2-26-16,0-1 31 0,2-1-31 0,1 0 8 0,0-3-13 16,1 1 5-16,-11-3 10 15,20 2 3-15,-10-2 8 0,-10 0-24 0,18-2 39 16,-18 2-5-16,18-4-5 0,-11 2-3 16,-7 2 18-16,15-4 23 0,-15 4-7 0,12-5 15 0,-12 5-8 15,10-4 0-15,-10 4 18 16,0 0-31-16,11-4 11 0,-11 4 12 0,0 0-17 15,0 0 4-15,0 0 8 0,0 0-15 0,0 0-2 0,0 0 9 16,0 0-2-16,0 0-2 16,0 0-1-16,0 0-2 0,0 0 2 0,0 0-17 0,0 0-19 15,-9 30-17-15,9-30-28 16,0 0-34-16,-6 12-74 0,6-12-10 0,0 0-208 16,-4 10-258-16,4-10 28 0,0 0 67 15,0 0 71-15</inkml:trace>
  <inkml:trace contextRef="#ctx0" brushRef="#br0" timeOffset="-164896.68">19687 9844 558 0,'0'0'209'0,"-22"24"-4"0,22-24-31 0,-10 14-25 15,3-4-39-15,0-2-41 16,0 3-84-16,-3 2-193 0,0-2-347 0,-1 1 50 0</inkml:trace>
  <inkml:trace contextRef="#ctx0" brushRef="#br0" timeOffset="-157126.32">20150 10328 696 0,'0'0'256'0,"0"0"-5"16,0 0-29-16,0 0-7 0,0 0-23 0,0 0-20 0,0 0 2 15,0 0-5-15,0 0-18 16,0 0-31-16,0 0-5 0,0 0-15 0,0 0-10 0,0 0 20 15,0 0-10-15,0 0 30 0,0 0-35 0,0 0-11 16,0 0-7-16,0 0 0 0,-26 19-16 16,15-11-2-16,-2 1 3 0,0 0-27 0,-3 3-12 15,-3 0-35-15,2 0-57 16,-1 2-42-16,2-1-137 0,-5 1-246 0,5 0-176 0,3-3 71 16,2 0 20-16,0-2 67 0,7-3 59 15</inkml:trace>
  <inkml:trace contextRef="#ctx0" brushRef="#br0" timeOffset="-154936.5">20620 9850 486 0,'0'0'194'0,"0"0"3"16,0 0-30-16,0 0-14 0,0 0-7 0,0 0-7 0,0 0-14 15,0 0 13-15,0 0-20 16,0 0 23-16,0 0-29 0,0 0-7 0,0 0 5 16,0 0-7-16,-29 19-19 0,29-19 16 15,-12 12-13-15,6-7-18 0,0 2-2 0,6-7 10 16,-13 13-26-16,7-8 10 0,-2 2-17 0,2-1 7 0,6-6-15 15,-11 12 2-15,6-4-10 16,-3-2 21-16,8-6-24 0,-8 10 4 0,8-10-14 16,-6 10 0-16,6-10-15 0,-6 9 16 15,6-9-19-15,0 0 11 0,-5 9-18 0,5-9 12 0,0 0 6 16,0 0 15-16,0 0-21 16,0 0-4-16,12 13 7 0,-12-13-5 0,0 0-10 15,13 0 7-15,-13 0-2 0,0 0 3 16,17-2-11-16,-17 2 8 0,14-4-1 0,-14 4 14 15,17-6-21-15,-10 2 6 0,-7 4 4 16,20-9 6-16,-13 6-1 0,2-1-9 0,-9 4-4 16,15-8 24-16,-6 5-10 0,-9 3 12 0,13-5 13 15,-5 1-23-15,-8 4-12 0,11-4 9 16,-11 4 8-16,9-2-4 0,-9 2 4 0,0 0-3 0,0 0 19 16,22 2-16-16,-22-2-5 15,8 6 8-15,-8-6 0 0,6 9 20 0,-6-9-43 16,6 10 18-16,-6-10 2 0,7 12 5 0,-4-5-7 0,1 1 5 15,0 1-16-15,1-2 31 16,0 0-33-16,2 2 23 0,1-2-8 0,-1 2 11 0,4 0-26 16,0 0 25-16,3-2-12 15,-1 2 0-15,-2-2-6 0,5 1 11 0,-2-2 7 16,1 0-4-16,-2-3-3 0,1 1-24 16,-1-3 17-16,-1 2 11 0,2-3-1 0,-14 0-14 15,22 0-4-15,-10-3-8 0,-12 3-6 16,22-7 29-16,-13 3-31 0,1-1 0 0,0-1-7 15,-1-2-1-15,-3 0-15 0,2 0 3 0,-1-3-8 0,1-1 2 16,-3 2-7-16,1 0 5 16,-3-1-16-16,4 0 26 0,-5 1-22 0,0 0 29 0,-2 10-22 15,0-18 28-15,0 18-2 16,-2-16-19-16,2 16-5 0,-6-13 34 0,6 13-5 16,-6-11-14-16,6 11-9 0,-9-8 33 15,9 8-11-15,-10-6 6 0,10 6-24 0,-12-3 39 0,12 3-10 16,0 0 20-16,-17 1-17 0,17-1 20 0,0 0-26 15,-17 6-3-15,17-6 11 16,-9 5 13-16,9-5 5 0,-7 8-8 0,7-8 13 0,-3 8 23 16,3-8-13-16,0 0-3 0,0 0 22 15,3 18-19-15,-3-18-3 0,12 10 9 0,-4-6-9 16,2 0 1-16,1-1-16 16,-2 3-5-16,5-4 8 0,-1 1 0 0,1 0 7 0,-2-2-20 15,5 1-10-15,-4-1 2 16,3-2-22-16,1-1 22 0,0 1-36 0,0-3 6 0,1 1-18 15,0-4 7-15,2 0-28 0,1-2 47 16,-2-2-45-16,0-2 27 0,4 2-11 16,-6-3 15-16,1 1-9 0,0-2 4 0,0-2 0 0,-4 1 6 15,3 1-3-15,-2-2 51 0,2-3 18 16,-3 2 2-16,-1 2 4 0,-2 1-4 0,-2 2-2 16,-2 2 23-16,-3 1-18 15,3 2-7-15,-4-1-26 0,-3 9 10 0,6-11 10 0,-6 11 11 16,0 0-18-16,0 0 4 0,0 0-1 0,0 0 4 15,0 0 0-15,0 0 3 0,0 0-5 16,-40 14 46-16,29-3-36 0,-6 3 15 0,3 3 11 16,-2-1-3-16,2 2-8 15,-6 3-4-15,2 0-9 0,0 1 6 0,-1 2 7 0,2-2-9 16,1 1 17-16,0-1-31 0,3-4 13 16,2 1 3-16,0-2-13 0,1 2 2 15,3-3-15-15,-1-1 18 0,4-1-7 16,-1 1-9-16,2-3 16 0,1 0 8 0,2-12-18 0,0 21 0 15,2-11 2-15,1-1-12 0,1-1 12 0,-4-8-5 16,10 14-22-16,-2-8-6 0,1-3-23 16,0 1 5-16,2 0-26 0,0-3 29 0,-11-1-10 15,25-3 4-15,-11 1-9 16,-1-2 30-16,4-2-39 0,-1 0 29 0,1-2-8 0,-2 1 16 16,1-1-3-16,-2 1 13 0,0-1 2 15,-3 0 41-15,1 2-25 0,-2 0 28 0,-1 2-13 16,-3 0-3-16,-6 4-12 0,14-8 0 0,-14 8-14 0,11-4-4 15,-11 4 13-15,0 0 7 16,0 0 5-16,0 0 16 0,0 0-18 16,13 12 7-16,-13-12-2 0,0 12 10 15,0-12-22-15,-2 14 24 0,2-14-30 0,-2 16 23 0,2-16-5 0,0 16 26 16,0-16-29 0,0 18 0-16,0-11-2 0,0-7 13 0,4 17-54 0,-4-12 12 15,0-5-22-15,8 13 5 0,-4-6-36 0,-4-7-8 0,9 9-49 16,-9-9-40-16,14 5-31 15,-14-5-36-15,10 3 20 0,-10-3-268 0,14-1-84 16,-14 1 73-16,12-8 65 0</inkml:trace>
  <inkml:trace contextRef="#ctx0" brushRef="#br0" timeOffset="-154626.48">21685 9986 593 0,'0'0'197'0,"0"0"-25"15,0 0 7-15,0 0-2 0,0 0-13 0,0 0-13 16,0 0-23-16,0 0-18 0,31 12 0 16,-31-12 15-16,0 0-30 0,19-6 0 0,-19 6-14 15,14-7-1-15,-6 3-16 0,-1-3-3 16,-1 1-17-16,1-2-16 0,-7 8 18 0,12-15-5 15,-8 8-8-15,-2 0-2 0,-2 7-23 0,3-14 17 0,-3 14-17 16,0 0 10-16,-5-16 5 16,5 16 2-16,-9-7-17 0,9 7-3 0,-16-1-28 0,16 1 3 15,-17 2-42-15,17-2 3 16,-21 8-61-16,10-2-51 0,-2 0-57 0,-3 3-5 16,5-1-361-16,2 0 46 0,0 0 67 15</inkml:trace>
  <inkml:trace contextRef="#ctx0" brushRef="#br0" timeOffset="-154226.65">21944 10148 74 0,'0'0'38'0,"0"0"-87"16,0 0 73-16,0 0-83 0,0 0 77 0,0 0-1 15,0 0 1-15,0 0-10 16,0 0-59-16,0 0 69 0,0 0-3 0,0 0-58 0</inkml:trace>
  <inkml:trace contextRef="#ctx0" brushRef="#br0" timeOffset="-153837.26">21829 10111 714 0,'0'0'217'0,"0"0"-20"0,0 0-17 0,0 0 9 0,0 0-38 15,0 0 15-15,0 0-38 0,0 0 16 0,0 0-27 16,0 0-12-16,-15-1-5 0,15 1 0 15,0 0 0-15,0 0-13 0,-16 9-13 0,16-9 28 0,-9 5-30 16,9-5-13-16,-9 8-10 16,9-8 12-16,-10 7-20 0,10-7 8 0,-8 8-11 15,8-8 18-15,-7 11-38 0,7-11-15 16,-6 9 2-16,6-9 8 0,-8 8-26 0,8-8 5 0,0 9-28 16,0-9-7-1,0 0-72-15,0 15-18 0,0-15-98 0,8 10-14 0,-8-10-160 16,8 9-196-16,-8-9 40 0,11 7 49 15</inkml:trace>
  <inkml:trace contextRef="#ctx0" brushRef="#br0" timeOffset="-153454.39">22146 10144 670 0,'5'-10'197'0,"-5"10"-25"15,0 0-1-15,0 0-35 16,0 0-13-16,0 0-3 0,0 0-10 0,-10-12-31 16,10 12 21-16,0 0-2 0,0 0 19 15,-19 0-22-15,19 0-5 0,0 0 2 0,0 0 20 0,-27 7-30 16,17-3 10-16,1-1-20 15,1 4-21-15,-1-1-10 0,-1-1 23 0,3 1-13 16,-3 2-4-16,5-1-12 0,-2 1-1 0,0-1 7 0,1 1-23 16,6-8-3-16,-9 16 36 15,4-8-36-15,5-8 8 0,0 13-12 0,0-13-6 0,0 13-13 16,0-13-15-16,9 13-15 16,-4-7-8-16,1 0-26 0,-6-6-7 0,17 8-21 15,-9-5-15-15,3-1-29 0,1 0-2 16,-12-2-51-16,23 0-33 0,-10-2 69 0,0-1-57 0,1 1-115 15,3-5-174-15,1 1 19 0</inkml:trace>
  <inkml:trace contextRef="#ctx0" brushRef="#br0" timeOffset="-152986.37">22548 9983 545 0,'0'0'225'16,"0"0"-30"-16,0 0-21 0,0 0 0 15,0 0-49-15,0 0 11 0,0 0-24 0,0 0-2 0,0 0-5 16,0 0-5-16,-29 12-3 0,20-4 1 0,-2 2-29 16,2 1 15-16,-5 0-20 15,3 2-2-15,-2-1-19 0,3 1 19 0,-1 2-11 0,0-2 3 16,0 0-16-16,0-1 3 16,3 2-3-16,-2-1-2 0,3-1-41 0,0 1 13 0,2-2-16 15,1-1-12-15,1-1 4 16,3-9 9-16,-2 15-4 0,2-15 4 0,2 13-4 15,-2-13 4-15,5 11-9 0,-5-11 9 0,12 7-32 0,-6-4 19 16,-6-3-6-16,16 2 8 0,-16-2-12 16,18-1 1-16,-18 1 6 0,21-7 13 0,-8 4-13 15,-3-1 10-15,4-1-10 16,-3 1 31-16,1 2-18 0,-1-3 43 0,1 2-7 0,-12 3 17 16,17-5-7-16,-17 5 5 0,14-3 10 15,-14 3-13-15,11 0-4 0,-11 0 2 0,0 0 2 16,15 3-2-16,-15-3-13 0,10 5 20 0,-10-5-20 0,7 9 8 15,-3-3 13 1,-4-6-6-16,6 14-12 0,1-7-3 0,-3 1-3 0,2-1 6 16,-2 2-3-16,3-1-3 0,-1-1 8 15,4 2-15-15,-4-1-23 0,5-1-3 0,-4-1-35 16,7 3-29-16,-1-1-38 16,-1-1 12-16,1 2-79 0,0-3-33 0,3-1-66 0,-1 0 71 15,3-1-366-15,1-1 39 16,1 0 19-16</inkml:trace>
  <inkml:trace contextRef="#ctx0" brushRef="#br0" timeOffset="-151806.44">23487 10043 696 0,'10'-8'304'0,"-10"8"-27"0,8-9-11 0,-8 9-20 0,7-6-6 16,-7 6-12-16,9-5-18 0,-9 5-21 16,0 0 9-16,6-7-35 0,-6 7 4 0,0 0-55 15,9-7 14-15,-9 7-37 16,0 0 9-16,0 0-11 0,0 0-11 0,0 0-17 0,0 0 23 15,0 0-38-15,0 0 10 0,0 0-6 0,0 0 19 16,0 0-16-16,0 0-18 0,0 0 11 16,-22 24 4-16,22-24-20 0,-12 13 8 0,5-6-10 0,-1 1 0 15,2-1 22 1,-4 2-12-16,-1 1-21 0,4 0 16 0,-3 2-16 0,-3 1-9 16,3-1 17-16,-5 2 12 0,5 0-12 15,-3 1-10-15,1-2-8 0,1 2 11 0,-1-1-16 16,1-1 5-16,3 1 20 15,-4-1-14-15,5-1-14 0,-1 0-2 0,3 1-26 0,-1-3 16 16,2 1-21-16,0-1 26 0,4 0-31 0,0-10-10 16,0 19 5-16,0-19-3 0,3 16-5 15,2-8 3-15,-1-1 5 0,2 0-3 0,-6-7-15 0,13 12 5 16,-5-9 13 0,1 1-7-16,2-2-6 0,2 0 0 0,-13-2-20 0,22-1 40 15,-8-2-9-15,-1-1 9 0,4 0 3 0,-4 0 3 0,5-4-8 16,-2 1 0-16,-2-1 23 15,-1 1 16-15,1-1 9 0,-1 0 11 0,-4 0-8 0,0 1 26 16,-1 0-5-16,-1 0 7 16,-1 0-15-16,-6 7 18 0,11-13-28 0,-8 8 0 15,-3 5-5-15,0 0-3 0,3-14-8 16,-3 14 13-16,0 0-12 0,0 0 4 0,-14-12-7 0,14 12 34 16,-11-6-19-1,11 6-8-15,-13-1 6 0,13 1-3 0,0 0-5 0,-18 3-2 16,18-3-21-16,0 0-18 0,-13 4-11 0,13-4 1 15,0 0-3-15,-10 7-30 0,10-7 17 16,0 0-30-16,0 10-3 0,0-10 16 0,0 0-8 0,0 0 5 16,0 0 23-16,14 15 2 15,-14-15 8-15,11 4 14 0,-11-4 9 0,13 1 0 16,-13-1 34-16,11 2 2 0,-11-2 2 16,0 0 9-16,19-3-3 0,-19 3 25 0,0 0 11 0,17-2-1 15,-17 2-27 1,0 0-6-16,0 0-12 0,14 0 32 0,-14 0 9 0,0 0-29 15,7 6 21-15,-7-6-3 0,0 0-33 0,0 0 21 0,7 11 22 16,-7-11-19-16,3 7-7 16,-3-7 6-16,0 0-17 0,3 13 19 0,-3-13-2 0,7 7 10 15,-7-7-15-15,7 8 8 16,-7-8-13-16,10 6 10 0,-10-6-5 16,8 5 20-16,-8-5-28 0,11 4 13 0,-11-4-10 15,13 1-20-15,-13-1-14 0,13 0 11 0,-13 0-16 0,15-1 19 16,-15 1-24-1,16-4 3-15,-6 0 7 0,-1 1 16 0,2-4-18 0,0 2-13 16,0-4-48-16,2 1 43 0,-2-2-16 0,2 0 1 16,4-3 8-16,-2-1-4 0,4 0 4 15,-2-2 9-15,0 3 16 0,2-3 3 0,-3 2-3 0,1 0 38 16,-4 1-5-16,1 1 29 16,-3 0 15-16,0 0 2 0,1 2-18 0,-4 0 3 15,-1 3 15-15,-1-2 6 0,2 3-11 16,-3-2-12-16,-5 8-22 0,6-11 12 0,-6 11 4 15,0 0-5-15,2-9-18 0,-2 9 13 0,0 0-5 0,0 0 0 16,0 0-8-16,0 0 16 16,-34 11-6-16,26-5-2 0,-2 1 5 0,-1 2 16 15,-2 1-14-15,-1 3-2 0,4-2-7 16,-6 4 2-16,2-2-23 0,-1 2 12 0,1 0 6 0,-2 0 10 16,3 2-10-16,0-1-3 15,-2 0-12-15,4-1-1 0,-2-1 6 0,4-1-21 16,0 0-28-16,0 0 0 0,1-1-18 0,0-1-8 15,3-2-28-15,-1 0 0 0,1 0-43 16,2-1-36-16,3-8-77 0,-3 13-354 0,3-13-22 0,-1 11 44 16,1-11 63-16</inkml:trace>
  <inkml:trace contextRef="#ctx0" brushRef="#br0" timeOffset="-150756.28">24015 10259 665 0,'0'0'225'16,"-9"-12"-10"-16,9 12-20 0,0 0-8 0,-18-3-21 16,18 3-7-16,-18 3-11 0,18-3-15 15,-20 1-2-15,9 1-16 0,-2 1-7 0,1 0-9 0,3 0-9 16,-5 1 0-16,3 1-6 15,1-1 11-15,1 0-26 0,-1 2-3 0,2-2-7 16,-2 2-8-16,10-6-22 0,-13 8 4 0,13-8 18 0,-11 8-10 16,11-8-10-16,-8 6 20 0,8-6 0 15,0 0-12-15,-2 9 25 0,2-9-18 0,0 0-21 16,0 0 8-16,0 0-25 16,14 12 5-16,-14-12 2 0,13 3-33 0,-13-3 11 15,17 0-24-15,-17 0 13 0,15 1-7 0,-15-1 12 0,18-1 5 16,-18 1 18-16,15 0-20 0,-15 0-5 15,17 1-8-15,-17-1 20 0,10 1 16 0,-10-1-18 16,12 2-3-16,-12-2 18 16,0 0 1-16,16 2-11 0,-16-2 10 0,8 4-10 0,-8-4 10 15,7 5-7-15,-7-5 4 0,9 6 9 16,-9-6-9-16,8 8 19 0,-8-8-16 0,9 9 8 16,-9-9 3-16,13 10-14 15,-9-6-4-15,-4-4 25 0,13 9-33 0,-6-4 23 16,2-1-18-16,-9-4 15 0,18 7-2 0,-9-3-23 15,1 0 15-15,2-2 18 0,0 1-21 0,-12-3 9 16,21 4-32-16,-6-3 21 0,-2-1-20 0,0 0 9 16,0 0-9-16,1-3 33 15,-1 1-26-15,1-3 3 0,2 0-13 0,-4 0 2 0,3 1 3 16,-2-2 11-16,-1-2-1 0,1 1 13 16,-4 1 21-16,3-2-19 0,-3 2 6 0,-1-1-26 15,0 0 26-15,-2 1-10 16,-6 6-1-16,9-13 11 0,-6 7-26 0,-3 6 8 0,3-9 20 15,-3 9-20-15,0 0 5 0,0 0 3 0,0 0 5 16,-13-13 4-16,13 13-9 0,-13-1 12 16,13 1-10-16,0 0 1 0,-27 5 4 0,17-1 0 15,0 0-10-15,0 1 15 16,-1 1-43-16,0 2 28 0,2 1 10 0,-1-2 3 16,2 2-26-16,1-2 3 0,-2 2-8 0,4-2-2 15,0 2-19-15,5-9 1 0,-4 16 23 0,3-8-31 16,1-8 17-16,1 15-14 15,-1-15 10-15,7 14 2 0,-1-7 13 0,-2-1 0 0,5 0 0 16,-1-3 8-16,0 1-11 0,-8-4-12 0,22 5 20 16,-11-2 1-16,3-3 4 0,-14 0 13 15,26-2-8-15,-14 0-9 0,4-1-1 0,0 0-18 16,2-2 31-16,-4-2 0 16,3 1-15-16,-1 0 20 0,-1-2 3 0,-2 1-11 0,1-1 31 15,0 1 3-15,-4 0 7 0,3 3 13 16,-5-3 6-16,2 1-3 0,0 1 4 0,-3-1-4 15,2 1 2-15,-9 5-15 0,12-8 8 0,-12 8 13 0,10-6-22 16,-10 6-14-16,9-5 12 16,-9 5-14-16,0 0-4 0,12-2 13 0,-12 2-35 15,0 0 17-15,0 0-15 0,14 7 15 16,-14-7 8-16,5 9 0 0,-5-9-17 0,8 12 24 16,-5-4-17-16,0 2 18 15,1-2-23-15,-1 4 7 0,0-1 13 0,1 0-25 0,-3-1-24 16,2 2 3-16,0-1-10 0,-2 0-3 15,-1-11-22-15,0 19 12 0,0-10 5 0,0-9-15 16,-4 13-1-16,0-5 29 0,4-8-23 0,-11 11 16 0,2-7-14 16,9-4 8-16,-23 4-28 15,8-4-23-15,-1 0-28 0,-3-3-72 0,0-1-56 16,-2 1-379-16,-4-4-36 0,1 0 67 16,-6-3 43-16,1-2 75 0</inkml:trace>
  <inkml:trace contextRef="#ctx0" brushRef="#br0" timeOffset="-150186.37">23419 9885 209 0,'-11'4'85'16,"11"-4"-29"-16,0 0-10 0,0 0 3 16,-9 8-6-16,9-8-17 0,0 0 5 0,-4 7-31 0,4-7 2 15,0 0-4-15,-7 9-24 16,7-9-25-16,0 0 51 0,-9 9-33 0,9-9 7 15,-5 7-10-15,5-7 16 0,-6 7-19 0,6-7 24 0,-7 8 23 16,7-8-24-16,-6 7-20 16,6-7 6-16,-10 9-37 0</inkml:trace>
  <inkml:trace contextRef="#ctx0" brushRef="#br0" timeOffset="-149956.79">23231 10029 312 0,'-10'6'125'0,"10"-6"21"0,-6 7 18 15,6-7-18-15,0 0-8 16,-9 7 8-16,9-7 2 0,0 0-4 0,0 0 30 16,-4 9 38-16,4-9-53 0,0 0 12 15,0 0-7-15,10 12-8 0,-10-12-15 0,12 8 15 0,0-4-38 16,-2-1 20-16,2 1-30 16,3 1-11-16,2 0-7 0,0 0-1 0,4 2-30 15,5 0-38-15,-4-1-42 0,5-1-22 0,-1 2-152 0,0-1-104 16,3 0-403-16,-1-1 60 0,-1 0 68 15,0-2 57-15,-3 3 16 0</inkml:trace>
  <inkml:trace contextRef="#ctx0" brushRef="#br0" timeOffset="-148826.37">24313 10419 250 0,'0'0'67'0,"0"0"7"15,15-1 13-15,-15 1-18 0,0 0-23 0,0 0 6 16,0 0 17-16,0 0-18 0,0 0-38 0,0 0 38 0,0 0 26 15,14 1-52-15,-14-1-7 16,0 0 18-16,0 0-5 0,0 0 2 0,0 0-25 16,0 0 48-16,0 0-20 0,0 0-11 15,0 0-17-15,0 0 18 0,0 0-16 0,0 0 13 16,0 0 10-16,0 0-7 16,0 0-24-16,0 0 11 0,14-1 0 0,-14 1 20 0,0 0-38 15,0 0 33-15,0 0-23 0,0 0 21 16,0 0-16-16,0 0 31 0,0 0-38 0,0 0 7 15,0 0 8-15,0 0-18 0,0 0-13 0,0 0 28 0,0 0-25 16,0 0 18 0,0 0-11-16,0 0-4 0,0 0-24 0,0 0 13 0,0 0-28 15,0 0-8-15,0 0-5 0,0 0 21 16,0 0-3-16,0 0 13 0,0 0-8 0,0 0-33 0,0 0 38 16,0 0 6-1,0 0 9-15,0 0-25 0,0 0 0 0,0 0 5 0,0 0 21 16,0 0 2-16,0 0-10 0,0 0 10 0,0 0-7 15,-38-9-13-15,38 9-6 0,-18 0-4 16,18 0 10-16,-18 0-190 0</inkml:trace>
  <inkml:trace contextRef="#ctx0" brushRef="#br0" timeOffset="-142371.54">2624 10718 506 0,'0'0'251'16,"0"0"-33"-16,0 0-26 0,0 0 5 0,0 0-10 15,6-8-26-15,-6 8-15 16,0 0 5-16,0 0-26 0,0 0-2 0,0 0 13 0,0 0-34 16,0 0-10-16,0 0-25 15,0 0 2-15,0 0-5 0,0 0 3 0,0 0-14 16,0 0 9-16,0 0-19 0,0 0-2 16,0 0-18-16,0 0 13 0,-10 34 23 0,6-25-8 15,0 2-15-15,-1 3-10 0,0 0-3 0,-1 2 0 0,-4 2 0 16,2 3-3-16,1-1 24 0,-3-2-39 15,1 4 5-15,2-4 11 0,0 1-16 0,-3 0 5 16,3-4-18-16,0 0 13 16,0 0-5-16,1-1-10 0,-1-1-8 0,3-1-23 0,0-2-23 15,0 0-25-15,1-3-60 16,-2 2-12-16,5-9-49 0,-4 11-20 0,4-11 38 0,0 0-31 16,-4 10-340-16,4-10 36 15,0 0 40-15,0 0 55 0</inkml:trace>
  <inkml:trace contextRef="#ctx0" brushRef="#br0" timeOffset="-141946.31">2620 10699 629 0,'8'-9'218'0,"-8"9"-13"0,11-7-21 16,-11 7 0-16,12-7 13 0,-5 4-43 16,-7 3-8-16,13-5 2 0,-13 5-30 0,15-4 12 15,-15 4-37-15,15-1 1 16,-15 1 1-16,16 0-5 0,-16 0-21 0,18 2 5 0,-11 0-18 16,5 1 8-16,-12-3-13 15,18 6 6-15,-7 0-11 0,-4-3-13 0,1 1 0 0,-1 1-2 16,-7-5-8-16,16 9 5 0,-10-4-12 0,-6-5 4 0,7 10 6 15,-7-10 2 1,6 10-10-16,-6-10 23 0,2 12-41 0,-2-12 10 0,0 0 0 16,-8 18 3-16,3-11 10 0,-2 0-8 15,0-1 19-15,-3 0-42 0,0 0 13 16,-1-1 8-16,-1 0-23 0,0 0 15 16,-1 0-23-16,-1 0-10 0,3 0-8 0,-3 0-10 0,1 0-34 15,2-1-35-15,-1 0-33 16,4 0-11-16,8-4-28 0,-17 6-5 0,11-3 5 0,6-3 11 15,-8 8-37-15,8-8-206 0,-5 8-134 0,5-8 125 16,0 0-38-16</inkml:trace>
  <inkml:trace contextRef="#ctx0" brushRef="#br0" timeOffset="-141406.22">3146 10849 719 0,'0'0'222'0,"0"0"-14"0,0 0-14 0,0 0-9 0,-1-14-19 15,1 14-2-15,0 0-16 0,0 0-17 0,0 0-21 16,0 0 10-16,-9-7-10 0,9 7-33 16,0 0-5-16,0 0 5 0,-19 0-26 0,19 0 15 15,0 0-25-15,-22 4 10 16,22-4-2-16,-18 4-11 0,9-1 6 0,9-3-3 0,-21 6-21 16,13-3 3-16,-3-1-25 0,11-2 4 15,-15 7 1-15,15-7-13 0,-11 7-8 0,11-7-23 16,-11 6 2-16,11-6-4 0,0 0-24 0,-8 5 39 0,8-5-28 15,0 0 2-15,0 0-20 16,0 0 7-16,0 0-4 0,19 11-9 0,-19-11 1 16,0 0 10-16,20-3 5 0,-20 3 18 15,18-4-3-15,-18 4 19 0,17-5 9 0,-10 3 3 16,-7 2 3-16,18-5 17 16,-11 2 9-16,-7 3 4 0,12-4 0 0,-12 4 16 0,10-3-11 15,-10 3 11-15,0 0-13 0,0 0 5 16,0 0-13-16,17 4 19 0,-17-4 1 0,0 0-14 15,4 11 9-15,-4-11-12 0,1 8-18 0,-1-8 10 0,0 0-13 16,3 13 11-16,-3-13-31 16,3 8-13-16,-3-8-28 0,6 9-52 0,-6-9-19 15,8 8-29-15,-8-8 0 0,7 4-356 16,-7-4 21-16,13 4 40 0</inkml:trace>
  <inkml:trace contextRef="#ctx0" brushRef="#br0" timeOffset="-140936.6">3434 10748 645 0,'0'0'204'0,"0"0"-14"0,0 0-6 15,0 0-23-15,0 0-20 16,-11-12-16-16,11 12-9 0,0 0 4 0,0 0-7 0,0 0-26 15,-23 8 5-15,23-8-13 0,-10 6 16 0,10-6-34 16,-9 7-2-16,9-7 3 0,-9 7-19 16,9-7-17-16,-7 9 20 0,7-9-10 0,-5 9 5 0,5-9-21 15,-3 8 18-15,3-8-15 16,0 0 3-16,0 0-21 0,4 17 18 0,-4-17-7 16,7 10 2-16,-7-10-29 0,8 8 47 15,-8-8-41-15,7 9 5 0,-2-4 15 0,-5-5-4 16,11 10-17-16,-11-10 9 15,7 9-18-15,-3-4 27 0,-4-5-12 0,6 9-7 0,-6-9-3 16,5 10 2-16,-5-10 8 0,2 8 20 0,-2-8-27 16,0 0 14-16,0 0-4 0,-7 18 22 15,7-18-19-15,-6 7 22 0,6-7-10 0,-8 7-3 0,8-7 3 16,-11 7-3 0,11-7 16-16,-12 6 0 0,12-6-31 0,-11 5 2 0,11-5-2 15,-13 5 11-15,13-5-6 0,-10 3-8 16,10-3-28-16,0 0-17 0,-14 3 7 0,14-3-85 15,0 0-76-15,0 0-13 0,0 0 8 0,-13-1-413 0,13 1 65 16,0 0 28-16,0 0 51 16</inkml:trace>
  <inkml:trace contextRef="#ctx0" brushRef="#br0" timeOffset="-140126.42">3750 10863 732 0,'-2'-14'233'0,"2"14"-6"0,0 0-32 0,0 0-3 0,0 0-23 15,-13-10 2 1,13 10-33-16,0 0 1 0,-15-4-22 0,15 4 6 0,0 0-2 15,-14-1-24-15,14 1-18 0,0 0-5 0,-20 4 6 0,20-4 2 16,-14 5-31-16,14-5 13 16,-14 6-10-16,5-1-11 0,2 0-10 0,7-5 16 0,-15 11-13 15,7-5 13-15,1 1-34 16,-1 0 11-16,8-7 4 0,-9 13 19 16,7-6-44-16,2-7 10 0,-6 14-10 0,6-14 3 15,-3 11-21-15,3-11 11 0,0 0-11 0,6 16 3 0,-6-16 0 16,11 12-60-1,-1-5-35-15,0-2-17 0,0 0-37 0,4-1-33 0,-1 1-23 16,2-2 31-16,-1 2 2 0,3-2 8 0,0 0-51 16,2-1 99-16,-4 1-20 0,2-2-10 15,-1-1 41-15,2 1-44 0,-2-2 1 0,2 0 91 0,-1 1-18 16,-3-3 39-16,3-1 23 16,-1 1-46-16,-1-1 33 0,-4 0-10 0,2 0 54 15,0-2 53-15,-3 1 1 0,0-1-3 16,-1 1 2-16,-1-1 26 0,-8 6 13 0,13-9-5 15,-8 4-16-15,-5 5 16 0,7-9-18 0,-7 9 15 0,4-7-33 16,-4 7 15-16,0 0-10 16,0 0 10-16,0 0 8 0,0 0 20 0,-14-15-2 15,14 15-23-15,-13-2-3 0,13 2 18 16,0 0-17-16,-23 3-17 0,23-3-1 0,-19 5-1 0,6-4-2 16,2 4-31-16,2-1 5 15,9-4-2-15,-19 9-31 0,10-4-1 0,1 0-32 16,8-5-8-16,-11 9-18 0,11-9 3 0,-9 8-11 0,9-8 8 15,-4 9-15-15,4-9 7 16,0 0-20-16,0 0 30 0,0 0-25 0,0 0 26 0,11 15-36 16,-11-15 4-16,12 3-24 15,-12-3 35-15,15-2-5 0,-15 2 25 0,0 0 11 16,25-5 2-16,-16 3-2 0,-9 2 13 16,17-5-8-16,-17 5 28 0,15-4 20 0,-15 4-9 0,13-2 27 15,-13 2 29-15,14-3-13 16,-14 3 5-16,0 0-11 0,15 3 22 0,-15-3-6 15,0 0-8-15,12 7-15 0,-12-7 15 0,7 9-2 0,-7-9 5 16,7 9-13-16,-7-9 6 16,10 10-14-16,-4-6 3 0,-1 3-15 0,3-1 20 0,-1 0-28 15,4-1-13-15,-3-1-53 16,4 1-44-16,-1-1 17 0,0-2-24 0,-11-2-62 16,24 4-208-16,-9-3-43 0</inkml:trace>
  <inkml:trace contextRef="#ctx0" brushRef="#br0" timeOffset="-139806.54">4476 10688 588 0,'0'0'202'0,"0"0"-27"0,0 0 4 16,0 0-21-16,0 0 4 0,0 0-11 15,0 0-13-15,0 0-5 0,0 0-15 0,-24 19-11 16,24-19 14-16,-9 17-14 16,3-7 3-16,-2 3-25 0,1 0 4 0,0 1-4 0,-1 1 4 15,-1 0-4-15,-1 3-19 16,2-1-2-16,-3 1 3 0,4-3-21 0,-1-1 10 0,-1 1-28 16,0 3 13-16,2-3-13 15,1 0 16-15,1 0-21 0,-1-1-18 0,2-3-28 16,1 0-10-16,0-1-16 0,2 0 3 0,1-10-46 0,0 16-3 15,0-16-79-15,4 15-56 0,2-7 5 16,1-2-90-16,0 1-256 0,1-3 36 0,2 2 69 16,1-3 8-16</inkml:trace>
  <inkml:trace contextRef="#ctx0" brushRef="#br0" timeOffset="-138936.63">5012 11009 665 0,'0'0'200'0,"0"0"25"0,0 0-33 15,0 0-18-15,0 0-5 0,0 0-5 0,0 0-23 16,0 0-8-16,-10-10 2 16,10 10-22-16,0 0 2 0,0 0-18 0,0 0 13 0,0 0-12 15,-28 14-9-15,20-9 3 16,8-5-33-16,-14 12 13 0,9-6 7 0,-2 1-17 0,1 0-19 15,-1 2 16-15,3-1-20 0,-2 0 17 0,2 1-36 0,-1 0 19 16,1 1 20 0,4-10-29-16,-7 17-9 0,5-9-6 15,2-8-35-15,-2 16 7 0,2-16-26 0,4 11-30 0,-4-11-59 16,7 13-35-16,-1-7-29 0,1-1-8 0,2 0-33 16,0-1-10-16,3 0 41 15,-12-4 12-15,24 2 16 0,-13-2-102 0,4-1 38 0,-15 1-18 16,26-4 20-16,-12 1 141 0,2-1 19 0,-1-3 24 15,-2 1 12-15,2-2-7 0,-2 1 47 16,-2-2 13-16,1-1-10 0,-1 3 12 0,0-2 36 0,-3 1 62 16,-3 4-29-1,2-4 24-15,-7 8 7 0,10-10 8 0,-10 10 18 0,6-9-13 16,-6 9-8-16,4-7 11 0,-4 7-6 16,0 0-20-16,0 0 8 0,4-10 4 0,-4 10-30 15,0 0 13-15,0 0-23 16,0 0 0-16,0 0-3 0,0 0 18 0,0 0-23 0,0 0 11 15,0 0-19-15,0 0 8 0,-28 17 5 0,28-17-17 16,-4 8-16-16,4-8 12 0,-4 11-17 16,4-11 18-16,-2 10-31 0,2-10 5 0,0 0-10 0,3 15 26 15,-3-15-16 1,7 11 18-16,-2-4-21 0,-5-7 4 0,16 8-6 0,-7-4 0 16,-1 1-10-16,2-3 7 0,0 2 13 15,-10-4-5-15,20 3-7 0,-20-3 10 0,17-1-24 16,-17 1 1-16,18-4 5 0,-8 1 0 0,-10 3-1 0,18-7 9 15,-11 2-11-15,-1-1 5 16,0-3-25-16,-1 0 15 0,1 0 6 0,-3-2-4 16,0 1-25-16,0 0 6 0,-3 10 17 15,0-16-5-15,0 16-3 0,-3-18-5 0,3 18-4 0,-6-16 9 16,2 11-5 0,4 5-4-16,-11-9-11 0,11 9 20 0,-15-7-28 0,15 7 11 15,-15-3-24-15,15 3 3 0,-16-1-28 16,16 1-10-16,-18 2-44 0,18-2-36 0,-14 4-48 15,4 1 18-15,3 0-24 0,7-5 11 0,-13 10-90 0,13-10-258 16,-7 13 30-16,7-13 70 16</inkml:trace>
  <inkml:trace contextRef="#ctx0" brushRef="#br0" timeOffset="-137886.87">5646 11085 634 0,'0'0'210'0,"0"0"-13"16,0 0-28-16,0 0 10 0,0 0-33 16,-11-15-5-16,11 15-36 0,0 0 10 0,-14-3-12 0,14 3-1 15,-15 1-20 1,15-1 2-16,0 0-12 0,-22 5-8 0,12-3-13 0,10-2 13 15,-12 7-7-15,2-4-4 0,0 4-14 0,1-2-3 0,2 1-6 16,-2 0 14-16,1 2-16 16,1-1 3-16,3 2-21 0,-2-2 0 0,2 1 21 0,4-8-8 15,-7 16-10-15,6-8 7 16,1-8-5-16,1 14-2 0,-1-14 0 0,4 15 10 16,2-7-2-16,-1-2 9 0,1 1-37 15,-6-7 19-15,13 7-17 0,-5-3 18 0,-8-4 8 0,16 3-21 16,-16-3 12-16,17 0-1 0,-17 0-6 0,16-2 13 15,-16 2-13-15,18-6 10 16,-8 0-15-16,-2-1-2 0,3-1 14 0,-1-4-17 0,3 0 5 16,-2-3 26-16,1-2-29 15,2 0-2-15,-3-2-5 0,1 1 2 0,2-3-2 0,-1 2 2 16,-1-2 3-16,1 2 15 16,-3-1-25-16,1-1 23 0,-1 4-24 0,1 0 24 15,-4 3-10-15,0 0 25 0,-1 1-21 16,-2 4 16-16,-1-1-3 0,3 0-2 0,-6 10-10 0,4-13 2 15,-4 13 8-15,0-10-13 0,0 10 5 0,0 0-18 16,0 0 3-16,0 0 30 16,0 0-17-16,-15-6-3 0,15 6 0 0,0 0 8 15,0 0-11-15,-22 21 11 0,15-13-8 16,-1 3-3-16,1 0-5 0,-1 2 14 0,-1-1-14 0,3 3 26 16,-3 0-11-16,2 0-1 15,-1 1-4-15,2-1 11 0,1 1-21 0,0-1 21 16,1 2-18-16,-1-1 18 0,3-1-11 0,-1-1-7 0,2-1 8 15,1 0 9-15,0-1-12 0,4 0 11 16,-2-1-22-16,2 0 6 0,0-1-2 0,2-1-9 16,1 0-19-16,-1-2-6 15,6-1 5-15,-3 1-18 0,1-4-2 0,1 3-6 0,-3-4 31 16,5 1 6-16,-13-3-8 16,17 1-6-16,-17-1 16 0,21-3-5 0,-11 1 5 0,0-2 10 15,1-1-2-15,-2 0-1 16,1-2 1-16,-1-1 2 0,1-1-20 15,0-1 33-15,0 0 3 0,-1-1-9 0,-1 1 1 0,-2 0 5 0,0 1-18 16,0 0 34-16,-1 1-6 0,-1-1-5 16,-4 9 26-16,4-11-13 0,-4 11-36 0,2-10 33 15,-2 10-5-15,0 0-2 16,0 0 13-16,-10-10-26 0,10 10 15 0,0 0 10 16,0 0-17-16,-24 5 10 0,24-5 7 15,-15 7-20-15,6-2 18 0,2 1-5 0,-2 1-13 0,1-1 7 16,1 2-7-16,0-1 24 15,-1 1 1-15,3-1-12 0,5-7-21 0,-11 15 34 16,8-9-24-16,3-6 11 0,-5 14-15 0,5-14 17 0,0 14-5 16,0-14 8-16,5 11-8 0,-5-11 8 15,8 11-23-15,-2-6 10 0,1 0-23 0,0 0 8 16,-7-5-13-16,18 7-13 16,-8-4-7-16,0 0 30 0,-10-3-25 0,21 5 22 15,-11-4-63-15,-10-1 10 0,21 0 5 16,-11 0-16-16,-10 0 1 0,22-1 2 0,-22 1-15 0,16-3 3 15,-7 2-4-15,-9 1 17 0,13-3-17 0,-13 3-12 16,12-3 11-16,-12 3 4 16,10-4 8-16,-10 4 54 0,0 0-85 0,10-5 3 0,-10 5 26 15,0 0 15-15,11-5-69 16,-11 5 33-16,0 0-361 0,9-5 41 0</inkml:trace>
  <inkml:trace contextRef="#ctx0" brushRef="#br0" timeOffset="-134576.76">7237 11051 417 0,'-40'-4'153'16,"40"4"-20"-16,0 0 1 0,-17-3-12 0,17 3 11 16,-13-1-25-16,13 1-6 0,-13-1-27 15,13 1 17-15,0 0-23 0,-18-2 15 0,18 2-20 0,0 0 0 16,-19-1-25-16,19 1 4 16,0 0 24-16,-15 0-26 0,15 0 10 0,0 0-8 15,0 0-17-15,-14-4 2 0,14 4-5 16,0 0 5-16,-4-9 11 0,4 9-3 0,0 0 5 15,0 0-26-15,4-17-23 0,-4 17 31 0,6-11-18 0,-6 11 6 16,8-14 1-16,-5 5 4 16,3 1 22-16,-2-1-20 0,3-1 10 0,-3 1-7 15,-1-1-24-15,1 0 29 0,-1 0-13 16,-3 10 7-16,6-17 6 0,-5 5-8 0,-1 12 15 0,0-16 0 16,0 16-23-16,0-13 16 15,0 13-16-15,-1-12 23 0,1 12-30 0,0 0 10 16,-7-11 2-16,7 11-5 0,0 0-15 0,-10-5 3 0,10 5 2 15,0 0 7-15,0 0-7 16,0 0-5-16,0 0 13 0,-20 15 7 16,20-15-22-16,-3 11 17 0,3-11-2 0,2 14-1 15,-2-14-17-15,1 16 20 0,2-6-17 0,0 0 25 16,1 1-21-16,0-1 6 0,6 4-11 16,-4-1 8-16,1 0 13 0,3 1-11 0,-2 1-2 0,1 0-5 15,2 1-18-15,0 0 31 16,-1 3-11-16,-1 0 11 0,2-1-3 0,0-1 26 15,-5 2-26-15,4-4 0 0,-5 1-20 0,1 0 45 0,0 1-22 16,-2-1 7-16,3-1-10 16,-3 0-5-16,2-2 13 0,-5-1-15 0,2 0-1 0,-1-1-7 15,1 0-3-15,-3-11 21 16,0 17-18-16,0-17 7 0,-3 16 3 0,0-7 8 16,3-9-24-16,-9 12 6 0,5-5-21 15,4-7 11-15,-10 9-24 0,10-9 14 0,-7 7-19 0,7-7-23 16,-11 6-30-16,11-6-36 0,-8 4-49 0,8-4 20 15,0 0-12-15,0 0-348 16,0 0-26-16,0 0 51 0</inkml:trace>
  <inkml:trace contextRef="#ctx0" brushRef="#br0" timeOffset="-133376.72">8093 10839 460 0,'0'0'159'0,"0"0"-5"16,0 0-6-16,0 0-2 0,0 0-10 0,0 0-1 16,-1-11-17-16,1 11 0 0,0 0-1 15,0 0-6-15,0 0 14 0,0 0-20 0,0 0 5 16,0 0-23-16,0 0-8 0,0 0 24 15,0 0-11-15,0 0-18 0,0 0 11 0,0 0-44 16,0 0 30-16,0 0-22 0,0 0-16 0,0 0-10 0,0 0 23 16,0 0-15-16,0 0-8 15,0 0 13-15,0 0 18 0,-6 36-29 0,3-25 6 0,2 2 0 16,-4 4-13-16,3 1-6 16,-1 2 42-16,-4 2-26 0,1 1 16 0,2 0-31 15,-1 1 10-15,-3 0-13 0,2 0 15 16,1-2-4-16,-1 2 2 0,2 0-10 0,-6-3 5 0,6 2-16 15,-3-2 8-15,1-3 8 0,2 0 13 0,1-2-26 16,-1-1-10-16,0-1-15 16,1-3 2-16,0 1-10 0,3-4 7 0,0-8-20 0,-2 17-10 15,2-17-16-15,0 13-45 16,0-13-29-16,2 12-51 0,-2-12-28 0,4 8-39 0,-4-8-9 16,0 0-308-16,10 5 38 15,-10-5 44-15,0 0 36 0</inkml:trace>
  <inkml:trace contextRef="#ctx0" brushRef="#br0" timeOffset="-132986.51">8093 10939 517 0,'4'-5'179'0,"-4"5"10"0,12-11-20 0,-6 6 0 16,-6 5-28-16,15-9 0 0,-7 5-13 16,-1-1 23-16,-7 5-29 0,19-5 1 0,-11 2-28 15,-8 3 5-15,17-4-11 16,-7 2-2-16,-10 2-5 0,17 0 11 0,-17 0-19 0,18 4 5 16,-18-4-23-16,15 5 1 15,-8-2-1-15,-7-3-10 0,14 9-15 0,-7-6 15 16,-7-3-23-16,10 9-3 0,-4-4 9 0,-6-5-11 0,6 10-1 15,-6-10 14-15,3 11-28 16,-3-11 12-16,-1 13-7 0,1-13 22 0,-6 14-14 0,-2-7 9 16,8-7-17-16,-13 13 18 0,5-7-31 15,-4 1 10-15,3 1-23 0,-2-2 33 0,0 0-51 16,0-1-12-16,2 1-75 16,-1 1 26-16,-1-3-88 0,1 0-35 0,10-4-46 0,-15 8-333 15,9-4 13-15,6-4 48 16,-11 4 70-16</inkml:trace>
  <inkml:trace contextRef="#ctx0" brushRef="#br0" timeOffset="-131919.25">8385 11124 685 0,'0'0'228'0,"0"0"8"0,0 0-34 16,0 0-5-16,0 0-28 0,0 0 0 0,0 0-8 15,0 0-2-15,25-17-29 16,-25 17 24-16,11-10-34 0,-5 3-10 0,-1 0-20 15,4-1 10-15,-2 1-23 0,1-1 5 0,-1-1-13 0,-1 1-5 16,2-1-11-16,-3 0 6 0,3 1 10 16,-3-2-40-16,1 1 14 0,-1-1 6 0,0 0-24 15,1 0 6-15,-4 0-13 16,2 1 0-16,-1-1 0 0,-3 10-11 0,4-16-7 0,-4 16-12 16,0-14 4-16,0 14-10 15,0-12 3-15,0 12-16 0,0 0-5 0,-4-13 13 16,4 13 0-16,0 0 5 0,-7-8-10 0,7 8 18 0,0 0-13 0,-11-1 15 15,11 1-20 1,0 0 20-16,0 0 6 0,0 0-6 0,-20 11-7 0,20-11 20 16,-6 8-33-16,6-8 40 0,-5 9-22 15,5-9 5-15,0 12 8 0,0-12-19 0,0 0 3 16,0 18 21-16,0-18-23 16,0 14 12-16,0-14-7 0,4 16 28 0,-2-7-21 0,1 1-2 15,1 0 5-15,-2-1 13 0,0 1-26 0,0-1 21 16,3 0-11-16,0 0 6 0,-5-9-18 15,7 15 9-15,-3-9 9 0,0 0-11 0,-4-6-17 0,9 10-14 16,-1-6-22 0,-8-4-11-16,9 7-38 0,-9-7-28 0,12 7-3 0,-12-7 5 15,14 2-15-15,-14-2 16 0,13 2 17 16,-13-2-36-16,13 0 42 0,-13 0 2 0,0 0 33 16,19-5 3-16,-19 5 15 15,12-6 15-15,-12 6 24 0,13-6 7 0,-13 6 18 0,8-5 39 16,-8 5 9-16,10-3 29 0,-10 3-23 0,0 0 10 15,0 0-23-15,9-5 29 0,-9 5-29 16,0 0 18-16,0 0-23 0,0 0 28 0,0 0 13 16,0 0-18-16,0 0-16 15,2 18 6-15,-2-18 0 0,0 0 7 0,-2 14-17 0,2-14 33 16,0 11-31-16,0-11 5 0,4 12-8 16,-4-12 3-16,2 12-10 0,-2-12 13 0,7 11-18 15,-3-5-3-15,4 0 13 16,-8-6 2-16,11 8-17 0,-5-4 12 0,4 0-15 0,-10-4 11 15,17 6-24-15,-6-5 20 0,-11-1-27 0,19 3 30 16,-11-3-17-16,-8 0 9 0,19-3-9 16,-19 3-4-16,18-4 1 0,-7 1 8 0,-5-1-6 15,-6 4 3-15,15-9 5 16,-7 4 15-16,-3-2-25 0,1-1-13 0,-6 8 8 0,7-17 0 16,-2 7-1-16,-3 0-2 0,0-1 18 15,0-2-12-15,-2 2-16 0,0-2 22 16,0 13-19-16,-6-22 25 0,6 9-36 15,-5 3 23-15,2-1-25 0,-3 2 2 0,1 1 23 16,1-1-30-16,4 9-1 0,-12-13 32 0,4 7-29 0,8 6-3 16,-13-6-2-16,13 6 23 0,-17-1 0 15,17 1-10-15,-19 1 15 0,7 2-10 0,12-3-8 16,-17 7 26-16,7-4-26 16,-1 4-7-16,4-2 7 0,-2 1-38 0,2 0 5 0,1 2-5 15,6-8-13-15,-11 14-6 16,9-7-9-16,-2 2 2 0,4-9-56 0,-2 15-5 0,2-15-31 15,2 12 26-15,-2-12-1 0,10 14-43 0,-3-6 42 0,-1-4-32 16,1 4-46 0,2-3-255-16,0 1-11 0,1-1 74 0</inkml:trace>
  <inkml:trace contextRef="#ctx0" brushRef="#br0" timeOffset="-130726.93">9173 11093 568 0,'0'0'225'0,"4"-10"-7"15,-4 10-14-15,0 0-9 0,0 0-31 0,3-10-6 0,-3 10-19 16,0 0-9-16,0 0-7 0,0 0-13 16,0 0 5-16,-14-12-15 0,14 12-18 0,0 0-8 15,-13-1 13-15,13 1-20 16,0 0 5-16,-20 1-19 0,20-1-4 0,-14 4-3 0,14-4 0 15,-14 5-15-15,14-5 23 0,-16 5-16 0,10-1-12 16,6-4 4-16,-15 9-4 0,8-3-1 16,-1 0 1-16,8-6-18 0,-10 11 7 0,3-3-2 0,1-1 23 15,6-7-24 1,-8 13 9-16,6-5-21 0,2-8 18 0,-4 13-8 0,4-13-7 16,0 14 9-16,0-14 19 0,4 11-28 15,-4-11 7-15,10 10 8 0,-10-10-5 16,8 8 0-16,-8-8-3 0,13 5 5 15,-13-5 18-15,14 1-33 0,-14-1 6 0,13-1-4 0,-13 1 19 16,0 0 17-16,23-7-33 0,-16 5-2 0,2-4-1 16,0-1 3-16,-2 0 11 0,3-2-6 15,-3-1 5-15,3-3-10 0,-2 0 0 0,-1-3-12 0,3-2 4 16,-2 0 11 0,-1-1-11-16,2 0-4 0,-2-1 4 0,-1 1 1 0,1 2 4 15,0 1-10-15,-3-1 11 0,3 2 0 16,-2 1 7-16,-1 1 0 0,0 0-15 0,-1 1 10 15,-1 0-13-15,2 4-2 0,-4-2 2 0,0 10-17 0,4-16 15 16,-4 16-11-16,4-13 8 16,-4 13 21-16,0-10 5 0,0 10-39 0,0 0 11 15,0 0 0-15,0 0 12 0,0 0-10 16,0 0 11-16,0 0-6 0,0 0-7 0,0 0 15 16,0 0 17-16,0 0-19 15,0 0 2-15,0 0 0 0,-21 25-5 0,19-16 7 0,2-9 11 16,-4 19-13-16,1-8 3 0,0-1-1 0,3-10 1 15,-2 22-19-15,2-11 19 0,0 1-6 16,2 0 34-16,1-2-26 0,-1 0-10 0,-1 2 8 16,-1-12 20-16,4 18-16 0,-2-9-1 15,4 1-4-15,-3-1-4 0,3-2-11 0,0 1 26 16,0-1-8-16,-6-7-16 0,11 11-1 16,-4-4 19-16,0-3-37 0,-7-4 9 0,13 7-33 15,-6-4 31-15,-7-3 3 16,14 3-31-16,-14-3 5 0,11 1 10 0,-11-1-5 0,16-1 25 15,-16 1-27-15,11-5 2 0,-11 5 26 0,13-10 4 16,-6 5-24-16,-7 5 6 0,11-11 6 16,-7 4 16-16,1-1-19 0,-1 1 24 0,-4 7-24 0,8-14 26 15,-8 14 5 1,4-13-8-16,0 7-4 0,-4 6 7 0,4-11-13 0,-4 11 49 16,3-9-18-16,-3 9-18 0,0 0 7 15,4-11 9-15,-4 11-19 0,0 0 16 16,0 0-16-16,0 0 27 0,0 0-22 0,0 0 19 0,0 0-9 0,0 0-17 15,0 0 0-15,0 0 13 16,0 0-1-16,0 0 4 0,-6 39-19 0,6-39 29 16,2 15-9-16,-2-15 4 0,4 12-14 15,-4-12 6-15,6 11-16 0,-2-6 24 0,-4-5-19 0,9 10 6 16,-3-6-1 0,-6-4-2-16,13 5-13 0,-13-5-20 0,16 4 0 0,-16-4 23 15,16 0-26-15,-16 0 10 0,18-3-2 16,-18 3 15-16,13-5-20 0,-3 3 0 0,-2-3-3 15,-8 5-3-15,14-10 4 0,-5 4 14 0,-2-2-7 0,1 0-3 16,-3 1 13-16,2-1 8 16,-1 1-8-16,-1 0 13 0,2-1 2 0,-7 8 24 15,11-14-26-15,-8 8 41 0,1-2-11 16,-4 8 6-16,7-10 2 0,-7 10 1 0,4-9 12 0,-4 9-5 16,6-7-8-1,-6 7-10-15,0 0 8 0,0 0-8 0,6-9 10 0,-6 9-5 16,0 0-18-16,0 0 18 0,0 0-7 0,0 0 7 15,0 0-23-15,0 0 11 0,4 27 4 16,-4-27-2-16,0 14-5 0,0-14-6 0,2 15-14 16,2-7 27-16,-4-8-17 0,3 17 12 15,1-9 16-15,-2 1-16 0,2 0-20 0,2-2-10 16,-6-7-26-16,9 13 0 0,-3-6-54 16,1 0-46-16,-7-7-58 0,16 8-9 0,-7-4-45 15,-9-4 38-15,15 5-277 16,-6-4-43-16,-9-1 34 0,18-1 14 0</inkml:trace>
  <inkml:trace contextRef="#ctx0" brushRef="#br0" timeOffset="-129836.65">9968 10872 762 0,'0'0'213'0,"0"0"-3"0,2-12-39 0,-2 12 3 15,0 0-25-15,0 0 7 16,0 0-33-16,0 0 10 0,0 0-15 0,0 0-6 16,0 0-17-16,-23 19 12 0,23-19-7 15,-6 11-8-15,2-2-20 0,1 0 7 0,-1 0 1 0,4-9-27 16,-7 18 4-16,3-9 12 16,4 1-28-16,-5 0-3 0,3 0-2 0,2 1 2 15,0-11 1-15,-1 19-11 0,1-9 0 16,0-10 23-16,1 20-28 0,1-11 3 0,3-1-11 15,-1 1 3-15,1-1 3 0,1-2-3 0,1 0-6 0,2-1 1 16,-2 0-18-16,2 0 5 16,2-2-18-16,0-1 8 0,-11-2 5 0,20 3-26 15,-10-3 8-15,-10 0 0 16,24-3 3-16,-14 1-1 0,3-2-7 0,-3-1 15 0,0 0 23 0,1-1-28 16,-1-3-2-1,-2 3 2-15,1 0 3 0,1-3 33 0,-2 0-39 0,-1 0 29 16,0 1-29-16,-1-3 21 0,-3 3-2 0,3 0 12 0,-6 8-7 15,7-13 15-15,-5 6-16 16,-2 7-2-16,6-11-5 0,-6 11 13 0,0 0-3 0,0-13 5 16,0 13-20-16,0 0 5 15,0 0 12-15,0 0 9 0,0 0 4 0,0 0-15 16,0 0 0-16,0 0-15 0,0 0 20 16,-30 18-4-16,25-12-22 0,5-6 19 0,-5 15-11 0,2-7 11 15,3-8 7 1,-1 16 8-16,-1-7-18 0,2-9 18 0,3 15-34 0,-3-15 4 15,6 15-9-15,-2-8 18 0,3 0-45 0,-2-1 4 0,6 0 1 16,-3-1-11-16,2 0-10 16,1-1 13-16,0-2-3 0,-11-2-5 0,23 3-5 0,-13-3 18 15,-10 0 3-15,23-4-1 16,-14 2-20-16,2-2 18 0,1 1-8 0,-3-2 11 16,2-1 7-16,-2 0 23 0,0-1-28 15,0 1 21-15,-2 0-3 0,2-1 5 0,-3-1-13 0,3-1 21 16,-2 2-3-16,-2-1 31 0,-1 1-3 0,-4 7 8 15,9-17-2-15,-5 11-3 16,-4 6 10-16,10-11-15 0,-10 11 20 0,6-11 5 16,-6 11-25-16,5-9 8 0,-5 9-6 15,4-6 6-15,-4 6-1 0,0 0-10 0,12-7-20 16,-12 7 38-16,0 0-23 0,0 0 11 16,15 2 7-16,-15-2-8 0,0 0-20 0,0 0 18 15,13 12-16-15,-7-8 18 0,-6-4-4 16,8 9 2-16,-3-3-8 0,1 1 0 0,-6-7 5 15,10 14 10-15,-8-7-30 0,3 0 15 0,-5-7-5 0,6 13 3 16,-4-7-13-16,-2-6-1 16,2 12-6-16,-2-12 29 0,3 13-24 0,-3-13 9 15,0 0-10-15,-7 16 31 0,5-10-23 16,2-6 10-16,-7 9-15 0,7-9 15 0,-6 9-8 0,6-9 3 16,-12 7-2-16,12-7-3 15,-11 6-46-15,11-6-21 0,-10 3-51 0,10-3 8 16,-13 4-77-16,13-4 15 0,-11 2-143 0,11-2-207 0,0 0 7 15,0 0 54-15</inkml:trace>
  <inkml:trace contextRef="#ctx0" brushRef="#br0" timeOffset="-129146.42">11656 10890 698 0,'3'-11'233'16,"-3"11"3"-16,0 0-37 0,0 0 1 0,0 0-28 0,0 0 4 15,0 0-15-15,-4-15-22 0,4 15-6 0,0 0-16 16,0 0-32-16,-11-6 7 16,11 6-5-16,0 0 5 0,-16-1 3 0,16 1-26 0,0 0 0 15,-18 2-15-15,18-2-13 16,-18 5 25-16,9-2-22 0,-1 0 5 0,0 2-8 0,3 0-8 16,-4 1-15-16,0 0-3 15,0 2 3-15,3 0 28 0,-4-1-31 0,4 3-2 16,0-1-5-16,-1 1 2 0,0 0 13 0,-1 1-2 0,7 0-21 15,-3 1 15-15,1-1-2 0,3-1-5 16,-1 1-8-16,1 2 30 0,1-2-30 0,1 0 0 16,0-11-2-16,4 21 7 15,-2-11-10-15,1-1-13 0,4 0 13 0,-3 0-11 0,4-2 16 16,-2 1-20-16,1-2 4 16,2 0 6-16,0 1-5 0,0-3 7 0,1 0-25 0,0 0 0 15,1-2-6-15,-11-2 16 16,22 4-13-16,-10-2 18 0,-2-1-17 0,-10-1 6 15,20 0-11-15,-20 0-7 0,19 0 12 16,-19 0-17-16,15-1-12 0,-15 1 6 0,12-2 9 0,-12 2-33 16,0 0-28-16,17-2-13 0,-17 2-33 0,0 0-8 15,10-3-25-15,-10 3 2 16,0 0 28-16,0 0-296 0,0 0-73 0,0 0 50 0</inkml:trace>
  <inkml:trace contextRef="#ctx0" brushRef="#br0" timeOffset="-127437.02">12890 10957 668 0,'-9'-4'207'0,"9"4"-7"0,-15-3-26 0,15 3 2 15,-14-3-25-15,14 3 0 16,-14-3-23-16,14 3 13 0,-14-1-23 0,14 1-6 0,-16-1-22 16,16 1 10-16,-16 1-23 0,16-1 12 15,-16 4-2-15,9-1-7 0,7-3-16 0,-18 7-6 16,10-3-4-16,8-4 3 0,-11 9-14 0,3-4-7 0,8-5 0 15,-9 9 7-15,9-9-12 16,-9 10 10-16,9-10-3 0,-3 10-12 0,3-10-11 16,0 0 3-16,0 0-13 0,6 15 18 15,-6-15-7-15,10 5-11 0,-10-5-5 0,16 5 13 0,-9-2 12 16,-7-3-12 0,18 1-10-16,-18-1 7 0,17 1-5 0,-17-1-5 0,21-2 0 15,-12 0 10-15,-9 2-15 0,18-6 13 16,-9 4-11-16,-1-2-2 0,-8 4 5 0,16-5 10 15,-16 5-2-15,12-6 2 0,-12 6 0 0,10-6 24 0,-10 6-29 16,9-3 0-16,-9 3 0 16,0 0-13-16,0 0 3 0,0 0 16 0,0 0-9 15,0 0 3-15,0 0 3 0,0 0-8 16,14 11 10-16,-14-11-10 0,1 10 5 0,-1-10 13 0,3 11-26 16,-3-11 14-16,8 13 6 15,-5-7-30-15,-3-6-22 0,10 11-9 0,-4-6-41 16,4 0-40-16,-2 0-42 0,2 0-7 0,1-1-23 0,-1-2 10 15,3 1-38-15,0-2 45 16,-2 2 34-16,-11-3-18 0,23 1 39 0,-12-2 7 0,-11 1 10 16,24-3 24-16,-14 1 27 15,0-2 19-15,-10 4 20 0,18-8 28 0,-10 4 20 16,0-3 4-16,-1 1 19 0,0 0-2 16,-7 6 36-16,12-14 15 0,-7 7 3 0,-5 7 8 0,7-13-39 15,-3 7 28-15,-4 6 3 16,3-12 15-16,-3 12-18 0,0 0 11 0,2-13-24 15,-2 13 19-15,0 0-21 0,0 0-16 0,-9-12-9 16,9 12 22-16,0 0-30 0,0 0 22 0,-17 0-17 16,17 0-3-16,0 0-7 0,0 0 12 0,-16 9-13 15,16-9-2-15,-8 5 8 16,8-5-16-16,-7 8 1 0,7-8 4 0,-6 7-18 0,6-7 6 16,0 0 10-16,-1 12-13 15,1-12-3-15,0 0 11 0,7 12-21 0,-7-12 21 0,8 7-26 16,-8-7 5-16,10 8 6 0,-4-4-21 0,-6-4 10 0,17 9 3 15,-10-5-24 1,0 0 24-16,-7-4 0 0,13 8-19 0,-13-8 6 0,10 7 0 16,-10-7 13-16,8 8-16 0,-8-8 5 15,5 7 1-15,-5-7 20 0,6 8-34 0,-6-8 11 16,0 0 16-16,0 0-11 16,0 0 10-16,-12 19 3 0,12-19-1 0,-10 7-9 15,4-3 7-15,6-4-15 0,-15 6 36 16,6-3-54-16,9-3-28 0,-17 5-65 0,9-3-93 0,8-2-47 15,-15 2-446-15,15-2 49 0,-14 6 57 0,14-6 59 0,-8 2 60 16</inkml:trace>
  <inkml:trace contextRef="#ctx0" brushRef="#br0" timeOffset="-126637.07">14013 11072 931 0,'2'-12'256'0,"-2"12"-13"0,0 0-25 16,0 0-8-16,4-12-16 0,-4 12-9 15,0 0-16-15,0 0-31 0,0 0-3 0,-4-14 11 16,4 14-41-16,0 0-2 16,0 0-19-16,0 0 3 0,0 0-20 0,-15-5 7 15,15 5-10-15,0 0 18 0,0 0-33 0,0 0-3 16,-24 13 25-16,24-13-35 0,-10 9 0 0,5-3 7 15,5-6 1-15,-9 11-21 0,9-11 10 0,-7 11-2 0,4-5-8 16,3-6 3-16,-6 14 4 16,6-14-9-16,-3 14 15 0,3-14-16 0,-1 13-2 15,1-13-5-15,1 14-8 0,-1-14 21 16,7 11-6-16,-2-4-2 0,-5-7-8 0,10 9 0 0,-4-6-4 16,-6-3 6-1,13 6-1-15,-13-6-1 0,16 4-2 0,-16-4 7 0,13 2 5 16,-13-2-12-16,0 0 2 0,19-4 18 0,-19 4-20 0,12-8-5 15,-7 3 4-15,-5 5-12 16,9-12 3-16,-2 4 2 0,-3-1 5 0,-1-1 15 0,1 2-30 16,-1-3 10-16,-2-1-8 15,-1 12-2-15,3-21-5 0,-3 8 5 0,0 3-1 16,0 10 4-16,0-19-24 0,-3 10 18 16,3 9-7-16,-5-16 7 0,0 10 8 0,5 6 2 0,-8-8-2 15,8 8-8-15,-13-8 8 16,13 8-23-16,-14-1 15 0,14 1 18 0,-17 2-25 15,17-2 10-15,-17 8-13 0,7-3-13 0,3 1 5 16,-1-1-13-16,1 2 4 0,-2 0-24 16,4-1-24-16,-1 2-29 0,6-8-16 0,-6 15-16 0,6-15-22 15,-3 14-42-15,3-14-17 16,0 12-277-16,0-12-138 0,10 11 51 0,-10-11 49 16</inkml:trace>
  <inkml:trace contextRef="#ctx0" brushRef="#br0" timeOffset="-126321.99">14335 10853 778 0,'0'0'215'0,"0"0"5"0,0 0-38 0,0 0-14 0,0 0-1 15,0 0-16-15,0 0-21 0,0 0-2 0,0 0-10 0,-8 39 5 16,4-30-28 0,-3 4 10-16,3 1 5 0,-2 1-36 0,-1 1 10 0,0 4-14 15,-3 0-17-15,3 3 1 0,-4-2 2 16,0 4 1-16,1-3 2 0,0 1-13 0,-1 3-18 16,2-5-8-16,0 2-4 15,0-3-14-15,0 1-15 0,2-1 1 0,-1 0-14 0,2-5-20 16,0 0-41-16,2-1-56 0,0-2-32 0,2-2-29 15,1 0-39-15,1-10 58 0,-1 14-27 16,1-14-323-16,2 11 25 0,-2-11 29 16</inkml:trace>
  <inkml:trace contextRef="#ctx0" brushRef="#br0" timeOffset="-125776.77">14377 11120 598 0,'6'-5'236'15,"-6"5"-16"-15,9-8-23 0,-9 8-18 0,0 0 16 16,8-4-26-16,-8 4 0 0,0 0-3 16,0 0-22-16,0 0-14 0,8 15 6 0,-8-15-8 0,2 16-8 15,-4-6-23 1,2-10 1-16,-3 24-14 0,1-10 6 0,0-1-11 0,-1 2 8 16,-1 1-41-16,0 1 18 0,0-1-5 15,-1-1 5-15,1 1-10 0,0-2-6 0,1-1-12 16,0-2-5-16,-1 1-16 0,2-2 16 0,-3 0-5 0,5-10 27 15,-2 15-25-15,-2-7 19 16,4-8-24-16,-3 11 5 0,3-11 13 0,-4 7-23 16,4-7 12-16,0 0 9 0,0 0-19 15,0 0 16-15,0 0-23 0,0 0 28 0,0 0 0 16,0 0-13-16,0 0-15 16,0 0-11-16,2-41 6 0,2 28 17 0,1-4-37 0,1 0 19 15,1-3 14-15,0-1-11 0,2-2-12 16,2 2 9-16,-2 1-22 0,2-5 33 0,4 0-36 15,-3 5 10-15,0 1-5 0,1-1 1 0,0 4-1 0,1 1 8 16,-1 0-16-16,1 1 37 16,-3 3-47-16,3 2 5 0,-1-1-2 0,-3 4 13 15,4 1 10-15,-3 0 2 0,2 4-7 16,-2-2 0-16,-11 3-19 0,23 0 11 0,-23 0-10 16,17 6 8-16,-7-1 4 15,-3 0-24-15,-1 1 16 0,-6-6 7 0,8 13-12 0,-5-7 4 16,-3-6 7-16,4 15 8 0,-4-15 2 0,-4 14-10 15,4-14 3-15,-4 15 4 0,-1-7-14 16,0-2 25-16,-1 1-15 0,6-7-9 0,-15 12-50 0,6-6-8 16,-1-1-46-1,0 1-51-15,0-1-69 0,-1-1-57 0,1 1-386 0,10-5 54 16,-15 7 71-16,15-7 39 0</inkml:trace>
  <inkml:trace contextRef="#ctx0" brushRef="#br0" timeOffset="-125546.65">14999 11186 732 0,'13'4'171'0,"-13"-4"-63"0,0 0-62 16,0 0-62-16,0 0-58 0,0 0-236 15,0 0-171-15</inkml:trace>
  <inkml:trace contextRef="#ctx0" brushRef="#br0" timeOffset="-114706.5">7637 12724 588 0,'0'0'236'0,"0"0"-11"16,0 0-2-16,0 0-16 16,0-15-5-16,0 15 18 0,0 0 6 0,0 0-17 15,1-15-17-15,-1 15-15 0,0 0-11 16,2-11-22-16,-2 11 2 0,0 0-36 0,1-12 10 15,-1 12-30-15,0 0 25 0,0 0 3 0,1-13-29 0,-1 13-20 16,0 0 0-16,0 0-15 16,4-10 26-16,-4 10-19 0,0 0-20 0,0 0 0 0,0 0-8 15,0 0 26-15,0 0-33 16,0 0-19-16,0 0 11 0,0 0-2 0,0 0 7 0,0 0-11 16,-12 35 22-16,10-22-11 15,0 1-13-15,-1 4-13 0,-1 0 21 0,-1 0-2 16,-2 5 4-16,3-2-10 0,-2 3-7 0,1-1 2 0,-1 0 3 15,1-1 15-15,-4 1-23 0,4-2-3 16,-2 0 3-16,2 1 13 0,2-4 0 0,-1 1-13 16,-2-3 13-16,2 1-16 15,0-2 21-15,1-3-10 0,1 1-24 0,0-3 1 0,0 1 15 16,-1-1-46-16,3-10 15 16,-4 16-30-16,1-10-31 0,3-6-13 0,-4 12-3 0,4-12-38 15,-3 10 0-15,3-10-5 0,0 0-23 0,-3 10-64 16,3-10-15-16,0 0-44 15,0 0-392-15,0 0 65 0,0 0 55 0,0 0 47 0</inkml:trace>
  <inkml:trace contextRef="#ctx0" brushRef="#br0" timeOffset="-114206.27">7665 12618 888 0,'0'0'286'0,"3"-10"-19"0,-3 10-17 0,1-10-19 0,-1 10-21 16,0 0-8-16,7-14-5 15,-7 14-31-15,4-8-12 0,-4 8-21 0,0 0-5 0,9-11 10 16,-9 11-25-16,8-6-18 16,-8 6 15-16,14-6-41 0,-14 6 5 0,13-5-20 0,-13 5 23 15,17-2-1-15,-7 2-9 16,-10 0-29-16,18 1-4 0,-18-1-9 0,20 3 16 0,-10 0-25 16,0 1 7-16,0-1 2 15,1 1 3-15,-4 1 6 0,2 1-22 0,-1-1 6 16,-1 3-10-16,0-2 5 0,-1 0 12 0,1 2-22 0,-7-8-1 15,7 14 1-15,-2-7 0 0,-3 1 27 16,-2-8-37-16,2 14 12 0,-2-14 5 0,-2 18-7 16,-5-8 12-16,3 0-7 15,-3 1-3-15,0-1-8 0,-3 3 19 0,-3-3 7 16,3 3-21-16,-5 0 11 16,3-1-16-16,-4 0-17 0,3 1-8 0,-1-2-11 0,0 0-4 0,1 0-49 15,1 0-41-15,-1 0-49 16,1 0-56-16,1 0-46 0,5-2-11 0,-1 2-404 15,0 0 34-15,1-2 84 0,4 0 77 0,2-9 10 0</inkml:trace>
  <inkml:trace contextRef="#ctx0" brushRef="#br0" timeOffset="-113576.61">8028 13026 680 0,'0'0'285'0,"0"0"4"0,6-8-28 0,-6 8-13 16,4-8-10-16,-4 8-30 0,0 0-9 15,3-12-4-15,-3 12-11 0,0 0-18 0,0-14-27 16,0 14 19-16,0 0-45 16,0 0 43-16,-5-18-28 0,5 18-38 0,-6-8-11 0,6 8 8 15,-9-8-15-15,9 8-16 16,-13-6-5-16,13 6 0 0,-14-4-15 0,14 4 5 0,-18 0 21 16,18 0-32-16,-22 3 1 15,10 1 18-15,-1-2-19 0,-2 4-1 0,2-2-27 16,-1 3 1-16,1 0 9 0,2 0-17 0,0 0-13 0,2-1-5 15,0 0-15-15,2 0 7 16,0 1-2-16,7-7 5 0,-4 11 18 0,4-11-19 0,0 0-1 16,0 0-6-16,14 16-10 15,-10-14 25-15,-4-2-7 0,18 5-3 0,-6-4 14 16,-12-1-1-16,21 0 0 16,-7 0 13-16,-14 0-29 0,26-6 37 0,-15 4-3 0,1 0-3 0,0-2 6 15,-1-1 5-15,-2 1 38 16,1 1-46-16,0-2 30 0,-10 5 16 0,15-6-30 15,-15 6 2-15,12-5 2 0,-12 5-10 0,9-4 8 0,-9 4 23 16,0 0-30-16,0 0 14 16,0 0-20-16,14 0 23 0,-14 0-25 0,0 0 12 0,0 0-15 15,0 0 8-15,5 11-5 16,-5-11-14-16,0 0-14 0,4 9 14 0,-4-9-14 16,0 0-6-16,9 9-35 0,-9-9-14 15,9 7-25-15,-9-7-20 0,11 4-47 0,-11-4-27 0,15 5-19 16,-5-3-12-16,-10-2-29 0,21 0-38 0,-8 0-161 15,-13 0-110-15,27-4 56 16,-12 3 41-16</inkml:trace>
  <inkml:trace contextRef="#ctx0" brushRef="#br0" timeOffset="-113136.59">8436 12907 778 0,'0'0'266'0,"0"0"-36"16,-4-14-22-16,4 14 4 0,0 0-28 0,-7-9-7 0,7 9-18 15,-9-4-21-15,9 4-8 0,0 0-14 0,-23 2-22 16,23-2 19-16,-16 3-39 16,16-3 16-16,-17 6-21 0,7-1 8 0,2-1-6 15,8-4-14-15,-13 9-16 0,13-9 5 16,-10 9-13-16,5-4 10 0,5-5-4 0,-6 10-1 16,6-10-10-16,0 0 11 0,2 14 4 15,-2-14-22-15,0 0-6 0,12 13 13 0,-12-13-12 16,11 9 19-16,-5-4-35 0,1 0 16 0,3-1-14 0,-1 1-4 15,-1 0 25-15,-1 1-10 16,2-1-18-16,-2 0-6 0,-1 1 6 0,-6-6 28 0,12 14-33 16,-8-8 30-16,-4-6-40 15,7 12 17-15,-5-6 14 0,-2-6-14 0,2 13 1 16,-2-13 14-16,-2 13-7 0,2-13 34 16,-6 12-24-16,6-12 16 0,-10 12-5 0,5-6 2 0,-3-1 33 15,8-5-28 1,-13 9 6-16,5-6-21 0,-3 0 0 0,11-3 10 0,-16 6-18 15,5-4 11-15,11-2-6 0,-17 1-20 0,17-1-23 16,-18 0-6-16,18 0-37 0,-17-1-9 16,17 1-60-16,-15-4-50 0,6 0-30 0,9 4-39 0,-16-6-419 15,16 6 25-15,-15-9 24 16,6 4 117-16,2 0 10 0</inkml:trace>
  <inkml:trace contextRef="#ctx0" brushRef="#br0" timeOffset="-110370.09">10819 13062 522 0,'0'0'166'0,"5"-8"-17"0,-5 8 12 15,0 0-20-15,0 0-3 0,0 0 3 16,0 0-11-16,0 0-17 0,0 0 15 0,0 0-13 0,0 0-8 0,0 0-4 15,0 0 25-15,0 0-34 0,0-13-22 16,0 13 10-16,0 0-8 16,0 0-7-16,0 0 2 0,0 0-23 0,0 0 5 15,0 0 6-15,-14-11-16 0,14 11-1 0,0 0-22 0,-9-4 23 16,9 4-13-16,0 0-12 16,-13-2 20-16,13 2-13 0,0 0 0 0,-18 1-16 0,18-1 16 15,0 0-12-15,-21 1 17 16,21-1-13-16,-13 4-7 0,4-1 20 0,9-3-13 15,-18 5-9-15,10-2-12 0,-4 2-6 0,3-1 27 0,0 0-10 16,-2 1 0-16,2 1-7 0,0 1 7 16,0 0-3-16,0 1 6 0,-1 2-16 0,0-2 11 15,1 2-21-15,2 0 18 16,1-1-8-16,-1 3 13 0,2-3 16 0,-2 0-29 0,6 1 18 16,-2 1-4-16,3-11-1 15,0 19-10-15,0-9-8 0,0-10 15 0,4 20 1 0,0-11-18 16,1 1 7-16,0-1 8 0,1 1 5 0,1-2 13 15,2 0-16-15,1 1 1 16,-2-2 12-16,1-1-15 0,2 2-12 0,-1-2 12 16,1-1-3-16,-2 1-2 0,2-1-21 0,0 1 29 15,-1-2 2-15,0 0-8 0,-1 0-9 0,3 0 4 16,-3-1-15-16,1 0 28 16,-10-3-20-16,15 4 4 0,-7-2 17 0,-8-2-24 0,18 2 13 15,-18-2-8-15,12 4 0 16,-12-4 15-16,14 2-27 0,-14-2 15 0,10 1-16 0,-10-1 0 15,9 2 1-15,-9-2-19 0,0 0 19 0,0 0-9 16,20 2 1-16,-20-2 0 16,0 0-13-16,0 0 2 0,12 0 16 0,-12 0 0 0,0 0 2 15,0 0-17-15,0 0-16 0,0 0-10 16,14-3-28-16,-14 3-1 0,0 0-53 0,0 0-5 16,0 0-46-16,0 0 56 15,0 0-156-15,0 0-253 0,0 0 38 0</inkml:trace>
  <inkml:trace contextRef="#ctx0" brushRef="#br0" timeOffset="-107136.91">9294 14064 657 0,'0'0'177'0,"0"0"-6"16,9-5-2-16,-9 5 3 0,0 0-16 0,0 0 16 0,11-6-29 15,-11 6-5-15,0 0-7 16,7-6-1-16,-7 6-7 0,0 0-5 0,0 0-13 16,9-7 12-16,-9 7-6 0,0 0 1 15,9-7-15-15,-9 7-4 0,0 0 1 0,5-7-9 0,-5 7 20 16,0 0-28 0,0 0 15-16,4-10 2 0,-4 10-27 0,0 0 2 0,0 0-18 15,0 0 11-15,0 0-21 0,0-12-8 16,0 12 10-16,0 0 11 0,0 0-44 0,0 0 13 15,-16-7-2-15,16 7 10 0,0 0-24 0,-15-3 4 0,15 3 9 16,0 0 11-16,-21 4-21 16,21-4 3-16,-19 2 7 0,7 2-10 0,1-1 19 15,-1 2-19-15,1-2-2 0,-2 3 2 16,-1-1-8-16,1 2 3 0,-3-1 8 0,3 3-10 0,0-2 5 16,-1 1-11-1,1 0-2-15,1 0 7 0,1 1 24 0,-2 0-3 0,5 1-26 16,-2-1 14-16,3 3-16 0,-1 0 10 0,2 1-3 15,-1-1-12-15,3 1 0 0,0-1 5 16,2-1 2-16,2 3-10 0,0-3 3 0,0 2 28 0,2-2-23 16,0 1 2-16,4 0 8 15,-3 0 13-15,1-3-20 0,4 3 22 0,2-1-20 16,-1-1-7-16,0-1 17 0,3 0-5 16,1 0-8-16,-2-4 14 0,3 3-24 0,-4-3 21 15,7 0-11-15,-4 0 13 16,1-3-23-16,-3 1-2 0,2-1 10 0,3 1-5 0,-5-2-18 15,3-1 4-15,-14 0-1 0,25 0-3 0,-12 0-18 16,-13 0 10-16,22-1-20 0,-13 1-21 16,-9 0-38-16,21-2-24 0,-21 2-81 0,15-1-8 0,-15 1 6 15,12-1-119-15,-12 1-368 16,13-2 90-16,-13 2 56 0,0 0 43 0</inkml:trace>
  <inkml:trace contextRef="#ctx0" brushRef="#br0" timeOffset="-100876.75">7221 12462 552 0,'7'-5'167'16,"-7"5"15"-16,0 0-19 0,0 0-7 15,0 0 8-15,0 0-46 0,0 0 25 0,0 0-7 16,4-10-26-16,-4 10 8 16,0 0-8-16,0 0-26 0,0 0-17 0,0 0 28 0,0 0-34 15,0 0 3-15,0 0-31 16,0 0 19-16,0 0-27 0,0 0 11 0,-13 26 7 0,13-26 4 15,-8 18-22-15,4-6 14 0,-2 1-29 16,1 4 21-16,0-1-14 0,-2 4 14 16,-1 0-13-16,1 1 5 0,-2 3-18 0,1-1 16 0,-2 0-21 15,0 4 2-15,1-4 11 0,-2 5 2 16,4-4 1-16,-3 3-11 0,-1 1 8 0,4-3-8 16,-2 2-5-16,2-3 5 15,1 0-10-15,-2-1 23 0,2 2 5 0,-1 0-33 0,-1-1 30 16,4-1 0-16,-2-1-25 0,2-3 0 0,0-1-8 15,-1 1 1-15,1-1 9 0,0 0 1 16,0-1-6-16,0-1 5 0,2-1-12 0,-4 0 7 16,2-1-12-16,0 0 25 15,1-3-8-15,-1 0 6 0,1-1-13 0,-1 0 2 0,2 0-18 16,2-10 11-16,-7 15-5 0,6-6-1 16,1-9 6-16,-6 12-6 0,3-4 8 0,3-8 11 15,-4 10 7-15,4-10-13 16,-4 10-2-16,4-10 10 0,-4 9-13 0,4-9-7 0,0 0-6 15,-3 10 11-15,3-10-6 0,0 0 16 0,0 0-36 16,0 0 34-16,-4 11-19 0,4-11 34 16,0 0-36-16,0 0 15 0,0 0-3 0,0 0 24 15,0 0-21-15,0 0 11 16,14 6 7-16,-14-6 5 0,0 0-10 0,0 0-5 0,19-1 18 16,-19 1 5-16,0 0-29 0,22-3-1 15,-22 3 32-15,17-1-15 0,-17 1-7 0,22 0 9 16,-10 0 4-16,2-1-1 0,0 1-5 0,1 0 3 0,1 0-3 15,2 0 0-15,-2 0 0 16,8 1-8-16,-4-1 3 0,2 1-10 0,1 1 18 16,2-1 2-16,4 0-10 0,-1 0-15 15,0 2 10-15,0-2 10 0,1 2 8 0,0-1-1 16,-1-1-17-16,1 0 18 16,-3 2-13-16,3 0 8 0,-2-1-8 0,0 1-5 0,-5-1 7 15,1 0 29-15,-1 1-41 0,1 1 12 16,-2-1-2-16,1 0-2 0,0 1-4 0,-1 0-9 15,2-2-8-15,-2 2 10 0,2-3 0 16,-2 2 16-16,0-1-13 0,0-1 0 0,2 0 4 16,-2 1-22-16,2 0-2 0,-3 0 35 0,-2-1-56 15,3 0 25-15,-1-1-12 0,-3 1 14 16,4 1-9-16,-3-2 10 0,-2 1 0 0,2-1 5 16,-1 1-20-16,2 0 7 15,-2-1 0-15,1 1 6 0,-1-1-3 0,0 0 7 0,-1 2-10 16,-1-2 26-16,-1 1-41 0,1-1 41 0,0 2-26 15,0-2 16-15,-5 1-18 0,5-1-3 16,-15 0-2-16,22 1 12 0,-10 0-23 0,-12-1 29 0,18 1-26 16,-10 0 36-16,-8-1-3 15,16 0 2-15,-16 0-14 0,18 2 25 0,-18-2-28 16,16 1 23-16,-16-1-3 0,13 1 5 16,-13-1-12-16,13 0 2 0,-13 0 3 15,0 0 15-15,15 2-7 0,-15-2-14 16,0 0-22-16,14 1 51 0,-14-1-21 0,0 0 10 0,13 1-2 15,-13-1 0-15,0 0-12 0,0 0 4 0,15-1 13 16,-15 1 18-16,0 0-15 0,0 0 7 16,16 1-20-16,-16-1 23 0,0 0-10 0,0 0 15 0,0 0-11 15,0 0 27-15,15-2-8 16,-15 2-19-16,0 0 14 0,0 0 7 0,0 0-10 16,0 0 5-16,0 0-12 0,14 2 12 15,-14-2-13-15,0 0 21 0,0 0-28 0,0 0 43 16,2 10-25-16,-2-10 22 0,0 0-25 0,0 11 11 0,0-11-29 15,0 13 15-15,0-13-7 16,-5 15 10-16,3-5-23 0,2-10 18 0,-3 20 2 16,-1-9 1-16,2 2-13 0,-2-2-1 15,0 4 6-15,1 0-8 0,-1 0 0 0,-2 1 6 16,0-1-1-16,1 1 13 0,1 1-10 16,-2-1-6-16,1 0-9 0,-2 0 32 0,1 1 1 15,1 2-15-15,-2-2-16 0,1 0 10 0,-1-2-23 0,2 3 5 16,-4 0-12-16,5 0 43 15,-3-2-28-15,0 1 12 0,0 0 6 0,1-1 15 16,-1 0-43-16,0 2 25 0,2-2 8 16,-3-1-5-16,3 3-13 0,-1-2 8 0,-1 0-16 15,0 0 18-15,1 0-20 0,3 0 23 16,-3 0-16-16,0-1-2 0,0 0 10 0,2 0-5 0,1 0 0 16,-1 0 8-16,0 0-3 15,2-3 21-15,-1 1-26 0,3 1 7 0,-4-3-14 16,1 2 9-16,0-2 8 0,3 1-7 0,0-1-6 0,-1 1-9 15,0-1 12-15,1-11 7 16,0 20-7-16,0-10 8 0,0-10 5 0,0 18-18 0,0-8 0 16,0-10 5-16,0 16-11 15,0-16 6-15,1 16 5 0,0-8 5 0,-1-8 16 16,3 15-39-16,-3-15-3 0,0 14 21 16,0-14 16-16,3 14-1 0,-3-14-33 15,0 12 13-15,0-12-10 0,2 10 20 0,-2-10-5 16,0 0 7-16,0 15-9 0,0-15-3 0,2 8-8 15,-2-8 10-15,0 0 16 0,0 13-5 0,0-13-3 0,0 0-18 16,0 0 26-16,0 16 2 16,0-16-17-16,0 0 2 0,0 9 10 0,0-9-18 0,0 0 1 15,0 0 25-15,0 0-18 16,0 12 5-16,0-12-18 0,0 0 21 0,0 0 7 16,0 0 0-16,0 0-15 0,0 12-7 15,0-12 7-15,0 0-3 0,0 0-17 0,9 3 12 0,-9-3 13 16,0 0 5-16,0 0-12 0,17 1 9 0,-17-1-17 15,0 0 10-15,14 2-10 16,-14-2 20-16,13-2-5 0,-13 2-5 0,15 2 5 0,-15-2 3 16,17 0 2-16,-17 0-2 15,18 0 0-15,-18 0-11 0,21-2 6 0,-10 2-8 0,-11 0 20 16,25 0-10-16,-12 2 5 16,1-2-2-16,1 0-18 0,-1-2 2 0,-1 2 26 15,3 0-28-15,-3 2 5 0,2-1 30 16,-1-1-27-16,3 0 4 0,-4 1 3 0,2-1-2 0,-1 2-8 15,1-1 0-15,-1 0-3 0,-1-1 11 16,2-1-6-16,-2 2-15 0,3-2-13 16,-3 2 39-16,3-1 2 0,-3 2 0 0,3-1-12 0,-1-1-1 15,-1-1-4-15,0 2-4 16,1 0-29-16,1-1 24 0,-3 2 6 0,1-1-34 0,1 1-4 16,-1-1 27-16,1 0-30 15,-1 1 2-15,-1 1 16 0,1-3 0 0,0 1-11 16,0 0 21-16,-1 0-5 0,-1-1 10 0,5 0-25 0,-4 0 25 15,1 0-5-15,-1 0 10 0,1 0-18 16,1 0 13-16,-1 0 26 0,1-1-13 0,-15 1-18 16,27-1 28-16,-15 1-8 15,1-1 1-15,1-1-16 0,-14 2 0 0,24-1 8 0,-13-2 5 16,1 3-8-16,-12 0 56 0,20-3-40 16,-8 2 7-16,-12 1-25 15,17-2 20-15,-17 2-2 0,16-2 14 0,-16 2-19 16,17-3-3-16,-17 3 0 0,14-1 7 0,-14 1-9 15,14-2 1-15,-14 2 12 0,14-1 4 0,-14 1-31 0,0 0 21 16,17-1-10-16,-17 1 18 0,0 0-13 16,16 0 7-16,-16 0-7 0,0 0 2 0,13-2-9 15,-13 2 22-15,0 0-48 16,14 2 43-16,-14-2-16 0,0 0 9 0,11 1-24 0,-11-1 26 16,0 0-23-16,0 0 51 0,14 4-20 15,-14-4 5-15,0 0-11 0,13 1-14 0,-13-1 22 16,9 3-13-16,-9-3-7 0,0 0 25 0,0 0-15 0,18 1-17 15,-18-1 17-15,11 0 7 16,-11 0-2-16,0 0-2 0,18 0-11 0,-18 0 13 16,0 0-2-16,16 1 12 0,-16-1-12 15,0 0 4-15,14-1-7 0,-14 1 16 0,0 0 12 16,13 0-15-16,-13 0-11 16,0 0 9-16,0 0-4 0,16-2-2 0,-16 2 24 0,0 0 4 15,11-3 13-15,-11 3-8 0,0 0 6 16,0 0-21-16,0 0 0 0,13-4 23 0,-13 4-13 15,0 0 0-15,10-5-12 0,-10 5 15 0,0 0-8 16,0 0 15-16,8-5 4 0,-8 5 9 16,0 0-31-16,7-6 29 0,-7 6-26 0,0 0 13 15,0 0-15-15,8-9-3 0,-8 9 0 16,0 0 3-16,6-8-3 0,-6 8 5 0,6-7 8 16,-6 7-16-16,7-9 6 15,-7 9-3-15,4-9 5 0,-4 9 13 0,10-11-5 0,-10 11 5 16,5-12-3-16,-3 3-7 0,2 2 5 15,2-2-6-15,-3 0-17 0,1 0 28 0,3-1-20 16,-2-1 7-16,-1-1-8 0,3 0 8 0,-1-1-15 0,1-1-3 16,-2 0 1-16,2-1 7 15,-1 0-18-15,-2 0 17 0,1-1 1 0,2 1 13 16,-2 0-23-16,-1-1 10 0,2-1-21 16,-3 1 6-16,0 0-1 0,6-2-2 0,-5 2 21 15,0-3-14-15,1 3-14 16,-3-1 32-16,2 0-35 0,1 0 10 0,2-2-5 0,-5 2 7 15,3-2 11-15,-1 0-10 0,2 1-8 0,0-1 20 16,0 2-20-16,-1 1 15 0,1 0-23 16,-2 0 24-16,-1 1-14 0,4-2 13 0,-2 3-20 0,-1-3 18 15,0 3-21-15,1-2 5 16,-3 2 16-16,2 0 5 0,0 1-13 0,-1 1 13 16,-1 0-8-16,1 0-5 0,-1 0 0 15,0 1 5-15,-2 0-8 0,0 11 1 0,0-17 2 16,0 17 0-16,0-16-11 0,0 16 19 0,-2-15-26 0,2 15 11 15,-2-11-14-15,2 11 16 16,-5-10-5-16,5 10-6 0,-7-9 9 0,7 9-1 16,-4-6-10-16,4 6 10 15,0 0-27-15,-9-6 14 0,9 6 6 0,0 0 7 0,0 0-25 0,-16-4 7 16,16 4-25-16,0 0 0 16,0 0 2-16,0 0-5 0,-15 2-4 0,15-2-4 15,0 0-17-15,0 0 25 0,0 0 0 16,-14 3 3-16,14-3-23 0,0 0 33 0,0 0 5 15,0 0-33-15,-9 5-8 0,9-5 21 0,0 0 5 16,0 0-3-16,0 0-2 0,0 0 22 16,0 0 6-16,0 0 0 0,-9 5 10 0,9-5-2 15,0 0-19-15,0 0 47 0,0 0-11 16,0 0 3-16,0 0 16 0,0 0 17 0,0 0 10 0,0 0-9 16,0 0-1-16,0 0 28 15,0 0-12-15,0 0 12 0,0 0-14 0,0 0-1 16,-11 4-16-16,11-4-7 0,0 0 8 0,0 0 0 0,0 0 2 15,0 0-2-15,0 0 23 16,0 0-21-16,0 0 0 0,0 0 8 0,24 12-8 0,-24-12 16 16,16 5-21-16,-7-1 5 15,2 0-4-15,1-2 14 0,3 4-17 0,-1-4 10 16,3 3-16-16,0-1-2 0,2-1 5 16,0 3-10-16,-1-3 5 0,2 2-8 0,0-1-5 15,-1 0 8-15,0 1-6 0,2-1 27 16,-3 1-34-16,6-1 18 0,-3 0-6 0,-2 0-4 15,3 0 10-15,0-1-15 0,-3 1-6 0,5 1 13 0,-2-3-7 16,-2 2-3-16,1-1 0 16,2 1-3-16,-4-2-2 0,2 0 23 0,0 3-18 0,-2-3 0 15,0-1-8-15,2 3-7 16,-1-3 2-16,-2 3 11 0,2 0-14 0,-4-3 16 16,2 1-10-16,2 0 5 0,-3-1-23 15,-2 0 20-15,0 1 21 0,3-1-16 0,-3 0 9 0,4 1-14 16,-4-2 3-16,5 3 18 0,-4-3-34 0,0 1 3 15,1-1-2-15,-2 0-6 16,-1 1-2-16,1-1 23 0,0 2-8 0,-1-1 3 0,-3-1-13 16,3 1 18-16,-1-1-1 15,-13 0 14-15,27 3-36 0,-15-3 18 0,0 2 0 0,-1-1 12 16,3-1-25-16,-14 0 33 16,21 1-25-16,-12 1 25 0,-9-2-20 0,21 1-11 15,-11 1-4-15,-10-2 33 0,17 1-24 16,-17-1 11-16,17 0 0 0,-17 0 13 0,13 2-26 0,-13-2 7 15,15 0 11-15,-15 0 11 0,10 1-19 16,-10-1 11-16,0 0-11 0,17 0 10 16,-17 0-14-16,0 0 7 0,13 1 5 0,-13-1 35 0,0 0-45 15,0 0 20-15,14-1 16 16,-14 1-13-16,0 0-29 0,0 0 14 0,0 0-3 0,17 0 10 16,-17 0 5-16,0 0-2 15,0 0-13-15,11-3 7 0,-11 3 8 0,0 0-10 16,0 0-7-16,10-7 22 0,-10 7-10 0,0 0 5 0,8-8-12 15,-8 8 4-15,6-6 19 0,-6 6-3 16,4-8-3-16,-4 8 21 0,8-13-38 0,-8 13 17 16,6-15-2-16,-3 7 5 15,1-1-13-15,1-1-3 0,-3 0-9 0,3-2 37 0,2 1-32 16,0-3 17-16,-1-1 6 16,-1 1-32-16,2-1 14 0,-1-2 15 0,1 1-18 0,-1-1 18 15,-1-2-16-15,1-1 11 16,1-3-18-16,0 1 8 0,0-1-6 0,-1 2 8 15,1-1-13-15,1-1 24 0,-2 0-29 0,1 0 31 0,0 0-16 16,1 0 16-16,-1 1-25 0,-1 0 19 16,2-2-17-16,-1 3 36 0,-2-1-33 0,1 1 9 15,-1 0 3-15,0 4-7 16,1-2-6-16,-3 1 14 0,5 1-9 0,-4 0 3 0,0 0-5 16,0 1 5-16,1-2-2 15,-1 2-6-15,0 0 3 0,2-1 8 0,-2 2-3 0,-1 1 16 16,1-1-21-16,-2 0 13 0,2 1 25 0,-1 0-33 0,0 1 3 15,-1 1-1 1,0 1-4-16,0 1 7 0,1-1-12 0,-1-1 17 0,-2 12-5 16,1-21-2-16,-1 11-11 0,0 10 6 15,1-19 2-15,-1 10 0 0,0 9-15 0,-1-16 12 16,1 16 14-16,0-16-14 16,0 16-12-16,-1-14 18 0,1 14-16 0,-3-14 0 0,3 14 3 15,-2-12 13-15,2 12 23 16,-4-11-52-16,4 11 3 0,-4-10 36 0,4 10-31 0,-4-11 13 15,4 11-15-15,-4-9 13 0,4 9 7 0,-9-8-10 16,9 8-8-16,-7-6 28 16,7 6-2-16,-10-6-11 0,10 6-14 0,-11-8 17 0,4 3-5 15,7 5-16-15,-17-8-4 0,8 4 10 16,-3 0-3-16,0-1 3 0,1 0-1 0,-5 0 14 16,4 0-11-16,-2 0-7 15,-4-1-5-15,1 1 20 0,0 1-21 0,-1-1 16 0,0 0-18 16,-1 1 13-16,0 1 5 0,0-3-11 0,-2 3-2 15,0-2 11-15,1 1-16 0,-1-1 7 16,0 0-17-16,-3 0 33 0,1 0-15 0,2 1 9 0,0 1-17 16,-1-2 26-1,1 1-18-15,-1-1-16 0,2 0 10 0,-1 0-2 0,0 0 3 16,0 0 10-16,2 0 10 0,-5-2-23 16,3 3 0-16,-2-1-8 0,0-3 3 0,-2 2 5 15,0 0 2-15,1-2-20 16,-1 1 8-16,0-1 10 0,0 2-5 0,1-1 10 0,-1-1-21 15,-1 0 22-15,-1 1 11 0,3 0-9 0,-2 0 0 16,4 0 2-16,-1-1 3 0,-2 0-1 16,6 4-4-16,-4-4 10 0,4 2 0 0,1 1-13 0,-1-2-3 15,-2 3 16 1,3-2-18-16,-2 2-10 0,2-3 18 0,-2 3-1 0,1 0-9 16,-1-2-3-16,3 3-11 0,-2-2 11 15,0 1 25-15,0 1-40 0,-1-1 7 0,3 1-2 16,-4-1 12-16,4 1 21 15,-2 0-28-15,1-1-8 0,0 0 13 0,-2 2-13 0,4-2 18 16,-2 2-13-16,1-2 49 0,-2 2-31 0,3-2 0 16,1 1 41-16,-1-1-39 0,-2 2 21 15,2-2-20-15,-1 2 7 0,0-2 8 0,-3 1-12 0,1-2-6 16,0 2 20 0,1-2-9-16,-2 2-4 0,2-2-9 0,0 2 12 0,0-1 13 15,-2 0 18-15,4 0-23 0,-2 1-10 0,0-1 18 0,0 0-3 16,3 1 3-16,-4 0-1 15,2 0-22-15,1 1 10 0,3-1 20 0,-1 1-25 0,-1-1 10 16,0 1 0-16,2 0-15 16,-3 1 20-16,3-1-13 0,-3 1 11 0,1 0-9 15,1-1-1-15,-1 1 7 0,0-1 23 16,-2 1-36-16,3 0 13 0,-3 0 0 0,1-1 15 0,0 1-17 16,0 0 2-1,-1 1 5-15,0-1-5 0,0 1-8 0,-1 0 1 0,2-1 1 16,-2 2 4-16,2-1 2 0,1 0-21 15,-4 0 24-15,4 1-6 0,-3-1-2 0,2 0 10 16,-2 1-5-16,3-1 26 0,-1 0-29 0,1 0-7 0,0 1 18 16,0-1 0-16,-1 2-19 15,3-1-1-15,-3 0 19 0,3-1 1 0,-3 1-29 16,16-1 29-16,-26 2-3 0,11-2 0 16,2 1-17-16,-1-1 1 0,-1 0 4 0,-1 2 14 0,1-2-2 15,0 0 13 1,0 1-10-16,-1-1-18 0,-1 0-16 0,0 1 49 0,-1-1-20 15,3 1-1-15,-4-1-4 0,2 0 12 0,-6 0-23 0,3 1 23 16,1-1-17-16,-4 0 9 16,2-1-7-16,-1 1 26 0,-1 1-21 0,3-2-8 0,-3 0 16 15,2 2 10-15,0-2-16 16,0 1 8-16,2 0-2 0,-2 0-3 0,4 0-10 16,-1 0 10-16,1 0-10 0,0 0 8 15,3 0 25-15,-3 0-38 0,1-1 7 0,2 1 3 0,-1 0-10 16,15 0 12-16,-27 1-9 0,13-1 14 0,1 0-9 15,-1 1 9-15,14-1-24 16,-23 1 32-16,12-1-13 0,11 0-12 0,-24 1 15 0,14-1-2 16,10 0-16-16,-20 2 28 15,7-2-30-15,13 0 18 0,-22 0-1 0,10 1 8 0,12-1-10 16,-22-1 3-16,22 1-6 16,-23 0 1-16,12 0 7 0,-2-2 5 0,13 2-20 15,-27 0 2-15,13-1-12 0,14 1 30 16,-25 0-2-16,12-1 2 0,2 0-10 0,11 1 8 0,-27 0 7 15,14 0-5-15,13 0-46 0,-20 0 36 0,9-1 0 16,11 1 21-16,-17 0-16 16,17 0-2-16,-18-1-14 0,18 1 42 0,-17 1-31 0,17-1 18 15,-17-3-31-15,17 3 0 16,-14 2 11-16,14-2 17 0,-14 0-25 0,14 0 20 0,0 0-17 16,-20 0 17-16,20 0-5 15,-14 1 18-15,14-1-18 0,-15 1 3 0,15-1-16 16,-14 1-2-16,14-1-3 0,-12 2 18 15,12-2-25-15,-16 2 15 0,16-2-3 0,-11 1 10 0,11-1 9 16,-14 1 1-16,14-1-14 0,-13 3 15 0,13-3-21 16,-12 2 18-16,12-2-17 15,-15 0-1-15,15 0 0 0,-11 3 16 0,11-3-21 0,-16 2 28 16,16-2-17-16,-13 1 7 16,13-1-20-16,-12 3 25 0,12-3-10 0,0 0 10 0,-17 3-18 15,17-3 29-15,-11 1-26 16,11-1 5-16,0 0-10 0,-16 1 25 0,16-1-25 15,0 0 38-15,-13 1-31 0,13-1 24 16,0 0-11-16,-14 1 16 0,14-1-11 0,0 0 11 16,0 0-16-16,-14 2 13 0,14-2-5 15,0 0 7-15,0 0-9 0,0 0 27 0,-14 0 3 16,14 0-38-16,0 0 0 0,0 0-3 0,0 0 18 0,0 0-18 16,0 0-3-16,-16 1 11 15,16-1-2-15,0 0 19 0,0 0-22 0,0 0-8 0,-15 1 5 16,15-1 3-16,0 0-21 0,0 0 23 0,-13 2-18 15,13-2 16-15,0 0-3 16,0 0-5-16,-14 1-5 0,14-1 18 0,0 0 0 0,0 0 5 16,-16 1-16-16,16-1 1 0,0 0 4 15,-11 2-17-15,11-2 5 0,0 0 3 0,0 0-11 16,-13 3 10-16,13-3-12 16,0 0 15-16,0 0 0 0,-8 5 5 0,8-5-15 0,0 0-3 15,0 0 0-15,0 0 3 0,-7 6-21 0,7-6 8 16,0 0-15-16,0 0 7 0,0 0 5 15,0 0 16-15,0 0-3 0,0 0-17 0,0 0-6 16,-6 9 15-16,6-9 6 16,0 0 12-16,0 0-27 0,0 0-4 0,0 0-1 0,0 0 1 15,18 10-14-15,-18-10 7 0,0 0-3 16,11 6-10-16,-11-6-43 0,8 5 18 0,-8-5-24 16,8 5-25-16,-8-5-69 15,0 0-304-15,6 9 25 0</inkml:trace>
  <inkml:trace contextRef="#ctx0" brushRef="#br0" timeOffset="-93536.95">2207 15554 918 0,'0'0'297'15,"0"0"-15"-15,0 0-36 0,0 0-19 0,2-17 1 0,-2 17-31 16,0 0-2-16,4-11-29 16,-4 11 3-16,0 0-20 0,4-9-14 0,-4 9 11 0,7-9-38 15,-7 9-1-15,0 0-17 16,7-10 2-16,-7 10 10 0,0 0-30 0,9-8 10 15,-9 8-8-15,6-6-25 0,-6 6 2 0,0 0-2 0,11-6-14 16,-11 6-4-16,0 0 2 0,0 0-7 16,18 3-13-16,-18-3-13 0,11 6 2 0,-5 0-19 15,0 2 29-15,0 0-9 16,2 3-16-16,-4 2-2 0,0 2 12 0,2 1 13 16,-5 3-7-16,2 2-8 0,-1-2-3 15,-4 4-7-15,1 1 17 0,-2 0-17 0,-1 2-5 0,-2-1-16 16,-1 0-5-16,0-2 13 0,0 1-39 0,-2 0-15 15,0-4-33-15,0 0-36 16,1-2-13-16,-1-1-69 0,1-5-84 0,-1 2-387 0,2 0 43 16,0-4 73-16,3-1 58 15,4-9 44-15</inkml:trace>
  <inkml:trace contextRef="#ctx0" brushRef="#br0" timeOffset="-92936.32">2609 15517 965 0,'0'0'268'0,"0"0"-22"0,0 0-26 16,0 0-18-16,0 0-20 0,8 24 5 0,-8-24 0 0,-2 24-16 15,2-10-32-15,-3 4 6 16,1 2-14-16,-1 3 2 0,1 1-15 0,-1 1-18 0,0 3-8 16,-5 5 13-16,-1-2-16 15,-2 14-27-15,-3-1 4 0,-1-1 3 0,-1 2-22 16,0-2 34-16,3 3-42 0,-4-1 9 16,3-1-9-16,-2 0-8 0,3-2 4 0,3-6 22 0,-1-6-37 15,2-1 26 1,2-4-28-16,1 0 5 0,0-2-13 0,2-2-2 0,1-3 5 15,2-4-8-15,-1 1 16 0,2-1-4 0,0-3-1 0,2 1 20 16,-2-12-13-16,5 17 7 16,-2-11-17-16,-3-6 23 0,10 8-16 0,-10-8 6 0,16 0-11 15,-16 0-12-15,15-8-13 16,-4 3-16-16,-2-3-25 0,0-4 13 0,1 0-3 16,-1-4-36-16,0-3-26 0,-2-2-19 15,1-2-19-15,-1 1 0 0,-2-3-5 0,-2 1 18 16,-2 1-28-16,-2 2 33 15,-1 0 18-15,-1 2 10 0,0 1 21 0,-2 0 8 0,-4 2 7 16,1 2-10-16,-1 0 23 0,0 1 35 0,-1 1 27 16,1 1 14-16,-1 1 14 0,2 2 7 15,-1 0 5-15,3-1 34 0,1 1 10 0,5 8 13 0,-8-13-6 16,3 6-12-16,5 7 5 16,-1-13-24-16,1 13-12 0,0 0 0 0,6-21-7 15,2 14 4-15,3-2-28 0,1-1-43 16,9 0-51-16,3 2-78 0,7-5-114 0,3 2-282 15,18-4-200-15,1 0 83 0,2 1 63 0,0-2 62 0,3 3 56 16</inkml:trace>
  <inkml:trace contextRef="#ctx0" brushRef="#br0" timeOffset="-92176.55">3436 15845 665 0,'0'0'266'15,"0"0"-20"-15,0 0-21 0,0 0-30 0,0 0-3 16,0 0 7-16,0 0-42 16,0 0-6-16,0 0-21 0,0 0-15 0,-13 28-15 0,13-28 10 15,-4 17-7-15,2-9-16 0,0 2-21 16,2-10 26-16,-3 19-38 0,1-9 7 0,2-10 1 15,0 17-11-15,0-17-20 0,0 14-6 0,0-14 6 0,2 12-3 16,-2-12 6-16,5 10 7 16,-5-10-11-16,10 6-2 0,-10-6 18 0,9 4-17 15,-9-4-9-15,13 1 24 0,-13-1-44 16,12 0 25-16,-12 0-25 0,0 0 13 0,22-4 5 16,-22 4-13-16,12-4-10 15,-12 4 7-15,11-3-2 0,-11 3-15 0,0 0-18 0,17 0 17 16,-17 0 14-16,0 0-3 0,16 2-13 0,-16-2 8 15,14 4 7-15,-14-4 6 0,14 4-16 16,-4 1 26-16,1-3-11 0,-1 0-2 16,3 1 10-16,-2 0 1 0,-11-3-6 0,26 0 8 15,-13 0-31-15,0 0 15 0,-1-3-7 0,1 0 7 16,-1 1 3-16,0-1-7 0,-1-3-4 16,-3 1 1-16,1 0-8 0,-2-1 23 0,0-1-17 15,-7 7 24-15,8-16-19 16,-6 8-4-16,-2 8-12 0,-2-20 3 0,1 9-24 0,1 11-22 15,-7-20-19-15,2 11-22 0,-1 1-21 0,0 1-62 16,-1-1-55-16,7 8 25 0,-17-10-405 16,10 7 11-16,7 3 102 0,-13-5 31 0</inkml:trace>
  <inkml:trace contextRef="#ctx0" brushRef="#br0" timeOffset="-91737.02">3983 15983 790 0,'0'0'254'0,"11"-6"-37"0,-11 6 11 0,9-7-41 0,-9 7-10 15,11-9-11-15,-7 4 11 0,-4 5-26 16,9-13-21-16,-7 7-12 0,-2 6 30 0,6-12-48 15,-3 3-5-15,-3 9-13 0,5-16 2 0,-3 7-2 0,-2 9-15 16,1-11-16-16,-1 11-5 16,0-12-15-16,0 12 0 0,0 0-11 0,-4-12-5 15,4 12 11-15,0 0-6 0,-14-2-2 16,14 2 8-16,0 0-8 0,-22 5 0 0,11 1-21 16,3 1 29-16,-3 0-29 15,1 1 19-15,1 0 4 0,1 2 3 0,-3 1-28 0,3-1 10 16,1 0 5-16,-1 1 8 0,4 0-30 0,1-1 6 15,0-1-6-15,3-9 24 0,-1 18 4 16,1-18 22-16,4 17-33 0,0-9 26 16,2-1-11-16,1 0 24 0,1 1-3 15,4 0-8-15,3-1-15 0,0-1-2 0,4-1-6 0,4 3-46 16,2-3-51-16,1 0-13 0,2-1-84 16,2 1-118-16,1-4-151 0,0 0-213 0,1-1 72 15,2-1 75-15,0-2 30 16,1-2 43-16</inkml:trace>
  <inkml:trace contextRef="#ctx0" brushRef="#br0" timeOffset="-90817.18">4918 15832 683 0,'0'0'297'0,"0"0"-39"16,0 0-9-16,2-13-24 0,-2 13-31 16,0 0-9-16,0 0-6 0,0 0-36 15,0 0 24-15,0 0-47 0,0 0 13 0,0 0-20 0,0 0-24 16,0 0 16-16,0 0-18 0,0 0-5 16,-17 29 0-16,17-29-13 0,-7 13-2 0,4-4-21 15,3-9 8-15,-6 14-13 16,5-7 5-16,1-7 0 0,-3 14-5 0,3-14-3 15,-1 13-20-15,1-13-18 0,0 11 18 0,0-11-26 0,3 11 11 16,-3-11-16-16,0 0 5 0,10 8 19 16,-10-8-1-16,9 6-18 0,-9-6 13 0,12 1-12 15,-12-1 27-15,0 0-43 16,21-4 0-16,-21 4 2 0,14-5 14 0,-6 0-1 0,2 1-7 16,-10 4-3-16,15-8 10 15,-10 5-20-15,-5 3 20 0,13-6-17 16,-13 6 2-16,10-6-29 0,-10 6 1 0,0 0 10 0,11-2 3 0,-11 2 7 0,0 0 11 15,0 0-3 1,16 1 15-16,-16-1-30 0,0 0 27 0,12 7 1 0,-12-7 8 16,13 6-11-16,-13-6 23 0,13 6-23 15,-6-4 34-15,-7-2-14 0,18 6-7 0,-7-4 0 16,2 1 5-16,-1-2 6 16,2-1-19-16,-14 0 0 0,28 0 37 0,-15-1-29 0,1-1 20 15,-2 0-17-15,1-1-1 16,3-1 8-16,-6 2 3 0,3-3 10 0,-2 0 5 0,-1-1 3 15,-2-2 10-15,0-1-18 0,1 0 26 0,-3-5-21 16,1 3-5-16,-2-3-8 16,0-1 11-16,-3 0-18 0,0-1-6 0,-1 3 11 0,-1 0-3 15,0 0-18-15,-3 1 14 16,2 0-40-16,-3 2 16 0,4 10 3 0,-7-16-3 0,3 8 3 16,4 8-16-16,-9-7-12 15,9 7 17-15,-15-3-18 0,15 3-20 0,-15 2-18 16,15-2-22-16,-16 6-22 0,7-1-22 0,2 1-26 0,0 2-87 15,-1-2-13-15,0 3-336 0,4-1 37 16,-2 2 84-16,1-2 23 0</inkml:trace>
  <inkml:trace contextRef="#ctx0" brushRef="#br0" timeOffset="-90119.46">5754 15887 534 0,'8'-5'254'0,"-8"5"-14"0,0 0-1 0,0 0 1 16,10-6-15-16,-10 6-22 16,0 0 17-16,0 0-39 0,3-9 1 0,-3 9-28 15,0 0 2-15,1-12-41 0,-1 12 5 16,0 0-17-16,-1-14-11 0,1 14-15 0,-3-12 10 0,3 12-26 15,0 0-7-15,-6-16-3 0,6 16 16 0,-6-9-21 16,6 9-13-16,-8-7-18 16,8 7 1-16,-10-4-14 0,10 4 44 0,-15-1-23 0,15 1-10 15,0 0-8-15,-27 5 8 16,16-1 20-16,1-1-12 0,0 4-18 0,-1-2 25 0,-1 1-28 16,1 1 10-16,3-2-18 15,-2 3 6-15,-1 0-1 0,5-2-10 0,0 3 1 16,0-2-29-16,1 0 0 0,5-7 15 0,-9 12-10 0,9-12 8 15,-2 11 2-15,2-11 8 16,0 0-20-16,3 14 12 0,-3-14-9 0,10 4-6 16,-10-4 0-16,13 3 2 0,-13-3-4 15,16 2 12-15,-16-2-15 0,17-5 18 0,-5 3 5 16,-12 2 10-16,20-6 3 0,-10 0-6 16,0 4-1-16,0-4 11 0,-1 3 24 0,-9 3 8 0,16-7-11 15,-10 3 36-15,-6 4-10 16,13-4-30-16,-13 4-6 0,8-4 10 0,-8 4-10 15,0 0 18-15,0 0-15 0,0 0-5 0,0 0-11 0,19 6 18 16,-19-6 18-16,7 6-20 16,-7-6 0-16,5 8-8 0,-5-8-5 0,5 9 7 0,-5-9-63 15,5 8-1-15,-5-8-27 16,8 9-9-16,-8-9-40 0,9 7-54 0,-3-3-87 16,-6-4 5-16,9 7-317 0,-9-7 36 15,12 3 37-15,-12-3 55 0</inkml:trace>
  <inkml:trace contextRef="#ctx0" brushRef="#br0" timeOffset="-89386.77">5973 15856 785 0,'0'0'215'0,"0"0"0"0,0 0-43 0,0 0-1 16,0 0-32-16,-11 32 22 0,11-32-28 0,-6 12 0 15,3-6-23-15,3-6-5 0,-3 14-10 0,3-14 2 0,-4 12-23 16,4-12 11-16,-4 10-14 16,4-10-7-16,0 0-10 0,0 13 28 0,0-13-21 15,0 0 3-15,0 0-10 0,0 0 3 16,4 11-9-16,-4-11-12 0,0 0-3 0,0 0 6 0,0 0-9 16,0 0 16-1,0 0-20-15,28-15-3 0,-19 10-2 0,-2-1-14 0,-7 6-9 16,14-14 17-16,-4 8-12 0,-3 0 7 0,-1 1 5 0,2 1-15 15,-8 4-2-15,13-7 20 16,-13 7-26-16,11-3 26 0,-11 3-23 0,0 0 2 16,16-2 6-16,-16 2 2 0,0 0-8 15,14 4 29-15,-14-4-24 0,8 7 4 0,-8-7-14 16,10 7 3-16,-10-7 15 0,9 7 26 16,-5-2-23-16,-4-5-8 0,11 8-13 0,-11-8 36 15,11 9-23-15,-3-6 6 16,-8-3 6-16,14 7-11 0,-6-5-4 0,-8-2 11 0,13 4-3 15,-13-4 0-15,17 0-10 0,-17 0 13 0,14-1 3 16,-14 1-14-16,17-5-15 0,-10 1 24 16,-7 4-24-16,14-12 41 0,-5 5-28 0,-1-3-13 0,-2-2 5 15,0 2 11 1,2-5-6-16,-2 0 3 0,2-4 0 0,-1 0 8 0,1-1-16 16,0-1 8-16,-1 0-5 0,0-3 26 15,0 1-34-15,0 0 26 0,0 4-26 16,-1 2 28-16,-1 1-22 0,2 2-14 15,-2 0 16-15,-1 3-18 0,-1 1-20 0,0 2 25 0,-3 8-8 16,2-10 3-16,-2 10 3 0,0 0 17 0,0 0-7 16,0 0 0-16,0 0-1 0,0 0-7 15,0 0 34-15,-12 35-3 0,9-23-21 0,-1 3 21 0,-1 2 17 16,1 0-17 0,0 0 8-16,1 2-3 0,-1 0 2 0,1 0 0 0,-1 0-17 15,0-1 7-15,1 1 1 0,1 0-1 16,2-2 15-16,-1 1 16 0,0-1-25 0,2-3-24 15,-1 1 8-15,1-3 5 0,1 2-5 0,1-1-8 0,-2-2-20 16,4-1 0-16,-2-1-15 16,2 0-16-16,-1-1-26 0,2 0-4 0,-2-3-67 15,-4-5-54-15,17 10-72 16,-17-10 3-16,10 2-348 0,-10-2 31 0,16 2 119 0,-16-2 4 16</inkml:trace>
  <inkml:trace contextRef="#ctx0" brushRef="#br0" timeOffset="-89077.13">6496 15743 796 0,'0'0'250'16,"0"0"-19"-16,0 0-11 0,-4-9-33 0,4 9 25 15,0 0-22-15,0 0-9 0,0 0-1 0,0 0-17 0,0 0-19 16,21-2-3-16,-21 2-26 0,14 0 10 16,-14 0-33-16,18-2 6 0,-5 1-19 0,-13 1-7 15,23-4-14-15,-13 1-17 16,2 2 0-16,1-2-2 0,-13 3-32 0,23-3 4 0,-13 0-47 16,-10 3-5-16,18-3-21 15,-18 3-25-15,14-2-18 0,-14 2-23 0,14-2-40 0,-14 2-81 16,12-4-22-16,-12 4 12 0,0 0-84 0,0 0-184 15,0 0-8-15,7-6 39 16</inkml:trace>
  <inkml:trace contextRef="#ctx0" brushRef="#br0" timeOffset="-85286.97">7601 15467 496 0,'0'0'159'0,"0"0"-8"0,0 0-3 0,0 0-12 16,0 0-23-16,0 0 17 16,0 0-12-16,0 0 5 0,0 0 56 0,0 0-8 15,0 0-17-15,0 0-18 0,0 0-24 16,0 0-27-16,0 0 2 0,0 0-8 0,0 0 3 0,0 0-23 15,0 0 13-15,0 0-26 0,-18 25 0 0,15-17 2 0,-2 1 6 16,1 0 20 0,-3 5-38-16,3-1-8 0,-2 1-2 0,0 3 10 0,0 0-8 15,-1 3 0-15,1 1 8 0,-4 1-5 16,2-1-16-16,3 0-5 0,-3 2 21 0,1-3-23 16,-1 1 15-16,2-2-26 15,2 1 16-15,-1-4-8 0,5-1 0 0,-4 1-20 0,4-3 10 16,-3-1-18-16,3-1-8 0,0-11-20 0,3 21 2 15,1-12-23-15,-2 0-12 0,3-1-24 16,-5-8-9-16,11 11-24 0,-3-7-92 0,-8-4 18 0,10 5-38 16,-10-5-354-1,13 3 49-15,-13-3 38 0</inkml:trace>
  <inkml:trace contextRef="#ctx0" brushRef="#br0" timeOffset="-84706.56">7471 15798 668 0,'-1'-11'273'16,"1"11"-52"-16,0 0-14 0,0 0-38 15,0 0 13-15,5-14-31 0,-5 14 7 0,8-7-22 16,-8 7-8-16,11-5-3 0,-11 5-43 0,17-5 16 0,-9 1-17 15,-8 4-4-15,20-5 13 16,-10 3-41-16,-10 2 4 0,22-3-9 0,-13 2-3 16,-9 1 0-16,20-1 5 0,-20 1-21 15,18 1-4-15,-18-1 2 0,14 2 5 0,-14-2-20 16,16 4-8-16,-9 0-5 16,-7-4 2-16,10 7-10 0,-3-2 23 0,-7-5-2 15,7 12 33-15,-4-6-26 0,-3-6 11 16,6 14-26-16,-4-5 23 0,-2-9-18 0,5 14 18 0,-3-6-5 15,-2-8 3-15,5 14-6 0,-1-8-7 16,-4-6 10-16,5 11 5 0,-5-11 2 16,6 11 9-16,-6-11-22 0,7 8 24 0,-1-3 8 0,-6-5-9 15,11 5-22-15,-11-5 13 0,13 1-24 16,-13-1 45-16,14 0-30 0,-14 0-1 0,0 0-6 16,17-6 3-16,-17 6-13 15,9-8-3-15,-9 8 8 0,7-11-2 0,-5 4-16 0,-2 7 31 16,0-15-18-16,0 15-8 0,0-21 11 0,-4 11-8 15,0 1-11-15,3-2 9 0,1 11-1 16,-12-17 6-16,6 8-19 0,1 2 11 0,-2 1 12 16,7 6-25-16,-15-9 5 15,6 8 31-15,9 1-36 0,-16-3 5 0,16 3-15 0,0 0-5 16,-25 5 9-16,18-1-17 16,7-4-25-16,-13 9-21 0,6-5-42 0,3 3-11 0,4-7-53 15,-3 15-11-15,3-15-35 16,1 11 37-16,-1-11-330 0,10 13 4 0,-2-6 19 15,1-1 50-15</inkml:trace>
  <inkml:trace contextRef="#ctx0" brushRef="#br0" timeOffset="-83636.64">8391 15534 775 0,'2'-9'253'0,"-2"9"-9"0,0 0 1 0,0 0-53 0,0 0 18 16,0 0-69-16,0 0-10 16,0 0 9-16,0 0-19 0,0 0 12 0,0 0-26 0,0 0 11 15,0 0-5-15,0 0-24 16,-18 25-7-16,14-14 23 0,-2 0-38 0,3 0 7 0,-3 3-15 16,2 2-5-16,-4 0 4 15,3 0 22-15,-1-2-24 0,-1 3 8 0,3-1-41 16,-6 0 15-16,4 3 1 0,-1-3 4 15,1 0-22-15,0-1 2 0,-2 0-5 0,3-1 18 0,-1 0-3 16,-1 0-25-16,2-3 10 0,1-2 15 0,-1 1-33 16,3-1 23-16,2-9-28 15,-8 13 5-15,8-13 7 0,-3 12 29 0,3-12-23 16,-4 10 2-16,4-10-12 0,0 0 7 16,0 0-12-16,0 0 7 0,0 0-5 0,0 0 5 0,0 0 3 15,11 7-11-15,-11-7-2 16,0 0-5-16,0 0-8 0,17-16 33 0,-17 16-41 15,14-12 16-15,-7 4-3 0,1 3-20 0,0 0-5 0,1-2 10 16,-1 2 5-16,2-1-3 16,-10 6 0-16,11-8 11 0,-3 4-13 0,-8 4 13 0,13-6 7 15,-13 6-8-15,12-4 11 16,-12 4-10-16,11-1-3 0,-11 1 13 0,0 0-28 16,19 4 17-16,-19-4-9 0,8 7 17 15,-8-7-12-15,7 10 30 0,-2-4-23 0,-5-6-10 0,5 15 5 16,-1-7 36-1,0 0-23-15,-2 2-3 0,1-1-5 0,-3-9 11 0,7 18-3 16,-3-10 33-16,1 1-23 0,-1-1 0 0,0-1-7 0,3 0 25 16,-2 0-6-16,6 0-14 15,-4-1-11-15,1-2 1 0,2 0-21 0,1-1-6 0,-11-3-4 16,25 3 7-16,-12-1-5 16,-2-2-2-16,-11 0-34 0,23-2 16 0,-9 0-6 15,-1-2 27-15,1 0-4 0,-5 0 6 16,1-3-13-16,2 0 5 0,-3 0 0 0,-1-1 3 15,1-2-6-15,-1 1 24 0,-4 0-19 0,1-1 19 0,-1 2 27 16,0-1-4-16,-4 9-3 16,2-15 0-16,-2 15 3 0,-2-13-3 0,2 13-6 15,0 0 1-15,-6-15-10 0,6 15 15 16,-9-5 20-16,9 5 9 0,-12-2-14 0,12 2-10 0,-15 0 0 16,15 0-2-1,-16 3 7-15,16-3 26 0,-16 6-26 0,16-6-2 0,-14 5 10 16,6-1-6-16,8-4-6 0,-9 7 9 0,9-7-15 0,-10 6-10 15,10-6-11-15,0 0-2 16,-6 10-10-16,6-10-36 0,0 0 36 0,0 0 7 0,0 0 5 16,0 0 14-16,0 0-24 15,25 7 26-15,-25-7-8 0,14-2-20 0,-14 2 2 16,15-5 21-16,-15 5-8 0,19-5 26 16,-9 3-11-16,-10 2 11 0,15-4-6 0,-15 4-2 0,14-4 3 15,-14 4-8 1,11 0 7-16,-11 0 3 0,12 5-2 0,-12-5 12 0,9 8-25 15,-5-2 15-15,-4-6-5 0,8 12 3 0,-2-5 25 16,-6-7-33-16,7 17 7 0,-3-10-20 16,-2 2-25-16,3-1-11 0,-5-8-17 0,7 13-29 0,2-5-79 15,-5-2-6-15,-4-6-43 16,9 6-307-16,-3-1 3 0,-6-5 82 0</inkml:trace>
  <inkml:trace contextRef="#ctx0" brushRef="#br0" timeOffset="-83002.84">8944 15881 524 0,'4'-9'223'0,"-4"9"5"0,0 0-31 0,0 0-3 0,0 0-2 16,7-6-7 0,-7 6-29-16,0 0 15 0,0 0-43 0,0 0-7 15,0 0-14-15,0 0-25 0,6 29 0 0,-6-29 7 16,0 11-17-16,0-11 10 0,2 14 3 0,-2-14-11 15,6 11-38-15,-6-11 12 0,6 10-12 0,-6-10-5 0,5 9-6 16,-5-9 14-16,9 5-14 16,-9-5 4-16,14 3-37 0,-14-3 21 0,17 0-13 15,-17 0 18-15,16-2-13 0,-16 2-5 16,19-6-28-16,-6 2 5 0,-3-1-24 0,4 1 1 16,-3-1-5-16,0-1-8 15,3 0 0-15,-3 2 26 0,0-1-10 0,-1 0 4 0,0 3-12 16,1-3 13-16,-11 5-1 0,17-3 34 0,-17 3-13 15,13-1-2-15,-13 1 2 0,18 1 13 16,-18-1-11-16,15 1 1 0,-15-1-16 0,18 2 26 0,-11-1-10 16,-7-1 10-1,21 5-6-15,-13-5 27 0,-8 0-16 0,23 0-5 0,-14 1-16 16,-9-1 6-16,22 0 7 0,-11-1 11 16,-11 1-8-16,25-1 5 0,-19-1-34 0,7-2 39 15,-3 1-20-15,-10 3 13 16,17-9-16-16,-11 5-5 0,1-2 15 0,-1 0 0 0,-6 6-12 15,12-12 22-15,-10 6-4 0,-2 6 2 0,5-11 5 16,-5 11 3-16,2-10-8 0,-2 10-6 16,0 0 19-16,0 0 18 0,-13-12-13 0,13 12 5 0,0 0 13 15,-21 2 5 1,21-2-11-16,-18 9-7 0,5-5 8 0,-2 4 10 0,3 0-15 16,-1 0 7-16,1 2-13 0,1 1-7 15,-1-3-3-15,3 3-7 0,1 0-16 0,1-2 3 16,0 0 10-16,2 0-5 15,3 0-21-15,2-9 26 0,-2 16-25 0,2-16 45 0,2 12-15 16,-2-12-7-16,7 13-1 0,0-7-10 0,0-1-5 16,-1-1-25-16,3 2-16 0,1-1-20 15,0-2-6-15,-1 0-2 0,1 0-15 16,-10-3-62-16,21 3-41 0,-9 0 57 16,-12-3-3-16,18 0-359 0,-18 0-9 0,18 0 58 0</inkml:trace>
  <inkml:trace contextRef="#ctx0" brushRef="#br0" timeOffset="-79537.19">10179 15966 491 0,'0'0'151'0,"9"-7"26"16,-9 7-21-16,12-7-28 16,-12 7 2-16,9-10 1 0,-5 2-24 0,0 1 16 15,-4 7-20-15,10-15-19 0,-6 7 1 16,2-1-1-16,-3-3-5 0,1 1-15 0,2-3 11 0,-1-1-14 15,0 1-28-15,0-3 36 0,1-3 34 0,-2 1-11 16,-1 1-28-16,3 0 15 16,-3 2 8-16,1 0 5 0,1-1-22 0,-2 5 14 15,0 0-10-15,-2 2-10 0,1-2-7 16,0 2-1-16,-2 10-10 0,4-15 0 16,-4 15-20-16,2-12-8 0,-2 12 15 0,2-11-2 15,-2 11-3-15,0 0-31 0,0 0 39 0,0 0-31 16,0 0 3-16,0 0 7 0,0 0-7 0,0 0 7 0,0 0 16 15,0 0-16-15,0 0-7 16,-17 27-3-16,13-17-2 0,-1 0 20 0,3-1-13 0,-3 4 0 16,1 1-20-16,0 0 18 15,-1 1 2-15,3 1-3 0,-3-1 9 0,1 0 17 16,4-1-30-16,-5 1 12 0,3-1-5 16,1 0 0-16,-1-1-2 0,1-1 15 0,1 1-20 0,0-13 27 15,0 21-30-15,3-10 21 16,0-3-6-16,-1 1 13 0,-2-9-4 0,9 13-9 15,-6-8-13-15,-3-5 14 0,13 8-16 0,-6-5-3 0,-7-3 1 16,15 2-9-16,-15-2 32 16,14 0-29-16,-14 0-7 0,16-4 0 0,-16 4 7 0,15-9-2 15,-5 3-16-15,-4 0 13 16,1-1 13-16,1-5-10 0,2 1-13 0,-3-2 5 16,0 0-5-16,-1-2 23 0,0-1-21 15,2-1 9-15,-1 0-6 0,-3 2 15 0,2-1-17 0,0 0 25 16,-2 3-3-16,3-2 1 0,-5 3-18 0,2 2 17 15,0 0-12-15,-4 10-3 16,4-16 8-16,-4 16-3 0,1-11-12 0,-1 11 7 0,0 0 8 16,0 0 13-16,0 0-14 15,0 0-9-15,0 0 15 0,0 0-2 0,-15 29 7 0,8-17-5 16,2 3 10-16,0-1 16 16,1 2-16-16,0-1 3 0,-1 0 12 15,1 2-15-15,2-2-2 0,0 1 7 0,2-2-2 0,-2-1 13 16,2-1-3-16,0 1-10 0,3-3 12 0,-2 1-9 15,1-2 12-15,-2-9-26 16,7 13-9-16,-1-6 25 0,3-2-31 0,-9-5 13 16,16 5-18-16,-6-2 15 0,-10-3 1 0,19 0-26 0,-19 0 7 15,22-4 26-15,-12 0-38 16,0 2 15-16,0-3 0 0,-10 5-2 0,21-6 12 0,-11 1 0 16,-3 2-7-16,-7 3 5 15,16-4-11-15,-16 4 14 0,11-2 7 0,-11 2-3 16,0 0-2-16,16 0 5 0,-16 0-10 0,0 0 17 0,15 5-12 15,-15-5 8-15,10 3-14 0,-10-3 6 16,11 5 39-16,-11-5-24 0,13 2-15 0,-13-2 12 16,14 2-4-16,-14-2 17 15,18 1-7-15,-18-1 10 0,15-1-18 0,-15 1-2 0,18-3 20 16,-18 3-23-16,16-3 8 16,-16 3 5-16,15-6-19 0,-8 1 27 0,-7 5-3 0,12-8-8 15,-7 4 11-15,-5 4-21 16,6-11 17-16,-6 11 19 0,7-11-28 0,-7 11 10 15,3-11 15-15,-3 11-5 0,1-9 0 0,-1 9-12 0,0 0 2 16,0 0-5-16,0 0 20 16,0 0-18-16,-9-12-12 0,9 12 17 0,0 0 21 0,0 0-13 15,0 0-2-15,-19 20-6 16,19-20-9-16,-4 12 7 0,0-4-8 0,4-8 3 0,-2 16 33 16,2-16-31-16,0 17 29 15,0-17-34-15,4 16 0 0,-1-8 18 0,3-1-15 0,-1 1 7 16,2-2 6-16,3 1-13 15,-1-3-36-15,3 0-13 0,-1 0-36 0,1-3-28 16,1 2-51-16,0-3-28 0,-13 0-77 0,25-3-12 0,-13-1-342 16,-3 1-88-16,-1-2 55 0,2-1 98 15,-3-3 28-15</inkml:trace>
  <inkml:trace contextRef="#ctx0" brushRef="#br0" timeOffset="-79226.45">10458 15533 1174 0,'0'0'366'0,"0"0"-33"0,0 0-18 16,-9-4-44-16,9 4-2 15,0 0-51-15,0 0-8 0,0 0-21 0,0 0 8 16,0 0-28-16,0 0-20 0,30-12-9 0,-18 10-4 0,-1-1-23 15,5 0-16-15,1 2-15 0,0-1 0 16,1-2-18-16,0 2-11 0,3-2-37 0,-4 3 7 16,5-2-10-16,-3 1-24 15,-4 0 1-15,2-2 13 0,-3 2-21 0,0 0-13 0,-2 0-30 16,-12 2-21-16,22-3 2 16,-13 1-32-16,-9 2-37 0,16-3-27 0,-16 3-62 0,11-2-26 15,-11 2-48-15,0 0-36 16,8-5-338-16,-8 5 58 0,0 0 35 0,0 0 83 15</inkml:trace>
  <inkml:trace contextRef="#ctx0" brushRef="#br0" timeOffset="-75556.83">11730 15626 819 0,'0'0'284'0,"0"0"-23"0,0 0 5 0,0 0-20 0,12-4-13 16,-12 4-21-16,0 0 21 16,0 0-54-16,0 0 3 0,6-6-23 0,-6 6-8 15,0 0 5-15,0 0-20 0,0 0-19 16,0 0-4-16,3-10-11 0,-3 10-4 0,0 0-22 15,0 0-17-15,0 0 10 0,0 0-17 0,0 0-19 0,0 0-5 16,0 0-5-16,0 0 8 16,0 0-13-16,0 0-6 0,-21-9 9 0,21 9 7 15,0 0-13-15,0 0-15 0,-29 11-7 16,22-6 32-16,-1 0-27 0,1 2 4 0,-3-2-12 0,3 2 5 16,0-2 28-1,-2 2-18-15,4 0-10 0,5-7 5 0,-10 14-3 0,4-7-2 16,3 0-7-16,3-7-6 0,-4 14 7 0,4-14 1 0,-3 14 2 15,3-14 6-15,4 14-16 16,-4-14 13-16,7 14-11 0,-1-8 34 0,1 0-7 0,-1 1-22 16,4 0-1-16,-2-1 1 15,1-2 9-15,2 3-14 0,-3-1 9 0,2 0 30 16,2 0-36-16,-4-2 8 0,1 2-3 16,-1-2 8-16,-8-4-10 0,13 7 2 0,-7-3-20 0,-6-4 15 15,8 6 1 1,-8-6 1-16,0 0 11 0,8 8-2 0,-8-8 9 0,0 0 29 15,0 0-28-15,0 0-6 0,0 0 34 0,-15 14-20 16,15-14-11-16,-12 3 0 0,12-3 18 16,-16 2-10-16,6 0-6 0,10-2 6 0,-21 2 5 0,9 0 0 15,12-2 0-15,-21 1-8 16,11-1-2-16,10 0 5 0,-21 2-16 0,11 0 6 16,10-2-8-16,-20 1 5 0,12 0-39 15,8-1-2-15,-14 3-7 0,14-3-11 0,-12 1-3 16,12-1-50-16,0 0-4 0,-10 5-6 0,10-5-9 0,0 0-10 15,0 0-43-15,0 0-16 16,0 0-40-16,0 0-137 0,0 0-265 16,39 5 33-16,-26-7 38 0,0 1 87 0</inkml:trace>
  <inkml:trace contextRef="#ctx0" brushRef="#br0" timeOffset="-75087.05">12146 15711 529 0,'0'0'200'0,"-11"-6"-16"0,11 6-7 0,0 0-18 0,-14-4-13 16,14 4-13-1,0 0-13-15,-18 4-20 0,18-4 5 0,-16 3-8 0,8 0 0 16,-2 2-17-16,1 0 19 0,-1-1-9 0,1 1-6 0,0-1 6 15,9-4-18-15,-17 12-6 16,10-7-17-16,1 0-6 0,6-5 11 0,-8 9-18 16,8-9-10-16,-7 8-26 0,7-8 15 15,-4 8 5-15,4-8 9 0,0 0-4 0,0 0-17 16,0 0 12-16,11 14-9 0,-11-14 1 16,10 2-4-16,-10-2 2 0,0 0-12 0,20-2-14 0,-20 2 19 15,12-6 5-15,-12 6-26 16,16-5 41-16,-16 5-3 0,13-4-12 0,-13 4 25 15,8-6-2-15,-8 6 10 0,10-4 8 0,-10 4-14 0,0 0-6 16,10-4-4-16,-10 4 3 16,0 0-7-16,0 0 4 0,0 0 1 0,0 0 15 0,0 0-36 15,11 13 15-15,-11-13-2 16,0 0 11-16,2 10-14 0,-2-10-13 0,0 0 1 16,0 14 0-16,0-14-14 0,0 0-12 15,1 12-53-15,-1-12-9 0,0 0-43 0,7 10-41 16,-7-10-54-16,0 0-109 0,7 5-324 0,-7-5 52 0,0 0 34 15,12 1 68-15</inkml:trace>
  <inkml:trace contextRef="#ctx0" brushRef="#br0" timeOffset="-74126.61">12264 15721 586 0,'11'-1'274'0,"-11"1"-31"15,0 0-13-15,0 0-23 0,7 13-15 0,-7-13 0 0,3 10-20 16,-3-10-3-16,0 15-28 16,0-15 2-16,0 16-5 0,0-16 6 0,0 16-40 15,0-16 12-15,-1 15-27 0,-1-5 11 16,2-10-8-16,-3 14-18 0,3-14-15 0,-2 11 13 0,2-11 23 16,-2 10 15-1,2-10-13-15,0 0-18 0,-3 11-12 0,3-11 15 0,0 0-10 16,0 0 7-16,0 0-15 0,0 0 8 0,0 0-26 0,0 0-5 15,0 0 5-15,0 0 0 16,0 0-8-16,0 0-35 0,0 0 12 0,10-34 11 0,-5 26-19 16,-5 8 4-16,12-15-22 15,-6 6 9-15,0 2 15 0,1 0-16 0,1 0-28 16,1 1 13-16,-1 0-2 0,-8 6 15 16,18-8 0-16,-9 6-3 0,1 0-15 0,-10 2 13 0,20 0-6 15,-20 0 14 1,21 5-32-16,-11-3-4 0,-2 3-3 0,2-1 10 0,-2 3-2 15,0-1 13-15,-8-6 4 0,11 11 1 0,-6-6-11 16,-5-5 26-16,8 13-30 0,-8-13 17 16,5 11-13-16,-5-11 3 0,2 13 3 0,-2-13 2 0,-2 10 15 15,2-10-4-15,0 0 7 16,-5 12-6-16,5-12 17 0,0 0-14 0,-9 5 21 16,9-5-13-16,0 0-5 0,0 0 18 15,0 0-23-15,0 0 20 0,0 0-12 0,0 0 17 16,0 0-22-16,-18-18 7 15,18 18 0-15,1-12-18 0,-1 12 6 0,0 0-6 0,9-24-18 16,-5 16 16-16,3 0-11 0,0-1 13 0,2 1-12 16,-2 1 7-16,5-2-16 0,-2 0 19 15,3 3-5-15,-2-1-21 0,2 4 18 0,0-1 2 0,-2 2 1 16,-11 2-6 0,21-2 8-16,-21 2-23 0,17 3 16 0,-7 0 4 0,-10-3 3 15,13 8 0-15,-7-2 26 0,-1 1-11 16,-5-7-4-16,8 13 17 0,-6-5-7 0,1 1 7 15,-3-9 15-15,3 20-4 0,-2-12 4 0,-1-8-7 0,1 17 3 16,1-8 7-16,-2-9-7 16,1 16 2-16,1-9 12 0,-2-7-14 0,3 13 2 15,-3-13 28-15,5 10-28 0,-5-10 18 16,11 8-18-16,-11-8 16 0,13 5-4 0,-13-5-14 0,17 3-1 16,-17-3-12-1,18 0-3-15,-18 0-10 0,23-6-10 0,-9 0-14 0,-2 2 6 16,2-1-30-16,0-3 9 0,-1 0 21 0,2 0-23 15,-3-2 8-15,-2 0 2 0,2-3-3 16,-2 2-14-16,0-1 17 0,-2 0-3 16,-2 2 19-16,0-1 12 0,-2 3-2 0,0-3-8 15,-4 11 8-15,4-16 15 0,-4 16-25 0,2-11-6 16,-2 11 31-16,0 0-13 0,0 0 16 16,-11-11 7-16,11 11 29 0,0 0-24 0,0 0 32 15,-29 11-34-15,22-5 15 16,-1-1-13-16,0 4 8 0,-1-2 19 0,2 2-19 0,1 0 7 15,2 0-1-15,-1 0-16 0,1 0 23 0,3 1-23 16,1-10 5-16,0 18 2 0,0-18 11 16,4 16-21-16,0-7-12 0,5-2 7 0,-1 0-28 0,3-1-33 15,2 1-39-15,4-2-22 16,2 1-90-16,3-4-90 0,5 1-456 0,1-1 42 16,3-1 94-16,0-2 67 0,2-2 38 15</inkml:trace>
  <inkml:trace contextRef="#ctx0" brushRef="#br0" timeOffset="-73066.52">13690 15573 957 0,'0'0'317'0,"0"0"-35"0,0 0-19 16,-1-12-48-16,1 12-15 0,0 0 0 0,0 0-36 16,0 0-16-16,0 0 1 0,0 0-9 15,0 0-9-15,0 0-11 0,0 0-15 0,-19 31 3 0,15-19-11 16,-3 0-5-16,1 4 3 16,-3 2-3-16,1 2-10 0,0-1-8 0,-1 1 0 15,1 1-28-15,-1-1 6 0,1 0 1 16,0-2-2-16,1 1-15 0,-1-1 0 0,1-2 13 0,1-1-3 15,-2 0-26-15,3 0-7 0,0-2 8 0,1-3-14 16,0 1-9-16,-1 0-26 16,2-2 2-16,3-9 0 0,-6 14-17 0,6-14-16 15,-3 11-15-15,3-11-3 0,0 0-36 16,0 0-7-16,0 0-3 0,0 0 13 0,0 0-15 0,0 0 4 16,0 0-9-16,0 0 35 15,0 0-7-15,25-27-26 0,-20 17 5 0,-1-4 10 16,2-1 29-16,-1-1-6 0,1 1 6 0,-1-1 27 0,1-2 34 15,1-1-2-15,1-1 20 16,1 0 33-16,-2 3 10 0,0 2 31 0,2-1-5 0,-2 1 11 16,0 1-17-16,-1 0 32 15,3 1-26-15,-3 0 20 0,3 2-14 0,-2 1 35 16,1 2-26-16,0 0 26 0,0-1-31 16,-3 3-2-16,5 0 10 0,-3 0-11 0,-7 6-22 0,17-6 17 15,-7 4-27-15,-10 2 30 16,17-2-25-16,-17 2-1 0,20 6-10 0,-10-4-15 15,-1 4 10-15,-1 0 1 0,2-2-17 0,-5 4-7 0,-5-8-7 16,10 13-6-16,-7-6 34 16,-3-7-29-16,3 14 11 0,-3-14 0 0,-3 15 4 0,-1-6 1 15,-2 0-5-15,0 0 10 16,-1-1 2-16,0 0 6 0,-5 0 5 0,5-1-24 16,-5 1-4-16,0-2 15 0,3 2-44 15,-1-2-7-15,-3-1 2 0,5 1-20 0,-2-2-10 0,0 1-27 16,2-1-19-16,8-4-54 0,-13 8-52 0,13-8-25 15,-11 6 3-15,11-6-44 16,-6 6-249-16,6-6-99 0,0 0 59 0,0 0 66 0,0 0 13 16</inkml:trace>
  <inkml:trace contextRef="#ctx0" brushRef="#br0" timeOffset="-72226.79">14044 15743 737 0,'6'-7'294'16,"-6"7"-30"-16,2-9-1 0,-2 9-12 0,0 0-33 0,0 0-29 15,-2-14 13-15,2 14-40 16,0 0-27-16,0 0-17 0,0 0-10 0,-18-4 2 0,18 4-23 16,0 0 2-16,-24 8-9 15,14-4-22-15,2 1 1 0,-2 1 3 0,0 0-8 16,3-1-6-16,-1 2 1 0,0-1-29 15,1 0-17-15,7-6-3 0,-8 11-3 0,8-11 11 0,-8 11-13 16,8-11 10-16,-3 9-15 0,3-9-11 0,0 0 8 16,0 0-2-16,11 12-3 15,-11-12 5-15,11 3 16 0,-11-3-11 0,16 0 11 0,-16 0-21 16,17-5 3-16,-17 5 15 16,16-8 15-16,-7 5 8 0,0-2 8 0,-2-1 10 0,-7 6 2 15,14-7 13-15,-14 7-20 0,10-6 3 0,-10 6-6 16,9-5-30-16,-9 5-3 15,0 0 2-15,0 0 6 0,0 0 7 0,0 0 0 0,0 0-12 16,0 0 7-16,0 0 1 0,16 11-1 16,-16-11-13-16,0 0 11 0,6 10 5 0,-6-10-3 15,3 8-28-15,-3-8-2 16,8 6-19-16,-8-6-17 0,9 5 2 0,-9-5 8 0,10 4-36 16,-10-4-5-16,15 1-18 15,-15-1 39-15,17-3 9 0,-17 3-7 0,23-3 5 0,-11-1 26 16,0-1-31-16,0-1 33 15,2 0 11-15,1-2 2 0,-4 0 8 0,3-1 25 16,-3 0 0-16,1-1 21 0,-1 0 0 0,0 0 5 0,-2-1 15 16,-2 2-20-16,-1 1 18 0,-1-1 7 15,1 2-9-15,1-1-9 0,-7 8-22 0,5-10 17 16,-5 10 3-16,3-9-26 16,-3 9 11-16,0 0 17 0,0 0-20 0,0 0 0 15,0 0-2-15,0 0 10 0,0 0-6 16,0 0-9-16,0 0 7 0,0 0 2 0,0 0-4 0,-29 17 25 15,29-17-28-15,-8 13-3 0,8-13 39 0,-2 12-41 16,2-12 5-16,-2 13-6 16,2-13 11-16,2 14 8 0,-2-14-28 0,4 14 17 0,-1-7-10 15,1 0 1-15,2 2 4 16,0-2 0-16,0 0-2 0,3 0 13 0,-2 0-13 0,1 0 2 16,1-1-30-16,-2 1 32 15,2-2-1-15,-2 1-14 0,1-1-2 0,-8-5 21 16,11 9-42-16,-11-9 19 0,8 7-21 0,-8-7-8 0,6 8 16 15,-6-8 10-15,0 0 2 0,0 0 16 16,0 0-13-16,0 0 5 0,-12 17 5 0,12-17-2 16,-13 5-8-16,13-5 10 15,-15 4-5-15,6-2 18 0,9-2-46 0,-16 3 10 0,16-3-7 16,-18 2-11-16,9 0-12 16,9-2 2-16,-15 1-16 0,15-1-19 0,-11 3-57 0,11-3-52 15,0 0-45-15,0 0-26 16,-17 1-149-16,17-1-268 0,0 0 15 0,0 0 139 15,0 0 15-15</inkml:trace>
  <inkml:trace contextRef="#ctx0" brushRef="#br0" timeOffset="-71307">14759 15687 611 0,'0'0'269'0,"0"0"-21"0,5-8-40 16,-5 8-14-16,0 0-43 0,0 0 16 15,0 0 9-15,0 0-40 0,0 0-21 0,0 0 5 16,0 0-17-16,0 0 12 16,0 0-41-16,-39 13 18 0,32-7-7 0,0-1-3 0,-1 1 0 15,0 2-6-15,3 0-27 16,-3-1 2-16,3 1-2 0,-2 2-6 0,1-2 6 0,0 0-5 15,4 2-6-15,2-10 8 0,-6 19-28 0,3-10-3 16,3-9-12-16,0 18 2 16,0-18 13-16,3 15-36 0,1-7 8 15,2-1-41-15,2 0-29 0,1 0-7 0,-1-2-33 16,2 0-13-16,3-1-21 0,1-1-2 0,0 0-51 0,-1-2 35 16,1 0-7-16,0-1 7 15,1-1 6-15,-2-2 0 0,4 0 63 0,-4-2-76 16,4 0 64-16,-4-1 51 0,0-1 5 0,-2 0 0 0,-3-1 59 15,1 1 41-15,-1-2-2 0,-2 1 14 16,-1 1-17-16,-5 7 31 0,6-15 4 0,-6 15-12 16,3-11-8-16,-3 11 6 15,0-10-3-15,0 10 10 0,0 0-26 0,-11-6 26 0,11 6-21 16,0 0 24-16,-17 0-21 16,17 0-5-16,0 0 5 0,-22 3 0 0,22-3-5 0,-12 7 0 15,12-7-10-15,-12 7-49 16,12-7-10-16,-7 8 23 0,7-8-18 0,-8 7-11 15,8-7-9-15,0 0 20 0,-3 10-21 0,3-10 3 0,0 0-2 16,0 0 7-16,0 0-26 0,17 10 16 16,-17-10-5-16,0 0-18 15,16-1 61-15,-16 1-48 0,0 0-5 0,21-8 25 16,-21 8-8-16,13-4 16 0,-13 4 8 0,12-2-11 0,-12 2 44 16,0 0-34-16,13-2 14 15,-13 2 25-15,0 0-31 0,13 6 28 0,-13-6-5 0,7 7 24 16,-7-7-32-16,7 9 21 0,-7-9-7 0,7 10-4 0,0-6-9 15,-7-4 33 1,10 11-23-16,-4-6 15 0,1 0-28 0,-7-5-5 0,17 6-8 16,-9-2-3-16,2-1-42 0,-10-3 17 15,23 1-16-15,-12-1 16 0,-11 0-20 0,23-3 35 16,-12 1 19-16,0-1-27 16,1-2-1-16,-1 0 37 0,2-2 8 0,-2-2 1 0,0 0-1 15,-1-2-8-15,3-2-9 0,-3-1 25 0,0-5-11 16,1 1 6-16,0 0 8 0,-2-1 9 15,2-1-17-15,-3 0 49 0,-1 2 1 0,1 2 35 16,-3 1-1-16,1 3-2 16,-2 0-29-16,-1 4 19 0,-3 8-24 0,3-14 11 0,-3 14 2 15,0 0-5-15,0 0 11 0,0 0-16 16,0 0-6-16,0 0 17 0,0 0-6 0,0 0 8 16,-30 22 4-16,26-10-4 15,-1 1-10-15,1 2-3 0,0 0 0 0,0 1-3 16,1 0-17-16,0 1-31 0,2 0 12 0,1-3-43 0,0 4-69 15,1-3-13-15,4 1-58 0,1 1-22 16,1-1-429-16,5 0 41 0,3-2 120 0,2-2-10 16</inkml:trace>
  <inkml:trace contextRef="#ctx0" brushRef="#br0" timeOffset="-70637.04">15933 15642 627 0,'0'0'248'0,"0"0"-2"16,0 0-29-16,-11-5-12 0,11 5-16 0,0 0 6 0,0 0-34 16,0 0 6-16,0 0 12 15,-18 14-33-15,18-14-3 0,-10 11 0 0,6-7-12 16,4-4-1-16,-9 13-32 0,5-5 2 16,4-8-11-16,-7 14 1 0,1-7 10 0,2 2-36 15,0 0-8-15,4-9-2 16,-5 17 22-16,4-8-22 0,1-9-3 0,-2 14-5 0,2-14-5 15,2 15 8-15,1-6-18 0,-3-9-18 0,6 15-19 16,-1-8-4-16,2 0-49 0,0-1-23 16,2 1-35-16,2-2-47 0,-3 0-67 0,4-1-7 15,-1-2-12-15,2 0-101 16,-2-1-284-16,5-2 21 0,-4 1 99 0,2-3 47 0</inkml:trace>
  <inkml:trace contextRef="#ctx0" brushRef="#br0" timeOffset="-69056.79">16978 15727 611 0,'0'0'174'0,"-2"16"8"0,2-16-23 15,-6 22-18-15,3-11-6 0,-2 5-20 0,1-3 8 16,-2 3-36-16,1 0 31 16,-4-1-21-16,1 4-28 0,-2 0-2 0,0-3-13 15,0 3 7-15,0-2 1 0,-1-1-44 16,-2 2 28-16,5-4-11 0,-5 2-6 0,5-4 1 0,-1 0-12 16,-1-1-20-1,3-2 25-15,0-1-21 0,1 0 14 0,2-1-16 0,4-7-6 16,-10 9 9-16,10-9 5 0,-7 6 2 15,7-6-2-15,0 0-11 0,0 0-5 0,0 0-12 16,0 0 38-16,0 0-5 0,0 0-6 0,-4-23 1 0,4 23 5 16,6-22-11-16,-3 9-2 15,2-4 11-15,3-3-11 0,1 0-3 0,0-1 16 16,2-2-34-16,2-1 34 16,-1-1-8-16,2 0 3 0,-1 0-5 0,3 0 20 0,-1 1 5 0,4 1 20 15,-2 2-12 1,-2 4-13-16,-1 2 8 0,3 1 5 0,-2 2-26 0,0 1 8 15,-1 4-8-15,2 1 11 0,-4 0 2 0,4 4 0 16,-3 1-10-16,-1 1 10 0,-12 0-21 16,26 4 24-16,-11 2-11 0,-3 2 3 0,3 2-31 0,-5 0-2 15,-1 1-26-15,-3 2 18 16,-1-1-10-16,-2-1 7 0,-2 0-28 0,-2 2 11 16,1-13 4-16,-5 21-9 0,1-9 17 15,-1-2 5-15,-2 0 19 0,1 0 4 0,-1-2-33 16,-2 0 11-16,-1 0 7 15,0-2-39-15,2 1-40 0,-2-1-28 0,0-1-16 0,2 0-18 16,-3-3 18-16,11-2-132 0,-16 3-216 0,16-3-13 16,0 0 72-16</inkml:trace>
  <inkml:trace contextRef="#ctx0" brushRef="#br0" timeOffset="-68826.28">17351 15781 593 0,'-3'21'220'16,"2"-11"-12"-16,-1 0-26 0,-2 0-8 0,1 1-11 16,1 1-14-16,-3-4-13 15,1 2-29-15,0 0-35 0,-2-2-31 0,-2 1-18 0,5 0-49 16,-1-1-43-16,4-8-51 0,-9 12-47 0,5-7-265 15,4-5-75-15,-11 9 41 0</inkml:trace>
  <inkml:trace contextRef="#ctx0" brushRef="#br0" timeOffset="-68637.02">17419 15605 806 0,'0'0'235'0,"0"0"-32"0,0 0-1 16,0-12-13-16,0 12-12 0,0 0-31 0,0 0-34 0,0 0-48 15,0 0-25 1,0 0-57-16,0 0-69 0,0 0-87 0,0 0-29 0,0 0-342 16,7-6 26-16,-7 6 53 0</inkml:trace>
  <inkml:trace contextRef="#ctx0" brushRef="#br0" timeOffset="-67636.19">17635 15521 719 0,'3'15'233'0,"-3"-15"10"0,0 0-31 0,-7 22-4 15,3-11-16-15,-3 2 20 0,1 2-56 0,-1 0-23 0,0 0-7 16,-3 4-16 0,0-1-13-16,0 2 26 0,-2-2-31 0,2 1-10 0,0 0-8 15,-1-1-2-15,-1-2-23 0,3 2 12 16,-2-1-12-16,1-1 17 0,5-3-22 0,-4 3-8 16,1-4 4-16,4-2-9 15,-1 2-21-15,1-2 6 0,1 0-3 0,0 0-1 0,3-10-35 16,-1 15 13-16,1-15-18 0,6 14 5 0,-2-9-33 15,-4-5 2-15,10 10-36 0,1-6 11 16,-2-2 15-16,-9-2 2 0,18 4-9 0,-8-4 7 0,-10 0-16 16,21-2 22-1,-10-1-6-15,1-1 7 0,0 2 14 0,-2-3 7 0,2-1 3 16,2-1 2-16,-1 0-23 0,-1-1 49 16,1 0 8-16,-3 0-16 0,1 0 18 0,0-3 5 15,-2 2-10-15,-1 1 26 16,1-2-29-16,-2 2 8 0,0-2 31 0,0 2 3 0,-1-1-11 15,-2 1 10-15,-4 8-12 0,6-15 25 0,-4 8-20 16,-2 7-3-16,2-13 0 0,-2 13-10 16,3-9 13-16,-3 9-11 0,0 0 6 0,0 0-3 15,-9-14-5-15,9 14-13 16,-10-3 8-16,10 3 20 0,0 0 8 0,-19 3-18 0,19-3 10 16,-13 6-15-16,13-6-10 0,-17 10 25 15,8-4 3-15,1 2 2 0,-1 1-28 0,1 2 16 16,1-1 12-16,-2 1-25 0,0 0-10 0,3 0 25 0,-1 2-13 15,1-3 1 1,2 0-11-16,-3-1 0 0,5 3 13 0,0-2-8 0,2-10-10 16,0 19 8-16,0-19 2 0,4 16-18 15,-1-7-7-15,2-2 10 0,2 0-39 0,0-3 34 16,2 2-31-16,-9-6-5 16,20 5 3-16,-8-4-14 0,1-1 11 0,-13 0 3 0,27-5-14 15,-13 1 19-15,3-1-8 16,0-1 20-16,1 0-22 0,-2-3 42 0,2 2-19 0,0-4 15 15,1 1-6-15,-4 0 1 0,0 0 15 0,-1 2 2 0,-1-1-4 16,-3-1 4 0,1 0 11-16,0 2-10 0,-4 2 5 0,-1-1 25 0,2-1-23 15,-8 8-15-15,9-11 10 0,-9 11 10 16,5-9-4-16,-5 9-11 0,5-6 0 0,-5 6 28 16,0 0-26-16,0 0 16 15,0 0-31-15,0 0 29 0,0 0 4 0,0 0-4 0,0 0-4 16,0 0-14-16,0 0 7 0,0 0-13 0,0 0 6 15,0 0 17-15,0 0-2 0,0 0-3 16,0 0-10-16,-20 21 8 0,20-21-21 0,-3 9 21 16,3-9-19-16,0 0 22 15,-2 14-19-15,2-14 16 0,0 11-13 0,0-11 17 0,-2 12-32 16,2-12 28-16,-3 11-11 0,3-11 6 16,-3 14-1-16,3-14-15 0,-6 13 24 0,4-7-11 15,2-6 7-15,-6 13 11 16,6-13-5-16,-6 11 20 0,6-11-12 0,-8 11-1 0,8-11 29 15,-1 10-21-15,1-10 16 0,-3 9 2 0,3-9-8 16,0 0-10-16,7 14 13 0,4-9-13 16,-1-1-53-16,5 2-27 0,2-1-60 0,5 1-31 15,1-2-126-15,3 3-394 16,1-2 64-16,3 0 82 0,-2-2 13 0,-1-1 48 0</inkml:trace>
  <inkml:trace contextRef="#ctx0" brushRef="#br0" timeOffset="-56806.21">16172 15668 353 0,'0'0'141'0,"0"0"-11"0,-10-5 1 16,10 5 2-16,0 0-39 15,0 0 32-15,0 0-3 0,0 0-57 0,0 0 47 0,0 0-31 16,0 0-3-16,0 0-2 0,0 0 25 16,0 0-38-16,0 0 0 0,0 0-5 0,0 0 10 15,0 0-15-15,0 0-13 16,0 0 3-16,0 0-11 0,0 0 15 0,0 0 14 15,0 0-52-15,0 0 16 0,0 0-19 0,0 0 24 0,0 0-18 16,-17 7 30-16,17-7-32 0,-7 6 7 16,7-6-3-16,-8 8 21 0,8-8-36 0,-7 10 13 15,7-10-13-15,-7 11 20 16,1-5-25-16,6-6 0 0,-7 11 5 0,7-11 7 0,-6 11-17 16,6-11 18-16,-4 12-3 15,4-12-23-15,-3 11 13 0,3-11-5 0,-1 10 10 0,1-10-16 16,0 0-4-16,4 15 5 0,-4-15 4 0,7 9 9 15,-1-4-8-15,-6-5 12 16,11 10-4-16,-4-6-9 0,-7-4 34 0,13 8-33 0,-5-4 18 16,-8-4-6-16,15 5-9 0,-10-2 7 15,-5-3 5-15,16 2-3 16,-16-2 1-16,12 2 2 0,-12-2-5 0,13 0 10 16,-13 0-5-16,13 0 0 0,-13 0-12 0,0 0 22 0,14-4 24 15,-14 4 2-15,10-6-16 16,-10 6-15-16,7-6 1 0,-7 6 24 0,9-9-9 0,-9 9 15 15,8-11-15-15,-8 11 17 0,4-11-10 0,0 1-12 16,-4 10-8-16,5-15 10 16,-4 6 2-16,0-1 19 0,-1 10-39 0,5-17-5 0,-2 9 0 15,-3 8 8-15,1-16 20 16,-1 16-15-16,0-14-16 0,0 14 11 0,0-11-31 0,0 11 10 16,-3-15 5-16,3 15 18 15,-6-12-17-15,6 12-19 0,-8-8 3 0,8 8 0 16,-10-5-8-16,10 5 1 0,-11-3-45 0,11 3-19 0,0 0-32 15,-20 4-43-15,20-4 3 0,-10 8 5 16,10-8-106-16,-11 10 86 0,6-4-316 0,5-6 34 16,-9 12 23-16</inkml:trace>
  <inkml:trace contextRef="#ctx0" brushRef="#br0" timeOffset="-55926.46">16459 15789 337 0,'0'0'172'16,"-6"12"-67"-16,6-12 20 0,-5 12-12 0,5-12 2 0,-6 14-23 16,3-8 18-16,3-6-5 15,-7 14-10-15,4-7-13 0,3-7-10 16,-4 11 7-16,4-11 21 0,-4 10-31 0,4-10 10 16,-5 8-20-16,5-8 5 0,0 0 31 0,-3 13 2 15,3-13 16-15,0 0-6 0,0 0-15 16,-6 8 11-16,6-8-21 0,0 0-8 0,0 0 5 0,0 0 11 15,0 0-13-15,0 0-11 0,0 0-2 0,0 0-5 16,0 0-23-16,0 0 41 16,0 0-19-16,0 0 1 0,4-36-38 0,-4 36 35 0,4-13-12 15,2 5-14-15,-2-1-17 16,-4 9 20-16,10-16-15 0,-4 7 10 0,1 1-15 0,0 1-2 16,-2-1-4-16,1 2-4 15,1-2 17-15,3 3-10 0,-3 0-15 0,-7 5 36 16,13-7-26-16,-13 7-7 0,13-4-1 0,-13 4 3 0,12 0-5 15,-12 0-3-15,0 0 16 16,17 4-18-16,-17-4-11 0,10 7 26 0,-4-2 11 0,-6-5-14 16,10 9-15-16,-10-9 19 15,8 8-9-15,-8-8 18 0,7 9-22 0,-7-9 4 16,5 10 6-16,-5-10 7 0,5 8-5 16,-5-8-15-16,6 7 0 0,-6-7 25 0,0 0-15 0,5 9 10 15,-5-9-10 1,0 0 5-16,6 6 6 0,-6-6 1 0,0 0-1 0,0 0-6 15,0 0-5-15,0 0 20 0,0 0-4 0,0 0-4 0,0 0-12 16,0 0 13-16,0 0-21 16,0 0 26-16,0 0-7 0,0 0 1 0,10-20-12 0,-10 20 13 15,3-13-10-15,-3 13 7 16,7-15-5-16,-2 7 5 0,1 0-15 0,0 1 0 16,0-1 10-16,-1 1-10 0,4 1-13 15,-9 6 21-15,12-12-11 0,-6 8 6 0,-6 4 4 0,13-8-17 16,-13 8 2-16,13-4 5 0,-13 4-12 0,15 0 20 15,-15 0-26-15,0 0 3 16,21 5-10-16,-13-1 7 0,-8-4 11 0,16 7-6 16,-8-2-14-16,-3 3 27 0,3-3-33 15,-2 2 21-15,0 0-9 0,0 0 6 0,-3 1-2 16,-3-8-3-16,8 15-8 0,-5-8 18 16,-3-7 2-16,2 15-4 0,-2-6 5 0,0-9 2 15,-1 15-8-15,1-15-2 0,-3 14-2 16,3-14-19-16,-7 15 3 0,4-9-25 0,3-6-37 15,-4 12-12-15,4-12-41 0,-6 11-13 0,6-11 0 0,-4 7-15 16,4-7-57-16,-6 8-48 16,6-8-274-16,0 0 117 0,0 0-19 0</inkml:trace>
  <inkml:trace contextRef="#ctx0" brushRef="#br0" timeOffset="-53386.47">18971 15654 552 0,'4'-7'208'0,"-4"7"-6"0,0 0-2 15,0 0-29-15,0 0-2 0,0 0-13 0,0 0-10 0,0 0-18 16,0 0-26-16,0 0 19 16,0 0-6-16,0 0-28 0,0 0 5 0,0 0-18 15,0 0 8-15,0 0-25 0,0 0 7 16,-20 26-8-16,16-20-7 0,4-6 17 0,-7 13-20 15,3-7-10-15,4-6 0 0,-7 13-3 0,4-6 5 0,3-7-35 16,-6 14 41-16,6-14-55 16,-6 11-7-16,6-11-10 0,-5 12-38 0,5-12-44 15,-1 10-36-15,1-10-26 0,0 0-56 16,1 14 11-16,-1-14-341 0,0 0 31 0,10 8 27 0,-10-8 40 16</inkml:trace>
  <inkml:trace contextRef="#ctx0" brushRef="#br0" timeOffset="-53026.82">19006 15478 373 0,'0'0'151'0,"0"0"-33"16,-14 18-11-16,14-18 9 0,0 0-22 0,0 0 24 0,0 0-28 15,0 0 12-15,0 0-10 16,0 0 18-16,0 0-5 0,0 0-28 0,28-18-3 16,-28 18 16-16,3-10 20 0,-3 10-33 15,3-9 15-15,-3 9-18 0,0 0-5 0,2-15-33 16,-2 15 15-16,0 0 6 0,-3-14-34 0,3 14-3 0,0 0-28 15,0 0 26-15,-6-9-15 16,6 9-16-16,0 0 3 0,0 0-11 0,0 0-55 16,0 0 9-16,0 0-48 0,0 0-34 15,-30 18-32-15,27-10 60 0,3-8-240 0,-5 14-135 0,3-7 12 16,2-7 146 0</inkml:trace>
  <inkml:trace contextRef="#ctx0" brushRef="#br0" timeOffset="-52537.05">19091 15716 424 0,'0'0'187'16,"-4"13"0"-16,4-13-26 0,-6 11-4 0,6-11 4 15,-3 11-38-15,3-11-13 0,-5 10-3 16,5-10-12-16,-6 9 2 0,6-9-15 0,-4 9 20 0,4-9-22 16,0 0 32-16,-3 9-19 15,3-9-4-15,0 0-7 0,0 0 5 0,0 0 10 16,0 0-27-16,0 0 4 0,0 0-18 16,0 0-10-16,0 0 33 0,0 0-27 0,0 0 4 15,0 0-15-15,0 0 15 16,0 0-10-16,25-20-7 0,-16 13-14 0,-2 0 27 0,3-4-12 15,0 1-27-15,2 2-5 0,0-1-13 0,-2-1-3 16,4 1 13-16,-3 1-7 0,-1 2-3 16,1 0-11-16,-2 1 29 0,-1-1-5 0,2 3-21 0,-10 3-5 15,16-4 15 1,-16 4-14-16,14 0 11 0,-14 0-4 0,13 4 0 0,-13-4-8 16,11 8 31-16,-6-3-18 0,-5-5-3 15,9 11 8-15,-3-5-3 0,-3 3-7 0,2-2 28 16,-5-7-38-16,8 17 22 0,-3-10-20 0,-1 3 3 0,0-2-36 15,1 0-44-15,0-1-61 16,2 1-51-16,0-1-24 0,0-1 29 0,1 0-98 16,3-1-247-16,0-1 7 0,0-2 40 15,2 1 99-15</inkml:trace>
  <inkml:trace contextRef="#ctx0" brushRef="#br0" timeOffset="-51956.88">20177 15532 729 0,'4'-10'233'0,"-4"10"2"15,0 0-30-15,0 0 3 16,0 0-40-16,0 0-6 0,-2-14-6 0,2 14-8 0,0 0-15 15,0 0 18-15,0 0-46 0,-9-11-2 0,9 11-14 16,0 0-9-16,-10-5-6 0,10 5-5 16,0 0-18-16,-16-1 8 0,16 1 3 0,0 0-4 15,-23 4-19-15,23-4 12 16,-16 3-33-16,7 1 0 0,-1 0 15 0,-1 2-7 0,2 0-3 16,-2 1 8-16,0 0-3 0,-1 2 0 15,1 0-33-15,3 3 25 0,-1-1-17 0,2 2 4 16,-2-1 9-16,4-1-19 0,1 1 8 0,-1-1-15 0,3 2 15 15,0-2 11 1,2 1-19-16,0-12-7 0,2 21 0 0,2-8 12 0,2-2 8 16,2 1 8-16,0-1-8 0,2-1 8 15,3-2-15-15,0 0 15 0,1-2-10 0,0 0-1 16,2 0-9-16,-1-3-16 16,1 1-3-16,-1-2-4 0,-2-1-24 0,1-1 31 0,-1 0-66 15,-13 0-39-15,24 0-36 0,-13-1-30 0,-11 1-52 16,19-1 6-16,-19 1-73 0,18-4-293 15,-18 4 40-15,14-3 52 0,-14 3 53 0</inkml:trace>
  <inkml:trace contextRef="#ctx0" brushRef="#br0" timeOffset="-51576.61">20441 15683 821 0,'0'0'266'0,"0"0"-15"0,0 0-10 0,0 0-11 0,0 0-33 16,0 0-18-16,0 0-10 0,0 0 0 16,0 0-7-16,21 0-24 0,-21 0-28 0,22 0 10 15,-7 0-17-15,1 0 22 16,2 0-51-16,1 0-10 0,4 1-2 0,-2-1 7 0,2 0-18 16,1 0-2-16,-3 2-26 15,1-1-8-15,-1 0-23 0,-2 0-7 0,0 1-57 0,1 0-12 16,-5-2-75-16,-1 0-58 15,-3 1-37-15,-11-1-56 0,13 3 11 0,-13-3-318 16,14 3 105-16,-14-3 8 0,11 1 46 0</inkml:trace>
  <inkml:trace contextRef="#ctx0" brushRef="#br0" timeOffset="-51206.27">20619 15531 601 0,'0'0'197'0,"0"0"-5"0,0 0-8 16,0 0-12-16,0 0 7 0,0 0-30 0,0 0-19 15,0 0 21-15,0 0-49 0,0 0 9 16,0 0-9-16,-9 23-10 0,9-23 10 0,0 16-20 16,-6-5-10-16,6-1-5 15,-2 3-3-15,-1-1 7 0,2 2-20 0,-1 2 6 0,0-3-11 16,-1 4 2-16,0-5-4 16,0 5 0-16,1-2-16 0,0-2-8 0,-2 2-30 0,2-2-31 15,2 0-79-15,0-1-44 16,0 0-36-16,0-1 8 0,0-11-94 0,6 18-303 15,-2-9 26-15,0-2 79 0,3 0 49 0</inkml:trace>
  <inkml:trace contextRef="#ctx0" brushRef="#br0" timeOffset="-50836.75">20977 15641 793 0,'0'0'330'0,"0"0"-35"0,0 0-16 0,14-4-13 15,-14 4-28-15,0 0-18 0,16 0-13 0,-16 0-12 0,16 1-13 16,-16-1-21 0,21 2-18-16,-8-2-12 0,0 1-6 0,2 0-10 15,2 0-28-15,0 1 11 0,0-2-32 0,2 1-17 16,-2 0-13-16,-2 0-11 0,3-1-17 0,-3 1-23 16,1 0-34-16,-2 0-41 15,-1-1-35-15,0 3-47 0,-13-3-50 0,23 1-6 0,-14-1-54 16,-9 0-327-16,16 0-38 0,-16 0 135 15,13-1 15-15,-13 1 34 0</inkml:trace>
  <inkml:trace contextRef="#ctx0" brushRef="#br0" timeOffset="-50437.11">21153 15504 442 0,'0'0'197'0,"0"0"-17"0,0 0 24 15,0 0-32-15,0 0-19 0,-17 5-14 0,17-5 7 16,0 0-11-16,-7 9-7 15,7-9-18-15,-5 8 13 0,5-8-36 0,-5 11 23 16,5-11-20-16,-6 13-3 0,4-4-5 0,-2 0-16 0,4-9 11 16,-5 19-28-16,-1-9 5 0,3 1-6 15,-2 1 8-15,1-1-7 0,1 1-11 0,1 0 3 16,-2-1 0-16,-1 3 5 16,1-1 1-16,1-1-27 0,1 0 13 0,-3 0-22 0,3 0-19 15,0-1 3-15,-3-1-34 16,4 1-2-16,1-11-48 0,-5 19-52 0,1-10 0 0,0-1-92 15,4-8-20-15,-4 16-351 0,4-16 48 0,-2 13 90 16,2-13 1-16</inkml:trace>
  <inkml:trace contextRef="#ctx0" brushRef="#br0" timeOffset="-49486.62">21741 16037 980 0,'0'0'297'0,"0"0"-16"0,0 0-12 16,0 0-13-16,0 0-3 0,0 0-12 0,0 0-34 16,0 0-15-16,0 0-18 0,0 0-17 15,0 0-6-15,0 0-13 0,0 0-28 0,0 0 23 16,0 0-31-16,0 0-12 15,0 0-11-15,0 0-12 0,0 0 5 0,0 0-16 0,0 0 0 16,0 0-7-16,0 0-8 0,0 0 7 0,-19-4-7 16,19 4-2-16,-6 10-6 0,6-10-15 15,-13 13-41-15,7-6-26 0,-1 1-27 0,-4 0-52 0,2 1-121 16,0-2-94-16,-5 3-432 16,1 0 55-16,-5 2 57 0,0-2 64 0,0 1 67 15,-3-2 120-15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13T18:38:55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2749 2686 555 0,'0'0'189'0,"5"-6"-12"0,-5 6 2 0,6-8-5 16,-6 8-38-16,0 0 12 0,7-9 24 0,-7 9-31 0,0 0 22 15,9-8-29-15,-9 8-9 16,0 0 3-16,7-8-15 0,-7 8 9 0,0 0-1 0,2-9-34 16,-2 9 18-16,0 0-36 15,3-10 10-15,-3 10 26 0,0 0-28 0,0 0-28 16,2-15 4-16,-2 15-4 0,0 0 2 16,0 0-23-16,-6-13 6 0,6 13-11 0,0 0 10 0,-8-9-33 15,8 9 20-15,-7-5-12 0,7 5 10 0,-12-2 2 16,12 2-20-16,-17 1-10 15,17-1 23-15,-21 4-21 0,7 1 8 0,3-2-5 16,-3 2-8-16,2 2-12 0,2-2 25 16,-2 3 10-16,2 1-23 0,1-2-10 0,-3 2-20 0,3-1 17 15,3 0-10-15,1 1-12 16,-2 0-4-16,5 1-9 0,2-10 20 0,-3 16-10 16,3-7 7-16,0-9 1 0,8 19 10 15,1-8-3-15,0-1 20 0,2-2-14 0,3 1 17 16,-1-1-13-16,4-1 13 0,-1 0-15 0,3 0 31 0,2 1-1 15,-2-4 4-15,-1 2-9 16,1-1 6-16,-1-2-14 0,2 1 11 0,-5 0-2 16,1-1 7-16,-3 0-10 0,-2 0 20 15,0-1-12-15,-11-2 2 0,16 4-3 0,-6-2 14 0,-10-2-19 16,10 6 26-16,-10-6-7 16,7 3 17-16,-7-3-26 0,0 0 4 0,0 0-6 15,0 0 20-15,0 0-27 0,-27 14 25 16,18-12-10-16,-4 2 12 0,0-1-12 0,-2-1-8 15,0 0 5-15,1 1-4 0,0 0-17 0,-2-1 22 0,3 1-11 16,-1-1 10-16,3 1-2 16,-2-2-11-16,13-1-43 0,-16 3-26 0,16-3-48 15,-15 2 15-15,15-2-33 0,0 0-18 16,0 0-42-16,0 0 30 0,0 0-35 0,0 0 19 0,0 0-46 16,0 0-159-1,0 0-111-15,45-17 27 0</inkml:trace>
  <inkml:trace contextRef="#ctx0" brushRef="#br0" timeOffset="520.04">3181 2719 588 0,'0'0'164'0,"0"0"8"16,0 0-29-16,0 0-10 0,0 0-8 0,0 0-9 0,0 0-4 15,-30 18-7-15,24-13-15 0,6-5 10 0,-9 11-3 16,5-4-23-16,4-7-2 0,-6 15 5 16,3-9-21-16,3-6 13 0,-1 15-28 0,1-15 8 0,1 15-8 15,2-6 15-15,-3-9 8 16,7 14 0-16,-1-7-36 0,0-1 13 0,2 2-31 16,0-3 23-16,1 1-10 0,1-2 29 15,-2 0-34-15,-8-4 28 0,19 4 0 0,-9-2-31 16,-10-2 8-16,17 0-2 0,-17 0-1 0,15-3 11 0,-15 3-24 15,14-5 17-15,-14 5-27 16,13-9 8-16,-9 5 0 0,-4 4-12 0,6-14 1 16,-3 4 17-16,-3 10-32 0,0-18 13 15,0 18-15-15,-5-21 39 0,3 9-44 0,-3 0 23 0,1-1-1 16,-4 1-1 0,2 0-1-16,-1-1 36 0,0 4-23 0,-1 1 6 0,-1 0-1 15,0 0 5-15,1 3-15 0,-2-1 0 16,10 6-2-16,-20-5-19 0,11 4 24 0,9 1-6 15,-19 0-7-15,19 0 10 0,-21 4 0 16,11 0 0-16,-1 1-3 0,2-1-9 0,2 2 1 16,0 0 1-16,-1 2-3 0,2-3-10 0,6-5-13 15,-9 16 3-15,6-10-21 0,3-6 21 16,-2 17-3-16,2-17 21 0,4 18-34 0,-1-9-30 16,2-2-49-16,1 2-15 15,4-2-29-15,0 2-7 0,0-4-44 0,5 1-309 0,-3-1-3 16,3 1 69-16</inkml:trace>
  <inkml:trace contextRef="#ctx0" brushRef="#br0" timeOffset="850.65">3436 2621 655 0,'0'0'276'0,"-2"-11"-12"0,2 11-39 0,0 0-12 0,2-13-21 15,-2 13-13-15,0 0-26 0,0 0-27 0,0 0-14 16,0-13-17-16,0 13-5 0,0 0-19 16,0 0-2-16,0 0-2 0,0 0-16 0,0 0 6 0,-2 38-4 15,1-26 9 1,-1 1-19-16,1 1-7 0,-1 0 5 0,2 0-13 0,-1 3-2 16,1 0 17-16,0 1-27 0,-1-2 12 15,1-1 10-15,0 0-12 0,0 0-11 0,0-1 6 16,0 0-19-16,1 0 31 0,0-2-22 0,-1 1-9 0,3-4-35 15,-1 1-5-15,1 1-24 16,0-3-22-16,-3-8-44 0,5 15-11 0,0-7-40 16,-5-8-49-16,9 7 21 0,-9-7-369 15,10 5 36-15,-10-5 54 0,13 0-16 0</inkml:trace>
  <inkml:trace contextRef="#ctx0" brushRef="#br0" timeOffset="1290.41">3652 2489 821 0,'1'-11'241'0,"-1"11"10"16,0 0-59-16,0 0-21 15,0 0-12-15,0 0-24 0,0 0-7 0,0 0-12 0,0 0-14 16,0 0 31-16,0 0-56 0,5 32 2 0,-5-32-17 15,0 21 7-15,1-10-10 0,1 0 15 16,-1 2-41-16,0-2 16 0,1 0-1 0,0-1 1 16,0 1-26-16,2-1 13 15,-4-10-13-15,4 13 15 0,-1-7-2 0,-3-6-23 0,6 12 8 16,-6-12 2-16,9 6-8 0,-9-6 21 16,11 4-18-16,-11-4 23 0,0 0-36 0,17-4-3 15,-17 4 11-15,14-8 0 16,-7 2-5-16,0 0-16 0,-7 6 10 0,15-11 19 15,-9 5-16-15,1 0 0 0,-7 6-18 0,10-11 6 0,-10 11-4 16,10-7 14-16,-10 7 0 0,7-7-9 16,-7 7-4-16,0 0 23 0,11-2-23 0,-11 2 10 15,0 0-10-15,0 0-6 16,22 10 16-16,-17-5 3 0,1 0-11 0,2 1 13 0,-1 1-10 16,1 0 8-16,0 1-32 15,5 0-37-15,-3 0-42 0,1-1-68 0,3 2-65 0,-4-4 13 16,2 2-383-16,0-1 24 15,0-2 47-15,-2 0 95 0</inkml:trace>
  <inkml:trace contextRef="#ctx0" brushRef="#br0" timeOffset="1644.43">4184 2853 1090 0,'0'0'292'0,"0"0"0"15,0 0-44-15,0 0-20 16,0 0-16-16,0 0-20 0,0 0-13 0,0 0-23 0,0 0-12 16,0 0-1-16,0 0-7 15,0 0-31-15,-9-21-5 0,9 21-31 0,0 0-5 16,0 0-29-16,-3-11-32 0,3 11-29 16,0 0-53-16,0 0-92 0,0 0-57 15,-6-8-28-15,6 8-248 0,0 0-111 16,0 0 47-16,0 0 23 0,0 0 56 0</inkml:trace>
  <inkml:trace contextRef="#ctx0" brushRef="#br0" timeOffset="1860.31">4152 3038 852 0,'0'0'274'0,"0"0"-39"0,0 0-9 0,0 0-19 0,0 0-13 16,0 0-37-16,0 0-53 15,0 0 1-15,23-16-56 0,-23 16-23 0,0 0-101 0,7-10-45 16,-7 10-54-16,6-7-412 16,-6 7 10-16,8-6 120 0</inkml:trace>
  <inkml:trace contextRef="#ctx0" brushRef="#br0" timeOffset="2639.97">4116 4093 591 0,'0'0'258'0,"0"0"-30"0,0 0-18 0,0 0-46 16,0 0 2-16,0 0-33 15,0 0 0-15,0 0-30 0,0 0 9 0,-19 22-14 0,18-15 17 16,-2 5-33-16,0-3 0 0,0 4-16 0,-1 1-7 15,0 1 15-15,-1-1-28 0,0 2-7 16,1-3-3-16,0 4-8 0,-1-2 26 0,2 0-19 0,-1 0-6 16,0 0 12-1,-2-2-18-15,4 0-29 0,-1-1 9 0,0 0-21 0,0-1-41 16,0 0-35-16,2-1-58 0,1-10-29 16,-3 19-16-16,1-10-11 0,2-9 11 0,-1 15-274 15,1-15-53-15,-1 11 27 16</inkml:trace>
  <inkml:trace contextRef="#ctx0" brushRef="#br0" timeOffset="3250.35">4007 4031 862 0,'-1'-15'261'0,"1"15"-2"15,0-15-29-15,0 15-20 16,1-15-18-16,-1 15-18 0,4-15-10 0,0 6-11 16,0 0-27-16,2 1 2 0,0-1-16 15,2 0-9-15,4 0-21 0,0 0 2 0,2 0 3 16,1 0-18-16,0 2 6 16,1-1-11-16,2 0-13 0,-2 2-8 0,2 0 1 0,-1 1-3 15,1 1-16-15,-1 0 4 0,-3 2-6 16,-1-1-11-16,1 1-7 0,-1 1-2 0,-13 1-16 15,21 0-5-15,-21 0 8 0,20 3-5 0,-12 0-19 0,-8-3 17 16,13 9-12 0,-7-3-4-16,-4 1-13 0,-2-7 13 0,3 17-18 15,-6-7 30-15,-2 1-22 0,-1 3 7 0,-2-1 5 16,-4 4 5-16,-2 0-7 0,2-1-10 0,-8 6-1 16,0-4 21-16,0 2-20 15,1-2 17-15,-1 0-10 0,1-2 18 0,-2 1-30 0,4-2 14 16,-1-1 11-16,2-1 8 15,2-2-8-15,0 0 15 0,1-1-15 0,2-3 3 0,1 2-1 16,0-1 29-16,3-3-26 0,7-5 8 0,-13 11 15 0,8-7 0 16,5-4-10-1,-7 6 30-15,7-6 4 0,-6 7-17 0,6-7 1 0,0 0 31 16,0 0-26-16,0 0 5 0,0 0-8 16,0 0 11-16,0 0 2 0,10 18-8 0,-10-18-12 15,10 7 2-15,-10-7-2 16,10 7 5-16,-10-7 2 0,14 7-20 0,-4-2-5 0,-3 0 22 15,0 0 14-15,3-1-21 0,-2 2 3 0,1-2 7 16,1 1-15-16,-2 0 10 0,2-1-15 16,-1 1 8-16,3-2-16 0,-2 3-28 0,0-3-33 15,1 1-34-15,-1 1-76 16,0-2-13-16,1 0-5 0,1 1-34 0,-2 0-50 0,1-2-275 16,2 1 57-16,-1-2 17 0</inkml:trace>
  <inkml:trace contextRef="#ctx0" brushRef="#br0" timeOffset="3790.4">4434 4250 509 0,'0'0'189'0,"0"0"-15"0,0 0-7 16,0 0-21-16,-3-13-16 0,3 13-15 0,0 0-7 15,0 0-31-15,0 0 10 0,0 0-8 0,0 0-15 0,0 0 31 16,0 0-36 0,0 0 10-16,0 0-21 0,-14 28 11 0,14-28-38 0,-3 10 27 15,3-10-25-15,0 0 16 0,0 15-6 16,0-15 11-16,0 11-11 0,0-11 8 0,3 11-13 16,-3-11 8-16,4 10-36 15,-4-10 41-15,7 9-5 0,-7-9-6 0,7 10-4 0,-7-10-18 16,11 6-8-16,-11-6 20 15,10 5-10-15,-10-5 3 0,12 4 0 0,-12-4-3 0,11 1-25 16,-11-1 20-16,0 0-3 0,18-2 14 0,-18 2-21 0,13-6-16 16,-13 6 24-1,11-7-6-15,-11 7-10 0,10-11 26 0,-4 6-20 0,-1-1 12 16,-5 6-13-16,8-13 16 0,-4 7-11 16,-4 6 29-16,4-11 25 0,-4 11-36 0,4-12 6 15,-4 12-3-15,4-8 2 16,-4 8 8-16,0 0-20 0,3-11 10 0,-3 11-13 0,0 0 5 15,0 0-2-15,0 0 7 0,0 0-33 0,0 0 23 16,0 0-20-16,0 0 2 0,0 0 18 16,0 0 11-16,0 0-19 0,15 19-4 0,-15-19 1 0,5 13 6 15,-5-13-2 1,6 12 4-16,-4-4-25 0,1-1 5 0,-3-7-10 0,7 16-2 16,-2-10-45-16,0 0-4 0,1 0-46 15,-6-6-42-15,13 11-25 0,-8-7 26 0,3 1 2 16,-8-5 33-16,12 5-194 0,-12-5-184 0,14 4 43 0</inkml:trace>
  <inkml:trace contextRef="#ctx0" brushRef="#br0" timeOffset="4240.49">4770 4322 550 0,'0'0'171'0,"0"0"-30"0,0 0 5 0,7-7-21 0,-7 7-2 15,0 0-20-15,0 0-27 0,0 0 24 16,0 0-15-16,0 0-16 0,0 0-3 0,0 0 9 15,16 11-16-15,-16-11-18 0,0 0 10 0,4 11 5 0,-4-11 18 16,4 9-40 0,-4-9 12-16,2 9-11 0,-2-9 9 0,0 0-29 0,4 11 24 15,-4-11-14-15,0 0-2 0,0 0 18 16,5 9 18-16,-5-9-31 0,0 0 11 0,0 0-3 16,0 0 38-16,3 9-5 15,-3-9-15-15,0 0-11 0,0 0 1 0,0 0 7 0,0 0-18 16,0 0-2-16,0 0 15 0,0 0-26 0,0 0 3 15,14-23-12-15,-14 23-6 0,9-14 2 16,-4 7-9-16,3 1-6 0,-3-1 21 0,1 0-31 0,1 0 46 16,3 1-30-1,-10 6 22-15,14-10-43 0,-7 4 18 0,1 2 23 0,-8 4-26 16,16-6-10-16,-16 6 31 0,14-3-23 16,-14 3 12-16,13 2-17 0,-13-2 0 0,0 0-3 15,20 4 10-15,-20-4-5 16,11 7 13-16,-5-2-18 0,-6-5 18 0,9 10-7 0,-4-5 2 15,-5-5-11-15,7 11 27 0,-7-11-14 0,9 10 3 16,-7-4 0-16,-2-6-15 0,10 11 7 16,-10-11-2-16,7 8-36 0,-3-2-39 0,-4-6-27 15,12 11-50-15,-4-7-40 16,1-1 23-16,1 2-382 0,4-3-4 0,-1 2 22 0,2-3 75 16</inkml:trace>
  <inkml:trace contextRef="#ctx0" brushRef="#br0" timeOffset="4953.54">5825 4363 447 0,'0'0'182'16,"0"0"-13"-16,0 0-13 15,0 0 16-15,0 0-14 0,0 0-22 0,0 0-26 0,0 0 10 16,0 0-15-16,0 0 6 15,0 0-17-15,0 0 16 0,0 0 8 0,0 0-16 0,0 0-4 16,0 0-27-16,0 0-2 0,0 0 19 0,0 0-19 0,0 0 7 16,0 0 4-1,0 0-1-15,0 0-17 0,0 0-6 0,0 0 5 0,0 0-4 16,0 0-22-16,0 0 14 0,0 0-21 16,0 0 29-16,0 0-17 0,0 0-22 0,24-22-10 15,-24 22 13-15,5-10-16 16,-5 10 20-16,7-14-45 0,-4 7-13 0,0-4 15 0,0 0 0 15,0 0 0-15,-1-1-18 0,1-2 10 0,0-1 11 16,-1-1-23-16,0-1 15 0,0 1 10 16,0 0-13-16,0 0-5 0,-1 1 26 0,1 2-15 0,-1-1 7 15,0 3-5 1,-1 0 16-16,0 11-14 0,0-17 14 0,0 17-9 0,0-17 24 16,0 17-38-16,0-12 14 0,0 12-14 15,0-10 27-15,0 10-12 0,0 0 10 0,0 0-13 16,0 0 6-16,0 0-11 0,0 0-8 0,0 0-12 0,0 0 48 15,0 0-13-15,0 0-2 16,-13 30 16-16,13-20 12 0,-3 1-16 0,1 2-20 16,1-1 1-16,-1 2 4 0,1-1 5 15,0 0 14-15,-1 1-11 0,1 2-8 0,-1-4 5 16,2 1 19-16,-1-1-14 16,1 1 19-16,1-1-21 0,-1-2 2 0,0 2-14 0,0-12 4 15,0 20-31-15,2-10 22 0,-2-10-1 16,3 14-13-16,-2-7-18 0,-1-7-33 0,6 12-35 15,-3-5-22-15,-3-7-1 0,9 8-14 0,-9-8-28 0,9 7 34 16,-9-7-8-16,10 2-174 16,-10-2-185-16,0 0 3 0</inkml:trace>
  <inkml:trace contextRef="#ctx0" brushRef="#br0" timeOffset="5240.66">6068 4025 453 0,'0'0'153'0,"0"0"1"0,0 0-21 15,0 0 0-15,0 0-20 0,0 0 2 0,0 0-18 0,0 0 0 16,0 0-25-16,0 0 15 0,-10 37-20 16,10-25 17-16,-3 4 8 0,1-1 0 0,0 1-30 15,0 0 2-15,-1 2-21 16,2-1 16-16,-1 1-15 0,-4-2-11 0,6-1 3 0,-2 1 7 15,-1-1-4-15,3 0-1 0,-1-2-12 0,0-1-8 16,-1-1-3-16,2 2-15 0,0-13 18 16,-1 19-28-16,-1-12-36 0,2-7-16 0,0 15-27 0,0-15-24 15,2 11-43 1,-2-11 15-16,4 10 0 0,-4-10-28 0,0 0-309 0,6 6 53 16,-6-6-46-16</inkml:trace>
  <inkml:trace contextRef="#ctx0" brushRef="#br0" timeOffset="5899.95">6120 4309 670 0,'6'-8'236'0,"-6"8"-14"0,0 0 6 0,5-6-41 0,-5 6 0 16,0 0-18 0,9-7-8-16,-9 7-25 0,0 0-3 0,8-6-18 0,-8 6-5 15,0 0-13-15,10-4 3 0,-10 4-23 16,10-3-8-16,-10 3-2 0,0 0-11 0,14-1-13 15,-14 1 11-15,0 0-21 0,18 0 6 0,-18 0-14 0,10 3 6 16,-10-3-13-16,0 0 8 16,17 5-14-16,-17-5 24 0,9 5-31 0,-9-5 3 15,8 8 2-15,-8-8 1 0,10 7-14 16,-10-7 11-16,7 8-6 0,-7-8 3 0,6 8-2 0,-6-8 2 16,6 10-5-1,-6-10 33-15,5 10-33 0,-5-10 18 0,3 11-18 0,-3-11 16 16,6 11-9-16,-6-11 4 0,5 10-6 0,-5-10 2 0,5 8-7 15,-5-8 18-15,4 8-20 16,-4-8-9-16,6 7 4 0,-6-7 9 16,5 8-4-16,-5-8-1 0,10 5 6 0,-10-5-6 15,10 4-2-15,-10-4 26 0,13 3 4 0,-13-3-22 16,15 2-8-16,-15-2 17 0,16 0-17 16,-16 0-13-16,21-3 0 0,-21 3 18 0,22-2-25 0,-11-1-14 15,0-1-1 1,1 1-4-16,-2-2-2 0,2 0 2 0,-2-1 16 0,0-1-18 15,-2 0-2-15,0-1-6 0,1 1-3 0,-2-1 27 0,-1 1-9 16,1-1 11-16,-2 0-8 16,-5 8 13-16,6-12-5 0,-6 12 0 0,4-11 15 0,-4 11 8 15,3-11 8-15,-3 11-16 16,0 0-26-16,0 0 34 0,0 0-7 0,-10-13-4 16,10 13-4-16,0 0 22 0,-13-1-22 15,13 1 12-15,0 0 18 0,0 0-7 0,-22 9-8 0,22-9 0 16,-10 8-3-16,10-8 16 15,-8 9-13-15,8-9 22 0,-6 11 1 0,6-11 5 16,-4 11-2-16,4-11-13 0,-2 12-1 0,2-12 32 0,2 13-24 16,-2-13 26-16,5 11-28 15,-5-11 7-15,9 11 1 0,-1-5-6 0,1-1-23 0,-1 0 8 16,3 0-10-16,1-1 8 16,-1-1-42-16,-1 0-5 0,1 0 3 0,1-2-33 15,-12-1-26-15,19 3-25 0,-9-3-24 16,-10 0-35-16,20-4-1 0,-20 4-388 0,16-4 35 0,-8-1 54 15</inkml:trace>
  <inkml:trace contextRef="#ctx0" brushRef="#br0" timeOffset="6155.32">6111 4047 977 0,'-11'-5'297'15,"11"5"-46"-15,0 0-38 0,0 0-19 0,0 0-7 0,0 0-26 16,0 0-7-16,24-16-21 16,-11 12-23-16,-2-1-28 0,5 0-10 0,2 2-57 0,3-3 3 15,-2 0-100-15,6 1-97 16,2 0-54-16,-2-1-397 0,2 0 57 0,1-2 33 15,-3 1 61-15</inkml:trace>
  <inkml:trace contextRef="#ctx0" brushRef="#br0" timeOffset="6870.94">7511 4141 693 0,'0'0'272'0,"-2"-10"-4"0,2 10-30 0,0 0-18 0,0 0-33 16,0 0-23-16,0 0-8 16,-2-13-25-16,2 13-6 0,0 0-22 0,0 0-21 0,0 0-3 15,0 0-20-15,0 0 5 16,0 0-8-16,0 0 8 0,0 0-18 0,0 0-7 16,-16 31 4-16,12-21-2 0,1-1-15 15,0 3 12-15,1 0-2 0,-3 3-5 16,2 2-1-16,0-3 1 0,1 1-8 0,0 0 13 0,-2 2-28 0,0-2 32 15,2-2-42-15,0 1 7 16,0 0-10-16,2 0 2 0,-1-2-27 0,-1 1 7 0,2-2-3 16,-1 1 8-16,1-12-61 15,1 19-34-15,-1-11-7 0,0-8 2 0,2 15-66 0,-2-15 28 16,1 14-54-16,-1-14-3 16,0 0 24-16,4 9-367 0,-4-9 4 0,0 0 50 15</inkml:trace>
  <inkml:trace contextRef="#ctx0" brushRef="#br0" timeOffset="7256.94">7515 4147 514 0,'0'0'264'0,"7"-17"-44"0,-4 9-21 15,1-1-7-15,2 2-28 0,1-2-23 0,-1 0-10 16,2 2-19-16,-1 0 1 0,1-1-3 0,-2 2 5 0,3-2-13 15,-1 3-22-15,1-1-3 16,-9 6 2-16,18-9-23 0,-12 5 13 0,-6 4-15 16,13-4 10-16,-13 4-28 0,15-4-3 15,-15 4 6-15,0 0-1 0,17 2-20 0,-17-2 8 16,8 6-6-16,-8-6-10 0,8 9-5 16,-8-9 8-16,4 10 18 0,-4-10 2 0,3 14-25 0,-3-14 0 15,-2 16-1-15,2-16 26 16,-4 18-7-16,3-10 5 0,-3 2-31 0,-1-1 18 15,-2 1-8-15,3 0 5 0,-3-1-2 0,-1 1 8 0,1-1-21 16,1-1-21-16,-2 1-5 16,1 0-35-16,3 0-34 0,-3-1-30 0,0 1-44 0,3-1-23 15,4-8-18-15,-5 13-5 16,5-13 26-16,-2 14-11 0,2-14 57 0,2 11 22 16,-2-11-1-16,9 10-83 0,-9-10-151 15,11 7-48-15,-2-4 61 0</inkml:trace>
  <inkml:trace contextRef="#ctx0" brushRef="#br0" timeOffset="7690.81">7845 4261 291 0,'0'0'108'0,"9"-8"25"0,-9 8 3 0,10-8-14 16,-10 8 35-16,7-8 4 16,-7 8-10-16,6-7 13 0,-6 7-41 0,0 0 22 15,7-12-32-15,-7 12 13 0,0 0-50 16,0 0 19-16,0-9-16 0,0 9 1 0,0 0-24 0,0 0 0 15,0 0 11-15,-18-4-16 0,18 4-5 0,0 0-18 16,-21 7 0-16,21-7 19 16,-13 8-32-16,3-3 8 0,10-5-33 0,-13 7 5 0,7-1-31 15,6-6-10-15,-12 11-34 16,12-11-7-16,-7 10-25 0,7-10-16 0,-4 9 15 0,4-9 29 16,-4 12-16-16,4-12 2 15,0 0 11-15,2 12 13 0,-2-12 5 0,0 0-23 16,9 11 36-16,-9-11 25 0,7 3-33 0,-7-3 46 0,0 0-15 15,15 0 23-15,-15 0-24 0,0 0 34 16,18-5 31-16,-18 5 36 0,10-4-32 16,-10 4 17-16,10-4-9 0,-10 4 26 15,0 0-13-15,13-6 21 0,-13 6-18 0,0 0 18 0,8-5-13 16,-8 5-28-16,0 0-8 16,0 0 15-16,0 0-20 0,0 0 16 0,0 0-3 0,0 0-8 15,0 0-15-15,0 0-18 16,0 0-31-16,16 6-21 0,-16-6-7 0,0 0 0 15,4 8-20-15,-4-8 15 0,0 0-59 0,9 7-36 0,-9-7 44 16,7 6-387-16,-7-6 67 0</inkml:trace>
  <inkml:trace contextRef="#ctx0" brushRef="#br0" timeOffset="8130.8">8162 4124 550 0,'0'0'174'0,"-7"-9"-41"0,7 9 3 16,0 0-16-16,0 0 11 16,0 0-34-16,-24 7 10 0,24-7-22 0,-11 8 7 15,11-8-38-15,-11 10 17 0,5-5-17 0,6-5-3 0,-8 11-17 16,3-5-4-16,5-6 6 0,-4 14 0 15,4-14-8-15,-3 12-10 0,3-12-3 0,3 14 24 16,-3-14 2-16,2 15-5 16,0-7-21-16,-2-8 8 0,7 13-8 0,-1-5-4 0,2-2-1 15,-8-6 21 1,8 13-34-16,-3-8 21 0,1 2-26 0,-6-7 16 0,8 10 0 0,-8-10 2 16,6 9-13-16,-6-9-25 15,7 7 13-15,-7-7-13 0,0 0-3 0,2 13 31 16,-2-13-21-16,0 0 21 0,0 0 8 15,-9 18 5-15,9-18-3 0,-10 7 0 0,6-2-5 0,4-5 34 16,-15 7-37-16,9-3 11 0,6-4 10 16,-16 6-5-16,16-6-23 0,-14 5 13 15,7-2-13-15,7-3 17 0,-13 4-14 0,13-4-11 16,-13 3-25-16,13-3 25 0,0 0-51 16,-12 4-54-16,12-4-12 0,0 0-14 0,0 0-45 0,0 0-257 15,0 0-22-15,0 0-21 16</inkml:trace>
  <inkml:trace contextRef="#ctx0" brushRef="#br0" timeOffset="9120.6">8456 4224 619 0,'0'0'218'0,"0"0"-29"15,-2-14-15-15,2 14-28 16,0 0-10-16,0 0-11 0,-12-7-5 0,12 7-5 0,0 0-7 16,-13 0-29-16,13 0 1 15,0 0 2-15,-22 6-26 0,13-3 3 0,9-3-23 0,-11 8 30 16,1-4-25-16,10-4 0 16,-13 10-18-16,7-4 23 0,-2 0-23 0,8-6-5 15,-11 13-8-15,7-9 24 0,4-4-24 16,-7 14-8-16,7-14 14 0,-2 14-9 0,0-6 4 0,2-8 2 15,0 12-21-15,0-12 5 0,5 13-4 0,-5-13 1 16,10 11-9-16,-3-6-39 16,5 0-12-16,-3 0-19 0,3-2 1 0,0 0-31 15,3 0-31-15,-1-2-5 16,0 0 18-16,2 0 7 0,-1-1-9 0,-1-1 14 0,1 0 19 0,1 0 2 16,-2-2 3-16,4-1 15 15,-5-1 26-15,1 1 25 0,-3-1-23 0,-2-1 93 16,2 1 1-16,-2 0-14 0,-2 0 23 0,1 0 15 0,-8 5 12 15,14-10 29-15,-14 10-10 16,7-9 2-16,-7 9-35 0,2-7-8 0,-2 7 12 16,0 0 16-16,0 0-33 0,0 0 27 15,0 0-14-15,0 0-26 0,-15-11 10 0,15 11-3 16,0 0-12-16,-21 3-3 0,21-3-10 16,0 0-3-16,-22 8-2 0,22-8 15 0,-13 6-56 0,8-2-18 15,5-4-10-15,-11 7-36 16,11-7-29-16,-7 8-7 0,7-8 13 0,-5 7 51 15,5-7-43-15,0 0 15 0,0 0 46 0,-1 13-67 0,1-13 28 16,0 0 1-16,0 0 17 16,13 6 39-16,-13-6-28 0,0 0 74 0,16-1-54 0,-16 1 5 15,0 0 31-15,0 0 11 16,19-6 17-16,-19 6 5 0,10-3 21 0,-10 3-1 16,0 0-17-16,0 0 3 0,13-3-11 15,-13 3 23-15,0 0-51 0,0 0 21 0,12-2-16 16,-12 2 36-16,0 0-13 15,0 0-5-15,11 8-10 0,-11-8 2 0,0 0 8 0,10 5 3 16,-10-5 4-16,4 5 6 0,-4-5-3 0,13 5-17 0,-13-5-9 16,10 4 19-16,-10-4-21 15,17 2 5-15,-17-2-15 0,15 2-2 0,-6 0-14 0,-9-2 1 16,18 0-14-16,-18 0-1 16,21-4 4-16,-11 2-20 0,-1-2-18 0,3 1-6 15,-3-2 9-15,2 2 25 0,0-3-5 16,-2 0 23-16,0 0-5 0,-2-3-3 0,2-2-13 0,0-1-9 15,0-2-9-15,-2-3 47 0,2 0-8 0,-1-3-18 16,1 0 18-16,-1-1 7 16,0-1 32-16,-3 5 48 0,1 1 10 0,-2 1 33 0,2 1 21 15,-4 3-41 1,2 1-12-16,-1 0 7 0,-3 10-6 0,2-13-14 0,-2 13-16 0,0 0 36 16,0 0-26-16,0 0 21 15,0 0-23-15,0 0-6 0,0 0-7 0,0 0 23 16,-25 21-20-16,20-9 40 0,1 1-27 0,2 1-6 0,-4 3-10 15,5-1 5-15,-4-1 0 0,3 1-10 16,2 0-16-16,0 2-7 0,0-3 0 16,0 1 41-16,2 1-29 0,3-2-25 15,-2 2-49-15,3-2-2 0,1 0-46 0,1-2-10 16,2 1-42-16,-3-4-5 0,5 1-404 16,0 0 21-16,1-3 48 0</inkml:trace>
  <inkml:trace contextRef="#ctx0" brushRef="#br0" timeOffset="9840.21">9766 4202 714 0,'-5'-9'245'0,"5"9"-24"0,0 0-24 16,-6-7-31-16,6 7-2 15,0 0-13-15,0 0-8 0,-13-6-17 0,13 6-19 16,0 0-7-16,-19 1 2 0,19-1-30 16,-13 5 2-16,13-5-20 0,-20 6 2 0,9 1 6 15,1-3 2-15,1 2-31 16,1 0 13-16,-2-1-28 0,1 1 15 0,1 0-2 0,1 2 0 16,0-3 10-16,-2 1-23 0,2 0-3 15,7-6 13-15,-11 13-10 0,7-8-18 0,4-5-3 16,-7 11 42-16,7-11-21 0,-3 11-11 0,3-11-9 0,0 0-19 15,7 16-25-15,-7-16-23 16,12 9-74-16,-1-4-47 0,0-1-53 0,3 1 36 16,-4-3-221-16,9 1-132 0,-4-2 58 15,3 0 39-15</inkml:trace>
  <inkml:trace contextRef="#ctx0" brushRef="#br0" timeOffset="11400.16">9970 4201 752 0,'0'0'236'16,"0"0"-29"-16,-4-10-2 0,4 10-52 0,0 0 3 15,-9-6-35-15,9 6 14 0,0 0-7 16,0 0-15-16,-21 2-13 0,21-2-6 0,0 0-32 16,-20 9 15-16,15-5-18 15,-3 2-24-15,1 0-4 0,7-6 0 0,-12 13 0 0,6-6 10 16,2 1-21-16,1 1 0 0,3-9 19 0,-4 13-21 15,4-13-11-15,-2 14 11 0,2-14-18 16,2 12 0-16,-2-12 6 0,9 12-4 0,-5-6-10 0,-4-6 19 16,14 10-16-1,-7-6 5-15,3 0-13 0,-10-4 20 0,15 3-14 16,-15-3-9-16,17 4-2 0,-17-4-2 0,14-1-11 16,-14 1 1-16,13-4-1 0,-13 4-31 0,13-6-4 15,-13 6 22-15,12-9-9 0,-7 3 6 0,-5 6 12 0,6-13-6 16,-2 7 2-16,-4 6 14 15,4-14 22-15,0 7 3 0,-4 7 5 16,4-13 18-16,-4 13-23 0,4-11 39 0,-4 11-19 16,3-11 1-16,-3 11-9 0,4-10 6 0,-4 10 0 0,6-9 5 15,-6 9-7 1,8-8 12-16,-8 8-15 0,9-4 7 0,-9 4-7 0,10-3 2 16,-10 3 1-16,0 0-1 0,24 1-15 15,-24-1 15-15,16 6 8 0,-5-2-15 0,-3 1 5 16,0 0-16-16,4 0 11 15,-3 0-18-15,-2 2-11 0,2-1 29 0,0 0 0 0,-2 0 20 16,0 2-26-16,0-2-4 0,-7-6 4 0,9 12 6 16,-5-8-31-16,-4-4 36 0,7 10-29 15,-7-10 1-15,7 8 15 0,-7-8 15 0,0 0-4 0,1 10 9 16,-1-10-25 0,0 0 25-16,0 0-14 0,0 0 9 0,0 0-10 0,0 0 8 15,0 0 10-15,0 0-3 0,0 0-20 16,0 0 21-16,0 0 12 0,0 0 6 0,0 0-22 15,0 0 4-15,0 0-13 0,0 0 10 0,0 0-26 0,7-25 36 16,0 18-33-16,-7 7 7 16,13-11 16-16,-3 6-15 0,-1-1-6 0,-1 1 14 15,1 1-17-15,-9 4 12 0,21-7-17 16,-15 4 4-16,-6 3-11 0,18-3 13 0,-18 3-3 16,16 0-5-16,-16 0-10 15,15 2 26-15,-15-2-14 0,14 5-6 0,-14-5 14 0,11 6-17 16,-6-1-4-16,-5-5 32 0,9 9-16 0,-9-9 14 15,6 10-29-15,-2-4 15 0,-4-6-15 16,2 11 18-16,-2-11-16 0,1 11 21 0,-1-11-28 0,0 0 26 16,0 13 2-16,0-13 7 15,0 0-12-15,0 0 5 0,0 13 5 0,0-13 11 16,0 0-1-16,0 0 16 0,0 0-13 16,0 0-8-16,0 0 15 0,0 0 6 0,0 0 15 15,0 0-15-15,0 0-23 16,0 0-1-16,0 0-4 0,0 0-1 0,25-18-12 0,-20 12 25 15,3-3-2-15,0 2-15 0,-1-1 7 0,5-1-8 16,-2 1-15-16,-2 0 11 0,4-1-4 16,-3 3-12-16,3 0 16 0,-6 0 7 0,3 2-18 0,-9 4 0 15,16-8 3-15,-16 8 2 16,13-3-5-16,-13 3 20 0,11 1-17 0,-11-1 0 16,11 6-6-16,-11-6 19 0,9 9-14 15,-9-9 19-15,7 12-1 0,-4-5 16 0,1 0-25 16,-2 3 25-16,5-2-11 0,-7-8-12 0,7 16-3 0,-3-7-2 15,0-2 10-15,-1 2-13 16,-3-9 8-16,7 11 10 0,0-5-20 0,-7-6-18 16,9 10-13-16,-9-10-8 0,8 8-33 15,-8-8-18-15,12 4-18 0,-12-4 10 0,0 0-30 0,18-3 15 16,-18 3-10 0,12-6 12-16,-12 6 1 0,13-10 38 0,-8 3-8 0,0-2 26 15,1-1 8-15,0-4-1 0,1 0 9 16,-3-1 17-16,4 0 13 0,-3-1 59 0,2 2 17 15,-3 0 11-15,-1 2 26 0,2 1 35 0,-2-1-17 0,0 4 2 16,-3 8-38-16,4-14-8 16,-4 14 12-16,4-10 4 0,-4 10-19 0,0 0 8 15,0 0-10-15,0 0 8 0,0 0-19 16,0 0 1-16,0 0-18 0,0 0 40 0,-6 44-30 0,3-29 8 16,0 0-8-1,0 2 8-15,-1 1-11 0,2 0-5 0,-2 4 8 0,1 0 23 16,-2 2-31-16,0-2 3 0,4 2-28 0,-4-1 20 0,3-1 18 15,0-1-25-15,1-1-3 16,0 1-6-16,-1-2 4 0,1-1 2 0,-1-2-3 0,0 0 8 16,1-3-5-16,1-1-5 15,-1-2 23-15,1-10-21 0,-4 18 5 0,4-18 11 16,-1 12-28-16,1-12 17 0,0 0-4 16,0 0 4-16,0 0-7 0,0 0-11 0,0 0-27 0,0 0 38 15,0 0-21 1,-9-40-5-16,9 25-18 0,2-2 31 0,-2-3-15 0,2 1-11 15,0-1-12-15,2-2 18 0,1-2-1 16,1 0 3-16,0 0 13 0,1 1 0 0,2 2-13 16,-1-1 15-16,0 1-12 0,2 2 5 0,0 2 10 0,2 0 2 15,-2 4-4-15,1 0 2 16,0 3 13-16,-2 0-16 0,5 2-5 0,-1 0 16 16,3 2-26-16,-5 1 10 0,4 2-2 15,-5 1 0-15,3 1 15 0,-13 1-31 0,23 3 21 0,-12 0-5 16,0 1-5-16,-4 2 2 0,0 0-5 0,0 0 5 15,-2 2-7-15,0-1-1 16,-5-7-9-16,4 17 27 0,-4-10-17 0,0-7 20 16,-3 18-6-16,0-10-4 0,-3 1 0 15,-3-1 10-15,2-1-15 0,-2-1 22 0,-2 0-20 0,0 0-2 16,-2 1-13-16,-1-2 0 16,1-1-46-16,-1 1-26 0,3-3-23 0,11-2-28 15,-23 3-44-15,16-2 11 0,7-1-254 16,0 0-92-16,-23-6 39 0</inkml:trace>
  <inkml:trace contextRef="#ctx0" brushRef="#br0" timeOffset="11620.58">11157 4200 399 0,'3'15'146'0,"-3"-15"10"0,0 12-13 0,0-12-10 0,1 14-23 16,-1-14-5-16,0 12 3 15,0-12-8-15,2 12-16 0,-2-12-25 0,0 0-3 16,3 13-43-16,-3-13-46 0,2 7-52 16,-2-7-38-16,0 0 8 0,0 0-351 0,0 0-35 0</inkml:trace>
  <inkml:trace contextRef="#ctx0" brushRef="#br0" timeOffset="11950.43">11229 4052 427 0,'0'0'138'15,"0"0"21"-15,0 0-18 0,0 0 10 0,0 0 0 0,0 0 7 16,0 0-4-16,0 0 17 0,0 0-37 0,0 0 17 15,0 0-29-15,0 0-1 16,0 0-11-16,0 0-21 0,9-10-12 0,-9 10 15 0,6-8-17 16,-6 8-4-16,5-10-22 15,-5 10-3-15,2-12-23 0,-2 12 41 0,0-12-41 0,0 12 15 16,-1-14-32-16,1 14 6 16,-6-12-24-16,6 12 27 0,-8-12-23 0,8 12-2 15,-11-7-5-15,11 7-6 0,-14-8 16 16,14 8-23-16,-14-2-41 0,14 2 5 0,-17-2-13 0,17 2-48 15,-16 4-37-15,16-4 1 0,-17 6-16 0,10-3-15 16,7-3 13-16,-10 6-66 16,10-6-242-16,-8 8-7 0</inkml:trace>
  <inkml:trace contextRef="#ctx0" brushRef="#br0" timeOffset="12250.88">11380 3927 685 0,'9'-5'249'0,"-9"5"-50"0,0 0-4 0,0 0-24 16,0 0 9-16,0 0-6 16,0 0-36-16,0 0-23 0,0 0 18 0,-10 38-18 0,4-28-5 15,0 2-33-15,0 1 13 16,1 1-21-16,-2 2 8 0,1-1-29 0,-3 4 27 15,2 0-11-15,0 2-26 0,1-5 13 0,-1 1-10 16,3-2-20-16,-2 3-1 0,0-2-28 0,4-1 37 16,-1-2-29-16,1-1-36 0,2 1-31 0,0-2-56 15,0-11-23-15,6 20-61 16,-2-13 5-16,2-1 0 0,1 1-328 0,2-2-36 0,0-2 26 16,-9-3 77-16</inkml:trace>
  <inkml:trace contextRef="#ctx0" brushRef="#br0" timeOffset="12640.14">11479 4270 529 0,'12'-3'190'0,"-12"3"32"0,0 0-12 0,0 0 8 16,0 0-24-16,0 0-7 16,0 0-10-16,11-4-8 0,-11 4-10 0,0 0-14 0,0 0-1 15,0 0-11-15,9-3-26 16,-9 3 4-16,0 0-27 0,12-5-2 0,-12 5-18 0,10-5 25 15,-10 5-37-15,10-8 9 0,-10 8-28 0,10-10 8 0,-3 5 11 16,-4-2-1 0,-3 7-31-16,11-14-17 0,-6 7-6 0,-2-2 29 0,2 0-34 15,-5 9-10-15,4-19-15 0,-4 12 10 16,0 7 20-16,1-14-20 0,-1 14 0 0,0 0 21 16,-2-16-29-16,2 16 10 15,-7-7-2-15,7 7 8 0,0 0 0 0,-17-2-13 0,17 2 17 16,0 0 29-16,-27 9-41 0,18-3 23 0,-2-1-10 15,1 4 18-15,-1 1-11 0,1-3 21 16,1 3-31-16,1 0 16 0,1 1-11 0,-3 1 16 0,4-4 17 16,2 3-14-1,1-1-14-15,0-1 3 0,3-9-18 0,-1 18 31 0,1-18-39 16,4 17-15-16,1-8-66 0,3 0-31 16,2-2-85-16,0 1-41 0,3-1-342 0,2 0 40 15,-2-2 23-15,2-4 44 16</inkml:trace>
  <inkml:trace contextRef="#ctx0" brushRef="#br0" timeOffset="13270.79">11796 4374 696 0,'0'0'330'0,"0"0"-54"16,0 0-7-16,0 0-33 0,0 0-14 15,6-17-30-15,-6 17 0 0,0 0-20 0,8-15-16 16,-8 15 5-16,9-12-23 16,-5 4-15-16,2-2-18 0,0 0-5 0,2-1-3 15,-1 0-17-15,0-2 4 0,1-1-25 0,-2 2 0 16,1-1 18-16,-1 1-41 0,-2 2-1 0,3-1 9 15,-3 1-19-15,0 1 6 0,-1 0-13 0,-3 9 8 0,5-14-3 16,-5 14-8-16,2-12-15 16,-2 12 13-16,2-11-21 0,-2 11 8 0,0 0-13 15,-7-10 11-15,7 10 2 0,0 0-8 16,-13-5 3-16,13 5-18 0,0 0 15 0,-16-2-7 16,16 2-6-16,0 0-4 15,0 0-11-15,-21 7-5 0,21-7-2 0,-10 6-11 0,10-6-10 16,-5 9 2-16,5-9-7 0,-5 8 21 0,5-8 7 15,-3 10-13-15,3-10 0 0,0 0 18 16,3 18-10-16,-3-18 23 0,5 13-23 0,-2-7 33 0,-3-6-10 16,5 11 8-16,0-5 7 15,-5-6-10-15,8 11-12 0,-8-11 27 0,7 10-7 16,-7-10 10-16,6 10-8 0,-6-10 8 16,7 8-15-16,-7-8 7 0,4 10 13 0,-4-10 11 15,4 10-24-15,-4-10-2 0,6 9-6 0,-6-9 11 0,3 11 13 16,-3-11-8-16,2 9-10 15,-2-9 33-15,3 8-21 0,-3-8 11 16,0 0-26-16,3 12 6 0,-3-12 4 0,0 0 13 16,6 10-7-16,-6-10 17 0,7 6-25 0,-7-6 26 0,11 4-9 15,-11-4 9-15,12 3 10 16,-12-3-24-16,19 2-35 0,-9-1-13 0,-10-1-41 16,21-1-94-16,-8 1-52 0,1-3-41 15,-1 1-378-15,1-2 63 0,0-1 52 0,3-1 73 16</inkml:trace>
  <inkml:trace contextRef="#ctx0" brushRef="#br0" timeOffset="29750.54">12897 4074 381 0,'6'-11'130'0,"-6"11"4"0,0 0-19 0,0 0 5 15,0 0-41-15,4-7 19 16,-4 7-19-16,0 0 13 0,0 0-18 0,0 0 13 0,0 0-5 15,0 0 21-15,3-11-50 0,-3 11 1 0,0 0 10 16,0 0 8-16,0 0-23 0,0 0 35 16,0 0-43-16,0 0 18 0,0 0-26 15,0 0 16-15,0 0-11 0,-5-15-10 0,5 15 8 16,0 0-15-16,0 0 2 0,0 0 7 16,0 0-14-16,0 0 7 0,0 0-18 0,0 0 18 15,0 0-10-15,-16-2-13 0,16 2 18 0,0 0 12 16,0 0-27-16,0 0 28 0,0 0-34 0,-21 10 0 0,21-10-9 15,-10 7 19-15,10-7-7 16,-9 6 0-16,9-6 5 0,-11 9-2 0,5-4-11 16,-1 1 44-16,7-6-46 0,-14 13-8 15,8-7 18-15,1 0 3 0,0 3-14 0,5-9 24 0,-11 12-26 16,6-4 8-16,5-8 18 16,-6 12-21-16,3-6-10 0,3-6 6 0,-4 13 1 15,4-13-17-15,-3 12-2 0,3-12 37 16,1 13-9-16,-1-13-6 0,2 11 28 0,-2-11 3 15,7 10-2-15,-7-10-13 0,6 9-8 0,-1-4 25 0,-5-5-12 16,13 8 18-16,-13-8-24 16,13 4 22-16,-5-1-17 0,-8-3 4 0,16 3-16 15,-16-3 13-15,16 2 20 0,-16-2-15 16,16-1-5-16,-16 1-6 0,17-5 3 0,-17 5 21 0,14-4-18 16,-6 0 36-16,2-1-11 15,-2 0 8-15,-8 5-43 0,14-10 17 0,-6 4-20 16,-1 0 18-16,-1-3 0 0,-2 0 0 0,2 0 5 15,-1-1 5-15,0-1-10 0,-1 1-3 16,0-1-2-16,-1 0 18 0,1-2-6 0,-2 2-17 0,2 0 13 16,-4-1-1-16,0 1-5 15,0 11 34-15,0-18-39 0,0 8 18 0,0 10-20 16,-3-14 10-16,3 14-20 0,-7-13 4 16,7 13 16-16,-9-9-10 0,9 9-8 0,-12-6 18 0,12 6-26 15,-13-4 8 1,13 4-10-16,-14 0 12 0,14 0-2 0,0 0 21 0,-23 6-37 15,23-6 6-15,-14 3-23 0,14-3 17 0,-11 6-30 0,11-6 5 16,-9 7 11-16,9-7-32 16,-6 7-17-16,6-7 28 0,0 0-23 0,-6 10-21 0,6-10-5 15,0 0 18-15,0 0-10 16,12 11 13-16,-12-11-88 0,13 3-22 16,-13-3 35-16,16 1 16 0,-16-1-16 0,17-2-76 15,-17 2-93-15,22-3-30 0,-12 1 200 0,1-1 14 0,1 1 88 16,-1-1-18-1,2-1 67-15,-2 2 7 0,1-2-13 0,-1 2 26 0,-11 2 43 16,22-4-61-16,-13 3 44 0,-9 1-11 0,14-3 18 0,-14 3 18 16,17 2-20-16,-17-2 28 15,13 2 23-15,-13-2 2 0,12 5-12 0,-12-5 25 0,12 9-18 16,-9-3-2-16,-3-6 33 16,6 14 0-16,-4-8-31 0,2 3 3 0,-4-9 5 15,1 15-23-15,1-6 0 0,-2-9 12 16,0 16-14-16,0-16 2 0,0 15-21 0,0-15 21 0,-2 13-26 15,2-13-2-15,0 12-13 0,0-12 10 0,-1 11 16 16,1-11-13-16,0 0-6 16,-4 12 32-16,4-12-27 0,0 0 19 0,0 0-3 0,0 0 10 15,0 0-17-15,-2 10 7 16,2-10-13-16,0 0 8 0,0 0-15 0,0 0-6 0,0 0 3 16,0 0-5-16,0 0-15 15,0 0 0-15,15-36-11 0,-10 26 3 0,3-2-8 16,1 0-18-16,0 0-38 0,1 1 11 15,1-2 19-15,2 2-4 0,-2 0-8 0,3 1 17 0,0 1-22 16,0 0 0-16,-1 2 15 0,-1 0-5 0,-1 4-13 16,-1-1 8-16,2 2 12 15,-12 2 14-15,17-3-19 0,-17 3 9 0,17 1-17 0,-17-1 24 16,15 5 0-16,-10-1-8 16,-5-4-7-16,13 8 23 0,-8-5-24 0,-5-3 21 0,9 11-5 15,-5-6-5-15,-4-5-11 16,10 12 34-16,-7-5-21 0,-3-7 24 0,7 12-32 15,-4-6 14-15,-3-6 9 0,4 11-1 0,-4-11-12 0,4 11 27 16,-4-11-42-16,3 10 19 0,-3-10-13 16,4 9-3-16,-4-9 2 0,3 9-30 0,-3-9-31 15,0 0-2-15,1 10-21 16,-1-10-2-16,0 0-34 0,5 9-12 0,-5-9-34 16,0 0-13-16,0 0-27 0,0 0-283 15,0 0-30-15,0 0 82 0</inkml:trace>
  <inkml:trace contextRef="#ctx0" brushRef="#br0" timeOffset="32720">14347 3818 683 0,'7'-6'256'0,"-7"6"-18"0,0 0-18 0,5-9-18 16,-5 9-23-1,0 0-2-15,5-8 7 0,-5 8-20 0,0 0-3 0,0 0-15 16,5-9-18-16,-5 9-15 0,0 0 0 0,0 0-16 0,0 0-2 15,0 0-24-15,4-9 3 16,-4 9-20-16,0 0-3 0,0 0-12 0,0 0 7 0,0 0-15 16,0 0 20-16,0 0-26 15,0 0 9-15,0 0-6 0,0 0 8 0,-4 32-3 16,4-32 13-16,-3 22-36 0,1-11 31 16,-1 0-36-16,1 4 16 0,-2-1-13 0,1 3-11 0,0-3 29 15,-1 3-39 1,1-1 15-16,0-1 1 0,0 1-6 0,0-2-9 0,2 1-22 15,-1-3-22-15,-1 1 0 0,1-2-3 0,1 0-54 16,1-11-43-16,-1 19-13 0,1-10-18 16,0-9 3-16,0 14 5 0,0-14-31 0,1 10 10 0,-1-10-383 15,0 0 1-15,6 8 83 16,-6-8 13-16</inkml:trace>
  <inkml:trace contextRef="#ctx0" brushRef="#br0" timeOffset="33550.99">14499 3787 575 0,'3'-9'198'16,"-3"9"-12"-16,0 0-37 0,0 0-11 0,0 0-10 15,0 0 36-15,0 0-36 0,0 0-5 16,0 0 0-16,4 32-13 0,-4-20-21 0,-2 1 11 0,1 1 0 15,-2 2-13-15,2 1-31 0,-2 2 13 0,0-2-17 16,-1 2 9-16,2-1-12 16,-1 1 2-16,2-3-15 0,-3 0-18 0,2-1-29 15,0-2 4-15,0-1-29 0,1 1-5 16,1-2-31-16,0-11-33 0,-2 17 0 0,2-17 23 0,0 15-10 16,0-15-8-16,0 10-25 15,0-10-26-15,0 0 5 0,0 0 13 0,0 0-8 16,0 0 54-16,0 0-43 0,0 0 35 0,0 0 49 0,0 0-13 15,0 0-18-15,24-22 41 0,-19 14 39 16,-1 1 12-16,1-2 1 0,0 0 48 0,0 2 2 16,1-1 29-16,-6 8-18 15,10-14 51-15,-7 8-62 0,5 0 24 0,-8 6-3 0,12-10 10 16,-12 10-20-16,10-7 10 16,-4 3-28-16,-6 4 5 0,10-7-5 0,-10 7-3 0,12-2-15 15,-12 2 25-15,12-1-27 16,-12 1 22-16,0 0 1 0,16 3-6 0,-16-3-5 15,10 8 16-15,-3-3-24 0,-7-5 11 0,10 10-13 0,-6-1 36 16,0-2-36-16,1 1 10 0,0 2 8 16,-1-2-36-16,1 2 8 0,-2-1 7 0,1 0-2 15,0 1 5-15,-4-10-31 16,7 18 13-16,-3-11-13 0,0 1 26 0,1 0-26 0,-5-8 6 16,10 13-11-16,-6-7 13 15,-4-6-13-15,11 10 41 0,-5-6-41 0,-6-4 21 0,13 6-21 16,-5-3 33-16,-8-3-35 0,17 0 12 0,-17 0 11 15,20-2-11-15,-20 2-18 16,20-6 1-16,-9 1-6 0,-1-1 11 0,0 0-8 0,1-3 12 16,-1-1-19-16,0 0-6 0,1-3 5 15,-4 1 18-15,2 1-8 0,-1-2 8 0,-4 2-12 16,2 1 12-16,-2-2-8 16,-1 4 11-16,0-2-5 0,-3 10 20 0,3-15-26 0,-3 15 18 15,2-14-30-15,-2 14 18 16,0 0-6-16,-3-13 16 0,3 13-8 0,0 0-8 0,-12-4 14 15,12 4 1-15,0 0-4 0,0 0-10 0,0 0 27 16,-25 17-20-16,18-9-2 16,1-1-1-16,1 0-14 0,-1 2 27 0,6-9-25 0,-6 18 10 15,5-11-16-15,1-7 1 0,-3 18-5 16,3-9 4-16,0-9 9 0,3 14 9 0,1-7-10 16,2 0 11-16,-6-7 5 15,14 11-19-15,-6-6-9 0,2-1-18 0,3-1-26 0,-2-1-39 16,3-1-38-16,-1 1 8 0,1-2-8 0,-14 0-58 15,26-5-57-15,-15 2 5 0,-1-2-340 16,0-1 43-16,-2 0 36 0</inkml:trace>
  <inkml:trace contextRef="#ctx0" brushRef="#br0" timeOffset="33819.95">14517 3762 875 0,'0'0'302'0,"0"0"3"0,0 0-34 16,0 0-23-16,0 0-30 0,-13-3-6 0,13 3-22 16,0 0-19-16,0 0-17 0,0 0-3 0,27-12-5 15,-10 6-36-15,0 1-13 16,7-3-20-16,1 2-34 0,7-4-20 0,2 3-59 15,-2-1-56-15,2 0-125 0,1 1-42 0,-3 3-383 16,4-2 2-16,-1 0 61 0,-1 0 52 0,2-1 53 0</inkml:trace>
  <inkml:trace contextRef="#ctx0" brushRef="#br0" timeOffset="34540.61">15857 3905 696 0,'0'0'233'0,"0"0"-16"0,-9-5-25 15,9 5-10-15,0 0-11 0,-10-4-17 0,10 4-11 16,0 0-35-16,0 0 10 15,-15-3-11-15,15 3 6 0,0 0-21 0,-17 7 10 0,7-4-20 16,10-3-2-16,-15 12 1 0,5-6-1 0,3 0-16 16,-2 2 13-16,2 0-29 0,-3 0-2 15,2 3 0-15,-1-1 13 0,3 0-15 16,-3 3-8-16,5-3-1 0,-1 0 4 0,0 0-11 16,0 0 3-16,2 0-6 0,2 1 34 0,1-11-38 15,-1 20 7-15,3-11-8 0,1 1 16 16,2 0-8-16,0-2-5 0,4 0 13 0,2-1 0 15,2 1-26-15,2-3 8 0,1 0-18 0,1-1 0 0,1-1-20 16,2-1 12-16,-3 0-28 16,3 0-5-16,-2-1-2 0,-2-1-1 0,1 0-22 15,-3 0-16-15,1 0 0 0,-2 0-13 16,-13 0-23-16,25-3 19 0,-15 3-4 0,-10 0-27 0,17-1-6 16,-17 1 11-16,13-3 9 15,-13 3-14-15,11-3-3 0,-11 3-18 0,0 0-8 16,0 0 23-16,7-8-33 0,-7 8 34 0,0 0-19 0,0 0-330 15,0 0-7-15</inkml:trace>
  <inkml:trace contextRef="#ctx0" brushRef="#br0" timeOffset="35350.78">16035 3802 522 0,'0'0'181'0,"0"0"37"0,9-6-18 0,-9 6-11 0,0 0-30 16,0 0 10-16,0 0-23 0,0 0-3 16,5-8-18-16,-5 8 3 0,0 0-15 0,0 0 0 15,0 0-31-15,0 0 2 16,0 0-15-16,0 0-15 0,-1-13-6 0,1 13-12 0,0 0 23 16,0 0-10-16,0 0-18 15,0 0-8-15,-19-4 5 0,19 4-3 0,0 0-7 0,-16 1 13 16,16-1-3-16,0 0-30 0,-22 6 7 0,12-3-8 15,10-3-10-15,-18 7 6 16,7-3-16-16,-1 1 0 0,2 0-18 0,-5 2 7 0,4-1-27 16,-1-1-18-16,0 2-6 0,2-2-25 15,-3 1-49-15,3 2-30 0,0-2 5 16,0-1-3-16,2 1-348 0,2 1-16 16,6-7 63-16</inkml:trace>
  <inkml:trace contextRef="#ctx0" brushRef="#br0" timeOffset="36090.36">16787 3963 532 0,'0'0'174'0,"0"0"5"16,-8-4-5-16,8 4-7 0,0 0-37 15,-12-4 13-15,12 4-9 0,0 0-22 0,0 0 1 16,-19 4-26-16,19-4 10 16,-13 3-5-16,13-3-7 0,-17 8 4 0,10-3-25 0,-2 0 5 15,0 1 1-15,3 0-14 16,-1 2-2-16,-1-2 4 0,2 1-17 0,-1 1-10 0,7-8 10 16,-9 15-20-16,8-8-6 15,1-7-2-15,-5 14 2 0,5-14 18 0,2 13-10 16,-2-13-25-16,4 14 15 0,0-8-11 0,-4-6-12 0,14 13-39 15,-5-7 6-15,1 0-31 16,2-1-39-16,4-1-53 0,-2-1-14 0,3 1-14 0,-2-1 12 16,3-2 3-16,-2-1-241 15,4-1-87-15,-1 1 18 0</inkml:trace>
  <inkml:trace contextRef="#ctx0" brushRef="#br0" timeOffset="37650.53">17090 3990 606 0,'0'0'169'0,"0"0"18"16,1-12-18-16,-1 12-31 0,0 0-10 16,0 0-8-16,0 0-33 0,-9-10-2 0,9 10-13 15,0 0-14-15,0 0 29 16,0 0-28-16,-26 9-2 0,26-9-22 0,-12 10 29 0,5-4 3 16,-1 1-23-16,2 0-3 15,0 1 10-15,1-1-28 0,0 2 2 0,5-9-14 0,-8 16 9 16,7-8-12-16,1-8 5 15,0 13-21-15,0-13 31 0,3 13-8 0,-3-13 16 16,8 11-18-16,-4-6 10 0,-4-5-10 0,13 8 7 0,-6-4-12 16,-7-4-6-16,14 3 21 0,-14-3 0 15,14 1-25-15,-14-1 15 0,16-2-13 0,-16 2 18 16,14-5-16-16,-14 5 11 16,13-9-21-16,-9 4 6 0,-4 5-1 0,6-14 3 0,-4 7 10 15,-2 7-12-15,3-15-1 16,-3 15 21-16,-1-16-33 0,1 16 33 0,-2-15-18 0,0 6 12 15,2 9-14-15,-5-16 20 0,4 7-16 0,1 9 14 16,-4-13-19-16,4 13 6 16,-5-11 22-16,5 11-12 0,-2-11-28 0,2 11 35 0,0 0-30 15,0-13 13-15,0 13-3 16,0 0 0-16,8-9-8 0,-8 9 5 0,10-6 1 0,-10 6 9 16,15-3-22-16,-15 3 15 15,18 0-10-15,-18 0-13 0,19 1 18 0,-9 3 10 16,0 0-18-16,1-1 18 0,-1 3-20 0,0 1 28 0,-1 2-24 15,-1-1 14-15,-1 1-3 0,0 0 28 16,0-1-23-16,-1 2 21 0,0 0-8 0,-3 1 2 16,-1-1 1-16,1-2-6 15,-1 1-10-15,-2-9 11 0,4 15-1 0,-2-7 3 0,-2-8-5 16,0 13 5-16,0-13-1 16,0 0-4-16,-2 15 0 0,2-15 7 0,-4 9 6 0,4-9-8 15,0 0 15-15,0 0-7 16,-6 9 2-16,6-9 8 0,0 0-18 0,0 0 7 15,0 0-2-15,0 0 0 0,0 0-5 0,0 0 3 0,0 0-16 16,0 0 3-16,0 0 2 0,0 0 8 16,9-42-13-16,-3 35 5 0,3-2-25 0,-3 3 10 15,4-3 5-15,-1 2-5 16,0 1-1-16,2 0-1 0,0 2 2 0,-1-2 7 0,0 3-7 16,3 0 13-16,-13 3-29 15,16-1-2-15,-16 1 21 0,19 1-9 0,-19-1-6 0,15 5 19 16,-7-1-15-16,0 0 21 15,-8-4-23-15,12 11 7 0,-3-7 23 0,-4 2-25 16,-5-6-3-16,8 9 16 0,-8-9-24 0,8 8 26 0,-8-8-22 16,4 8 37-16,-4-8-43 0,7 7 31 15,-7-7 2-15,0 0-18 0,5 8-10 0,-5-8 26 16,0 0-8-16,0 0 5 16,6 5-7-16,-6-5 9 0,0 0-9 0,0 0-1 0,0 0 1 15,0 0-16-15,0 0 2 16,0 0 16-16,15-19-2 0,-15 19-6 0,8-13 3 0,-4 5 2 15,2 0-4-15,-1 0-21 0,1 0 10 0,1-1 20 16,1 3-25-16,-2-1 15 16,0-1-22-16,5 2 48 0,-11 6-16 0,13-10-9 0,-7 6-1 15,-6 4 3-15,13-3-3 0,-13 3 11 16,0 0-11-16,16 1-5 0,-16-1 13 16,10 6 26-16,-10-6-13 0,8 10-11 15,-8-10 6-15,6 12 12 0,-3-4-12 0,-3-8 12 16,4 15 3-16,0-7-20 0,-4-8 12 0,4 15-15 0,-1-8 3 15,-3-7 12-15,5 12-25 0,-5-12 5 16,5 13-23-16,-2-8 12 0,-3-5-7 0,6 10 11 16,-6-10-9-16,10 6-5 15,-10-6-17-15,8 4 5 0,-8-4-26 0,0 0 30 0,13 0-25 16,-13 0 6-16,0 0 12 16,14-7 7-16,-14 7-24 0,10-9 14 0,-6 1 26 0,2 0-2 15,1-1-8-15,-2 0 33 16,3-1-13-16,-3 0 0 0,2 0 24 0,-1 1 37 15,-2 1-32-15,2 0 30 0,-6 8-13 0,7-13 1 0,-7 13-3 16,6-7 0-16,-6 7-3 0,0 0 0 16,0 0 8-16,0 0 18 0,0 0-28 0,0 0-6 15,0 0 32-15,4 26-24 16,-4-26-13-16,-2 25 8 0,-2-8-7 0,1 0 20 0,1 1-33 16,-3 3 22-16,1 0-4 15,0 2 2-15,-1-2-31 0,1 1 24 0,-3 1-11 0,3-2 16 16,-2 0-16-16,2-2 18 15,0-2-28-15,-3 2 10 0,6-3 16 0,-2 1-6 16,-2-2-14-16,4-3-4 0,-2 0 3 0,0-3 16 0,3-9-16 16,-3 17 0-16,1-10 23 0,2-7-5 15,0 0-15-15,-6 13 7 0,6-13-12 0,0 0 20 16,0 0-13-16,0 0 11 16,0 0-24-16,0 0 3 0,0 0-10 0,-10-37-11 0,10 25 3 15,2-4 34-15,-1-2-24 0,2-2 3 0,1-2-5 16,0-2 7-16,2 0 1 0,0-1 12 15,-1 0-18-15,6-2-2 0,-4 3 0 0,4-1 15 16,0 0-10-16,0 4-8 16,0-1 10-16,2 2-7 0,0 3 5 0,0 1-10 0,1-1-8 15,0 2 12-15,3 3-4 0,-4 2 2 16,2 0 23-16,-1 1-15 0,2 2-5 0,-1 2 33 16,-2 1-26-16,1 0 3 15,0 3-17-15,-1 1 9 0,-13 0-7 0,25 2 12 0,-15 2-10 16,1 1 13-16,-2 2-18 0,0-1 13 0,-4 1-13 15,0 2 28-15,0 1-33 0,-4 0 21 16,1 0 2-16,-2-10 8 0,-3 17-11 0,-2-7 8 16,0-1-10-16,0 1 23 15,-3 0-28-15,-2-1 33 0,-1 0-18 0,0-1-23 0,-3 0 0 16,4 0-10-16,-1-4-36 0,-2 1-5 16,3-1-36-16,0 0-23 0,10-4-72 0,-17 4-53 15,17-4 38-15,-13-2-356 16,13 2 5-16,0 0 75 0,0 0 22 0</inkml:trace>
  <inkml:trace contextRef="#ctx0" brushRef="#br0" timeOffset="37860.25">18230 3987 662 0,'0'0'190'0,"-3"15"22"0,3-15-48 0,-4 14 3 16,4-14-29-16,-3 14 5 0,3-14-7 0,-3 12-21 0,3-12-41 16,-1 10-5-16,1-10-33 0,0 0-21 15,-3 13-12-15,3-13-18 0,0 0-1 0,0 0-122 16,0 0-31-16,0 0 16 16,0 0-367-16,0 0 11 0,0 0 48 0</inkml:trace>
  <inkml:trace contextRef="#ctx0" brushRef="#br0" timeOffset="38090.51">18267 3825 517 0,'0'0'192'0,"0"0"2"0,0 0-10 0,0 0 6 16,0 0-19-16,5-10 6 15,-5 10-21-15,0 0-7 0,0 0-19 0,8-8-7 0,-8 8 2 16,0 0-7-16,0 0-28 0,5-7 4 0,-5 7-25 15,0 0-10-15,0 0-23 0,2-12-28 16,-2 12-21-16,0 0-33 0,0 0-31 0,-9-12-2 0,9 12-52 16,0 0-48-1,-8-8-28-15,8 8 2 0,-11-4-358 0,11 4 46 0,0 0 20 16</inkml:trace>
  <inkml:trace contextRef="#ctx0" brushRef="#br0" timeOffset="38390.58">18447 3695 568 0,'0'10'256'0,"0"-10"-16"0,-2 21-9 0,-1-9-9 16,0 1-25-16,-1 2-7 0,0 1-8 0,0 1-29 15,-2 0 14-15,1 1-19 0,-3 1-25 16,1 0-5-16,-1 0-8 0,-1 0-10 0,2-3-16 16,0 1 3-16,1 0-28 0,1-1 10 15,-1-1-38-15,2-1 5 0,1-2-44 0,0-1-10 0,2 1-31 16,-2-1-30-16,3-11-21 16,-1 16 5-16,1-16-68 0,4 15-63 0,-4-15-1 15,7 8-372-15,-7-8-5 0,13 6 130 16,-13-6-15-16</inkml:trace>
  <inkml:trace contextRef="#ctx0" brushRef="#br0" timeOffset="38820.38">18526 4024 744 0,'0'0'261'0,"0"0"1"0,0 0-9 0,0 0-41 16,0 0-7-16,0 0-36 0,16 1-10 15,-16-1 5-15,0 0-13 0,0 0-5 0,15-1-24 0,-15 1-17 16,0 0 13-16,16-4-39 0,-16 4-2 0,12-5-23 16,-12 5 13-16,13-6-21 15,-7 2-3-15,-6 4-20 0,11-8 5 0,-6 2-2 0,-5 6 2 16,12-13-10-16,-8 7-5 16,-4 6-18-16,8-13 7 0,-8 13-12 0,5-12 15 0,-5 12-20 15,1-10 22-15,-1 10-24 16,0 0 11-16,0 0 4 0,-9-13-1 0,9 13-12 15,0 0 7-15,-18-2-5 0,18 2-4 16,0 0 17-16,-22 6 10 0,12 0-23 0,1-2 18 0,0 3-7 16,0 0 30-16,-1 2-31 0,-1 1 13 0,2-1 3 15,1 1 15-15,0 1-20 16,2-1 0-16,0 0-13 0,0 0 40 0,2 0-24 0,0 0 4 16,1-1-5-16,0 1-2 15,3-10 2-15,-3 17-10 0,3-17 0 0,4 14 3 0,-4-14-37 16,8 14 1-16,-1-8-74 0,1 0-32 0,2-2-73 15,1-1-36-15,1-1-400 16,2 0 54-16,-1 0 3 0,1-1 74 0,0-2 59 0</inkml:trace>
  <inkml:trace contextRef="#ctx0" brushRef="#br0" timeOffset="39339.93">18733 4181 660 0,'0'0'292'0,"0"0"-21"0,0 0-5 0,0 0-25 16,0 0-11-16,0 0-51 0,0 0 39 0,0 0-57 16,0 0 0-16,37-11-38 15,-28 6-5-15,-1 0-21 0,3 0 1 0,-1-1-1 0,2-3-10 16,0 1 13-16,0 0-23 0,2-3-21 0,-3 0 10 15,1 1-12-15,-1 0-13 0,-1-1-8 16,0 0-10-16,-1 2-2 0,0-1-11 0,-2 1 11 0,-1 1 20 16,1 0-41-1,-7 8 0-15,7-13-26 0,-7 13 8 0,4-8 5 0,-4 8 11 16,0 0-1-16,0 0-5 0,0 0-2 16,-11-13 3-16,11 13 27 0,0 0-30 0,-20 3 0 15,20-3 2-15,0 0-5 16,-23 10 8-16,18-5-13 0,-4 0 5 0,9-5 11 0,-14 12-26 15,8-5 15-15,6-7 20 0,-8 12-42 0,5-6-6 16,3-6 12-16,-3 11-14 0,3-11 15 16,0 13-3-16,0-13-25 0,0 0 17 0,7 16 6 0,-2-11 2 15,-5-5-15 1,10 10 18-16,-5-5 0 0,-5-5 8 0,11 10-4 0,-5-5 7 16,-6-5-12-16,13 10 6 0,-8-3-28 15,1-3 43-15,-6-4-32 0,10 13 45 0,-6-5-31 16,-4-8 31-16,9 12-28 15,-7-6 8-15,-2-6 7 0,6 11-20 0,-3-3-46 0,-3-8-24 16,4 13-40-16,-4-13-54 0,6 12-38 0,-2-7 53 16,-4-5-365-16,13 12 42 0,-6-7 4 15,0-1 66-15</inkml:trace>
  <inkml:trace contextRef="#ctx0" brushRef="#br0" timeOffset="40740.58">19830 3974 470 0,'0'0'215'0,"0"0"-7"0,0 0-21 15,0 0-13-15,0 0 15 16,-7 28-25-16,7-28-23 0,-4 13 5 0,0-6-21 0,4-7-7 16,-9 15-18-16,5-6 2 15,0-2-25-15,4-7 7 0,-7 17 8 0,2-10-25 16,3 1-6-16,2-8 3 0,-6 15-15 16,6-15-3-16,-4 12-10 0,4-12 20 0,-3 12-15 0,3-12 13 15,-1 12-44-15,1-12 3 16,0 0-16-16,1 15 9 0,-1-15-9 0,0 0 0 15,8 9-7-15,-8-9 13 0,7 5-13 16,-7-5-16-16,12 1 8 0,-12-1-2 16,0 0-14-16,20-3-2 0,-20 3-4 0,15-3 22 15,-5 0-18-15,-10 3 15 0,14-5 3 0,-6 2 0 16,-8 3-17-16,19-4 12 0,-19 4-6 0,12-5 32 16,-12 5-24-16,15-4 11 0,-15 4 0 15,11-4 18-15,-11 4-29 0,14 0 31 0,-14 0-33 0,0 0 34 16,15 2-1-16,-15-2-10 15,0 0-8-15,16 4 29 0,-16-4-26 16,15 4 7-16,-9-1-7 0,4 1 0 0,-10-4-3 0,20 4-2 0,-9 0 23 16,1-1-11-16,2 0 11 15,-3 0 15-15,2-1-28 0,3 1 16 0,-4-2-6 0,1 1 10 16,0 0-20-16,2-2 5 16,-15 0-22-16,22 0 11 0,-11 0-29 0,-11 0 27 15,21-4-28-15,-11 2 21 0,-1-3-34 0,-9 5 31 0,15-9-10 16,-8 2-21-16,-1-1 11 0,-2-1-6 15,-1 1-2-15,-3 8 3 0,4-19-8 0,-4 9 0 16,0 10 10-16,-3-19-8 16,0 10 16-16,3 9-6 0,-8-15 14 0,2 8 20 15,0 0 22-15,6 7-6 0,-13-8-19 16,4 5 11-16,9 3-1 0,-18-5 6 0,18 5 2 0,-19-1 5 16,19 1-7-16,-17 3 13 15,17-3-9-15,-16 2-12 0,16-2 23 0,-9 5-7 16,9-5-21-16,-9 6 17 0,9-6-17 0,0 0 13 0,-4 10-8 15,4-10 10-15,0 0-12 0,0 0 4 16,0 0 8-16,13 16 3 0,-13-16-10 0,11 4-6 16,-11-4 11-16,17 3-29 15,-17-3 16-15,16 0-13 0,-5 0 11 0,-11 0-9 16,21-4-27-16,-11 1-11 0,1 0-10 16,0-2 26-16,1 0-13 0,-1-3-6 0,0 0 3 0,1-2 19 15,-3-2-14-15,4 0 23 16,-1-4 16-16,0-1 8 0,-2 0-14 15,0-2 34-15,2 0-5 0,-4 0 15 0,1 0 0 0,-1 0-12 0,0 0 4 16,-2 1 31-16,-2 3 31 16,2 0-10-16,-3 5 0 0,1-1-6 0,-2 1-27 0,-2 10 19 15,5-16 27-15,-5 16 2 16,0-13-15-16,0 13-6 0,0 0-2 0,0 0-5 16,0 0-5-16,0 0 2 0,0 0-20 15,0 0 23-15,0 0-21 0,-32 24 8 0,23-12-13 0,2 1 21 16,0 1-10-16,0 1-14 0,-1 1-9 0,1-1 12 15,2 1-10-15,-2 1 3 16,3 0-16-16,-2 1 8 0,2-2-21 0,0-1-7 0,2 2-20 16,0-2-24-16,2-1-20 15,0-1 12-15,0-1-25 0,2-2 8 0,1 1-19 0,2-2 9 16,-1-1-3-16,3-1 20 16,-2 0-18-16,-5-7 19 0,13 8-32 0,-4-5 19 15,-9-3 2-15,14 2 15 0,-14-2 3 16,17-1 8-16,-17 1 2 0,20-8 26 0,-11 4 3 0,1 0-6 15,-1 0 16-15,1-2 30 0,-1 1-2 0,-9 5 33 16,13-8-15-16,-5 4 12 16,-8 4 6-16,12-4 48 0,-12 4-36 0,10-4-15 15,-10 4 18-15,0 0 8 0,0 0-39 16,18 4 57-16,-18-4-49 0,9 6 8 0,-9-6-16 0,7 8 10 16,-7-8-9-16,8 11 9 15,-2-7 19-15,-6-4-27 0,8 14-4 0,-1-6 2 16,-1-1-17-16,2-1-26 0,-2 1-31 0,1-1-3 0,1-1-48 15,0 1 2-15,0-1-12 0,-8-5 20 16,15 8-23-16,-7-6-18 0,-8-2-7 0,16 4 7 16,-16-4 18-16,16 1 13 15,-16-1 2-15,13-1 6 0,-13 1-6 0,16-5 34 0,-16 5 25 16,14-5 23-16,-8 0 6 16,-6 5 33-16,11-6-6 0,-11 6 16 15,10-7 18-15,-10 7 7 0,8-4-19 0,-8 4-1 16,0 0 5-16,0 0 13 0,0 0-3 0,0 0 11 15,0 0-11-15,0 0 6 0,0 0-11 0,0 0 1 0,0 0-14 16,0 0 13-16,16 10-12 0,-16-10-3 16,0 0-10-16,0 0 20 0,3 9-31 0,-3-9-10 15,0 0-35-15,0 0 15 16,8 6-103-16,-8-6-61 0,0 0-3 0,0 0-317 0,0 0-15 16,0 0 40-16</inkml:trace>
  <inkml:trace contextRef="#ctx0" brushRef="#br0" timeOffset="40990.71">20818 3852 550 0,'-5'-9'197'0,"5"9"-20"0,0 0-11 0,0 0-2 0,0 0-18 15,0 0 5-15,0 0-23 16,0 0 0-16,0 0-18 0,3-12 18 0,-3 12-34 0,0 0 1 15,0 0-10-15,0 0 7 0,9-6-13 0,-9 6-30 16,0 0-19-16,0 0-17 16,9-7-36-16,-9 7 28 0,0 0-41 0,0 0-12 0,7-6-26 15,-7 6-24-15,0 0-14 0,0 0-24 16,0 0-15-16,0 0-18 0,0 0-263 0,0 0-80 16,0 0 30-16</inkml:trace>
  <inkml:trace contextRef="#ctx0" brushRef="#br0" timeOffset="41750.89">21080 4006 734 0,'0'0'256'0,"0"0"-36"16,0 0-12-16,0 0-27 0,0 0 6 16,0 0-15-16,0 0-6 0,0 0 0 0,0 0-35 15,-30-6-24-15,30 6 1 16,0 0-21-16,0 0 13 0,-27 10-23 0,19-5 15 0,-1 0-15 16,-1 1-3-16,3 2-10 15,-1-1-18-15,0 1 5 0,2 0 3 0,-1 1-13 0,1-1 5 16,2 0-23-16,-3 1 5 0,5 1 0 0,2-10-12 0,-5 19 4 15,4-12 24 1,1-7-34-16,4 19 20 0,0-12-19 0,2 1-22 0,-1-1 4 16,4 0 2-16,-1-1-21 0,3-2 21 15,-2-2-36-15,2 2 18 0,2-4 10 0,-13 0 8 16,22-1-10-16,-9-2-19 16,0-3 6-16,4-1 36 0,-3-4-31 0,5 0 18 0,-3-4-28 15,0-1 9-15,6-3 7 16,-4-2-9-16,2 0-10 0,-2-3 11 0,4 1 4 0,-2 0 19 15,0 1-16-15,-2 1 28 0,-1 2 10 0,-4 3 6 0,-3 4-3 16,1-1 28 0,-1 3-33-16,-4 1 26 0,1 1-32 0,-2 1 6 0,-5 7-7 15,7-7 12-15,-7 7-16 0,0 0 14 16,0 0-6-16,0 0 3 0,0 0 5 0,0 0-10 16,0 0-3-16,-23 28 5 15,17-20-12-15,0 3 10 0,-2 1-3 0,1 0 18 0,1 1-33 16,0-1 26-16,1 1-16 0,-1 0-5 0,2 1-21 15,0-3 24-15,2 2-11 0,1-1 0 16,-1 0-15-16,2-12 8 0,5 20-13 0,-3-10 2 0,2-2 3 16,2 0-13-1,0 0-17-15,1-1-1 0,0-2-23 0,4 0 18 0,-4 0-20 16,5-2-29-16,-12-3 19 0,21 6 9 16,-10-4-22-16,1-1 18 0,-4 2 2 0,-8-3 20 15,19 4-17-15,-10-3 23 16,-9-1 7-16,15 5-2 0,-7-2 7 0,-8-3 8 0,12 6 8 15,-5-1 28-15,-7-5 0 0,9 8 21 16,-2-4-21-16,-7-4 18 0,11 10-36 16,-8-6 25-16,-3-4 9 0,10 10-6 0,-4-5 5 0,-6-5-4 0,10 10-24 15,-5-6 10 1,-5-4-66-16,14 7-44 0,-7-2-61 0,-7-5 26 16,15 3-377-16,-6 0-15 0,-9-3 36 0</inkml:trace>
  <inkml:trace contextRef="#ctx0" brushRef="#br0" timeOffset="43869.9">3646 5361 639 0,'0'0'256'0,"0"0"-33"16,0 0-36-16,0 0-5 0,0 0 2 0,0 0-36 15,0 0-25-15,0 0 16 16,0 0-19-16,0 0-5 0,0 0-7 0,0 0 7 0,-9 39-15 16,6-27 28-16,-2 3-49 15,1 1 10-15,-2 1-17 0,1 0-5 0,-2 3 2 16,1 3-15-16,-1-3-8 0,0 0 12 0,0 1-14 0,2 1-6 15,-3-1-4-15,2 0-16 16,1-4 2-16,0 0 21 0,3 0-49 0,-2-1-12 0,1-1-39 16,1-4-49-16,1 1 1 0,1-12 17 15,0 20-27-15,1-13-22 16,-1-7-122-16,5 10 21 0,-5-10-352 0,8 9 9 16,-8-9 63-16,8 4 39 0</inkml:trace>
  <inkml:trace contextRef="#ctx0" brushRef="#br0" timeOffset="44190.57">3635 5410 760 0,'2'-11'245'0,"-2"11"-1"15,0 0-40-15,5-14-12 0,-5 14-20 0,4-8 4 0,-4 8-12 16,9-6-28-16,-9 6-23 15,14-5 22-15,-6 2-50 0,-8 3-3 0,21-2-16 0,-11 2 14 16,-10 0 9-16,26 1 3 0,-15-1-35 16,1 1-19-16,0 2 16 0,-2-1-24 15,-10-2 1-15,20 7 8 0,-12-4-29 0,0 3 8 0,-8-6-11 16,7 9 9-16,-7-9-14 0,4 14 14 16,-4-14-21-16,-7 17 5 0,3-9-13 0,-4 1 33 15,-2 1-27-15,-1 0 12 16,0-1-18-16,-2-1-13 0,1 1-40 0,-3 0-3 15,3-2-54-15,-1 0-21 0,1-1-9 0,1-1-88 0,1-1-48 16,10-4-300-16,-14 6 8 0,14-6 110 16,0 0 10-16</inkml:trace>
  <inkml:trace contextRef="#ctx0" brushRef="#br0" timeOffset="44640.54">3967 5417 624 0,'0'0'210'0,"0"0"-21"0,0 0-17 0,0 0 10 0,5 10-29 15,-5-10-17-15,0 0-3 16,0 0-2-16,1 10-16 0,-1-10-23 0,0 0 8 0,2 13-11 15,-2-13-17-15,0 0 5 0,0 15-18 0,0-15-1 0,0 11-4 16,0-11 23 0,1 12-41-16,-1-12 20 0,-1 13-15 0,1-13 0 0,0 12-18 15,0-12 0-15,-3 13 10 0,3-13-17 16,-2 10-9-16,2-10-4 0,-3 10-23 0,3-10 17 16,0 0-15-16,-4 11 23 15,4-11-5-15,0 0 3 0,-4 8 4 0,4-8 16 0,0 0-5 16,0 0 13-16,0 0-31 15,0 0 13-15,0 0-16 0,0 0 16 0,0 0-8 0,0 0 0 16,0 0-5-16,14-30 5 0,-6 21-12 0,-1-1-6 16,0 0-23-16,2-1 3 15,2 0-31-15,-2-2-23 0,2 3-49 0,2-2-7 0,-2 0-6 16,2 3-43-16,-3 1-5 0,1 0 54 16,0 0-52-16,-2 4-247 0,1 0-86 0,-2-1 109 15</inkml:trace>
  <inkml:trace contextRef="#ctx0" brushRef="#br0" timeOffset="46200.45">4212 5475 481 0,'0'0'204'0,"-6"16"-24"16,3-8 24-16,-1 0-37 0,4-8-1 15,-8 17-20-15,3-9 10 0,4 1-30 16,1-9-16-16,-7 16-16 0,4-10-1 15,3-6-24-15,-3 14 0 0,3-14-13 0,-1 14 8 0,1-14-10 16,0 11 5-16,0-11-18 0,2 10 15 0,-2-10-15 16,6 10 23-16,-6-10-31 0,9 6 1 15,-9-6-19-15,14 4 26 0,-14-4-10 0,15 4 2 16,-15-4 3-16,17-1-6 16,-17 1-32-16,16-3 30 0,-16 3-28 0,20-5 15 0,-12 2 3 15,2-1-2-15,-10 4-24 0,14-9 31 0,-8 4-44 16,-6 5 27-16,10-13-4 0,-9 7 1 15,-1 6 12-15,3-15-5 0,-3 15-2 0,-2-15 7 0,2 15-7 16,-6-16 20 0,1 6-35-16,1 3 27 0,-2-2-23 0,6 9 16 0,-11-15-5 15,3 8-6-15,1 1-2 0,7 6 6 16,-12-10-6-16,5 7-13 0,7 3-18 0,-14-4-20 16,14 4 5-16,-13-2-5 15,13 2-16-15,0 0 6 0,-17 2-39 0,17-2-26 0,0 0-7 16,-13 7-13-16,13-7 36 15,-5 7-13-15,5-7-15 0,0 0 18 0,-3 12-26 0,3-12 21 16,0 0 17-16,0 0-15 0,8 17 13 0,-8-17 41 16,12 9-54-16,-5-4 54 15,4 0-26-15,-1-1 21 0,0 1-3 0,4-1-33 0,-2 0 51 16,0-1 16-16,4 1-6 0,1-3 34 16,-2 3 25-16,2-3-10 0,-3 0-20 0,3-1-14 15,-1 2 63-15,-1-2 11 16,0 0-9-16,0-2 28 0,-1 2 23 0,-2-1-10 0,-12 1 20 15,22-2 15-15,-13 1 16 0,-9 1 18 0,18-3-26 16,-18 3 13-16,13-4-5 0,-13 4 20 16,11-5-12-16,-11 5 2 0,9-6-38 0,-9 6 12 0,0 0-20 15,4-9 13 1,-4 9-23-16,0 0 10 0,0 0-18 0,0-11-8 0,0 11-15 16,0 0-2-16,0 0-6 0,0 0 3 15,-16-8 0-15,16 8 28 0,0 0-30 16,0 0-11-16,-21 5-18 0,21-5 16 0,-13 7-19 0,13-7-1 0,-12 9-12 15,4-5 17-15,1 1-11 16,7-5 5-16,-12 11-15 0,6-5 2 0,0 0 8 16,6-6-13-16,-10 11-7 0,6-4 9 15,4-7-7-15,-5 12 6 0,5-12-6 0,-3 11 5 0,3-11 10 16,-2 11-7 0,2-11-28-16,0 0 33 0,6 16-16 0,-6-16-17 0,10 8 5 15,-10-8-6-15,11 8-15 0,-11-8-2 16,13 3 7-16,-13-3 1 0,17 0 2 0,-17 0 23 15,17-1-21-15,-17 1 13 0,15-3 11 0,-7-3-18 0,1 1-1 16,0-1 16-16,-1 0-8 16,-1-3 16-16,3-1-34 0,-3-1 39 0,1-1-44 15,-3-5 31-15,2 2-12 0,-1-2 12 16,1-3-18-16,-1-2 18 0,-1-1-29 0,1 2 57 0,-1-2 8 16,0 4 5-1,-2 0 0-15,1 2 15 0,-1 2 11 0,-2 2 15 0,2 1-11 16,0 1 29-16,-2 1-15 0,-1 10 7 0,3-15-36 0,-3 15 8 15,3-13-15-15,-3 13 4 16,0 0-17-16,0 0 23 0,0 0-16 0,0 0 24 16,0 0-34-16,0 0 11 0,0 0-6 15,0 0 36-15,0 0-35 0,-16 33 14 0,15-22-7 16,-2 1 5-16,2 2-7 0,-1 1-3 16,1 0-8-16,-2 2 0 0,1-1 1 0,1 0-6 0,1-1 7 15,-1 0 6 1,1-1-20-16,0-1 12 0,0 1-2 0,0-1 10 0,0 0-26 15,0-1 13-15,0-12 13 0,1 22-10 0,0-12-6 16,1 0 11-16,1 0-21 0,-3-10 6 16,5 15-21-16,-2-9 15 0,-3-6-20 0,7 9-8 0,-7-9-5 15,11 7-5-15,-11-7-15 16,13 5-6-16,-13-5-22 0,14 0 22 0,-14 0-53 16,0 0-13-16,22-7 7 0,-13 4 13 15,0-3 34-15,0 1-28 0,-9 5 38 0,13-11 15 16,-5 2 18-16,-3 2 5 0,1-1-7 0,0 1 20 0,-1-1 20 15,-5 8 32-15,7-13 4 16,-7 13 26-16,6-12-8 0,-6 12 6 0,4-10-6 16,-4 10-5-16,5-7-5 0,-5 7-7 15,0 0-11-15,0 0 10 0,0 0-9 0,0 0 22 0,0 0 3 16,0 0-1-16,0 0-19 16,0 0 6-16,0 0-19 0,0 0 17 0,0 0-17 15,-10 33-11-15,10-33 8 0,0 13-5 16,0-13-6-16,0 12 11 0,0-12-12 0,2 13 22 0,-2-13-18 15,5 11 3-15,-5-11-26 0,5 10 0 0,-5-10-25 16,10 8 4-16,-3-4-37 16,-7-4 4-16,13 3-25 0,-13-3 10 0,17 3 16 15,-17-3-6-15,15-3-56 0,-15 3-10 16,18-3 10-16,-11-1-26 0,-7 4 39 0,18-9 28 0,-11 3-23 16,2 0 36-16,-1-2 35 15,-2 0-38-15,1-1 37 0,-3-1-12 0,2-1 34 16,-1 2 62-16,2-1-1 0,-2 0 11 0,-1 1-23 0,-1 0 74 15,-3 9-13-15,7-15 13 0,-5 9 25 16,-2 6-22-16,6-11-3 0,-6 11-21 16,4-10-4-16,-4 10 12 0,0 0-20 15,5-9 4-15,-5 9-27 0,0 0 18 0,0 0-3 16,0 0-16-16,0 0 8 0,0 0 11 16,0 0-18-16,0 0 4 0,2 34-19 0,-2-34 27 0,-1 17-25 15,1-6 5-15,0-11-21 16,1 20 24-16,1-9-1 0,-1 0-17 0,1-1-31 15,1-1-5-15,0 2-13 0,0-1-21 0,5 0-17 0,-4-2-8 16,3 0-26-16,0 0-8 16,0-1-112-16,3-3 13 0,0 1-386 0,0-2 53 0,1 1 23 15</inkml:trace>
  <inkml:trace contextRef="#ctx0" brushRef="#br0" timeOffset="47170.42">5351 5460 501 0,'0'0'205'0,"0"0"-39"0,0 0 11 0,0 0-18 15,0 0-8-15,0 0-21 0,0 0 29 16,0 0-26-16,0 0 8 0,0 0-23 0,-28 22-13 0,22-14-8 15,0 1 8-15,1-1-8 0,-4 1 3 0,4 0-36 16,0 1-5-16,1-2-23 16,0 2 15-16,-1 0-10 0,2 1 2 0,3-11 6 0,-4 16-3 15,4-7-10-15,0-9 5 16,0 16-18-16,0-16-8 0,4 14 29 0,1-5-11 0,-5-9-33 16,9 12 13-16,-2-6-29 15,1-1 4-15,3-1-14 0,-1-1-18 0,3 0 9 16,0-2-9-16,1-1-25 0,-14 0-10 0,27-1-14 0,-10 0-4 15,-2-3-13-15,1 1 13 0,-2-1 33 16,3-2-33-16,-3 0-8 0,0-3 12 16,-1 2 12-16,-1-2 9 0,0 0 8 15,-5 0 18-15,2 0-26 0,-1 0 34 0,-2 0 7 0,-1-1 13 16,-2 3 10-16,1-3 21 16,-4 10 8-16,5-14 7 0,-5 14-26 0,0-14 37 0,0 14-16 15,0-11 0-15,0 11 8 16,0 0 22-16,-7-11-30 0,7 11 26 0,0 0-16 15,-13-3 16-15,13 3-3 0,0 0 8 0,0 0-13 0,-27 10 33 16,20-6-10-16,-1 3 0 0,-1 0-8 16,2 2-12-16,0-2 2 0,1 2-8 0,-2 1-4 15,2 0-4-15,2-1-17 16,-1 2 13-16,1-1-3 0,3 0-26 0,1-10 8 0,-4 18 0 16,4-9 6-16,0-9-14 15,5 17-17-15,-2-9-14 0,3 0-25 0,-1-2-33 16,4 0-38-16,2-1-6 0,1 0-12 0,0-1-29 0,-1-1 16 0,5-2-134 15,-3-1 129 1,-13 0 48-16,29-3-102 0,-13 1-97 0,1-2 112 0,0 0 80 16,-2-1 112-16,1 0-62 0,-5 0 32 15,1-2 84-15,-2 1-15 0,-1-1 30 0,0 1-20 16,-2 0 51-16,1-2 64 16,-8 8-44-16,12-10-27 0,-8 5 17 0,-4 5 36 0,9-8-13 15,-9 8 1-15,4-9 12 16,-4 9-21-16,7-7 1 0,-7 7-16 0,0 0-17 0,5-9-6 15,-5 9-8-15,0 0-2 0,6-8-2 0,-6 8-26 0,0 0-1 16,0 0-12 0,0 0 34-16,0 0-34 0,0 0 0 0,0 0-8 0,0 0 1 15,0 0-4-15,0 0 4 0,0 0-16 16,15 14 28-16,-15-14-13 0,5 7 1 0,-5-7-24 16,5 7 13-16,-5-7-13 15,6 11 13-15,-6-11-25 0,6 10 5 0,-6-10-3 0,8 10-10 16,-5-4 15-16,-3-6 8 15,4 10-16-15,-1-2 1 0,-3-8-6 0,3 9-2 0,-3-9 10 16,1 11 0-16,-1-11-5 0,0 12 23 0,0-12-3 16,0 0 29-16,-4 16-23 15,4-16 27-15,-7 10-25 0,7-10 13 0,-10 8 16 0,10-8-27 16,-11 4-7-16,11-4 11 0,-13 6-6 16,13-6 8-16,-15 2-3 0,15-2-20 0,-12 1 12 15,12-1-22-15,0 0-16 16,-19-1-41-16,19 1-48 0,0 0-57 0,-15-6 21 0,15 6-377 15,-6-7 11-15,6 7 71 0</inkml:trace>
  <inkml:trace contextRef="#ctx0" brushRef="#br0" timeOffset="48400.32">7191 5500 604 0,'6'-8'222'0,"-6"8"-12"0,0 0-10 0,0 0-13 16,0 0-13-16,3-11-3 0,-3 11-17 16,0 0-3-16,0 0-8 0,0 0 3 0,0 0-33 15,0-13 7-15,0 13-18 16,0 0 1-16,0 0-29 0,0 0 10 0,0 0-27 0,-12-8 7 15,12 8 0-15,0 0-26 0,0 0-10 0,-18-1 8 16,18 1-13-16,-14 0 23 0,14 0-7 16,-14 4-16-16,14-4 13 0,-19 7-29 0,11-3 9 15,-3 0 2-15,1 3-16 16,0-1 11-16,0 0-21 0,1 1 3 0,0 0-13 0,-3 2 16 16,2 0-4-16,2 0 1 0,1 2 0 15,1-3 5-15,-1 1-18 0,3 0 18 16,-1 1-15-16,2 0 18 0,3-10-1 15,-6 18 1-15,5-9-3 0,-1 1 25 0,2-10-20 0,0 17 13 16,0-17-18-16,0 14 11 0,0-14-27 0,4 13 32 16,-1-7-11-16,-3-6 28 0,10 13-20 15,-3-8 0-15,0 1-24 0,-7-6 24 0,18 7-31 16,-8-4-13-16,1-1-27 16,1 1 6-16,1 0-50 0,-1-2-21 0,1 0-36 0,0 0 6 15,1 0-72-15,-14-1-49 16,28 0-330-16,-13 0 20 0,0 1 82 0,-2-1 24 0</inkml:trace>
  <inkml:trace contextRef="#ctx0" brushRef="#br0" timeOffset="48820.67">7399 5674 619 0,'0'0'238'0,"-15"-3"-23"0,15 3 0 0,0 0-15 15,0 0-19-15,0 0-24 0,0 0-14 0,0 0 5 16,0 0-17-16,0 0 15 0,0 0-3 16,0 0-5-16,0 0-40 0,0 0 12 0,0 0-8 0,0 0-12 15,43 4-26 1,-43-4 23-16,17 1-31 0,-17-1 3 0,20 0-3 0,-10 0 3 16,2 1-44-16,-12-1-9 0,25 0-17 15,-13 1-7-15,-12-1-7 0,25 0-14 16,-14 0-40-16,-11 0-8 0,24-1-23 15,-13 2 5-15,-11-1-74 0,17-1-31 0,-17 1-18 0,21-1 16 16,-13 2-377-16,-8-1 54 0,19-1 13 0,-19 1 51 16</inkml:trace>
  <inkml:trace contextRef="#ctx0" brushRef="#br0" timeOffset="49140.41">7604 5578 655 0,'0'0'225'0,"0"0"-13"0,0 0-22 0,0 0-21 0,0 0-3 16,0 0 3-1,0 0-25-15,0 0-22 0,0 0-14 0,0 0 7 0,0 0 3 16,-16 12-29-16,16-12 9 0,-3 9-4 0,3-9-17 0,-8 11-10 15,8-11-6-15,-6 14 3 16,2-6-8-16,4-8-20 0,-7 17 8 0,5-9 2 16,-3 2-8-16,1-1-20 0,1 1 13 15,3-10-44-15,-7 17 0 0,4-8-40 0,0 2-34 16,3-11-36-16,-2 14-39 0,2-14-32 16,-2 13-31-16,2-13 38 0,2 11-351 0,-2-11-10 0,2 10 60 15,-2-10 70 1</inkml:trace>
  <inkml:trace contextRef="#ctx0" brushRef="#br0" timeOffset="49420.35">7839 5660 729 0,'15'1'251'0,"-15"-1"-39"16,0 0 6-16,16 2-52 15,-16-2 13-15,14 3-22 0,-14-3-27 0,17 4-12 0,-6-3-8 16,2 0 0-16,-3 2-20 16,-10-3-32-16,25 2 4 0,-12-1-44 0,1-1-21 15,-3 1-40-15,-11-1-24 0,23 3-28 0,-12-3-38 0,2 0-28 16,-13 0-23-16,18 0-16 0,-18 0-366 15,16-1 34-15,-16 1 61 0</inkml:trace>
  <inkml:trace contextRef="#ctx0" brushRef="#br0" timeOffset="49700.58">8059 5531 540 0,'0'0'230'15,"-9"-5"-30"-15,9 5-1 0,0 0-14 0,0 0-11 0,0 0-18 16,0 0 5-16,0 0-15 16,-20 15 0-16,15-10-34 0,5-5-1 0,-8 14-19 0,2-7 2 15,2 3 4-15,-2-1-22 16,3 2-9-16,-4-1-6 0,3 1 1 0,0 0-19 15,-2 0-9-15,2 0-1 0,2 1-38 0,-3 1-31 0,1 1-61 16,0-3-49-16,0 1-97 0,-1-1-11 16,2-1-355-16,3-10 51 0,0 17 46 0,0-17 31 15</inkml:trace>
  <inkml:trace contextRef="#ctx0" brushRef="#br0" timeOffset="50920.61">9250 5785 755 0,'-6'-11'273'16,"6"11"-14"-16,-4-12-16 0,4 12-28 0,-4-10-13 15,4 10-30-15,-7-11-6 16,7 11-12-16,-9-10-6 0,2 5-17 0,7 5-16 0,-13-11-5 16,6 6-5-16,7 5-20 0,-18-8 2 15,9 5-16-15,0 0-9 0,-5 0 2 0,14 3-3 16,-24-3-12-16,13 1-3 15,-2 2 2-15,13 0-9 0,-27 3 4 0,13-1-9 0,3 2-22 16,-2-2 9-16,1 0-16 0,3 1 28 0,-3 2-33 16,3-1-2-16,1 1-3 0,8-5-6 15,-11 8 9-15,11-8 15 0,-10 9-18 0,10-9 17 0,-4 7-12 16,4-7 28 0,0 0-20-16,0 0-16 0,14 17 1 0,-8-14 20 0,-6-3-29 15,18 5 3-15,-8-4 21 0,-10-1-3 16,23 0-18-16,-11-1 24 0,-12 1-19 0,25-2 16 15,-12-2-16-15,-3 2 16 0,3-1-6 0,0 0-4 0,-13 3-1 16,18-4 24-16,-11 1-29 16,-7 3 5-16,16-3-2 0,-16 3 10 0,11-1-17 15,-11 1 12-15,0 0 2 0,0 0 11 16,16 5-21-16,-16-5-2 0,7 5 10 0,-7-5-15 0,8 9-8 16,-8-9 15-1,9 7-28-15,-9-7 13 0,7 9-13 0,0-4-2 0,-7-5-24 16,17 8-12-16,-10-6-54 0,3 2-10 15,1-1-28-15,-11-3 7 0,22 3 31 0,-11-2-8 16,-11-1 18-16,21 0 34 0,-11 0-26 0,-10 0 46 0,21-2-13 16,-10 1 21-16,-11 1-3 15,21-7 36-15,-13 5 8 0,1-2 17 0,-9 4 21 16,16-11-15-16,-7 6 28 0,-6-3 15 16,6 1-10-16,-9 7-10 0,10-14 40 0,-7 7-4 0,3-1-1 15,-6 8 16 1,4-12-10-16,-4 12 0 0,1-12-1 0,-1 12-22 0,0 0-3 15,-1-13 10-15,1 13 6 0,0 0-9 0,-6-11 6 0,6 11-18 16,0 0-10-16,0 0 0 16,-11-5-3-16,11 5-10 0,0 0-13 0,0 0-15 0,0 0 28 15,0 0-18-15,0 0-6 16,0 0 24-16,-22 11-7 0,22-11 12 0,0 0-8 16,-1 10 0-16,1-10-7 0,0 0-3 15,0 0 3-15,7 18 25 0,-7-18-25 0,8 10-16 0,-4-5 11 16,3 3 12-16,-3-1-25 15,2 1 2-15,2-2-15 0,-2 0 0 0,-6-6-3 16,11 13 6-16,-7-7 2 0,-4-6-8 0,7 11-4 0,-7-11 30 16,3 11-23-16,-3-11 15 0,0 11 11 15,0-11-1-15,0 0-4 0,-7 16 7 0,7-16 8 16,-11 9-6-16,6-6-17 16,5-3 18-16,-16 8-1 0,7-6-7 0,9-2-7 15,-19 4-39-15,9-2-11 0,10-2-43 16,-18 2-86-16,18-2-24 0,-15-2-469 0,15 2 83 0,0 0 99 15,0 0 19-15</inkml:trace>
  <inkml:trace contextRef="#ctx0" brushRef="#br0" timeOffset="51650.91">10506 5671 601 0,'0'0'202'0,"0"0"-20"0,0 0-16 15,0 0-15-15,0 0-18 0,0 0-20 0,0 0-5 0,-19-4 2 16,19 4-18-16,0 0 0 0,0 0-36 0,0 0 16 16,-21 14-8-16,21-14 5 0,-8 7-20 15,8-7-11-15,-5 8 11 0,5-8-24 0,-6 7-2 0,6-7 0 16,-6 10-2 0,6-10 4-16,0 0 22 0,0 14-35 0,0-14 4 0,0 0 17 15,8 13-2-15,-8-13-13 0,8 9-3 16,-3-6-2-16,-5-3-21 0,17 8 13 0,-11-6-7 15,-6-2 9-15,15 4-12 16,-15-4-2-16,18 1-4 0,-18-1-1 0,17-1-6 0,-17 1 23 16,15-5-13-16,-15 5 0 0,16-7-10 0,-10 3 11 15,-1-3-3-15,-5 7 2 0,13-12-10 16,-8 5 23-16,-2-2-2 0,-3 9-11 0,6-18 3 0,-4 8 12 16,-2 10-7-16,0-19 6 15,0 11 6-15,0 8 9 0,-4-19-21 0,1 10-15 16,3 9 35-16,-9-15-23 0,5 8 3 0,-3 1 3 0,7 6 28 15,-13-9-26-15,5 5-3 0,8 4 4 16,-17-5-6-16,17 5 5 0,-16-2-18 0,16 2 18 16,-15 1-10-16,15-1 0 15,-16 5-8-15,7-2 23 0,-1 1-38 0,10-4 18 16,-13 10-8-16,9-4-10 0,-1 1-6 16,5-7 19-16,-8 11-13 0,8-11 13 0,-4 12-21 0,4-12-21 15,3 13-30-15,-3-13-5 16,9 12-95-16,-2-5 29 0,0-1-375 0,1-1 14 15,6 0 17-15</inkml:trace>
  <inkml:trace contextRef="#ctx0" brushRef="#br0" timeOffset="51970.49">10894 5388 614 0,'0'0'233'0,"0"0"-41"16,0 0-8-16,0 0-23 0,0 0-2 15,0 0-16-15,0 0-17 0,0 0-21 0,0 0-3 16,0 0-7-16,-16 29 38 16,10-17-51-16,1 2 5 0,0 2-21 0,-2 0 32 0,-3 2-22 15,0 1-14-15,4 0-8 16,-2 1 10-16,-1 0-18 0,1 0 7 0,-1 0-19 0,2 0-21 15,-1-1-34-15,0 1 6 0,3-4-29 0,1 0-10 16,-1-1-30-16,3 0-26 16,-1-2-26-16,-1-2-10 0,4 0-35 0,0-11-24 0,0 19-110 15,4-12-235-15,-4-7 22 0,6 11 47 16</inkml:trace>
  <inkml:trace contextRef="#ctx0" brushRef="#br0" timeOffset="52500.06">10978 5671 509 0,'0'0'187'16,"0"0"-18"-16,0 0 2 0,-8 36-2 16,2-23-26-16,1-1 1 0,0 2-42 0,0 1 18 15,0 1-15-15,-2 0 16 16,-1 1-32-16,2 1 1 0,-3 3-16 0,2-5 36 15,0 0-46-15,3 2-5 0,-3-4-10 0,1 1 2 16,-2 0-5-16,5-2 10 0,-3-1-28 0,2-2 16 16,1-1-16-16,-1 0 26 0,4-9-16 0,-6 13-2 15,6-13 10-15,-5 9 21 16,5-9-37-16,0 0 6 0,-5 7-15 0,5-7 27 0,0 0-22 16,0 0-13-16,0 0 5 15,0 0 5-15,0 0-18 0,2-38 3 0,2 26-1 0,0-3 1 16,3-3-11-16,-1-2-7 15,4-1-10-15,-1-2 12 0,3-2 8 0,-3 3-10 16,3-5-11-16,1 4 26 0,1 2-20 0,-3 1 25 0,1 1-23 16,2 0-12-16,-2 1 15 0,2 1 4 15,-1 2 1-15,3 1-7 0,-5 3-17 0,2 0 11 16,-1 2-12-16,1 2 22 16,-2 0-5-16,1 2 11 0,-4 2-6 0,-8 3-15 0,19-3-3 15,-19 3 14-15,15 2 1 16,-15-2 6-16,11 6-25 0,-11-6 27 0,8 9-12 0,-8-9 7 15,5 11-7-15,-5-11 4 0,0 12 11 0,0-12 18 16,-1 13-36-16,1-13 21 16,-6 15-18-16,2-9 17 0,-3 1 3 0,7-7-2 0,-11 14-13 15,2-9-6-15,3 0-50 0,-3 1-11 16,0 0-51-16,9-6-23 0,-16 8-56 0,7-5 38 16,9-3-290-16,-13 3-83 15,13-3 37-15,-14 3 83 0</inkml:trace>
  <inkml:trace contextRef="#ctx0" brushRef="#br0" timeOffset="53179.96">11557 5840 639 0,'0'0'274'0,"0"0"-23"15,0 0-23-15,0 0-13 0,0 0-15 0,0 0 7 16,0 0-33-16,0 0-8 0,0 0-9 0,0 0-17 15,0 0-1-15,0 0-4 0,0 0-20 0,0 0-17 0,0 0 17 16,0 0-26-16,0 0 1 16,0 0-8-16,0 0 20 0,0 0-30 0,0 0 0 15,0 0 7-15,0 0-18 0,0 0-2 16,0 0-5-16,0 0 2 0,0 0-25 0,0 0 5 0,0 0-18 16,0 0 23-16,0 0-26 15,0 0 1-15,0 0-19 0,0 0 29 0,0 0-19 16,0 0-4-16,0 0 7 0,0 0-5 15,0 0-13-15,0 0 34 0,0 0-31 0,0 0 2 16,0 0 9-16,0 0 14 0,0 0-15 0,0 0-10 0,0 0-5 16,0 0 20-16,0 0-23 15,0 0 11-15,0 0-3 0,0 0 28 0,0 0-52 16,0 0 24-16,0 0 10 0,0 0-25 16,0 0-26-16,0 0 2 0,0 0-22 0,0 0-19 0,0 0-2 15,0 0-15-15,0 0-24 16,0 0-25-16,0 0-28 0,0 0-18 0,0 0-43 15,0 0 14-15,0 0-137 0,0 0-257 0,0 0 29 16,0 0 56-16,0 0 54 0</inkml:trace>
  <inkml:trace contextRef="#ctx0" brushRef="#br0" timeOffset="113319.83">4976 8199 668 0,'0'0'256'0,"0"0"-39"0,0 0-4 15,0 0-16-15,0 0-18 0,0 0-41 16,0 0 8-16,0 0-26 0,0 0 1 0,0 0-22 0,0 0 1 16,0 0-10-1,0 0 10-15,0 0-18 0,0 0-21 0,-5 20 18 16,5-20-12-16,1 15 5 0,1-4 2 0,-1 1-28 16,0 2 20-16,1 4-9 0,-1 0 7 0,1 1-11 15,-1 3 6-15,2 1-13 16,-2 4 16-16,2-2-19 0,-2 2 9 0,1 2-29 0,2 0 5 15,-3 4-15-15,2-4 38 0,-1 0-38 0,-1-2 4 16,1 1-14-16,0-2 2 0,1 1 18 16,-1-1-13-16,-1-2-10 0,1 0 11 0,-1-5 4 0,2 1-7 15,-2-2-6 1,0 1 19-16,1-3-14 0,1-3 22 0,-2 0-32 0,1-1-20 16,-1-2-3-16,0 1-4 0,2-3-45 15,-3-8-4-15,2 16-8 0,-2-16-3 0,1 11-12 16,-1-11 10-16,3 7-26 15,-3-7-71-15,0 0-44 0,0 0 0 0,0 0 15 0,0 0 14 16,0 0-329-16,0 0-35 0,0 0 56 0,14-27 95 16</inkml:trace>
  <inkml:trace contextRef="#ctx0" brushRef="#br0" timeOffset="113820.65">4903 8246 545 0,'-8'-11'245'0,"3"5"9"16,5 6-31-1,-4-10-14-15,4 10-14 0,0 0-3 0,-6-13-10 0,6 13-3 16,-3-9-26-16,3 9-9 0,0 0-19 0,-1-14-10 15,1 14-15-15,0 0 5 0,0 0-25 16,3-15 7-16,-3 15-21 0,6-8-7 0,-6 8-5 0,7-7 12 16,-7 7-25-16,12-7 5 15,-12 7-5-15,14-4 0 0,-2 1-13 16,-12 3 13-16,21-3-15 0,-10 3 0 0,5-1-11 16,-4 1 10-16,3 1-22 0,-1 1 15 0,1 0 13 15,1 2-6-15,-1 0-30 16,0 1 5-16,0 1-20 0,-2 0 35 0,-1 2-23 0,-2 1-7 15,2-1-18-15,-4 2 10 0,-1 0 25 0,-2 1-12 16,-1 1 5-16,0-1 5 0,-2 3-15 16,-2-3 15-16,0 3-3 0,-3-1 8 0,0-1-10 0,-3 4 13 15,-1-1-16 1,-3-1 18-16,0 0-20 0,0 0 41 0,-1-2-47 0,1 1 14 16,-1-2-6-16,-3 1 6 0,2-1 7 15,0-1-8-15,2 0-20 0,-2-2 8 0,2-1-24 16,2 1-30-16,-2-2-41 15,1 1-33-15,1-2-57 0,1 2-12 0,7-7-29 16,-10 11 6-16,10-11-11 0,-10 8-312 0,10-8 10 0,-4 9 49 16,4-9 28-16</inkml:trace>
  <inkml:trace contextRef="#ctx0" brushRef="#br0" timeOffset="114540.24">5397 8711 578 0,'0'0'212'0,"0"0"-32"16,0 0 14-16,0-12-25 0,0 12 10 15,0 0-33-15,0 0-8 0,0 0 3 16,0-15-5-16,0 15-8 0,0 0-10 16,0 0 4-16,-3-14-11 0,3 14 9 0,0 0 5 0,-5-12-22 15,5 12-11-15,-5-7-13 16,5 7-15-16,0 0-15 0,-12-9 20 0,12 9-23 0,-7-6 8 15,7 6-26-15,-11-3 10 0,11 3 1 16,0 0 14-16,-14-2-27 0,14 2-16 16,0 0 8-16,-22 2 26 0,22-2-47 0,-18 7 18 0,11-2-12 15,-1 1 2-15,0 1 13 16,-3 1-15-16,3 1-16 0,1 1 18 0,1-1-10 0,-1 0-8 16,-2 1 0-16,5-1-15 0,-2 0-10 15,2 0 22-15,1 0-50 0,3-9-6 0,-4 15 8 16,4-15 0-16,4 12-2 0,-4-12 32 0,3 13-4 0,-3-13 23 15,10 8-16-15,-10-8 3 16,13 4 2-16,-2-2-7 0,-11-2-29 0,17-2 24 16,-17 2-8-16,26-2 7 0,-14 0-9 15,2-3-6-15,-1-1-10 0,-2 2 8 0,2-3-11 0,-2 4 29 16,1-5-8 0,-2 1 18-16,1 0 15 0,-1 2 20 0,-1-1-17 0,-2 0 41 15,1-1 7-15,-8 7 14 0,10-7-19 16,-4 2 21-16,-6 5 20 0,9-5-43 0,-9 5 2 15,0 0-2-15,9-6-3 0,-9 6 10 0,0 0-15 0,0 0-5 16,0 0 10-16,0 0 13 16,0 0-23-16,10 14 15 0,-10-14-5 0,3 9 3 15,-3-9-33-15,1 12 25 0,-1-12-13 16,3 12 28-16,-3-12-22 0,7 13-32 0,-4-8 6 0,-3-5-23 16,7 13-16-1,0-8-33-15,-7-5-51 0,11 9-26 0,-4-7-58 0,2 2 25 16,-9-4 0-16,18 2-387 0,-18-2 55 0,20 0 2 0,-9-2 181 15</inkml:trace>
  <inkml:trace contextRef="#ctx0" brushRef="#br0" timeOffset="115000.3">5815 8600 622 0,'0'0'250'0,"0"0"4"15,-3-14-19-15,3 14-20 0,0 0-36 0,-6-11-4 16,6 11-17-16,0 0-20 0,-10-4-4 16,10 4-22-16,0 0-7 0,0 0-3 0,-22 4-25 0,22-4 0 15,-14 6-13-15,14-6 5 16,-10 5-2-16,10-5-24 0,-10 7-7 0,10-7 2 16,-11 7-2-16,11-7-13 0,-6 7 6 15,6-7-4-15,0 0-12 0,-5 10 0 0,5-10-6 16,0 0-2-16,0 0 3 15,3 15 23-15,-3-15-21 0,6 8 13 0,-6-8-15 0,10 9 0 16,-10-9-1-16,10 9-2 0,-5-6 11 0,-5-3-4 16,12 11-14-16,-4-7 20 0,-1 1-5 15,0 0-6-15,-1 2-2 0,2-1 13 0,-8-6-20 0,12 14 12 16,-5-8-13-16,-1 1-2 16,0 1-5-16,0 0 18 0,0 0-6 0,0 0-14 15,-1 1 1-15,-1-1 32 0,-4-8-39 16,6 15 0-16,-5-8 8 0,-1-7 12 0,0 14 24 15,0-14-31-15,0 15 18 0,0-15 12 0,-5 13-7 0,-1-7-10 16,6-6 2-16,-13 13 10 16,5-8 16-16,-2 0 13 0,0 0-13 0,-1-2 12 15,-3 0-48-15,1 0 6 0,-2-2-24 16,0 0-44-16,-1-1-58 0,3 0-118 0,-3 0-34 0,16 0-416 16,-29-2 48-16,17-1 105 15,1 2 8-15,11 1 71 0</inkml:trace>
  <inkml:trace contextRef="#ctx0" brushRef="#br0" timeOffset="116170.24">7716 8351 565 0,'0'0'218'16,"0"0"-36"-16,-5-11 7 0,5 11-10 0,0 0-5 0,0 0-20 16,0 0 7-16,-8-9-25 0,8 9-19 15,0 0 17-15,0 0-24 0,-10-5-41 0,10 5 7 16,0 0-4-16,-11-1 8 16,11 1-24-16,0 0-10 0,0 0 8 0,-21 1-6 0,21-1-9 15,-13 5-6-15,13-5-15 16,-16 8 18-16,8-4-11 0,-1 2 1 0,-2-1-1 0,3 2-7 15,-2 1 0-15,-1-1 3 0,-2 5-16 0,3-2 13 0,-3 0-5 16,3 0-11 0,0 3 3-16,-1-1 13 0,1 0-15 0,0 1 33 0,3 0-39 15,0-1 3-15,1 2 5 0,-1-2-7 16,3 1-3-16,1-1-6 0,-1 0 1 0,3 2 7 16,1-1 6-16,1-1 0 15,1 2 4-15,0-1-2 0,4 1-20 0,0-1 15 0,-1 1 0 16,3-1 28-16,0 1-25 0,3-1 7 0,-1-3-10 15,1 0 5-15,1-1-10 0,-1-1 0 16,1 1-8-16,1-5 18 0,-3 3-5 0,3-3 0 16,-2 0 5-16,2-2-7 15,-2 1 4-15,1-2 3 0,-12-1-12 0,22 1 2 0,-13-1-3 16,-9 0-2-16,18-1-3 0,-18 1 8 16,16-1 2-16,-16 1-22 0,15-3-19 0,-15 3 3 15,11-2-36-15,-11 2 3 16,0 0-67-16,12-5-45 0,-12 5-24 0,0 0-16 0,0 0-101 15,0 0-208-15,7-5-3 0,-7 5 60 0</inkml:trace>
  <inkml:trace contextRef="#ctx0" brushRef="#br0" timeOffset="118770.64">6329 9724 532 0,'0'0'159'16,"-12"-4"2"-16,12 4-20 0,0 0-18 0,0 0 2 16,0 0-7-16,-10-3-6 0,10 3 4 15,0 0-19-15,0 0 0 0,0 0 5 0,0 0 16 0,0 0-15 16,-12-6-16-16,12 6-8 0,0 0 8 0,0 0-13 15,0 0 6-15,-10-3-22 16,10 3 17-16,0 0-27 0,0 0 1 0,0 0 2 16,-14-2-7-16,14 2-1 0,0 0-4 15,0 0-16-15,-11-3 7 0,11 3-25 16,0 0 11-16,0 0 12 0,-17 0 0 0,17 0-10 16,0 0 5-16,0 0-8 0,-21 3-2 0,21-3-8 15,-12 2 6-15,12-2-4 0,-15 2 9 16,15-2-27-16,-16 4 19 0,8 0 0 0,-3-2 5 15,1 2-24-15,10-4 19 0,-19 8-21 0,9-4 23 0,2 2-12 16,-1 0 4-16,0 2-9 16,-1-1 17-16,2 0-15 0,-3 5 7 0,3-2-14 15,-2 2 22-15,-1 1-2 0,6-1-1 16,-3 1-17-16,2 1 5 0,0-2 2 0,0 2 14 0,3-3-32 16,0 2 3-16,-1-2 16 15,4 0 4-15,-2 1-10 0,2 1-12 0,2-2 10 16,-1 0 12-16,2-1-9 0,1 3 4 0,0-3-10 0,2 1-2 15,-1-1 17-15,3 1-12 16,0-1-18-16,0-1 8 0,1 0 2 0,-2-2 7 0,2 0-4 16,2-3 7-16,-1 2-2 15,1-3 28-15,0 1-31 0,1 0 0 0,0-3-12 16,0 2 2-16,-12-3 20 0,25 2-15 16,-12-3-17-16,-1 2 27 0,-12-1-5 0,25-1-10 0,-13 1 15 15,0-2-2 1,2 0-5-16,-3 1-1 0,-11 1-22 0,21-3 30 0,-12 2-5 15,-9 1-15-15,17-1 13 0,-7-2 2 0,-10 3 6 0,14-2 17 16,-14 2-26-16,12-1-14 16,-12 1-6-16,12-3 31 0,-12 3-16 0,0 0 3 0,15-1 3 15,-15 1 7-15,0 0-15 16,0 0-10-16,13-3-13 0,-13 3 7 0,0 0-40 16,0 0-10-16,14-2-42 0,-14 2-5 15,0 0-45-15,0 0 1 0,10-4-344 0,-10 4 4 0,0 0 72 16</inkml:trace>
  <inkml:trace contextRef="#ctx0" brushRef="#br0" timeOffset="122360.3">4474 8045 609 0,'0'0'197'0,"0"0"-21"0,0-12 1 0,0 12-26 0,0 0-2 16,0 0-6-16,-2-12 5 15,2 12-32-15,0 0 11 0,0 0-27 0,0 0-15 0,0 0-8 16,0-12 7-16,0 12-23 0,0 0 6 0,0 0-18 0,0 0-1 15,0 0-17 1,0 0 18-16,0 0-16 0,0 0 13 0,0 0-18 0,0 0-15 16,0 0 18-16,0 0-6 0,0 0 1 15,-13 35 12-15,13-23-12 0,0-2-18 16,0 5 17-16,-1 0 1 0,1 3-19 16,0 2 9-16,-2 0 9 0,2 1 4 0,0 1-32 0,0 0 36 15,0 4-15-15,0-1-23 0,2 1 8 0,-1-1 7 16,1 2-20-16,-1-2 7 0,2 0 0 15,-2-2 11-15,1 2-3 0,-1 0-15 0,3-1 15 0,-1 0 16 16,0-3-11 0,0 3-2-16,-1-2-14 0,1-1 12 0,-1-3-12 0,1 2 12 15,0-1-4-15,-1 0 31 0,1 1-30 16,0-1 5-16,0-2-11 0,-2 2 8 0,2-2 0 16,0 1 3-16,-2-1-5 15,2-1-3-15,-2 1 2 0,2-1 8 0,-1 0-22 0,-1-2 32 16,1 0 21-16,-2-2-46 0,1 1 7 0,0-2-14 15,-1 1 1-15,2 0 19 16,-1-2-13-16,-1-10 5 0,3 20-13 0,-3-13 11 0,0-7 2 16,1 17 18-16,-1-17-26 15,2 14 8-15,-2-14-13 0,0 12 23 0,0-12-46 0,1 10 16 16,-1-10-6-16,0 0 8 0,3 12-2 16,-3-12 23-16,0 0-39 0,1 9 18 0,-1-9 5 15,0 0 13-15,0 0-18 16,2 11 15-16,-2-11-9 0,0 0 4 0,0 0-10 0,0 0 21 15,0 0 9-15,0 12-6 0,0-12-12 0,0 0-6 16,0 0 4-16,0 0-2 0,0 0-3 16,0 0 21-16,0 0-11 0,0 0 6 0,0 0-6 0,3 11 8 15,-3-11-15 1,0 0 18-16,0 0-8 0,0 0-6 0,0 0-14 0,0 0 33 16,0 0-18-16,0 0 20 0,0 0-30 15,0 0 4-15,0 0-19 0,0 0 12 0,0 0 0 16,0 0-10-16,0 0 12 0,0 0 6 0,4 9 0 0,-4-9 15 15,0 0-15-15,0 0 12 16,14 0 24-16,-14 0-34 0,0 0 16 0,16 0 15 16,-16 0-28-16,15 1 5 0,-15-1-3 15,17 1 3-15,-7 0-15 0,4-1 28 0,-14 0-3 16,27 2 8-16,-13-2-10 16,3 1-8-16,0-1-8 0,3 2 21 0,-1-1 2 0,2 1-5 15,0-1-12-15,1-1-11 0,1 2 13 16,1-1-8-16,1 0 19 0,-1 0-27 0,3 0 26 15,1 0-2-15,2 1-28 0,-3-1 35 0,4 0-12 0,-1 1-6 16,-3 0-7-16,-2 1-11 16,2-2 19-16,-2 0-21 0,-2 1 7 0,1 0-4 15,0-1 2-15,-1 2 18 0,1-2-23 16,-6 1 25-16,3-1-7 0,-1 1 5 0,-3-2-7 0,0 1-11 16,-3-1-3-1,2 0 3-15,-2 1-2 0,-1-1-8 0,1 2 2 0,-14-2 16 16,24 1-11-16,-13-1 1 0,-11 0-8 0,20 0 7 15,-10 1-7-15,-10-1 23 16,17 0-26-16,-17 0 1 0,15-1-27 0,-15 1 11 0,16 1-10 0,-16-1-11 16,15-1-20-16,-15 1 33 15,14-1-33-15,-14 1 8 0,15 1-10 0,-15-1 30 16,15-1-8-16,-15 1 8 0,13 1-7 16,-13-1-11-16,14 0-10 0,-14 0 10 0,11 1 39 0,-11-1-49 15,0 0-21 1,20 0-10-16,-20 0 70 0,13 1 7 0,-13-1 13 0,11 2-11 15,-11-2-25-15,0 0 18 0,18 2 8 0,-18-2-21 0,13 0 41 16,-13 0-15-16,0 0 20 16,16 2-2-16,-16-2 17 0,10 2-35 0,-10-2 17 0,0 0 1 15,13 3-21-15,-13-3 13 16,0 0 23-16,11 2-7 0,-11-2-14 0,0 0 19 16,0 0-9-16,0 0-2 0,0 0 1 15,13 1 27-15,-13-1-15 0,0 0-3 0,0 0 34 0,0 0-36 16,0 0 26-16,0 0-4 0,0 0 12 0,0 0 14 15,0 0-10-15,0 0-2 16,0 0-8-16,0 0 31 0,0 0-34 0,0 0 24 0,0 0 7 16,0 0-7-16,0 0-11 15,0 0 13-15,0 0 3 0,0 0-1 0,0 0 16 0,0 0-51 16,0 0 2-16,0 0 21 16,0 0-18-16,0 0 26 0,0 0-19 0,0 0 24 15,0 0-26-15,0 0 3 0,0 0 17 16,-26 13 13-16,26-13-17 0,0 0-16 0,-7 14 2 0,7-14 4 15,-3 13-14-15,2-4 11 0,1-9-9 0,-5 18 17 16,3-6-4-16,0 0 29 16,-1 1-28-16,2 0-11 0,1 1-2 0,-4 2 5 0,2-3 0 15,0 3 1-15,2 2-32 16,0-2 26-16,-2 1-3 0,2 1 6 0,-1 0-11 0,-1 0 8 16,2-1-18-16,-1 1 20 15,-1-1-20-15,2 0 16 0,0 0-22 0,-1 1-1 16,0 1 9-16,1-1 1 0,-2-1 7 15,2 2 0-15,0-2-17 0,0 2 35 0,0 0-20 0,-1-2 12 16,2 2-30-16,-1-2 28 0,0 2-23 0,0-2 2 16,0 1-20-16,2 0 33 15,-2-2 0-15,1 0 6 0,-1 0 15 0,1-2-21 0,1 1-20 16,-2 0 22-16,0 0-19 16,1 0 17-16,1-2-10 0,-2 2-18 0,1-3 10 0,1-1 6 15,0 3-1-15,0-3 8 16,0 2 31-16,1-2-44 0,-1-1 3 0,1 0 5 15,-2 0 0-15,2 1-10 0,-3-11 8 0,6 19 12 0,-5-10-23 16,2-2 3-16,-3-7 25 0,4 15 6 16,-4-15-19-16,5 14 3 0,-5-14-12 0,5 12 7 15,-4-5-3-15,-1-7 6 16,4 11 2-16,-4-11 0 0,3 11-23 0,-3-11 18 0,3 10 5 16,-3-10-10-16,5 10-21 15,-5-10 24-15,2 10-14 0,-2-10 19 0,5 8-26 0,-5-8 20 16,0 0-9-16,2 12 6 15,-2-12 24-15,0 0-36 0,3 13 3 0,-3-13-11 16,0 0 6-16,0 14-3 0,0-14-3 0,0 0-17 0,-1 12 20 16,1-12 10-16,0 0-7 0,0 14 2 15,0-14 0-15,0 0 10 0,-2 11-5 0,2-11 6 16,0 0-17-16,0 0 17 16,0 15-9-16,0-15-9 0,0 0 4 0,0 0 44 0,0 11-15 15,0-11-3-15,0 0-25 16,0 0 10-16,3 13 17 0,-3-13 1 0,0 0-21 0,0 0 69 15,3 12-51-15,-3-12-20 0,0 0-5 0,3 9 15 16,-3-9-11-16,0 0 1 16,0 0-6-16,1 11 29 0,-1-11-36 0,0 0 2 0,0 0 21 15,7 9 15-15,-7-9-25 0,0 0 5 16,5 8 2-16,-5-8 16 0,0 0-6 0,9 6-17 16,-9-6 7-16,0 0 3 15,10 5 3-15,-10-5 17 0,0 0-38 0,12 5 74 0,-12-5-46 16,11 1 11-16,-11-1-19 0,0 0 1 0,16 4-11 15,-16-4-5-15,13 1 5 0,-13-1 13 16,16 0-20-16,-16 0 25 0,16 0-8 0,-16 0-5 16,17 0-38-16,-17 0 16 15,21-1 4-15,-11-1 18 0,-10 2-4 0,25 0-9 0,-13-1 6 16,2-1 15-16,0 1-5 0,1-2-8 16,5 2 26-16,-4-1-13 0,1 0-8 0,4 1-7 15,-1-2 22-15,0 2 6 16,1-1-16-16,0 2 19 0,1-2-8 0,-2 0 7 0,1 0-18 15,0 1 1-15,0-1-1 0,0 2 6 0,0-3-6 16,-3 2 3-16,3 0 0 0,0-1 28 16,-2 0-23-16,2 1-25 0,-2 0 25 0,-1-1-5 15,-1 2-2-15,-2-1 25 16,2-1-34-16,-1 2 11 0,-1 0-7 0,1-2 7 0,-2 1-5 16,2 1-1-16,-2-1-1 0,-14 1-3 15,24-2 12-15,-9 2 3 0,-1 0 8 0,0-1-3 16,-14 1-17-16,22 0 4 15,-8-1 3-15,-14 1 20 0,21-1-17 0,-21 1 2 0,17 0-2 16,-17 0-3-16,18 0 5 0,-9 1-3 0,-9-1 39 16,17-1-43-16,-17 1-8 0,13-1-11 15,-13 1 18-15,13 1 1 0,-13-1-1 0,14-3 34 0,-14 3-31 16,0 0 15 0,17 0-17-16,-17 0 7 0,0 0 10 0,15 0-33 0,-15 0 6 15,0 0 14-15,13 0-25 0,-13 0 39 16,0 0-4-16,14-1 14 0,-14 1-34 0,0 0 13 15,0 0 13-15,0 0-28 0,14-3 71 16,-14 3-48-16,0 0-13 0,0 0 5 0,10-3 21 16,-10 3-3-16,0 0-20 0,0 0 30 0,7-6-20 15,-7 6-1-15,0 0 22 0,0 0 14 16,0 0-22-16,7-9 17 0,-7 9-14 0,0 0-4 0,0 0 3 16,3-11 3-1,-3 11 8-15,0 0 4 0,2-13-5 0,-2 13-2 0,0-11-20 16,0 11-4-16,0 0 6 0,-2-19 5 15,2 19-5-15,2-14-5 0,-2 14 2 0,0-17 3 16,0 5-23-16,0 12 15 0,-2-22-10 16,2 8 3-16,0 0 5 0,0 1-11 0,0 0 29 15,0 0-44-15,0-2-13 0,2 0 23 0,-2 1 8 16,0-3-2-16,1 3-16 0,-1 0 15 16,0-1-2-16,0 0 13 0,1 0-11 0,-2 1 14 0,1-1 1 15,0 0-1 1,0 0-11-16,0-1 10 0,-1 0-20 0,1-2 33 0,0 0-44 15,0 2 14-15,-2-1 14 0,2 2 1 0,0 0-8 0,0-1 2 16,0 1 11-16,0 1 0 16,-3-1-18-16,3 1 28 0,-1 1-8 0,-1 1 8 0,1 1-20 15,1 11 5-15,-2-23 4 16,1 12-1-16,0 1-14 0,1 10-7 0,-2-21 12 16,-1 11 4-16,3 10-4 0,0-18 6 15,-1 8-11-15,1 10 1 0,0-16 2 0,-3 6 15 0,3 10-7 16,0-15-6-1,0 15 19-15,-2-15-26 0,2 15-8 0,0-12 23 0,0 12-30 16,0 0 9-16,0-17-30 0,0 17 6 0,-2-10-35 0,2 10 6 16,0 0-43-16,0 0-11 15,2-15-2-15,-2 15 12 0,0 0-27 0,0 0 2 0,1-11 25 16,-1 11-127-16,0 0-229 16,0 0-9-16</inkml:trace>
  <inkml:trace contextRef="#ctx0" brushRef="#br0" timeOffset="122950.72">6892 9401 586 0,'0'0'194'0,"0"0"3"0,0 0-28 0,-6-6 0 16,6 6-10-16,0 0-6 15,0 0 4-15,0 0-27 0,0 0 8 0,-4-11-28 0,4 11 16 16,0 0-16-16,0 0-23 16,0 0-20-16,0 0-1 0,0 0-7 0,10-12 2 0,-10 12-9 15,9-5 6-15,-9 5-35 16,12-4 26-16,-12 4-18 0,13-4 0 0,-13 4-19 15,16-3 22-15,-7 1 1 0,-9 2-27 0,20-3-10 0,-6 1 9 16,-4 1-17-16,-10 1 5 0,30-1-23 16,-14-2 5-16,0 3 2 0,4-1 11 0,1 0-16 15,0-1-9-15,2 1 24 16,2 1-12-16,2-1-28 0,-2-1 20 0,-2 2-7 0,4 0 2 16,1 0-7-16,-1 2-14 15,2-4-19-15,0 2 24 0,1 2-24 0,1-2 6 0,-3-2-22 16,3 4 26-16,-4-2-6 15,3 0 21-15,-1-2-16 0,4 2 19 0,-3-1 22 16,-1 0-5-16,2 0 3 0,-2-1-3 0,0 0-15 0,1 1 28 16,-2-1-15-16,-1 1 28 0,-4 0-28 15,1 1-3-15,0-2 0 0,-3 0 8 0,0 1-33 16,-1 0 22-16,-4 0 8 16,2-1 14-16,-7 2-12 0,7-2 6 0,-5 0 13 0,-1 1-18 15,-12 1 5-15,20-2 23 0,-12 1 0 0,-8 1-26 16,16-4-17-16,-16 4 7 0,11-4-8 15,-11 4-40-15,12-5 56 0,-12 5-23 0,6-5 12 0,-6 5-38 16,0 0 44-16,7-8-41 16,-7 8 28-16,5-9-80 15,-5 9-19-15,4-9-280 0</inkml:trace>
  <inkml:trace contextRef="#ctx0" brushRef="#br0" timeOffset="123851.02">8210 8196 235 0,'0'0'67'0,"-1"-13"27"0,1 13 1 15,-2-10 2-15,2 10 6 0,-4-9-19 0,4 9 3 16,-4-11 18-16,4 11-38 0,-4-9 32 0,4 9-22 0,0 0 18 15,-6-13-16-15,6 13 24 16,-4-11-11-16,4 11-26 0,-3-10-4 0,3 10-11 16,-6-9 0-16,6 9 3 0,-4-12-8 15,4 12 18-15,-3-10-18 0,3 10 21 0,-5-11-24 16,5 11 1-16,0 0 4 16,-6-10-25-16,6 10 26 0,0 0-21 0,-3-12 0 0,3 12 6 15,0 0-4-15,0 0 9 0,-4-11-14 16,4 11 1-16,0 0-8 0,0 0-18 0,0 0 5 15,0 0-3-15,0 0-4 0,0 0 20 0,-3-10 0 0,3 10-23 16,0 0 10-16,0 0 5 16,0 0-10-16,0 0 18 15,0 0-5-15,0 0-11 0,0 0-2 0,0 0 39 0,0 0-34 16,0 0 0-16,0 0 8 0,0 0-1 0,0 0-9 16,0 0 12-16,0 0-9 15,0 0 19-15,0 0 24 0,0 0-26 0,0 0 10 0,0 0-2 16,0 0-8-16,0 0 15 0,0 0-17 0,12-7 12 15,-12 7-33-15,0 0 36 0,0 0-13 16,6-10-13-16,-6 10 8 0,0 0 5 0,3-10-31 0,-3 10 21 16,0 0-15-1,0 0 22-15,7-10 1 0,-7 10-11 0,0 0-10 0,0 0 7 16,4-9 6-16,-4 9-18 0,0 0 3 16,0 0-4-16,0 0 14 0,0 0-13 0,0 0-5 15,0 0 15-15,0 0-8 16,0 0 3-16,0 0-15 0,0 0 7 0,4 28-2 0,-3-17 2 15,-1 3 8-15,0-1-5 0,0 6 16 0,2-1-6 16,-2 3-28-16,-2 4 23 0,4 1-54 16,-2 3 54-16,0-2-23 0,2 3-8 0,-2 0-2 0,2-1-11 15,0 5 11 1,0-6-5-16,-2 3-19 0,3-3 11 0,-3 1 10 0,1 0 6 16,-1 1 17-16,0-3-15 0,-1 3 0 15,2-2 2-15,-2-1-5 0,1 1 1 0,0-2 7 16,-3 0 23-16,3-1-11 15,-2 0-12-15,0-5 3 0,0 2 10 0,2-4-21 0,-2 0-10 16,0-1-10-16,2-1 23 0,-1-2-31 0,-1-1-13 16,2-2-43-16,0 0-18 0,0-11 23 15,0 18-34-15,0-18 6 0,-2 11-402 0,2-11 95 16,2 10-14-16</inkml:trace>
  <inkml:trace contextRef="#ctx0" brushRef="#br0" timeOffset="125600.34">4566 7809 243 0,'0'0'87'0,"-11"2"25"0,11-2 4 16,0 0-6-16,-15 4-3 0,15-4 3 16,-10 2-7-16,10-2 4 0,0 0-17 0,-14 4 2 15,14-4 8-15,0 0-1 16,-12 4-14-16,12-4 15 0,0 0 12 0,-9 3-4 16,9-3-1-16,0 0-45 0,0 0 9 15,0 0 6-15,-13 4 5 0,13-4-18 0,0 0-8 0,0 0 1 16,0 0-11-16,0 0 31 0,0 0-13 0,0 0-5 15,0 0 7-15,0 0 11 16,0 0-8-16,0 0 31 0,0 0-44 0,0 0 13 0,0 0 5 16,34 10 13-16,-26-10-10 15,-8 0-26-15,21 1-2 0,-8-1 2 0,2 2-7 0,1-2-1 16,2 0-17-16,4 1 15 16,-2-1-5-16,4 0 17 0,-2 0-37 0,2 1 4 15,2-1-2-15,-1 0-13 0,5-1 24 16,1 0-14-16,0 2-7 0,2-1-6 0,-1 0 19 0,2 0 7 15,-1 0-26-15,0 1 14 0,1-1 2 0,0 0-18 16,0 2 7-16,0-1-7 16,0-1 0-16,0 1-2 0,0-1-3 0,-1 2 25 15,3-2-7-15,-4 1 0 0,2 0 5 16,-3-1-13-16,2 1-5 0,-3-1 5 0,1 1 0 0,-2-1 0 16,-2 1-2-16,-2-1 22 15,3 0-32-15,-3 0 24 0,1 0-24 0,-1 0 7 16,-2-1 15-16,2 2-7 0,-1-1 7 0,0 0-25 0,0 0 12 15,-3 0-4-15,3-1-21 16,0 1 25-16,-1-1 19 0,1 1-34 0,-1 0 21 0,1 0-13 16,0 1-8-16,-1-1 18 15,0 0-13-15,3 0 34 0,-1 0-29 0,1 0 6 16,-2-1-13-16,6 0 7 0,-5 1 6 16,2 0-21-16,1-1 23 0,-1 1-20 0,-2-1-1 0,2-1 21 15,1 1-12 1,-3 0-1-16,0-1 5 0,0 1 3 0,-2 0 5 0,0-1-20 15,1 0 20-15,-2 2-12 0,2-1 9 0,-2-2 6 16,0 2-11-16,1 0 3 0,0-1-23 16,-4 1 18-16,2 0-5 0,2-3 12 0,-5 4-12 0,4-2 13 15,-1 1-6-15,-1 0 13 16,1-2-20-16,-2 0 5 0,-2 3 2 0,2 0 3 16,0-3 0-16,-3 1 0 0,1 0-5 15,1 1 5-15,-2 0 5 0,1 0 1 0,0 1-27 16,-1-1 24-16,0-2-16 15,2 3 13-15,-2 0-3 0,4-3 1 0,-4 2-6 0,2 1 13 16,0-1 5-16,1 1 3 0,-2-2-18 0,1 2 10 16,-1-2-18-16,4 1 3 0,-4 1 20 15,0-1-2-15,1-1-16 0,-2 1 16 0,1 1-16 0,2-1 8 16,-2-2-2 0,-1 2 7-16,0 0-5 0,2 0 0 0,-5 1-3 0,4-1-7 15,-1-1 10-15,1 1 13 0,-2 0-8 16,1-1 5-16,-1 2-10 0,2-1-7 0,-2 0 14 15,0-1-4-15,-1 2-1 0,0-2 9 0,-1 2-19 0,-13 0 8 16,24-2-8-16,-14 2 8 16,-10 0 3-16,19-2-3 0,-19 2 5 15,16-1-15-15,-16 1 7 0,17 0 6 0,-17 0-6 16,0 0 13-16,16 0-20 0,-16 0 15 0,13-1-5 16,-13 1 16-16,0 0-19 15,14 0-5-15,-14 0-2 0,0 0 10 0,16 0 18 0,-16 0-5 16,0 0-16-16,13-2-2 0,-13 2 13 0,0 0-23 15,0 0 20-15,18 0-5 0,-18 0-11 16,0 0 1-16,0 0-23 0,13 0 18 0,-13 0-72 0,0 0 2 16,0 0-28-1,0 0-48-15,12 4-36 0,-12-4-100 0,0 0-274 0,8 4-97 16,-8-4 54-16,0 0 76 0,10 4 42 16</inkml:trace>
  <inkml:trace contextRef="#ctx0" brushRef="#br0" timeOffset="127220.74">7515 9807 317 0,'0'0'133'0,"0"-15"-10"15,0 15 5-15,0 0-10 0,0 0 30 0,0 0 6 0,2-13-52 16,-2 13-15-16,0 0 13 16,0 0-26-16,2-10 0 0,-2 10 8 0,0 0-15 0,0 0-24 15,0-12 6-15,0 12 7 16,0 0 42-16,0 0-34 0,3-13 2 0,-3 13-30 16,0 0 23-16,0 0 0 0,1-12 15 15,-1 12-23-15,0 0 3 0,0 0-23 0,0 0 33 0,3-10-29 16,-3 10 22-16,0 0-16 0,0 0-13 0,0 0-5 15,3-11 10-15,-3 11-15 16,0 0 8-16,0 0-8 0,0 0-3 0,0 0 8 16,0 0-10-16,0 0-18 0,0 0 23 15,0 0-24-15,0 0 9 0,0 0 0 0,0 0 9 0,0 0-14 16,0 0 22-16,0 0-12 16,9 31 5-16,-8-23-11 0,2 2 14 0,-3-10-16 15,0 24 18-15,2-10-13 0,0-1 5 16,-2 1-15-16,0 3 7 0,2-1 1 0,-1 0 2 15,2 2-13-15,-1-1 29 0,0 2-29 0,0 0 13 0,-1-1-7 16,-1 1 7-16,1 1 10 16,-1-1 1-16,2 1-14 0,-1 0-10 0,-1 0-12 15,1-2 51-15,2 1-29 0,-3 1-7 16,0-1 0-16,0 0 23 0,0 0-3 0,0-1-25 0,2 1 7 16,-2-4 14-1,0 4-11-15,0-1 2 0,0 0-20 0,0-2 29 16,0-1 1-16,2 1-1 0,-2-2-14 0,-2 0 3 0,4 0-2 0,-2 0 4 15,0-2-10-15,0 1 14 16,0-2-9-16,1 0-12 0,-1 0 15 16,1-1 0-16,-1-10 5 0,2 22 13 0,-1-14-34 15,-1-8 14-15,1 18 12 0,2-9-5 0,-3-9-13 16,0 15 21-16,0-7-10 0,0-8-6 16,3 14-4-16,-3-14 17 0,2 13-18 0,-2-13 0 0,1 11 6 15,-1-11 2 1,0 0-23-16,2 14-3 0,-2-14-10 0,2 7 3 0,-2-7-10 15,0 0-6-15,6 8-7 0,-6-8-11 0,0 0-20 16,0 0-13-16,7 6-7 0,-7-6-37 16,0 0 9-16,0 0-37 0,0 0 11 0,0 0 23 0,0 0-13 15,0 0-331-15,0 0-27 16,0 0 102-16</inkml:trace>
  <inkml:trace contextRef="#ctx0" brushRef="#br0" timeOffset="130420.21">7548 10579 483 0,'0'0'174'15,"0"0"-10"-15,0 0 5 0,-6-6-31 0,6 6 13 0,0 0-28 16,0 0 21-16,0 0-22 16,0 0 17-16,0 0-24 0,0 0-10 0,0 0-16 15,0 0-4-15,0 0-1 0,14-19-7 16,-14 19-18-16,8-4 31 0,-8 4-49 0,12-3 10 0,-12 3-13 16,15-4 8-16,-15 4 8 15,16-3-13-15,-16 3-5 0,20-2-13 0,-10 0-3 16,3 1 29-16,-13 1-31 0,25-1 15 0,-12 1-2 0,1 0-1 15,1 0-19-15,1 1-9 16,2-1 19-16,-1 1-6 0,-1-1-25 16,5 0 28-16,1 0-11 0,0 2 6 0,-1-1-13 15,2 0 0-15,-2 1-5 0,1-1 13 0,2 0-39 16,-4 0 29-16,3 1-34 0,-1 0 0 16,-1-2 15-16,-1 1 29 0,2-1-49 0,-1 1 8 0,0 1 0 15,-3-1-6 1,-2-1-17-16,2 1-13 0,-1-1 23 0,0 2-11 0,-1-2 9 15,-1 1-3-15,1-1-11 0,-2 1 6 0,0-1-18 0,-1 1 12 16,2-1 1-16,-1 0 17 16,-3 1-30-16,-11-1 36 0,27 0-3 0,-15 0 0 0,1 0-21 15,-13 0 42-15,24 0-34 16,-14 0 26-16,-10 0-28 0,22 2 17 0,-22-2-33 16,17 0 44-16,-17 0 5 0,17 0-13 15,-17 0 1-15,17-2 22 0,-17 2-20 16,16 0-3-16,-16 0 13 0,15 0-6 15,-15 0 17-15,13 0 4 0,-13 0-18 0,0 0 16 0,17-1-8 16,-17 1 8-16,0 0-8 0,14 0 10 0,-14 0 11 0,0 0-3 16,11-2-13-16,-11 2 18 15,0 0-17-15,0 0-9 0,14 0 49 0,-14 0-28 0,0 0-10 16,0 0 23-16,0 0-34 16,13-1 37-16,-13 1-32 0,0 0 32 0,0 0-19 15,0 0 3-15,18 0-23 0,-18 0-20 0,0 0-16 0,0 0 2 16,13 2 16-16,-13-2 18 0,0 0-2 15,0 0 32-15,11 2-42 0,-11-2 14 0,0 0-7 16,0 0 5-16,10 3 2 16,-10-3 19-16,0 0-8 0,0 0 17 0,0 0-19 15,0 0 12-15,9 6 17 0,-9-6-14 16,0 0-6-16,0 0 24 0,0 0-8 0,0 0 51 0,0 0-67 16,4 10 34-16,-4-10-8 15,0 0 15-15,0 0 11 0,0 0-31 0,0 12 2 16,0-12 8-16,0 0 1 0,0 11-6 15,0-11 0-15,0 0 43 0,0 14-53 0,0-14 23 16,0 11-21-16,0-11 31 0,0 14-23 16,0-14 8-16,0 16-8 0,0-16 5 0,0 17 16 15,0-6 10-15,0 1-16 0,0-12-10 0,0 22-2 16,0-9 7-16,0-1 0 0,0 1-5 16,-3 1-10-16,3-1 23 0,0 1-38 0,0 1 12 0,-1-1-2 15,0 2 23-15,1-2-31 16,-2 0 15-16,2 3-9 0,0-3-4 0,0 1-2 15,-2-1 11-15,0-1-14 0,0 3 9 0,2-1-4 0,0-1 24 16,-3 1-16-16,2 0 6 16,0 0-8-16,1-1-16 0,0 0 31 0,-2-1-12 0,2 0-19 15,0-1 36-15,0 0-40 16,0 0 7-16,0-12 10 0,0 24 8 0,0-13-8 16,0 1-10-16,0-2 3 0,0 1 9 15,2-1-12-15,-2-10 11 0,0 17-14 16,0-8-5-16,0-9 3 0,0 18 18 15,1-10-23-15,-1-8 25 0,1 17-12 0,2-10-19 0,-3-7 14 16,0 16 10-16,0-16-6 0,0 15 24 0,2-6-31 0,-2-9 15 16,4 15 5-16,-4-6-12 15,0-9 15-15,2 15 2 0,0-6-22 0,-2-9 12 0,3 15-15 16,-3-15 10-16,2 13-23 16,-2-4 38-16,0-9-7 0,4 15-13 0,-4-15-2 15,0 16 2-15,0-16-3 0,4 15 13 16,-2-8-5-16,-2-7 11 0,2 12-27 0,-2-12 1 0,2 14 10 15,0-7 10-15,-2-7 1 0,0 13-16 0,0-13 17 16,2 12-27-16,-2-12 2 16,3 13 21-16,-3-13-6 0,4 11-9 0,-4-11 9 0,0 10 14 15,0-10-27-15,4 11 19 16,-4-11-5-16,0 12-11 0,0-12 3 0,6 8 0 0,-6-8-5 16,4 9 22-16,-4-9-7 15,0 0-7-15,2 11-3 0,-2-11 0 0,4 8 23 16,-4-8-3-16,0 0-23 0,3 10 1 0,-3-10-1 0,0 0 10 15,2 10-9-15,-2-10 14 0,0 0 4 16,0 0-6-16,2 10-8 16,-2-10 11-16,0 0-3 0,0 0 8 0,0 0-23 15,4 11 22-15,-4-11-14 0,0 0 12 0,0 0-2 16,0 0-3-16,0 0-3 0,0 0 16 16,0 10-23-16,0-10 8 0,0 0-11 0,0 0 8 0,0 0 10 15,0 0-4-15,0 0-6 16,0 0 5-16,0 0-10 0,0 0-3 0,3 9-5 15,-3-9 13-15,0 0 26 0,0 0-39 0,0 0-3 0,0 0 1 16,0 0 18-16,0 0-6 16,0 0-10-16,0 0 3 0,0 0 2 0,0 0-7 0,0 0 0 15,0 0 12-15,0 0-22 16,0 0 25-16,0 0-31 0,0 0 15 0,0 0 19 16,0 0 10-16,0 12-16 0,0-12 3 15,0 0-13-15,0 0 13 0,0 0-10 0,0 0 26 16,0 0-22-16,16 2 6 0,-16-2 6 15,0 0-6-15,0 0 5 0,15 0-3 0,-15 0-2 16,14 3-2-16,-14-3-3 0,13 1 2 0,-13-1 8 0,18 2 0 16,-18-2 0-16,16 0-15 15,-8 1 8-15,-8-1 17 0,23 1-12 0,-9 2 7 0,-1-3 3 16,0 1-6-16,1-1-9 16,1 2-9-16,-1-2 6 0,1 1 16 0,-2 0-17 15,2-1 19-15,1 1-10 0,-3 0 12 16,3-1-23-16,-1 1 1 0,-1 1-1 0,-1-2 11 0,4 1-11 15,-4-2 18-15,3 2-12 0,-1 0 12 0,-1-1-15 16,1-1 5-16,1 2 13 16,-2-1-13-16,-1 2-3 0,5-4 8 0,-5 4-18 0,1-1 31 15,1-1-15-15,1 1-8 16,-3 0 0-16,2-1 12 0,0 0-4 0,-1-1 7 0,1 2-15 16,1-1 10-16,-3 0-13 15,4 0 11-15,-2 0-8 0,1 0 12 0,1-2-24 16,-3 2 22-16,2 0-8 0,0 0 16 0,-1 0-8 0,1 0-23 15,0 0-30-15,-1-1 14 0,-2 1 1 16,2 0 5-16,-15 0-16 16,29 0-2-16,-16 0-8 0,0 0 29 0,-13 0 27 15,25 0-37-15,-15 0-11 0,-10 0-1 0,21 1 4 0,-11-2 35 16,-10 1-40-16,20 0 63 16,-20 0-23-16,22 0 3 0,-13 0-15 0,-9 0-3 0,19 0 18 15,-19 0-3-15,20 0 3 16,-20 0 10-16,19 0-21 0,-10 0 9 0,-9 0-16 15,19 1 13-15,-8 0-6 0,-11-1 11 0,20 1-8 0,-20-1 3 16,21 1-16-16,-11 1 49 0,-10-2-25 16,19 1-21-16,-8 0 13 0,-11-1 12 0,18 3-9 15,-7-2 7-15,-2 1-21 16,-9-2 13-16,20 1-2 0,-20-1 2 0,13 2 6 0,-13-2-1 16,16 2 3-16,-16-2 11 15,16 0-24-15,-16 0 13 0,13 3 10 16,-13-3-7-16,12 1-14 0,-12-1-1 0,0 0 29 0,16 0-4 0,-16 0-5 15,0 0-6-15,15 0-12 16,-15 0 15-16,0 0-15 0,0 0 10 0,16-1-8 0,-16 1 31 16,0 0 34-16,11-1-50 15,-11 1-1-15,0 0 9 0,0 0-7 0,0 0-8 0,16-2 12 16,-16 2-1-16,0 0-9 16,0 0-2-16,13-2-7 0,-13 2 30 0,0 0-3 15,10-1-25-15,-10 1 33 0,0 0-25 16,18-1-24-16,-18 1 19 0,10-3 12 0,-10 3 0 0,0 0-20 15,17-1 15-15,-17 1-8 0,11-1 9 0,-11 1-12 16,0 0 22-16,18-2-21 16,-18 2 2-16,10-2 1 0,-10 2-4 0,0 0 17 0,19-3-9 15,-19 3-4-15,8-2 12 16,-8 2-13-16,0 0 3 0,12-3-5 0,-12 3 26 0,0 0-16 16,15-1-3-16,-15 1 14 15,0 0-1-15,0 0-10 0,13-3 21 0,-13 3-1 16,0 0-2-16,0 0-7 0,0 0 22 0,12-2-25 0,-12 2 18 15,0 0-11-15,0 0 8 0,0 0-12 16,0 0 4-16,12-2 8 0,-12 2 0 16,0 0-17-16,0 0 2 0,0 0 2 15,0 0 3-15,0 0-13 0,0 0 0 0,0 0-10 0,0 0 2 16,0 0-9-16,13-3 24 16,-13 3-12-16,0 0 23 0,0 0-41 0,0 0 13 0,0 0-5 15,0 0 13-15,0 0-19 16,0 0 34-16,12-2-23 0,-12 2 18 0,0 0-18 15,0 0 5-15,0 0-10 0,0 0 30 0,13-2-17 0,-13 2 2 16,0 0-13-16,12-2 16 16,-12 2-6-16,0 0 9 0,0 0-29 0,13-2 38 0,-13 2-17 15,0 0 2-15,0 0-10 16,14-2 17-16,-14 2-14 0,0 0 20 0,0 0-36 0,13-4 18 16,-13 4-13-16,0 0 13 15,10-4-2-15,-10 4 17 0,0 0-5 0,0 0 0 16,10-7-15-16,-10 7 3 0,6-6-14 15,-6 6 32-15,0 0-16 0,5-9 2 0,-5 9 8 16,0 0-12-16,7-11-11 0,-7 11 21 0,5-9 5 0,-5 9-8 16,7-11 0-16,-7 11 0 0,4-14-2 15,-2 5-6-15,-2 9 13 0,4-16-10 0,0 7-13 16,-4 9 21-16,4-18 5 16,-1 8 2-16,-1-1-7 0,2-1 17 0,0 2-7 0,-2-1 13 15,0-2-10-15,1 2-9 16,-2-1 4-16,1-2 22 0,1-1-22 0,-3 0-4 0,4-1 4 15,-4 1 7-15,3-2-21 0,0 1 16 0,-1 1 8 16,-2-1-3-16,1-1-8 16,4 1 3-16,-5 1-23 0,3 0 43 0,-2 0-27 15,0-1 9-15,1 1-7 0,0 1 7 16,0-2 16-16,0 0-23 0,0 2 13 0,1 0-1 0,-1-1-12 16,0-1-5-16,2 0-8 15,-1 0 30-15,-1-1-12 0,-1 1 3 0,1 2-3 16,0-2 5-16,0 1 2 0,1 0-4 15,-2 0-31-15,1 1 27 0,-1 1-17 0,-1 0 16 0,2 1-16 16,-2 0 8-16,2 0-3 0,0 0 28 16,-2 12-23-16,0-21-10 0,3 11 0 15,-3 10 8-15,0-17 2 0,0 8-15 0,0 9 8 0,3-18 14 16,-3 18-22-16,1-16 8 16,1 7-16-16,-2 9 23 0,1-16-5 0,-1 16-2 0,4-15 2 15,-4 7-13-15,0 8-9 16,0-14 29-16,0 14-17 0,3-14 26 0,-3 14 17 15,1-11-40-15,-1 11-4 0,0 0 9 0,2-15 0 0,-2 15 4 16,1-10-22-16,-1 10 15 0,0 0-16 16,1-13 29-16,-1 13-15 0,0 0 4 0,3-11-15 15,-3 11 16-15,0 0 0 16,3-10 2-16,-3 10-28 0,0 0 38 0,3-10-7 0,-3 10-3 16,0 0-5-16,3-10 8 15,-3 10-11-15,0 0-2 0,0 0-3 0,0 0 18 16,5-11-7-16,-5 11 0 0,0 0-9 0,0 0 24 0,3-9-15 0,-3 9 7 15,0 0-28 1,0 0 23-16,4-9-5 0,-4 9-7 0,0 0 9 0,0 0-7 16,4-10 0-16,-4 10 15 0,0 0-12 15,0 0 2-15,0 0-8 0,2-10-13 0,-2 10-4 16,0 0-1-16,0 0-20 16,0 0-13-16,0 0-40 0,4-10-4 0,-4 10-25 0,0 0 13 15,0 0-8-15,0 0-38 16,0 0-41-16,0-13 45 0,0 13 22 0,0 0-29 0,3-9 0 15,-3 9-194-15,0 0-67 0,7-9-36 0</inkml:trace>
  <inkml:trace contextRef="#ctx0" brushRef="#br0" timeOffset="132970.94">10558 10443 115 0,'0'0'0'16,"0"0"18"-16,0 0 25 0,0 0-33 0,0 0-15 0,0 0 10 15,0 0-15-15,0 0 23 0,0 0 7 0,0 0-22 16,0 0 33-16,0 0-11 0,0 0 6 15,0 0-14-15,10-19 9 0,-10 19-13 0,0 0-8 0,0 0 53 16,0 0-30 0,0 0 3-16,7-7-34 0,-7 7 31 0,0 0 31 0,0 0-26 15,0 0 13-15,0 0 3 16,7-10-16-16,-7 10 5 0,0 0-23 0,0 0 6 0,0 0 35 16,0 0-25-16,0 0-6 15,4-9 6-15,-4 9-16 0,0 0 28 0,0 0 3 0,0 0-25 16,0 0 30-16,2-9 7 15,-2 9-19-15,0 0 22 0,0 0-5 0,0 0-10 0,7-9 10 16,-7 9 1-16,0 0-17 0,0 0-17 0,0 0-5 16,0 0 33-16,4-7 13 15,-4 7-23-15,0 0-23 0,0 0-18 0,0 0 10 0,0 0 13 16,0 0 7-16,0 0-4 0,0 0-19 16,0 0 29-16,0 0-29 0,0 0 9 0,0 0-9 15,0 0 19-15,0 0-26 16,0 0 2-16,0 0 6 0,0 0 12 0,0 0-15 0,0 0 20 15,0 0-35-15,2 27 10 0,-2-27-18 0,0 0-15 16,0 13-21-16,0-13 2 0,0 0 16 16,1 13-12-16,-1-13-11 0,0 0-5 0,2 13 28 0,-2-13-16 15,0 0-9 1,2 10 32-16,-2-10-35 0,0 0 36 0,0 10-5 16,0-10 15-16,0 0-29 0,0 0 17 0,3 11 4 15,-3-11-20-15,0 0 33 0,0 0 13 16,0 0-26-16,0 0 21 0,-5 15-13 0,5-15 35 0,0 0-4 0,0 0-54 15,0 0 49-15,-5 9 48 16,5-9 10-16,0 0-66 0,0 0 5 0,0 0 8 16,0 0 33-16,0 0-18 0,-7 7-26 15,7-7-7-15,0 0 2 0,0 0 11 0,0 0-36 16,0 0 10-16,0 0-24 16,0 0 19-16,0 0-7 0,0 0-27 0,0 0 3 0,0 0 46 15,0 0-10-15,0 0-23 0,0 0 41 16,0 0-38-16,-24-13 45 0,24 13-15 0,0 0-17 15,0 0 30-15,-7-8-13 0,7 8 26 0,0 0-13 0,-7-7 20 16,7 7 16-16,0 0-74 16,0 0 40-16,-6-9 37 0,6 9-34 15,0 0 10-15,-7-7-5 0,7 7-10 16,0 0 3-16,0 0 28 0,0 0-14 0,-8-10 24 0,8 10-30 16,0 0 32-16,-6-7-30 15,6 7 7-15,0 0-2 0,0 0 21 0,-10-5-24 0,10 5 16 16,0 0-29-16,-11-5 19 0,11 5 38 0,0 0-36 15,-12-4-28-15,12 4 20 0,0 0 11 16,-11-3-21-16,11 3-10 0,0 0 53 0,-14-4-32 16,14 4 14-16,0 0-12 15,-11-4 21-15,11 4-14 0,0 0-25 0,-13-5 10 0,13 5 14 16,0 0-14-16,-13-2 23 0,13 2-38 16,0 0 28-16,-14-4 5 0,14 4 3 0,-13-1-26 15,13 1 18-15,0 0 0 16,-14-3 18-16,14 3-3 0,0 0-25 0,-14-1 10 0,14 1 16 15,0 0-1-15,0 0-7 0,-13-1-18 0,13 1 7 16,0 0 0-16,0 0 16 0,0 0 3 16,0 0 17-16,0 0-7 0,0 0 4 0,0 0 4 0,0 0-1 15,0 0 13 1,0 0-18-16,0 0-35 0,0 0 35 0,0 0-8 0,0 0-12 16,42 2 25-16,-42-2-30 0,22 1-3 15,-13-1-8-15,5 0 6 0,-3 2 5 16,2-1-14-16,3-1 4 0,-1 1-11 0,2-1 13 0,-4 2-3 0,5-1-10 15,-2 0 8-15,2-1-10 16,0 1 14-16,2 0 4 0,1 1-31 0,-1-2 28 16,0 0-13-16,-2 1 20 0,6-1-12 15,-4 0 23-15,1 1-28 0,1-1 7 0,-4 2-7 0,4-2 15 16,-1 0-28 0,-2 1 7-16,2-1-7 0,-2-1 20 0,0 1-30 0,-2 1 12 15,1-1 11-15,-3-1 10 0,3 1-20 16,-1 0 12-16,0 0-5 0,0 0 8 0,0 0-6 15,0-2-2-15,-2 2-12 0,-1-1 7 0,2 1-13 0,-2-1 28 16,1-2-22-16,-2 3-9 16,0-1 21-16,-13 1-7 0,27-1-6 0,-15 0 13 15,1 1-7-15,-13 0-8 16,21-3 7-16,-11 2 0 0,-10 1 16 0,19-3-8 0,-19 3 3 16,15-2-18-16,-15 2 2 15,17-3 21-15,-17 3-26 0,13-2 13 0,-13 2-13 16,14-3 36-16,-14 3-25 0,11-1-8 0,-11 1 7 0,0 0 39 15,17-3-41-15,-17 3 7 0,10-2-7 16,-10 2 15-16,0 0-7 0,15-2-11 16,-15 2-2-16,0 0 23 0,15-3-16 0,-15 3 11 15,0 0-11-15,10-4 21 0,-10 4-23 0,0 0 31 16,0 0-36-16,14-3 30 0,-14 3-33 16,0 0 29-16,0 0-24 0,9-3 21 0,-9 3-3 15,0 0 0-15,0 0-23 16,13-2 1-16,-13 2 14 0,0 0 6 0,12-3-31 0,-12 3 25 15,0 0-7-15,0 0 13 0,0 0 5 0,16-1-13 16,-16 1-8-16,0 0 8 0,0 0-3 16,0 0-9-16,15 0-4 0,-15 0 32 0,0 0-6 0,0 0-13 15,0 0 8-15,14 2 3 16,-14-2-8-16,0 0 0 0,0 0-5 0,14 3 20 16,-14-3-30-16,0 0 10 0,13 2-5 15,-13-2-6-15,13 3 9 0,-13-3 14 16,11 3-4-16,-11-3-3 0,13 3-8 15,-13-3 13-15,12 1-15 0,-12-1 18 0,13 3-3 0,-13-3 13 16,13 1-21-16,-13-1 11 0,0 0-23 0,17 0 22 16,-17 0-14-16,0 0-1 0,15 0 0 15,-15 0 11-15,0 0-8 0,15-1 17 0,-15 1-17 0,0 0 13 16,0 0-23 0,16-1 15-16,-16 1 18 0,0 0-3 0,12-2-23 0,-12 2 13 15,0 0 6-15,0 0-9 0,14-1 3 16,-14 1-10-16,0 0-5 0,0 0 7 0,14-1-4 15,-14 1 17-15,0 0-8 0,0 0 6 0,0 0-16 0,13-3 16 16,-13 3-18-16,0 0 12 16,0 0 4-16,0 0 14 0,14-1-46 0,-14 1 29 15,0 0-16-15,0 0 23 0,0 0-2 16,13-1-5-16,-13 1-6 0,0 0 8 0,0 0-12 0,0 0 14 16,14-1-27-1,-14 1 38-15,0 0-16 0,0 0-12 0,0 0-3 0,0 0 29 16,0 0-22-16,11-2 12 0,-11 2-12 0,0 0 6 0,0 0 3 15,0 0 12-15,0 0-7 16,0 0 15-16,7-6-26 0,-7 6-4 0,0 0-19 0,0 0 34 16,0 0-6-16,0 0-14 15,0 0 9-15,5-9 21 0,-5 9-41 0,0 0 36 16,0 0-16-16,0 0 8 0,0 0-12 16,0-13 4-16,0 13 3 0,0 0-2 0,0 0 7 0,0-13 2 15,0 13-2 1,0 0-7-16,0-12-3 0,0 12 5 0,0 0 2 0,-2-17 21 15,2 17-30-15,2-12 22 0,-2 12 13 0,0-14-28 16,0 14-13-16,4-18 24 0,-3 7-16 16,2 1 7-16,0-2-17 0,1 0 28 0,-1 0-19 0,0 1 14 15,0-4-18-15,1 2 25 16,0-2 1-16,1 2-4 0,-2 0-7 0,2 0-5 16,-2 0 6-16,1-1-6 0,2-1 2 15,-2 1 11-15,1 0-28 0,-2 2 25 0,1-3-5 16,2-1-13-16,0 4 1 15,-2-4 25-15,0 1-16 0,3-1 6 0,-1 1-21 0,-2 2 3 16,0-3 12-16,1 1 11 0,0 1-5 0,1 0-1 16,0 0-4-16,-2-1-3 0,-1 3 8 15,1 0-11-15,-1 1 16 0,1 1 7 0,0-2-20 0,-3 2 18 16,-1 10-25-16,6-18 7 16,-3 8 0-16,-3 10 2 0,3-17 6 0,0 8-16 15,-2 0-2-15,-1 9 13 0,3-16 2 16,0 7 10-16,-3 9 0 0,3-16-17 0,-3 16 17 15,5-14-20-15,-3 6-5 0,-2 8 17 0,0-12-22 0,0 12-16 16,1-14-12-16,-1 14-21 16,1-10-44-16,-1 10-2 0,0 0-23 0,0 0-23 15,-4-16-56-15,4 16 15 0,-7-6-346 16,7 6 23-16,-8-7 19 0</inkml:trace>
  <inkml:trace contextRef="#ctx0" brushRef="#br0" timeOffset="136019.94">7686 9532 104 0,'-7'6'-48'15,"7"-6"84"-15,0 0 20 0,0 0-30 0,0 0 9 0,0 0-4 16,0 0 0-16,0 0-6 16,-10 5 37-16,10-5-37 0,0 0 19 0,0 0-6 0,0 0 3 15,0 0-15-15,0 0 7 16,0 0-7-16,0 0-11 0,0 0-5 0,0 0 1 0,0 0 4 15,0 0 21-15,0 0-3 0,0 0 3 0,0 0 0 16,0 0 10-16,-14 0 0 16,14 0-18-16,0 0 16 0,0 0 12 0,0 0-15 0,0 0 20 15,0 0-15-15,0 0-5 0,0 0-7 16,0 0 4-16,0 0 11 0,0 0-3 0,0 0-23 16,0 0-10-16,0 0 10 15,0 0-8-15,0 0 5 0,0 0 3 0,0 0-2 0,0 0 2 16,0 0-8-16,0 0-12 0,0 0 15 0,0 0 0 15,0 0 2-15,0 0 13 0,0 0-2 16,0 0 25-16,0 0-17 0,0 0 12 0,0 0 5 16,0 0-15-16,0 0-7 15,0 0 19-15,0 0-35 0,0 0 21 0,0 0-16 0,0 0 2 16,0 0-4-16,0 0-6 0,31-11 11 16,-31 11-24-16,0 0 6 0,13-1 7 0,-13 1 11 15,0 0-8-15,18 0 7 16,-18 0 6-16,13 0-13 0,-13 0 5 0,19 0-15 0,-19 0 5 15,18-2 2-15,-18 2-5 16,18 0 3-16,-5-1-3 0,-13 1 0 0,21 0 3 0,-8-2-18 16,0 2 31-16,-13 0-21 0,25 0-5 0,-12 0 2 0,2 0 6 15,-2 2-5 1,1-1 7-16,0-2-10 0,-14 1 18 0,28 0-18 0,-15 1-8 16,3-1 6-16,-1 0 14 0,-1 2-24 15,-1-1 22-15,4-1-8 0,-4 0-4 0,2-1-11 16,-1 2 23-16,-14-1-2 15,27-1 5-15,-11 2-8 0,-3 0 5 0,0-2-7 0,-13 1 17 16,23 0-30-16,-9 0 15 0,-1 0-13 0,-13 0 3 16,25 0 0-16,-12 1 23 0,-1-1-23 15,-12 0 7-15,22 0-4 0,-9 0-3 0,-13 0 15 0,23 0-5 16,-12 1 5 0,0-1 13-16,-11 0-35 0,23-1 9 0,-12 0-7 0,-11 1 7 15,24 0 3-15,-12-1-2 0,-12 1-11 16,22 0 13-16,-10-2 5 0,-12 2 26 0,22 2-52 15,-8-4 34-15,-14 2-15 0,22 0-4 0,-11 0 9 0,-11 0 15 16,23-1-18-16,-14 1 8 16,4-2 2-16,-13 2-20 0,25 0-1 0,-14 0 16 15,2 0-2-15,-13 0-6 0,25 0-14 16,-12-1 4-16,-13 1-3 0,23 0 19 0,-10 0-1 0,-13 0 6 16,25-1 5-1,-13 2-16-15,-1-1-15 0,1 0 31 0,3 0-18 0,-15 0 5 16,25 0-18-16,-12 0 31 0,1 0-13 0,1 0-5 0,-2 0 15 15,1 0 3-15,-1 0-18 16,3 0 5-16,-2 0-5 0,2 1 2 0,-1-1 6 0,1-1 2 16,-1 1-5-16,0-1 15 15,2 1-25-15,-1 0 15 0,1 0-2 0,0-1 4 16,-2 2-19-16,1-2 27 0,2 1-18 16,-2 0-22-16,0 0 17 0,-1 0 23 0,3 0-17 0,-2 0 2 15,-2 0 2-15,3-1 4 16,-1 2-12-16,-1-2 19 0,2 1-23 0,-4 1 13 15,3-1-3-15,-1-1 7 0,-1 1-14 16,-1-2 1-16,3 2 4 0,-16 0 10 0,27 0-14 16,-13 0 19-16,0 0-15 0,1-1-3 0,-15 1-1 0,27 0 19 15,-14 0-18-15,1-1 18 16,1 1-16-16,-15 0-2 0,27-1-8 0,-15 1 34 16,1 0-34-16,0-2 18 0,-13 2-18 15,25-1 13-15,-13 1-18 0,-1-1 8 0,-11 1 15 0,27-3 0 16,-18 4-2-16,-9-1 5 15,22-2-21-15,-11 1 33 0,0 0-32 0,-11 1 17 16,25-1-3-16,-13-1 3 0,-1-1-17 0,0 2 19 0,-11 1 1 16,25-2 12-16,-11 1-27 15,-1 1 9-15,-2-3-12 0,-11 3-5 0,26-2 7 0,-14 0 16 16,-1 1 2-16,0-2-18 16,-11 3 13-16,25-2 29 0,-11 1-32 0,-1-1-7 15,1 2 0-15,-1-2 8 0,-13 2-11 16,25-1 0-16,-12-1 3 0,0 1 33 0,1 0-33 0,-14 1 3 15,25-2-16-15,-9-1 28 0,-5 3-15 0,2-4 7 16,0 3-2-16,-13 1 8 16,25-1-8-16,-11 1-3 0,-1-3 26 0,-1 2-23 0,1 0-15 15,-13 1 7-15,27-1-4 0,-16 1 19 16,3-1-14-16,-14 1 4 0,24 0 1 0,-12-2 7 16,1 1-16-16,1-1 17 15,-1 1-19-15,-2-1 26 0,3 1-31 0,-1-1 10 0,-13 2-7 16,27-2 9-16,-13 2 1 0,-1-1 0 0,-2-1 10 15,3 1 11-15,-1-2-16 0,-1 2 0 16,1 0-8-16,1 0 18 0,-14 1-5 0,26-2 6 16,-14 0-22-16,-1-1 11 15,3 3 11-15,-14 0-4 0,23-2-17 0,-10 1 10 0,0 1-13 16,-13 0 11-16,24-3-1 0,-11 2 6 16,-1 0 9-16,0 0 6 0,-12 1-18 0,25-2 8 15,-14 2-28-15,3-2 17 16,-14 2 8-16,26-2-5 0,-15 1 3 0,2 1-8 0,1-2-3 15,-1 2 3-15,1-1 7 0,0 1 9 16,0-1-4-16,-1-1-9 0,2 2-14 0,-2-1 24 16,2 1-18-16,0-2 10 0,-2 1-23 0,5 1 30 0,-5-1-7 15,4 1-2 1,-3 0 4-16,3-1-4 0,-4 0-3 0,5 1 7 0,-4 0-2 16,4 0 18-16,-2-2-25 0,-1 2 22 15,2-1-30-15,-1 1 20 0,1-1-13 0,-2 1 21 16,2 0-21-16,-1-1-2 0,1 2 5 0,-3-2 5 0,3 1 10 15,-3 0-10-15,3-2-18 16,-3 2 54-16,2 0-41 0,-2 0 18 0,1-1-1 16,-2 2-9-16,1-1-13 0,-1 0 2 15,-13 0 13-15,25-1-13 0,-12 1 1 0,0-1 4 0,-13 1-7 16,21 1 20 0,-10-1-12-16,-11 0 12 0,21 0-23 0,-21 0 5 0,17-1 6 15,-6-1 7-15,-11 2-8 0,16 0 3 16,-16 0-7-16,15 0-1 0,-15 0 0 0,15 0 24 15,-15 0-9-15,13 0-4 0,-13 0-16 0,15 0 6 0,-15 0 7 16,0 0 10-16,19 2-13 16,-19-2 19-16,14 0-27 0,-14 0 11 0,11 1-2 15,-11-1 20-15,0 0-23 0,18 1 17 16,-18-1-17-16,0 0-2 0,15 2-6 0,-15-2 23 0,11 1-2 16,-11-1-6-16,0 0 6 15,16 0-26-15,-16 0-2 0,0 0 25 0,15 2-10 16,-15-2 15-16,0 0-10 0,14 3-18 15,-14-3 20-15,0 0 19 0,16 1-31 0,-16-1 5 16,0 0 10-16,15 0-5 0,-15 0-3 0,10 1 8 0,-10-1-10 16,0 0 13-16,17 1-16 15,-17-1 13-15,0 0-23 0,16-1 18 0,-16 1-5 16,0 0 5-16,17-1 3 0,-17 1-11 16,11 1-2-16,-11-1 20 0,0 0 0 0,17 0-10 0,-17 0-2 15,11 0-11-15,-11 0 15 16,0 0 1-16,19-1-6 0,-19 1 1 0,0 0-6 15,15 0 1-15,-15 0 9 0,14 0 1 0,-14 0-6 16,0 0 8-16,17 0-5 0,-17 0 16 0,13-1-14 16,-13 1 1-16,0 0-8 0,17 1 10 0,-17-1-10 15,0 0 20-15,14 1-15 16,-14-1-5-16,0 0-11 0,0 0 22 0,17-1-9 0,-17 1 0 16,0 0-9-16,14 1 14 15,-14-1 11-15,0 0 0 0,12 1-34 0,-12-1 24 0,0 0-16 16,0 0 8-16,15 2 8 15,-15-2-19-15,0 0-2 0,0 0-5 0,13 0-10 16,-13 0-5-16,0 0 2 0,0 0-13 0,10 3 24 0,-10-3-14 16,0 0-7-16,0 0 20 0,0 0-12 15,0 0 23-15,0 0-21 0,11 2 33 0,-11-2-27 16,0 0 17-16,0 0-18 16,0 0 23-16,0 0-27 0,0 0 52 0,0 0-11 15,0 0-32-15,8 5 23 0,-8-5 11 16,0 0-10-16,0 0-1 0,0 0-2 0,0 0-13 0,0 0 5 15,0 0 13-15,0 0 3 0,0 0 38 0,0 0-72 0,0 0 39 16,0 0-11 0,0 0 13-16,9 6-7 0,-9-6 12 0,0 0-22 0,0 0-6 15,0 0 3-15,0 0 4 0,0 0 1 16,0 0-10-16,0 12 10 0,0-12 7 0,0 0-2 16,0 0-5-16,0 12-10 15,0-12-29-15,0 0-40 0,-1 15-31 0,1-15 2 0,0 0-407 16,0 15 24-16,0-15 56 0</inkml:trace>
  <inkml:trace contextRef="#ctx0" brushRef="#br0" timeOffset="137335.16">10680 9803 547 0,'-3'-9'205'16,"3"9"-16"0,0 0-43-16,0 0 11 0,-5-11-17 0,5 11-1 0,0 0-45 15,0 0 9-15,-8-8-1 0,8 8-25 16,0 0 10-16,-11-6-23 0,11 6-3 0,0 0 1 16,-11-5-24-16,11 5-5 15,0 0 6-15,-14 0 4 0,14 0 1 0,0 0-1 0,0 0-7 16,-24 4-8-16,24-4-20 0,-12 5 35 0,12-5-25 15,-13 6 8-15,7-1-11 16,6-5 1-16,-14 10-19 0,7-5 11 0,0 2-13 0,-2-2 12 0,9-5 16 16,-11 14-10-1,6-6-8-15,-1-1 11 0,0 1-24 0,-2 1 5 0,5-1 1 16,3-8 20-16,-8 18-26 0,4-9 13 16,2-1 0-16,2-8-12 0,-3 18 2 0,3-18-3 15,0 16 10-15,0-7 11 16,0-9-5-16,1 15-3 0,1-6 10 0,2-1 8 0,-4-8-2 15,7 17 20-15,-4-11-28 0,2 0 46 16,3 0-42-16,-1 1 24 0,-1-2-15 0,4-1 35 16,-2 2-35-16,0-3 5 0,-8-3-13 0,19 8 18 0,-8-7-6 15,-2 2-9 1,2-1 2-16,-11-2-5 0,20 2-8 0,-13-2 36 0,-7 0-31 16,21 2 1-16,-21-2-24 0,17 0 34 15,-17 0-8-15,14 0-3 0,-14 0-10 0,11 0-2 16,-11 0-37-16,0 0-12 15,16-2-15-15,-16 2-3 0,0 0-44 0,0 0 11 0,0 0-57 16,13 2-14-16,-13-2-17 0,0 0-25 0,0 0-2 16,0 0 58-16,0 0-27 0,0 0-367 15,0 0 23-15,0 0 67 0</inkml:trace>
  <inkml:trace contextRef="#ctx0" brushRef="#br0" timeOffset="137790.34">10891 9964 622 0,'0'0'235'0,"0"0"6"0,0 0-3 15,0 0-13 1,0 0-23-16,20-7-15 0,-20 7-16 0,16-1 1 0,-16 1-31 15,18 1-8-15,-18-1-18 0,19-3 18 0,-8 3-30 16,-11 0-11-16,22-3-21 0,-10 2 22 16,-2 0-40-16,-10 1 19 0,25-1-39 0,-15 1 18 0,-10 0 1 15,23-3-17-15,-12 2-24 16,-11 1 7-16,18-1-16 0,-9 0-25 0,-9 1 0 16,17-2 0-16,-17 2-36 0,13-2-23 15,-13 2-30-15,0 0-85 0,15-2-6 0,-15 2-27 16,0 0-23-16,0 0-39 15,0 0-277-15,0 0 29 0,0 0 51 0,0 0 95 0</inkml:trace>
  <inkml:trace contextRef="#ctx0" brushRef="#br0" timeOffset="138120.61">11053 9848 716 0,'-3'-9'259'15,"3"9"-21"-15,0 0-3 0,0 0-25 0,-3-11-15 0,3 11-3 16,0 0-11-16,0 0-17 16,0 0-18-16,-6-9-5 0,6 9-26 0,0 0-30 15,0 0 14-15,0 0-24 0,0 0 4 16,0 0-2-16,0 0-13 0,0 0-13 0,0 0 5 0,0 0 3 16,0 0 0-1,-15 21-21-15,15-21 1 0,-4 14-8 0,1-4 17 0,1 0 1 16,-1 1-21-16,1-1-5 0,0 2 18 0,-2-1-15 0,4 0-1 15,-3 0 1-15,-1 0-8 16,3 2 7-16,0-2-7 0,-1 0-8 0,-1 1 1 0,3-1-9 16,0-11 16-16,0 19-26 15,0-11-30-15,0-8-44 0,0 17-64 0,0-17-23 16,3 15-61-16,0-9-26 0,-3-6-72 16,6 11-324-16,-6-11 19 0,10 8 60 0,-10-8 61 0</inkml:trace>
  <inkml:trace contextRef="#ctx0" brushRef="#br0" timeOffset="138450.71">11264 9961 721 0,'0'0'331'0,"0"0"-19"0,11-3-13 0,-11 3-12 16,0 0-28-16,16-2-29 0,-16 2 0 15,14-3-17-15,-14 3-32 0,18-2-24 0,-8 1-14 0,-10 1 3 16,22-1-16-16,-10 1-20 16,-12 0 6-16,25-2-32 0,-13 0-10 0,3 2-10 15,-1 0-23-15,-2-1 3 0,-12 1-29 16,24-1-7-16,-12 1-8 0,-12 0-21 0,21-3-25 15,-12 2-31-15,-9 1-20 0,16-1-56 0,-16 1-60 0,13-3-79 16,-13 3-168-16,10-2-231 16,-10 2 43-16,0 0 54 0,8-7 80 0</inkml:trace>
  <inkml:trace contextRef="#ctx0" brushRef="#br0" timeOffset="138720.28">11456 9792 844 0,'0'0'277'15,"0"0"-27"-15,0 0 4 0,-8-7-26 0,8 7-26 16,0 0-20-16,0 0-1 0,0 0-19 16,0 0-16-16,0 0-16 0,0 0-12 0,0 0-16 0,-7 21-10 15,4-13 3-15,3-8 10 16,-3 20-38-16,-2-5 4 0,4-3-9 0,-4 5-3 15,3-1 28-15,-4 0-52 0,2 2 9 0,0-1-34 0,0 2-10 16,-4 2-61-16,2 1-129 16,1-1-61-16,-2 0-460 0,-2-1 12 0,1-1 85 0,1 0 48 15,2-3 52-15</inkml:trace>
  <inkml:trace contextRef="#ctx0" brushRef="#br0" timeOffset="140290.37">9181 10944 281 0,'-11'-5'120'0,"11"5"16"0,0 0 2 0,-13-5 8 16,13 5-10-16,-8-4 10 15,8 4-11-15,0 0 11 0,-12-4-10 0,12 4 5 16,0 0-21-16,-11-2 16 0,11 2-24 16,0 0 19-16,0 0-39 0,-14-5 18 0,14 5-5 0,0 0-13 15,-9-4 5 1,9 4 1-16,0 0-29 0,-11-4 18 0,11 4-18 0,0 0 5 15,0 0 8-15,0 0-18 0,-11-2-2 0,11 2 7 0,0 0-23 16,0 0 23-16,0 0-26 16,0 0 14-16,0 0-9 0,0 0-9 0,0 0 12 0,0 0-5 15,0 0-8-15,0 0 29 16,0 0-26-16,0 0-10 0,0 0 20 0,31-6 0 16,-31 6-23-16,20-2-7 15,-20 2-1-15,21-2 29 0,-8 1-36 0,-2 0 20 0,3-1-10 0,-1 1-10 16,1 0-11-16,-1 0 29 15,-13 1-36-15,25-2-8 0,-14 1-7 0,1 1 2 16,-12 0 0-16,19-3-18 0,-19 3-5 0,19-1 13 0,-19 1-18 16,13-1-8-16,-13 1-15 15,12-1-16-15,-12 1-27 0,0 0-11 0,0 0 8 0,11-3 12 16,-11 3-12-16,0 0 31 16,0 0-24-16,0 0 44 0,0 0-2 0,0 0-9 15,0 0 14-15,0 0 20 0,0 0-8 16,0 0 26-16,0 0 13 0,0 0-16 0,0 0-15 0,0 0 31 15,0 0-8-15,0 0 23 0,0 0-38 0,-36 8 28 16,36-8 10-16,0 0 5 16,-9 4 6-16,9-4 20 0,0 0-24 0,-8 6 17 0,8-6-14 15,0 0 16-15,-8 7 2 16,8-7-10-16,0 0 0 0,-5 9 0 0,5-9 8 0,-6 10-18 16,6-10 7-16,-4 9 3 15,4-9 13-15,-4 14-21 0,2-6 6 0,2-8 17 16,-4 19-23-16,2-9 21 0,2 1-28 0,-2 2 10 0,-1-1-3 15,1 1 6-15,0 1-11 0,2-2 0 16,0 2 6-16,-2-1-6 0,0 1-8 0,2 0 29 16,-2-2-10-16,2 2-6 15,-3-1-5-15,0-2 13 0,1-1-20 0,0 0 20 0,0 0-21 16,2-10 34-16,-7 17-3 16,3-9-12-16,4-8-19 0,-7 13 19 0,-2-7-3 0,4-1 2 15,5-5-7-15,-15 5-3 16,5-3 11-16,10-2-1 0,-24 3-9 0,13-3 17 15,-2-2-28-15,13 2 5 0,-28-3 5 0,12 0 3 0,1 0-11 16,-5-1 11-16,6-1 3 0,-6 1-1 16,9 0-5-16,-3 2 8 0,1-2 8 0,0 0-21 15,1 2 5-15,12 2-15 16,-19-5-16-16,19 5 14 0,-15-4-42 0,15 4-7 0,-13-1-21 16,13 1-18-16,0 0-17 15,0 0-24-15,0 0 0 0,0 0-12 0,0 0-44 0,0 0 18 16,0 0-56-16,0 0-11 0,0 0-302 15,0 0 21-15,0 0 15 0</inkml:trace>
  <inkml:trace contextRef="#ctx0" brushRef="#br0" timeOffset="140891.01">9521 11174 442 0,'7'-6'192'0,"-7"6"-15"0,0 0-8 15,0 0-8-15,0 0 11 0,0 0-24 0,0 0-15 0,0 0-7 16,0 0 7-16,2-11-16 15,-2 11 6-15,0 0-33 0,0 0-3 0,0 0-31 0,0 0 16 16,0 0-13-16,0 0-3 0,-31 2-12 0,31-2 7 0,0 0-5 16,-17 8-3-1,17-8 1-15,-13 6-11 0,7-3-10 0,6-3 5 0,-12 8-2 16,12-8-6-16,-11 8-4 0,11-8-6 16,-9 7 5-16,9-7 8 0,-9 9-15 0,9-9 5 15,-5 9-21-15,5-9-2 16,0 0 5-16,-4 11 10 0,4-11-15 0,0 0 35 0,0 0-20 15,0 0 11-15,9 12-24 0,-9-12-5 0,12 3 6 16,-12-3-6-16,0 0-13 0,19-3 16 16,-19 3-8-16,17-5 5 0,-9 2-15 0,-8 3 10 0,14-9 29 15,-5 5-29 1,0-1 0-16,-9 5 13 0,13-6-8 0,-13 6-5 0,9-8-15 16,-9 8 20-16,9-5-26 0,-9 5 21 15,0 0 1-15,9-6-4 0,-9 6 11 0,0 0 15 16,0 0-2-16,0 0 9 15,0 0-9-15,0 0-1 0,0 0-4 0,0 0-21 0,14 10 20 16,-14-10 37-16,0 0-34 0,4 11-6 0,-4-11-6 16,5 10 24-16,-5-10-27 0,4 10 20 15,3-4-18-15,-7-6-2 0,7 11-11 0,-7-11-30 16,6 10-36-16,-3-6-23 16,-3-4-29-16,11 11 6 0,-11-11-69 0,9 7-185 0,-9-7-132 15,9 5 70-15,-9-5 14 0</inkml:trace>
  <inkml:trace contextRef="#ctx0" brushRef="#br0" timeOffset="141619.91">9721 11178 552 0,'0'0'185'0,"0"0"-9"0,9-6-25 16,-9 6 26-16,0 0-31 0,0 0 10 0,0 0-23 15,0 0 0-15,0 0-23 0,0 0 5 16,12 18-15-16,-12-18-5 0,2 9 5 0,-2-9-5 0,0 0-8 16,4 14-3-16,-4-14 11 15,4 9-18-15,-4-9 10 0,5 8-3 0,-5-8-23 16,4 6 26-16,-4-6 1 0,0 0 11 16,9 8-22-16,-9-8-5 0,0 0 20 0,12 3-33 15,-12-3-13-15,0 0 3 16,0 0-11-16,0 0-5 0,22-11-2 0,-22 11 10 0,9-7-8 15,-2 1-10-15,-2 0 3 0,-5 6-11 0,11-13-23 16,-3 6 6-16,-3-1-24 0,-1 1-7 16,3 0-31-16,-7 7-3 0,14-11-48 0,-10 5 5 0,-4 6-36 15,14-7-41 1,-14 7-20-16,13-4-10 0,-13 4-1 0,14-3 21 0,-14 3 15 16,13-1 13-16,-13 1-5 0,15 0 33 15,-15 0 49-15,19 4-8 0,-9-3 1 0,2 1 12 16,0-1 2-16,-2 3 29 15,4-2-6-15,-3 0 6 0,3 2 25 0,-3-3-17 0,0 2 17 16,3-2 82-16,-14-1-28 0,23 2 46 0,-13 0-5 16,2-1 18-16,-12-1-10 0,18 2 20 15,-18-2-8-15,13 1 14 0,-13-1-14 0,12 2 26 0,-12-2-10 16,0 0-18 0,0 0-8-16,0 0-5 0,9 4-17 0,-9-4 4 0,0 0-7 15,0 0-11-15,0 0 8 0,-24 11-8 16,24-11-2-16,-17 8 5 0,7-4-25 0,0 1 17 15,3 0-15-15,-3 2 10 0,2-4-13 0,1 4 6 0,7-7-11 16,-14 10-23-16,8-5 8 16,6-5 13-16,-4 7-8 0,4-7 2 0,0 0 3 15,-3 11 16-15,3-11-3 0,0 0 10 16,0 0-28-16,13 13 38 0,-13-13-33 16,12 2-15-16,-12-2 20 0,13 3 6 15,-13-3-14-15,17 0 1 0,-17 0-8 0,16 1-8 0,-16-1 5 16,15 0 47-16,-15 0-32 0,13 1-7 15,-13-1 13-15,14 1 0 0,-14-1-10 0,13 6-9 16,-13-6 14-16,12 5 0 0,-12-5-8 0,10 6 5 0,-10-6-18 16,9 7 21-16,-9-7-3 15,9 7 3-15,-3-2-1 0,-6-5-17 0,11 6-51 16,-11-6-67-16,15 6-123 0,-8-4-300 16,-7-2 11-16,20 2 13 0,-9-1 41 0</inkml:trace>
  <inkml:trace contextRef="#ctx0" brushRef="#br0" timeOffset="142810.81">8312 9907 726 0,'0'0'267'0,"0"0"-24"16,0 0-28-16,0 0 2 0,0 0-7 0,-13-14-38 15,13 14-6-15,0 0-17 0,-8-5-16 16,8 5-5-16,0 0-26 0,-12-4-7 16,12 4 2-16,0 0 0 0,-16-3 3 15,16 3-41-15,-16 0 18 0,16 0-36 0,-15 0 7 0,15 0 4 16,-20 4-4-16,11-1-12 0,-5 1 5 15,1 1-18-15,-1-1 8 0,-1 4-13 0,-2 1 7 16,4-2-7-16,-5 2-5 0,5 1 5 0,-4 0-3 0,4 1-12 16,-1 0 15-16,0 3-5 15,3-1-3-15,1-1-5 0,1 2 5 0,-1 0 3 16,1 0-18-16,3-1-8 0,2-1 0 16,1 0 11-16,0 1-14 0,3-1 11 0,-1 0 3 15,3 0-3-15,1-1 7 0,1-1 1 0,1 0 12 0,4 1-2 16,0-1 2-16,4 1 3 15,-2-4 3-15,3 0-21 0,2 1 10 0,1-2 26 16,0-1-24-16,0 0-1 0,1 1 2 16,3-2-13-16,-4-1 10 0,0 0-15 0,0 0 15 0,-3-2-15 15,-1 0 0-15,3-1 10 16,-3 0-23-16,-13 0-21 0,23-1 19 0,-23 1-24 16,17-3 11-16,-17 3-28 0,16 0 30 15,-16 0-51-15,11-2-2 0,-11 2-29 0,0 0-25 16,12-3 7-16,-12 3 3 15,0 0-30-15,0 0 7 0,0 0-41 0,0 0-26 0,0 0-199 16,0 0-177-16,0 0 61 0,0 0 47 0</inkml:trace>
  <inkml:trace contextRef="#ctx0" brushRef="#br0" timeOffset="146082.74">11130 7946 319 0,'0'0'100'0,"0"0"8"0,0 0-6 16,-3-10-12-16,3 10-1 15,0 0-22-15,0 0-3 0,0 0 13 0,0 0-13 0,0 0 36 16,0 0-70-16,0 0 19 0,0 0 12 16,0 0-4-16,0 0-14 0,0 0 13 0,0 0-15 15,0 0-7-15,0 0 9 0,0 0 6 0,-7 35-24 0,5-27 9 16,0 3 2-16,1 1 25 16,-1 0 11-16,1 0-26 0,-2 4 13 0,0 0-11 15,2 0-7-15,-2 1-5 0,0 1 2 16,0 1 21-16,2-1-23 0,-6 3 28 0,6 1-20 15,-4 0-9-15,2 1 9 0,-1 2-16 0,0-2 3 0,0-1 15 16,1 0-15-16,-1-2-6 16,1 1-7-16,0-2 5 0,0 1-2 0,0-1 20 15,-1 0-21-15,4-2 8 0,-3 1-25 16,2-1 35-16,-1 1-40 0,1-5 25 0,1 1-8 0,-2 1-15 16,2-2 0-16,-2-1 5 15,2-12 13-15,0 22 26 0,0-11-42 0,0-11 3 16,0 20 8-16,0-11 13 0,0-9-24 0,0 15 14 0,0-15-16 15,-3 15 25-15,3-15-25 16,0 13 21-16,-1-4-14 0,1-9-4 0,0 13-16 0,0-13 36 16,-3 12-31-16,3-12 11 15,0 0-6-15,3 13-2 0,-3-13-5 0,0 0 33 16,0 14-43-16,0-14 17 0,0 0 6 16,0 11-1-16,0-11-7 0,0 0-3 0,0 0-2 0,0 10 18 15,0-10-21-15,0 0 23 16,4 10 6-16,-4-10-19 0,0 0 6 0,2 8-1 15,-2-8-4-15,0 0 27 0,0 0-30 0,3 11 20 0,-3-11-30 16,0 0 20-16,3 10-10 16,-3-10 18-16,0 0-28 0,0 0 17 0,3 12-7 0,-3-12 23 15,0 0-28-15,0 10 30 16,0-10 3-16,0 0-28 0,3 10 0 0,-3-10 43 16,0 0-48-16,3 11 18 0,-3-11-18 15,0 0 4-15,1 11-9 0,-1-11 15 0,0 0-8 0,3 12 16 16,-3-12-18-16,0 0 20 0,3 9-15 0,-3-9 23 15,0 0-16-15,0 0 27 16,0 0-37-16,0 12-2 0,0-12 17 0,0 0-2 0,0 0-10 16,0 0 26-16,4 9-29 15,-4-9 21-15,0 0-31 0,0 0 21 16,0 0-21-16,0 0 25 0,3 12-7 0,-3-12 26 16,0 0-29-16,0 0 3 0,0 0 3 0,0 0 17 15,0 0-17-15,0 11 2 0,0-11-7 16,0 0 4-16,0 0 3 0,0 0-10 0,0 0-3 0,0 0 29 15,0 0-11-15,0 0-12 0,0 0-6 0,0 0 10 16,0 0 9-16,0 0-19 16,0 0-2-16,0 0 25 0,1 12-17 0,-1-12 9 0,0 0-9 15,0 0 15-15,0 0-11 16,0 0-12-16,0 0 7 0,0 0 6 0,0 0-6 0,0 0 3 16,0 0-10-16,0 0 13 15,0 0-9-15,0 0-19 0,0 0 4 0,0 0-14 16,0 0 14-16,0 0 1 0,0 0-19 0,0 0 11 0,0 0-36 15,0 0-5-15,0 0-16 0,0 0-35 16,0 0 0-16,0 0-80 0,0 0 34 0,0 0-6 16,0 0-35-16,0 0-34 15,0 0-263-15,0 0 61 0,0 0-28 0</inkml:trace>
  <inkml:trace contextRef="#ctx0" brushRef="#br0" timeOffset="148620.51">11139 7853 299 0,'-3'-11'123'0,"3"11"-21"15,0 0 1-15,0 0 9 0,-4-9-7 0,4 9-23 0,0 0 0 16,0 0-8-16,0 0 29 16,-6-8-42-16,6 8-2 0,0 0-23 0,0 0-11 0,0 0 11 15,0 0-8-15,-5-8-17 16,5 8-1-16,0 0-2 0,0 0 20 0,0 0-33 16,0 0 12-16,0 0-4 0,0 0 17 15,0 0-20-15,0 0 31 0,0 0-34 0,0 0 37 0,0 0-27 16,0 0 22-16,32 1 4 0,-32-1 15 0,18 2-25 15,-18-2 1-15,23 1-7 16,-10-1 6-16,2 2-20 0,-1-2 33 0,3 1-36 0,-1-1 25 16,2 0-9-16,2 0 12 15,1-1-20-15,2 1 17 0,-1 1-22 0,-1-2 2 0,2 1 8 16,1 0 7-16,-1 0-4 16,1 0-4-16,-1-2-12 0,2 1 23 0,2 1-12 15,1-2-9-15,-1 1-2 0,0 1-2 16,3 0 4-16,-1 0 8 0,1-2-10 0,-2 2 8 0,2-3 10 15,0 2-3-15,-2 1-22 0,1-1 30 0,-3 0-26 16,-1 0 19-16,5 0-34 16,-6 0 23-16,4-2 0 0,-2 3 15 0,4-1-15 15,-2-1-15-15,1 1-8 0,1 1 29 16,-2-1-22-16,2 1-7 0,1-2 16 0,-3 1-8 0,2 1 2 16,0-1 13-16,1 0-18 15,0 0 23-15,0-1-15 0,-1 0-5 0,1 0-3 16,0 2 13-16,0-1-18 0,0 0 18 15,0 0-30-15,0-1 22 0,-1 0-12 0,1 0 14 16,0 0-22-16,-3 2 23 0,2-2-23 0,0 0 5 16,-6 2-26-16,4-2 1 0,2 2 14 15,-5-1 11-15,5-2-10 0,-2 1-10 0,0 0 2 16,1 0-8-16,-3 1 21 0,3-2 0 16,-1 2 10-16,-3-1-21 0,4-1-4 0,-4 1 7 0,2 0 0 15,1 1-2-15,-4-2 20 16,-1 2-15-16,1 0-19 0,2-2 34 0,-3 2 11 15,6-2-3-15,-6 2-16 0,-1 0 5 0,2-2 6 0,0 2-21 16,-5 0-10-16,5 0 13 16,-2-1 20-16,1 0-10 0,-3 0 8 0,-1 0-3 0,2-2 0 15,-1 3 18-15,1-2 0 16,-3 2-33-16,-2 0 30 0,4-2 1 0,-3 1-22 16,0 1-14-16,-3-1 48 0,2-1 6 15,-1 1-32-15,1 1 32 0,-2-1-32 0,2 1 9 0,-4-2-1 16,4 2-18-16,-2 0 21 0,-1 0 18 0,2-1-23 15,0-1 12-15,-1 3-17 16,1-1 18-16,-2-1-16 0,1 2 3 0,1-1 33 0,0 0-26 16,0-1 29-16,-1 1-21 15,2 0-23-15,-2 1 72 0,1-1-3 0,0 0 5 0,2-1-7 16,-3 1 10-16,3 1-26 16,-2-1 21-16,2 1-16 0,-1 0 3 0,1-2 0 15,-2 2-5-15,5 0-16 0,-4 0 8 16,2 0-7-16,0 0-6 0,-1-1-30 0,0 0 28 0,0 1-13 15,0 0 2-15,-1 0-4 0,2-1 14 0,-2 1-29 16,1 0 27-16,-1-1-10 16,-1 1 15-16,2 0-17 0,-2-2 14 0,1 1-7 0,-1 1 3 15,2 0 2-15,-2 0-7 16,0 0 15-16,-1 0 0 0,-1-1 5 0,2 1-18 0,-15 0 3 16,24-1-1-16,-11 1-19 15,0-2 19-15,-13 2-2 0,21 0 11 0,-10 0-4 16,-11 0 9-16,22-1-39 0,-8-1 15 0,-14 2 27 0,17 0-19 15,-17 0-3-15,20-1 16 0,-20 1 13 16,18 0-13-16,-18 0-36 0,15 0 26 0,-15 0-3 16,17-1 0-16,-17 1 2 15,15 0-4-15,-15 0-6 0,13 0 29 0,-13 0-18 16,15-1 4-16,-15 1-4 0,0 0-16 16,18 0 26-16,-18 0-20 0,11-1-1 0,-11 1 14 0,0 0-4 15,15 1-12-15,-15-1 20 16,0 0-32-16,15 1 19 0,-15-1-2 0,0 0 8 15,15 0-13-15,-15 0 5 0,12 1 5 0,-12-1 5 0,0 0-13 16,14 3 16-16,-14-3 0 16,13 1-3-16,-13-1-2 0,0 0-31 0,14 2 18 0,-14-2-5 15,10 1 22-15,-10-1-14 16,0 0 4-16,15 1 6 0,-15-1 10 0,11 1-5 16,-11-1-16-16,12 2 1 0,-12-2 25 15,0 0-8-15,13 2-23 0,-13-2 3 0,0 0 10 0,15 1 3 16,-15-1-5-16,0 0-14 0,13 1 19 0,-13-1-3 15,0 0 3-15,13 0 15 16,-13 0-18-16,0 0-33 0,14 3 25 0,-14-3 6 0,10 1-1 16,-10-1-9-16,0 0 14 15,15 2-12-15,-15-2 5 0,10 1-20 0,-10-1 33 0,12 1-13 16,-12-1 0-16,12 1 5 16,-12-1-5-16,12 3 7 0,-12-3 11 0,12 1-5 15,-12-1-8-15,0 0-2 0,16 1 10 16,-16-1 5-16,9 3-16 0,-9-3 6 0,0 0 12 0,16 3-2 15,-16-3 0-15,0 0 3 0,15 1-4 0,-15-1-11 16,0 0 11-16,12 2 7 16,-12-2-9-16,0 0 3 0,0 0-8 0,14 2 5 15,-14-2-15-15,0 0 11 0,0 0 9 16,10 4-25-16,-10-4 28 0,0 0-5 0,0 0-5 0,7 6 10 16,-7-6-18-16,0 0 18 15,0 0 15-15,5 11-20 0,-5-11 5 0,0 0-10 16,1 10 2-16,-1-10 6 0,1 10-8 0,-1-10 30 0,2 12-22 15,-2-12 15-15,0 13 12 16,0-13-4-16,-2 13-6 0,2-13-7 0,0 16 0 0,-1-8 2 16,1-8-2-16,0 17-8 15,-1-9 10-15,1-8-5 0,-2 19 5 16,2-7-2-16,-1-2-21 0,-1 4 8 0,2-3 13 16,0-11 0-16,-1 23-11 0,-1-11 6 0,2 1 7 0,-1 1-18 15,-1 0 1-15,2-3-4 16,-1 3 1-16,0-1 5 0,-2 2-20 0,3-1 7 15,-1-1 8-15,1 1 15 0,-2 1-10 0,2-1-13 0,-3 3 15 16,3-2 11-16,-1 2-13 16,0-1-13-16,-1-1 3 0,1 2-1 0,1-1-4 0,-2 2-6 15,1 0 8-15,-1-2 11 16,1 0-3-16,0 0-3 0,-1 1-5 0,1-2-5 16,-2 2 2-16,1 0 9 0,0-1-9 15,-1-1-35-15,0 1 38 0,2 1 0 0,-1-3-10 0,-1 2 5 16,2-2 21-1,-2 0-19-15,2 4 6 0,-1-6-13 0,1 2 10 0,-1-1-3 16,1 1-7-16,0 0-2 0,1-2 12 0,-2 1-5 0,2-1 7 16,0 1-14-16,-1-1-1 15,-1 0 18-15,1-1 3 0,1-11 13 0,-3 24-16 0,3-13-18 16,0-1 13-16,-1 1 13 16,1-11 3-16,-1 20-19 0,1-8 6 0,0-12-16 15,-2 17 8-15,2-7-7 0,0-10 14 16,-1 16-4-16,1-16-8 0,1 17 7 0,-1-17-7 0,-1 17 8 15,1-8 7-15,0-9-25 0,1 15 2 0,-1-15 3 16,0 15-3-16,0-15-8 16,0 15 29-16,0-15-18 0,2 14 30 0,-2-14-20 15,-2 14 13-15,2-14-16 0,0 13 21 16,0-13-7-16,2 13-4 0,-2-13-17 0,1 12 25 0,-1-12-20 16,1 13 0-16,-1-13-5 15,4 12 23-15,-4-12-26 0,2 12-2 0,-2-12 7 16,3 12 3-16,-3-12 18 0,4 11-24 15,-4-11 24-15,4 11-3 0,-4-11-2 0,3 10 15 16,-3-10-13-16,3 11-5 0,-3-11-15 0,3 11 20 0,-3-11-4 16,3 9-14-16,-3-9 13 15,4 8-5-15,-4-8-18 0,0 0-15 0,2 11-18 16,-2-11-29-16,0 0-50 0,2 9-60 16,-2-9-12-16,0 0-466 0,0 0 33 0,0 0 59 0,0 0 59 15</inkml:trace>
  <inkml:trace contextRef="#ctx0" brushRef="#br0" timeOffset="152710.5">13796 9494 309 0,'0'0'80'0,"0"0"30"0,0 0-28 0,0 0 38 0,20-10-36 16,-20 10-9-16,11-3-4 0,-11 3 11 15,13-5-23-15,-13 5 15 0,16-3 6 0,-5-1 4 16,-11 4-12-16,20-5-1 0,-8 2 1 0,1 1 0 0,0 0-31 15,1-1 35-15,-1-1-14 16,4 2 2-16,-2-1-3 0,2 0 8 0,1-1-17 16,-1 1-9-16,3 0-7 0,-1 0 18 15,3-1-11-15,-1 2 8 0,1-2-15 0,3 0-28 0,-2 0 18 16,1 2 12 0,2-1-28-16,0-2 23 0,2 2-12 0,-2-1-3 0,1 0 2 15,-1 0-9-15,4 1-1 0,-3 1-2 16,0-3-3-16,-5 3 10 0,4-3-7 0,-2 3 2 15,0-1-15-15,-2 0 15 0,0 2-15 0,2-1 23 0,-2 0-21 16,-1-1 14-16,-1 1 14 16,1 0-17-16,-2 0-16 0,2-1 16 0,-1 1-18 15,0 0 15-15,-2 0-21 0,2-1 32 16,-5 2-4-16,1-1-12 0,0 1 3 0,-1-2 7 0,-1 0-10 16,2 2 11-1,-4 0-19-15,2 0 10 0,-2-1-17 0,1 0 15 0,-13 2 3 16,22-4-1-16,-10 3-2 0,-12 1-5 0,22-4 2 0,-13 3 11 15,-9 1 33-15,19-4-33 16,-8 3-21-16,-11 1 23 0,18-4-23 0,-10 3 42 0,-8 1-35 16,20-3 6-16,-11 1-5 15,-9 2 8-15,16-3-16 0,-16 3 23 0,16-4-15 16,-16 4 23-16,14-2-33 0,-14 2 22 16,13-3-9-16,-13 3-6 0,11-5 11 0,-11 5 15 0,14-2-29 15,-14 2 14 1,12-4-3-16,-12 4 8 0,11-2-1 0,-11 2-22 0,0 0 5 15,13-4-13-15,-13 4-26 0,0 0 8 0,10-5-28 0,-10 5-26 16,0 0-33-16,0 0-12 16,0 0-42-16,0 0 38 0,4-8 1 15,-4 8-5-15,0 0-8 0,0 0-280 0,0 0-27 16</inkml:trace>
  <inkml:trace contextRef="#ctx0" brushRef="#br0" timeOffset="159370.84">12340 9464 558 0,'0'0'197'0,"0"0"-5"0,0 0-31 16,0 0-2-16,0 0 2 0,0 0 0 15,0 0-15-15,0 0-15 0,0 0-16 0,3-13 2 0,-3 13 4 16,0 0-9 0,0 0-7-16,0 0-13 0,0 0-15 0,0 0 0 0,0 0-10 15,0 0 20-15,0 0-41 0,0 0 20 16,0 0-12-16,0 0 2 0,0 0-12 0,0 0-1 15,0 0-7-15,0 0 18 0,0 0-5 0,0 0-3 0,0 0-13 16,0 0 21-16,-10 37-29 16,10-37 16-16,-3 12-7 0,2-4 12 0,1-8-26 15,-3 15-2-15,0-5-10 0,3-10-1 16,-2 17 4-16,0-7 12 0,1 0-16 0,1-10 19 0,-2 20-18 16,1-9-24-16,-1 1 26 15,2-12 19-15,-1 22-22 0,1-10-2 0,0-1-7 16,0 0 10-16,-1 1-6 0,1 0 11 15,-2-1-8-15,2 3 10 0,0-1-10 0,-1-1 6 0,1 1 17 16,-2-1-20-16,2 1 9 0,-1-1-27 0,-1 1 31 16,2-1-19-16,0 1 3 15,0-1-7-15,0 1 2 0,0-2 5 0,0 1-10 0,0-12 10 16,0 24-10 0,0-13 2-16,0-1 1 0,2 1 4 0,-2-11 6 0,0 21-11 0,0-12 9 15,0 1-1-15,0-10-10 16,0 18 5-16,0-10 7 0,0-8 1 0,1 17-13 15,-1-9 15-15,0-8-20 0,0 18 20 0,0-18-23 0,0 16 11 16,0-7-14-16,0-9 21 0,2 15-10 16,-2-15 26-16,1 17-19 0,-1-9 14 0,0-8-21 15,3 15-1-15,-3-15 1 16,1 12 10-16,-1-12-10 0,2 14 3 0,-2-14 12 0,1 13-23 16,-1-13 13-16,3 13 0 15,-3-13-5-15,2 12 8 0,-2-12-8 0,1 13 5 0,-1-13 5 16,1 12 5-16,-1-12-10 15,3 11 13-15,-3-11-13 0,3 10-3 0,-3-10 8 16,3 10 0-16,-3-10-10 0,1 10-5 0,-1-10 33 0,3 9-8 16,-3-9-9-16,0 0-14 0,3 12 8 15,-3-12 2-15,0 0 6 0,3 11 18 0,-3-11-19 16,0 0 4-16,4 12-17 16,-4-12 12-16,1 9-12 0,-1-9 19 0,0 0-23 0,2 11 18 15,-2-11-24-15,0 0 9 0,1 12 9 16,-1-12-2-16,0 0-7 0,2 10 7 0,-2-10-3 15,0 0 6-15,1 13-11 0,-1-13 16 0,0 0-14 0,0 11 1 16,0-11 16-16,0 0 4 16,3 11-15-16,-3-11-8 0,0 0 11 0,0 13 2 15,0-13-5-15,0 0-5 0,0 13-5 16,0-13 7-16,1 9-5 0,-1-9 13 0,0 0 8 16,0 0-20-16,0 16-4 15,0-16 19-15,0 0-11 0,0 10 16 0,0-10-23 0,0 0 20 16,0 0 0-16,0 0-4 0,-1 13-9 0,1-13 6 15,0 0 4-15,0 0-4 0,0 0-11 16,-4 11 6-16,4-11 2 0,0 0 23 0,0 0-36 0,0 0 33 16,-2 10-17-16,2-10 12 15,0 0-30-15,0 0 20 0,0 0-18 0,0 0 11 16,0 0-6-16,-3 10 8 0,3-10 2 16,0 0-4-16,0 0 2 0,0 0 5 0,0 0-15 0,0 0 12 15,0 0 16 1,-7 6-28-16,7-6 7 0,0 0-2 0,0 0 3 0,0 0-6 15,0 0-10-15,0 0 11 0,-7 7 7 0,7-7-11 0,0 0 6 16,0 0 18-16,0 0-23 16,0 0 0-16,-7 6 2 0,7-6 13 0,0 0 0 0,0 0 8 15,0 0-23-15,0 0 5 16,0 0-3-16,-8 8 5 0,8-8-20 0,0 0 18 16,0 0-10-16,0 0 25 0,0 0-15 15,0 0 5-15,0 0-8 0,-5 8-10 0,5-8 8 0,0 0 18 16,0 0-3-16,0 0-13 0,0 0 11 0,0 0-14 15,0 0 4-15,0 0-1 16,0 0-5-16,0 0 18 0,0 0-17 0,0 0 19 0,0 0-12 16,0 0-2-16,-1 11 4 0,1-11 3 15,0 0-10-15,0 0 2 0,0 0 11 0,0 0 7 16,0 0-13-16,0 0-10 16,0 0-4-16,0 0 17 0,0 0-6 0,0 0 19 0,0 0-8 15,0 0-12-15,0 0-6 16,0 0 10-16,0 0-2 0,0 0-10 0,0 0-1 0,0 0 6 15,0 0 15-15,0 0 0 0,0 0 3 0,0 0 13 16,0 0-37-16,0 0 11 16,0 0 0-16,0 0 0 0,0 0 0 0,0 0-8 0,0 0-20 15,0 0 17-15,0 0-9 0,0 0-3 16,0 0 17-16,0 0-14 0,0 0-3 0,0 0 17 16,0 0-9-16,0 0-6 15,0 0 14-15,0 0-1 0,0 0-10 0,0 0 5 0,0 0 5 16,0 0 16-16,0 0-21 0,0 0 0 0,0 0-18 15,0 0 5-15,0 0-7 0,0 0 7 16,0 0-18-16,0 0 16 0,0 0-28 0,0 0 17 0,0 0-12 16,0 0-3-1,0 0 3-15,0 0 10 0,0 0 5 0,0 0-8 0,0 0 5 16,0 0-4-16,0 0 20 0,0 0 7 16,0 0-7-16,0 0 8 0,0 0 2 0,0 0 0 15,0 0-10-15,0 0 5 16,0 0 12-16,0 0-9 0,0 0-13 0,0 0 25 0,0 0-15 15,0 0-8-15,0 0 6 0,0 0-16 0,0 0 20 16,0 0 6-16,0 0-39 0,0 0 44 16,0 0-24-16,0 0 11 0,0 0 13 0,0 0 8 0,20-21-24 15,-20 21 11-15,0 0 20 16,0 0-31-16,0 0 24 0,0 0-6 0,0 0-7 16,0 0 15-16,0 0-8 0,0 0 10 15,0 0 1-15,0 0 0 0,0 0-14 0,0 0 11 16,0 0-23-16,0 0 3 15,0 0-1-15,0 0 3 0,0 0 8 0,0 0-8 0,0 0-12 16,0 0 7-16,0 0-18 0,0 0-64 16,0 0-26-16,0 0 26 0,0 0 0 0,0 0-10 15,0 0 10-15,0 0 0 0,0 0 13 0,0 0 0 0,0 0-13 16,0 0 0-16,0 0 56 16,0 0-66-16,0 0 33 0,0 0-59 0</inkml:trace>
  <inkml:trace contextRef="#ctx0" brushRef="#br0" timeOffset="166920.81">12528 10528 337 0,'0'0'131'16,"0"0"-24"-16,0 0 3 0,0 0-28 0,-11-4 16 15,11 4-27-15,0 0 21 0,0 0-28 0,0 0 47 0,0 0-32 16,0 0-2-16,0 0-6 16,-14-2-4-16,14 2 2 0,0 0-10 0,0 0-5 15,0 0 22-15,0 0-14 0,0 0 10 16,0 0-21-16,0 0 13 0,0 0-13 0,0 0 13 15,0 0-8-15,0 0-12 0,0 0-14 0,0 0 1 16,0 0 2-16,0 0-7 0,0 0 7 16,0 0-12-16,0 0 10 0,0 0 12 0,0 0 24 15,0 0-14-15,0 0-12 0,0 0 28 16,0 0-35-16,0 0 25 0,0 0-34 16,0 0 19-16,42 3-19 0,-29-3 32 0,2 1 1 15,1-1-27-15,4 0-5 0,1 0 7 0,2 0-12 16,-1-1 7-16,4 1-5 0,-1-1-3 0,-1 1-2 0,3 0-3 15,-2 0 6-15,7-1-1 16,-3 1-7-16,2-1-3 0,0 1-10 0,-1-2 3 0,1 1 35 16,0 1-27-16,-4 0-6 15,3 0 5-15,-1 0-7 0,1-1 22 0,-5 1-9 16,-1 0-16-16,2 0-3 0,-2-1 6 16,0 1-6-16,0 0 0 0,-2 0-20 0,-1 1 11 15,1-1-11-15,-2 0 7 0,1 0 11 16,-3 0-21-16,0 0 14 0,0 0-9 0,-1 0 1 15,0 1 17-15,-1-1-10 0,0 0-10 0,-1 0-7 0,3 0 32 16,-4 0-12-16,2 0-16 16,-1 1 8-16,-4-1 3 0,2 0-8 0,-13 0 15 0,23 0-20 15,-12 2 18-15,-11-2 0 16,21 1-3-16,-11 0-8 0,-10-1 16 0,20 1-13 16,-11 0-2-16,-9-1-8 0,19 3 12 15,-19-3-22-15,14 1 18 0,-14-1 14 0,16 2 1 0,-16-2-5 16,11 1 20-16,-11-1-15 0,14 0-5 0,-14 0-8 15,0 0 23-15,13 2-25 16,-13-2 12-16,0 0 0 0,9 1 11 0,-9-1-11 0,0 0-5 16,0 0-2-16,0 0 7 15,14 3 13-15,-14-3-5 0,0 0-7 0,0 0 25 0,0 0-44 16,12 1 26-16,-12-1-10 16,0 0 25-16,0 0-7 0,0 0 28 0,0 0-34 15,0 0-4-15,16 0-16 0,-16 0 36 16,0 0-26-16,0 0 18 0,0 0-5 0,0 0 8 0,0 0 3 15,0 0 17-15,0 0-10 16,13-2 18-16,-13 2-18 0,0 0 13 0,0 0-3 16,0 0 18-16,0 0-38 0,0 0 2 0,0 0-2 0,0 0 41 15,5-9-39-15,-5 9-7 16,0 0 0-16,0 0-6 0,0 0 24 0,3-10-11 0,-3 10-7 16,0 0 5-16,2-11 2 15,-2 11-2-15,0 0-6 0,2-13 6 0,-2 13-18 16,0 0 15-16,0-16-17 0,0 16 30 0,0-14-18 0,0 14 2 15,0-16-22-15,0 16 20 0,0-17 8 16,2 7-26-16,-2 10 21 0,0-23-6 0,1 10 4 16,-1 0-4-16,0-2-2 15,0 1 8-15,0 0-3 0,0 1-5 0,0-3-3 0,0 0 3 16,0 1-2-16,0 1 2 16,-1-4 0-16,-1 3-13 0,2-1 10 0,0-1 6 15,-4 2-11-15,4-2 8 0,0 3 3 16,0-1 10-16,0 1-13 0,-3-1 0 0,3-1-5 15,-1 2 10-15,1 0-5 0,0 0 18 0,-1 0-31 0,1 0 23 16,0-1-12-16,0 0 9 0,-2 1-4 16,2 1 4-16,0 0 24 0,0 0-28 0,0 0-6 15,0 1 11-15,0-1-18 16,-1 2 15-16,1 11-8 0,0-23 16 0,-2 12 2 16,2 11-17-16,-1-17-6 0,2 8-2 15,-1 9 15-15,0-15 10 0,0 15-22 0,-1-15 9 0,1 15 24 16,-2-13-24-16,2 13-2 0,0 0-5 0,-1-15-13 15,1 15 26-15,0 0-28 16,0-14 22-16,0 14-25 0,0 0 18 0,-1-10 2 0,1 10 16 16,0 0-10-16,0 0 10 15,-3-12-24-15,3 12 11 0,0 0 0 0,0 0 8 0,-5-9-16 16,5 9 3-16,0 0-13 16,0 0 16-16,-4-9-19 0,4 9 6 0,0 0-29 15,0 0 9-15,0 0-29 0,-7-10-34 16,7 10-40-16,0 0-46 0,0 0-49 0,-5-7 0 0,5 7-90 15,0 0-271-15,-12-7 144 0,12 7-44 16</inkml:trace>
  <inkml:trace contextRef="#ctx0" brushRef="#br0" timeOffset="168820.62">11272 9138 89 0,'0'0'13'15,"0"0"18"-15,-12-6-3 0,12 6 8 0,0 0-6 0,-15-4-2 16,15 4 6-16,0 0 14 16,-11-5-32-16,11 5 30 0,0 0 10 0,-12-3-20 15,12 3 2-15,0 0 44 0,0 0-43 16,-12-3-24-16,12 3 16 0,0 0 12 0,0 0-25 0,0 0 0 16,-12-3-3-16,12 3 24 15,0 0-21-15,0 0 12 0,0 0-9 0,0 0-11 16,0 0 6-16,0 0 4 0,0 0-5 0,0 0 21 0,0 0-31 15,0 0 26-15,0 0 20 0,0 0 0 16,0 0-4-16,0 0 1 0,0 0 3 0,0 0-2 16,0 0-8-16,0 0 13 15,0 0-11-15,34 12-22 0,-34-12 9 0,18 2 16 16,-8-2-17-16,-10 0 12 0,24 1-18 16,-9-1 12-16,0 2-27 0,-1-2 15 0,1 0-23 0,1 0 23 15,1 0-10-15,-1 0 0 16,2 0 15-16,-2-2-18 0,2 2-2 0,3 0 7 15,-5 0-2-15,5-1-5 0,-2-1-16 0,0 1 49 0,1 0-49 16,-4 1 34-16,3 0-26 16,0-1-8-16,-1 0-17 0,3-1 4 0,-4 2-2 0,0 0-15 15,0 0 10-15,0-1 2 16,0 1-10-16,2 0 23 0,-4 0-5 0,2 0 8 16,0-1-18-16,-1 0 20 0,0-1-12 15,0 2 20-15,1-1-28 0,-1 0 48 0,-1-1-27 0,1 1-6 16,-1 0-26-16,-2 1 32 0,-13 0-6 0,25-2 15 15,-13 2-14-15,0-1 14 16,-12 1-4-16,19-2-1 0,-19 2-7 0,17-3 20 0,-17 3-20 16,13-1 2-16,-13 1 11 15,12-2-8-15,-12 2 12 0,10-3-17 0,-10 3 18 0,0 0 2 16,14-3-20-16,-14 3 15 16,0 0 8-16,11-6 7 0,-11 6-17 0,0 0 7 15,9-3-10-15,-9 3 0 0,0 0 10 16,0 0-7-16,10-7 9 0,-10 7-19 0,0 0 7 0,0 0-8 15,8-6 13-15,-8 6-7 0,0 0-9 0,0 0 9 16,7-5-6-16,-7 5 8 16,0 0-28-16,0 0 31 0,10-5-9 0,-10 5 24 0,0 0-15 15,0 0 7-15,11-4 11 16,-11 4-9-16,0 0-19 0,0 0 2 0,12-5-3 0,-12 5 5 16,0 0-14-16,0 0 40 15,14-2-18-15,-14 2-5 0,0 0 2 0,10-2 1 16,-10 2-1-16,0 0-14 0,0 0-6 0,13-3 41 0,-13 3-31 15,0 0 18-15,0 0-15 0,14-2 15 16,-14 2-10-16,0 0-5 0,0 0-2 0,0 0 30 16,0 0-21-16,11-2 1 15,-11 2 4-15,0 0-1 0,0 0-4 0,0 0 19 0,0 0-24 16,0 0 18-16,13-2 19 16,-13 2-24-16,0 0-10 0,0 0 5 0,0 0 21 0,0 0-21 15,0 0 10-15,0 0 18 16,0 0-33-16,0 0 0 0,0 0 11 0,0 0 4 15,0 0 0-15,0 0-25 0,0 0 15 0,0 0-30 0,0 0-1 16,0 0 36-16,10 6-12 0,-10-6 2 16,0 0 15-16,1 12-46 0,-1-12 42 0,2 12-4 15,-2-12-9-15,2 15 9 16,-2-6-7-16,0-9 5 0,2 21 11 0,-2-10-24 0,1 3 11 16,1-1 12-16,-1 3 8 15,-1-2-8-15,2 4-4 0,-1 0 9 0,0 1-17 0,-1 2 10 16,3-2-8-16,-3 3 7 15,0 0-1-15,3 3-37 0,-3-3-7 0,1 4-31 16,-1-4-16-16,0 1-1 0,-1 2-55 0,-2 0 0 0,3-4 26 16,0 2-356-16,0-2-20 0</inkml:trace>
  <inkml:trace contextRef="#ctx0" brushRef="#br0" timeOffset="170670.83">11451 8349 488 0,'0'0'197'0,"0"0"11"0,0 0-37 15,0 0-2-15,0 0-18 0,0 0-28 0,0 0 10 16,0 0-7-16,0 0-3 16,0 0-16-16,0 0-20 0,0 0-18 0,0 0 16 0,0 0-16 15,0 0-15-15,0 0-16 16,0 0 3-16,0 0 5 0,0 0-26 0,0 0 21 0,0 0-5 16,0 0 0-16,0 0 5 15,-1 34-3-15,2-23-22 0,-2 2 4 0,1-2 8 16,0 3 8-16,-4 3-20 0,4-1 9 15,-1 2-9-15,0-3 14 0,0 4-9 0,1-2-19 0,-2 0 24 16,1 1-3-16,-2-2-18 0,1 0 16 0,1-2-6 16,0 0-2-16,1 0-24 15,-3-1 11-15,2-3 13 0,-2 3 5 0,1-2 3 0,2-11-9 16,-1 19-14-16,1-11 4 16,0-8-30-16,-1 16 3 0,1-16-37 0,-3 11 19 0,3-11-31 15,0 12-8-15,0-12-21 16,0 0-40-16,0 14-31 0,0-14-31 0,0 0-2 15,0 0-1-15,0 0-311 0,0 0-1 0,0 0 41 0</inkml:trace>
  <inkml:trace contextRef="#ctx0" brushRef="#br0" timeOffset="171170.57">11433 8289 560 0,'7'-11'202'0,"-4"4"-43"15,-3 7-5-15,8-8-14 0,-8 8 11 16,8-12-15-16,-8 12-3 0,12-8-5 0,-6 4-13 0,-6 4-23 15,8-9 8-15,-8 9-23 0,13-8 2 0,-8 5-17 16,-5 3-1-16,15-6-12 16,-15 6-11-16,15-4 3 0,-6 1 0 0,-9 3 5 0,18-2 16 15,-18 2-39-15,19-1 5 16,-19 1-8-16,19 2 3 0,-10-1-7 0,-9-1 12 0,19 5-25 16,-9-1 9-16,-1 0 1 15,1 1 33-15,-2 0-38 0,-1 1 2 0,2 1-2 16,-2 0 10-16,0 0-16 0,-1 0 14 0,-1 1-16 15,1-1 7-15,-3 2-9 0,-3-9 4 0,2 17 6 16,-2-17-3-16,-2 15 31 0,2-15-36 0,-9 17-3 16,4-9 24-16,-1-1-11 15,-1 1 13-15,-3 0 3 0,2-1-19 0,-3 0-1 0,0-2-14 16,1 2 8-16,-1-1-13 16,0 1-25-16,1-3-6 0,-2 1-25 0,2 0-21 0,-1 0-45 15,3-1 7-15,8-4-51 16,-17 9-16-16,10-7 8 0,7-2 21 0,-12 6 25 15,12-6-38-15,-9 7-128 0,9-7-180 0,0 0 52 0</inkml:trace>
  <inkml:trace contextRef="#ctx0" brushRef="#br0" timeOffset="171820.23">11945 8579 473 0,'0'0'195'0,"0"0"-14"0,0 0 14 0,0 0-8 16,0 0-31-16,0 0-20 16,0 0 25-16,-8-20-23 0,8 20-13 0,-5-6-7 0,5 6-13 15,0 0-13-15,-14-7 0 0,14 7 1 16,-10-2-17-16,10 2-17 0,-16 0 0 0,16 0-26 16,-15 1 16-16,15-1 0 15,-20 3-11-15,10-1-23 0,0 2 26 0,-1-1-12 16,1 3-6-16,0-1-3 0,-1 0 3 0,1 1-20 15,0 0 22-15,0 2-15 0,2-1 3 0,2 1-3 16,-1-2 8-16,0 2-28 0,7-8 2 0,-6 11-12 16,3-4 10-16,3-7-18 15,-1 11 33-15,1-11-8 0,0 0 19 0,4 14-19 0,-4-14 16 16,10 5-16-16,-10-5 11 16,13 4-11-16,-13-4 16 0,14 2-18 0,-14-2 18 0,15 0-31 15,-15 0 31-15,16-2-6 16,-16 2 6-16,15-4 5 0,-15 4-8 0,13-5-7 15,-13 5 25-15,13-4-36 0,-13 4 29 0,10-4-26 0,-10 4 2 16,8-5-5-16,-8 5 1 0,0 0-3 16,13-3-3-16,-13 3 28 0,0 0-28 0,0 0-5 15,0 0 6-15,0 0 4 16,16 2 3-16,-16-2-13 0,0 0 10 0,8 7-10 16,-8-7 13-16,7 7 10 0,-7-7-23 15,6 8 6-15,-6-8 19 0,8 6-32 0,-8-6-19 0,11 9-28 16,-5-5-7-16,-6-4-67 15,12 5 16-15,-4-3-60 0,-8-2 29 0,17 4-18 16,-7-1 15-16,1-1-5 0,-11-2-87 0,21 0-171 0,-7 1-39 16</inkml:trace>
  <inkml:trace contextRef="#ctx0" brushRef="#br0" timeOffset="172260">12250 8542 624 0,'0'0'220'16,"-3"-15"-15"0,3 15-10-16,0 0-50 0,-4-9 14 0,4 9-33 0,0 0-14 15,-13-6-9-15,13 6 7 0,0 0-44 16,-14 0 29-16,14 0-11 0,0 0-9 0,0 0-32 16,-24 7 3-16,24-7 5 15,-12 5-5-15,12-5-15 0,-8 8 15 0,8-8-28 0,-10 7 21 16,10-7-27-16,-7 7-12 15,7-7 8-15,0 0 25 0,-3 10-43 0,3-10 38 0,0 0 0 16,0 0-17-16,2 15 1 0,-2-15-1 0,5 10 14 0,-5-10-12 16,7 9-5-1,-7-9 22-15,12 9-12 0,-7-5-2 0,-5-4-21 0,13 10 17 16,-6-5 6-16,0 1 8 0,-1 1-31 16,-6-7 0-16,11 9 7 0,-8-2-7 0,-3-7 5 15,8 11-8-15,-8-11-2 16,5 11 15-16,-5-11 6 0,3 14-4 0,-3-14-4 0,-2 14 2 15,2-14 0-15,-6 13-5 0,2-6 0 0,4-7 13 16,-11 12-13-16,4-6 15 0,0 1 1 16,7-7-4-16,-16 11-12 0,9-5 18 0,0-2-23 0,7-4-5 15,-14 7-11 1,8-3 14-16,6-4-44 0,-13 7-47 0,13-7-101 16,-11 4-32-16,11-4 6 0,-12 4-353 0,12-4 14 15,0 0 91-15,0 0-14 0</inkml:trace>
  <inkml:trace contextRef="#ctx0" brushRef="#br0" timeOffset="173540.67">14767 8270 598 0,'2'-10'208'0,"-2"10"-11"15,0 0-26 1,0 0 9-16,0 0-29 0,0 0-11 0,0 0-12 0,0 0 3 15,-10-14-26-15,10 14-13 0,0 0-13 0,-10-3 1 0,10 3-14 16,0 0-9-16,-12-3-1 16,12 3-10-16,0 0-5 0,-18 0 2 0,18 0 11 0,0 0-26 15,-21 3 16-15,21-3-31 16,-18 3 17-16,6 0 24 0,1 1-31 0,0 1-18 16,-2 1 23-16,-1 0-35 0,-1 2 4 15,0 1 8-15,-1 3 13 0,0-1-8 0,-1 1 8 0,2 2-7 16,-1 0 9-1,0 0-30-15,2 0 15 0,1 1-2 0,0-1 4 0,2-1 16 16,1 0-30-16,2 1 4 0,-2 0-5 0,4-1 3 0,1 1 8 16,0-3-19-16,1 0 6 15,0 0 13-15,0 1-21 0,1-3 5 0,3-9 18 0,0 19-15 16,3-9 10-16,-3-10 0 16,4 19 28-16,-2-10-2 0,3 0-26 0,-2 0 0 15,2-2 12-15,1 2-14 0,0 0 10 16,2-2-6-16,1 1 8 0,-2-1 29 0,2 1-34 0,0-2-10 15,0 1 18-15,1 0-8 0,-1-2-8 0,1-1-5 16,1 1 49-16,-2-1-15 16,1-1-23-16,-10-3-11 0,21 5 10 0,-11-1 14 0,-1-2-11 15,-9-2-15-15,18 1 30 16,-8 3-40-16,-10-4 7 0,19 0-28 0,-19 0 0 0,18 2 5 16,-9-1-18-16,-9-1-17 15,13 0 7-15,-13 0-13 0,14 1-48 0,-14-1-16 16,0 0-10-16,0 0-23 0,17-2-57 0,-17 2 50 0,0 0-278 15,0 0-60-15,0 0 30 0</inkml:trace>
  <inkml:trace contextRef="#ctx0" brushRef="#br0" timeOffset="175270.25">12831 9801 473 0,'0'0'166'0,"-13"-4"-7"0,13 4-28 16,-11-3 7-16,11 3-2 15,0 0-24-15,-16-4-9 0,16 4-1 0,-12 0-23 0,12 0-2 16,0 0-10-16,-19 3 15 0,19-3-13 0,-17 6-21 0,7-2-2 16,1 2 13-1,-2 0-23-15,1 2 18 0,-2 1-39 0,-1 1 8 0,2-1 8 16,-2 3 0-16,3-2-6 0,1 1 9 16,-2 0-24-16,4 1 49 0,0-1-64 0,0 0 28 15,0-1-8-15,3-1 26 16,1 1-10-16,0 0-21 0,3-10 13 0,-3 18 10 0,3-9-25 15,0-9 25-15,3 18 6 0,1-9-29 0,1 0-5 16,2-1 20-16,0 0 11 0,1-2 10 16,4 1-43-16,2 1 23 0,0-3-21 0,1 0 15 0,1 0-5 15,2 0-20 1,-2-3-10-16,2 2-16 0,-1-3-30 0,-1 1-1 0,2-1-43 16,-4-1-7-16,3 0-44 0,-1 1 5 15,-1-2-26-15,0 1-17 0,-2 0 76 0,-13 0-356 16,23-3-58-16,-12 2 74 0</inkml:trace>
  <inkml:trace contextRef="#ctx0" brushRef="#br0" timeOffset="175580.05">12954 10019 514 0,'0'0'197'0,"0"0"16"16,0 0-4-16,0 0-4 0,0 0-5 0,0 0-13 15,0 0-13-15,0 0-31 0,0 0 24 16,24-9-45-16,-24 9-12 0,13-1-17 0,-13 1 9 0,16-1-10 16,-16 1-5-1,17-1-18-15,-17 1 3 0,19-3-16 0,-9 2-22 0,1-2-11 16,-11 3-8-16,18-2-18 0,-8-1-17 15,-10 3-13-15,20-3-29 0,-13 0-2 0,-7 3-7 16,17-4-42-16,-17 4-30 0,11-4-57 0,-11 4-28 0,13-6-38 16,-13 6-295-16,7-5 34 15,-7 5 151-15</inkml:trace>
  <inkml:trace contextRef="#ctx0" brushRef="#br0" timeOffset="175900.22">13099 9876 742 0,'-8'-7'246'0,"8"7"-29"0,0 0-22 15,0 0 9-15,0 0-22 16,0 0-28-16,0 0-24 0,0 0-4 0,0 0-24 16,-7-6 6-16,7 6-16 0,0 0 5 15,0 0-36-15,0 0 14 0,0 0-29 0,0 0 20 0,0 0-22 16,-4 22-6-16,4-22-5 0,-3 14 14 0,3-14-22 15,-2 16 14-15,1-7-6 16,1-9-8-16,-2 18-9 0,1-9 22 0,-1 3-20 0,2-1 3 16,0-11-3-16,-1 21 5 15,0-9-11-15,1-1-12 0,0 0 0 16,0-11 13-16,1 22-36 0,-1-9 0 0,0-4-38 16,0-9-19-16,1 19-58 0,1-10-44 0,-1 1-51 15,-1-10 3-15,3 15-54 0,0-7-297 16,-3-8 41-16,6 13 33 0</inkml:trace>
  <inkml:trace contextRef="#ctx0" brushRef="#br0" timeOffset="176220.64">13324 10058 762 0,'4'-11'220'0,"-4"11"8"0,0 0-28 0,0 0-6 16,12-4-27-16,-12 4 7 16,0 0-49-16,15-4 26 0,-15 4-28 0,12-3-10 0,-12 3-13 15,16-1-11-15,-16 1-7 16,18-3 18-16,-7 3-28 0,-11 0-11 0,20-3-2 15,-9 2-23-15,0-1-34 0,-11 2-2 0,23-2-36 0,-12 0 6 16,-11 2-50-16,21-3-9 0,-11 1-34 16,-10 2-13-16,17-4-12 0,-17 4-26 0,13-3-31 15,-13 3-20-15,12-3-354 16,-12 3 42-16,0 0 63 0</inkml:trace>
  <inkml:trace contextRef="#ctx0" brushRef="#br0" timeOffset="176550.59">13438 9874 578 0,'-8'-6'220'0,"8"6"-30"15,0 0 9-15,0 0-40 16,0 0-3-16,0 0-33 0,0 0 18 0,0 0-26 0,0 0-15 15,0 0 20-15,0 0-28 0,0 0-7 0,-6 20-3 16,6-20-13-16,-1 13-3 16,1-13 8-16,-1 18-25 0,1-8 7 0,-2 1-7 0,1 0-8 15,-1 1-3-15,1-1 6 0,-1 1 10 16,1 1-11-16,0 1-22 0,-1-2 20 0,1 1-24 16,-1-1-1-16,2 2-24 15,-1 0-25-15,-1 0-18 0,2 0-3 0,-1-1-82 0,-1 1-56 16,2-2 3-16,-2 2-67 15,2-1-348-15,0-2 51 0,2 0 61 0,-2-11 32 0</inkml:trace>
  <inkml:trace contextRef="#ctx0" brushRef="#br0" timeOffset="198940.07">15437 8778 225 0,'0'0'74'0,"0"0"33"0,0 0-25 0,0 0 0 16,0 0-7-16,0 0-29 0,0 0 7 0,0 0-7 15,0 0-2-15,0 0 25 0,0 0-33 16,0 0-3-16,0 0 8 0,0 0 41 0,0 0-67 16,0 0-4-16,38-6 14 0,-38 6-22 15,15-2-3-15,-15 2-10 0,18-2-8 0,-7 1 0 0,2-2-3 16,-13 3-30-16,27-3 10 16,-15 1 5-16,3 1-23 0,0-4 3 0,-1 5 25 15,5-4-12-15,-1 2-3 0,0-1-23 16,2 1 28-16,-1-2 5 0,0 0 8 0,1 1 5 15,0 0-46-15,1-1 43 0,2 0 11 0,1 1-31 0,-3-1-44 16,2-1-123-16</inkml:trace>
  <inkml:trace contextRef="#ctx0" brushRef="#br0" timeOffset="200109.99">15555 8676 181 0,'0'0'41'0,"0"0"8"16,0 0 33-16,0 0-26 16,0 0 16-16,0 0-29 0,0 0 3 0,0 0 23 0,0 0-28 15,0 0 11-15,0 0-4 16,0 0-4-16,40-8 20 0,-40 8-18 0,13-3 2 15,-13 3 1-15,16-4-18 0,-6 1-3 0,1 2-5 0,3 0 23 16,-3-4-13-16,3 3 36 0,2-2-46 16,1 1 8-16,-4-2 0 0,5 2 5 0,-1-2-23 15,1 0 17-15,-1 1-17 16,3-2 5-16,4 0-5 0,-1-1 2 0,0 0-5 0,2 1-10 16,0-3-10-16,2 1 23 15,0 0-21-15,0 1-5 0,4-5-25 0,-6 4 7 0,6-2 3 16,-3 2-8-16,1-2-10 15,1 0-2-15,-5 0 19 0,4-2-19 0,-3 4 50 16,1-1-40-16,4-3-13 0,0 1 18 0,-5 1-42 0,5 1 39 16,-7 0 29-16,6-3-47 0,-3 4 21 15,-2-2-18-15,0 1 30 0,-1-1 19 0,2 0-29 16,-2 1 26-16,0-1-29 16,1 1 24-16,1-1-3 0,-2 1-35 0,4 0 40 0,-2 0 18 15,-2 0-17-15,1 2-1 16,-1-2-30-16,-1 0 12 0,2 2 54 0,-1-2-33 0,0 0-5 15,-2 2 51-15,0-1-31 0,1 1-10 0,-1-1-18 0,-2 1 26 16,0 1-1 0,-2 0-12-16,-2 0-10 0,-1 1 0 0,2-1-21 0,0 1 46 15,-3-1-23-15,-1 0 23 0,1 2 1 16,-1-1-16-16,0 1-6 0,-3-1 16 0,2 0-15 16,-3 0 23-16,-1 0 2 15,-8 5-17-15,18-9 17 0,-8 5-2 0,-2-1-26 0,-8 5-2 16,14-5 10-16,-14 5-6 0,12-7-9 0,-12 7 12 15,9-5 18-15,-9 5-15 0,11-9-10 16,-11 9-5-16,6-7 12 0,-6 7 64 0,0 0-89 16,8-7 38-16,-8 7-41 15,0 0 28-15,6-6-35 0,-6 6-3 0,0 0 28 0,0 0 0 16,4-11 21-16,-4 11-37 0,0 0-63 16,0 0-77-16</inkml:trace>
  <inkml:trace contextRef="#ctx0" brushRef="#br0" timeOffset="200470.86">17276 7960 263 0,'0'0'92'0,"-8"-7"11"15,8 7-19 1,0 0-2-16,0 0-28 0,0 0 17 0,-9-5-7 0,9 5-10 16,0 0 18-16,0 0-8 0,0 0-10 15,0 0-8-15,0 0 20 0,0 0 11 0,0 0-10 16,0 0 20-16,0 0-26 0,0 0-12 0,0 0 7 0,0 0 13 15,0 0-30-15,0 0 12 16,27 15-3-16,-27-15-7 0,13 4-25 0,-5-1 17 16,-8-3-18-16,17 4 19 0,-8 0-27 15,-9-4 27-15,17 4-29 0,-10-1 13 0,-7-3-11 0,11 5-4 16,-11-5 40 0,11 8-40-16,-11-8-24 0,9 9 9 0,-9-9-6 0,6 11 18 15,-5-4-26-15,-1-7 24 0,-1 20-9 16,-2-8 32-16,-3 1-16 0,2 2 5 0,-5 4-2 15,-2 0 5-15,2-2-19 0,-2 2 14 0,3-2-8 0,-2 0-2 16,-1 3-29-16,2-5-18 16,2 0 19-16,0 0-81 0,0-2-11 0,3 1-11 15,-3-1-106-15,4-1-257 0,1-1 17 16</inkml:trace>
  <inkml:trace contextRef="#ctx0" brushRef="#br0" timeOffset="203399.92">18336 7071 496 0,'0'0'210'0,"0"0"-31"16,0 0 5-16,0 0-20 16,0 0-15-16,0 0-19 0,0 0-9 0,0 0 12 0,0 0-3 15,0 0-2-15,0 0-25 16,0 0-9-16,0 0 9 0,-17 22 4 0,14-13-10 16,1 3-7-16,-1 2 2 0,-2 1-18 15,3 2 1-15,-4 0 4 0,2 0-25 0,1 1 15 0,-1-1-10 16,1 1-11-16,-1 1-19 15,-1-2 27-15,1 2-28 0,0-2 0 0,0 0 18 16,0-1-10-16,-1-1-5 0,2-1-13 0,1 1-8 0,-3-4 21 16,4 2-8-16,-3-1-16 0,0-2 1 15,1 0-13-15,0-1-21 0,3-9-30 0,-7 16-8 16,5-10-3-16,2-6-30 16,-4 10-23-16,4-10-11 0,-6 8-4 0,6-8-124 15,0 0 19-15,0 0 30 0,-11 4-320 16,11-4 15-16,0 0 16 0,0 0 64 0</inkml:trace>
  <inkml:trace contextRef="#ctx0" brushRef="#br0" timeOffset="203800.57">18186 6976 588 0,'0'0'197'16,"2"-18"13"-16,-2 18-10 0,1-19-26 0,1 9-10 0,1 1 0 15,-3 9-26-15,5-19 3 0,-2 10-21 16,0 1 0-16,2-1 3 0,-5 9-3 0,10-15-51 16,-3 7 3-16,1 1-8 15,0 1 15-15,0-1-22 0,2 2 12 0,3 0-28 0,-2 0 15 16,2 2-20-16,1 0 8 0,1 2-4 16,0 0-22-16,-1-1 0 0,2 2 5 0,0 2-18 15,-3 0 21-15,2 1-23 16,0-1 9-16,-2 2-9 0,-1 0 7 0,0 0-7 15,-2 0-31-15,-1 3 10 0,-1-1 0 0,-3 1 10 0,0 1-12 16,-5-8 2-16,5 17 20 0,-3-8-2 16,-2-9-18-16,-5 21 6 0,1-8-6 0,-3 1-3 15,-2-2 34-15,-3 6-36 16,-1-4 18-16,-2 3-13 0,0-1-15 0,-3 0 4 0,2-1-29 16,0 2 6-16,0-4-14 15,0 2-57-15,1 1-15 0,1-2-24 0,1 0 4 0,2-2-44 16,1 1 56-16,3-2 23 15,1 0-92-15,3-3-261 0,-1 2-34 0,4-10 106 16</inkml:trace>
  <inkml:trace contextRef="#ctx0" brushRef="#br0" timeOffset="204700.62">18680 7239 419 0,'-13'-7'167'0,"13"7"-32"15,-10-5-12-15,10 5-8 0,-13-2-12 0,13 2 2 0,0 0 12 16,-24 2-24-16,14 0-19 0,10-2 8 0,-19 7-21 15,9-3-17-15,0 1 2 0,0 0 5 16,3-1-8-16,7-4-17 0,-15 12 10 0,7-6-28 0,3 0 2 16,5-6-13-1,-10 10 1-15,10-10 4 0,-6 9 14 0,6-9-19 16,0 12 31-16,0-12-25 0,0 0 10 0,6 12 7 16,-6-12-10-16,8 6-5 0,-8-6 39 0,12 5-44 15,-12-5 2-15,12 2-2 16,-12-2 11-16,14 0-11 0,-14 0 41 0,17-5-31 0,-17 5 21 15,16-2-3-15,-16 2 13 0,15-3 2 16,-15 3 16-16,12-4-15 0,-12 4 20 0,10-2-36 16,-10 2 23-16,0 0-23 0,12-3 8 0,-12 3 2 0,0 0 6 15,0 0-21-15,0 0-3 16,0 0-4-16,0 0 2 0,16 4-23 0,-16-4 7 16,0 0-22-16,7 5-26 0,-7-5 17 15,0 0-22-15,10 5-28 0,-10-5-13 0,10 4-77 16,-10-4 15-16,11 2-7 15,-11-2 0-15,16 2 22 0,-16-2-1 0,18 0-4 0,-8 0-12 16,-10 0 54-16,22-3-59 0,-12 1-1 0,3-3 42 16,0 2 30-16,-2-3 47 0,2-1 4 15,0 0-12-15,-2-1 46 0,0 1 38 0,-1-3-68 0,0-1 53 16,0 0 12-16,-2-1 9 16,0 1 22-16,-3 1 16 0,3-3 5 0,-2 4 56 15,-3-1 8-15,3 1 18 0,-3-2-13 16,-3 11 23-16,4-16-39 0,-4 16 4 0,3-14-1 15,-3 14-28-15,0-11-23 0,0 11 10 0,0 0-28 0,0 0 24 16,-9-14-22-16,9 14 3 16,-8-2-7-16,8 2-16 0,0 0-2 0,-21 2 12 15,21-2-30-15,-13 5 0 0,13-5-16 16,-11 5 34-16,11-5-54 0,-9 7 22 0,9-7-17 0,-6 8 3 16,6-8 15-16,-3 10 13 15,3-10-24-15,0 0 11 0,6 17 10 0,-6-17-5 16,9 11-20-16,-1-5 10 0,-2 2-16 15,2-2 26-15,1 1-18 0,-1-2 39 0,1 1-18 16,1 1-11-16,-3-3 3 0,2 3-3 0,-1-2-7 0,-8-5-11 16,11 9-10-16,-7-5 8 15,-4-4-2-15,10 8 4 0,-10-8 3 0,4 10 5 16,-4-10-7-16,0 0 43 0,0 13-41 16,0-13 28-16,0 0-36 0,-14 12 21 0,14-12-21 0,-14 7 3 15,5-2 3-15,-2-1 14 16,0 0-24-16,1-1-9 0,-1 1-5 0,2-1-9 15,9-3-29-15,-19 5-36 0,11-3-59 0,8-2-17 0,-14 2-34 16,14-2-11-16,-12 3-9 16,12-3-366-16,0 0 68 0,0 0 32 0</inkml:trace>
  <inkml:trace contextRef="#ctx0" brushRef="#br0" timeOffset="205650.36">19286 7059 593 0,'0'0'192'0,"-13"-6"-10"0,13 6 0 0,-10-3-34 15,10 3-25-15,0 0 10 0,-21 1-7 16,21-1-9-16,-15 4-9 0,15-4 5 0,-19 6-16 0,12-2-13 15,-1 1-12-15,-1 0-3 0,2 2-8 0,7-7 6 16,-11 11-18-16,7-4-8 16,-3 1 7-16,7-8-14 0,-6 16-14 0,3-9 18 0,3-7-4 15,2 16 12-15,-2-16-13 16,5 18-7-16,1-9-26 0,1 0-8 0,1-2-33 0,5 2-36 16,1 0-41-16,-1-2-4 15,4 1-50-15,-1-4-30 0,2 1 43 0,-3 0-17 16,4-1 40-16,-2-2-10 0,-2 0 33 0,1-2-12 0,-1-2 17 15,1 1-4-15,-3-2 30 0,-1-1 49 16,2 1-29-16,-3-4 39 0,0 2 5 0,-3-3 44 16,-1 0 5-16,-1 2 7 15,0-2 26-15,-6 8 8 0,9-16-8 0,-6 8 2 0,-3 8 3 16,2-15 16-16,-2 15-24 16,0 0 8-16,-6-19-5 0,6 19 0 0,-10-10-13 0,5 6-4 15,5 4-1-15,-13-6 12 16,13 6-17-16,-16-3 8 0,16 3 28 0,-13-2-49 15,13 2-5-15,-14 0 3 0,14 0-14 0,0 0 4 0,-15 3-19 16,15-3 13-16,0 0-27 0,-10 6-4 16,10-6 8-16,0 0 31 0,0 0-15 0,0 0 4 15,0 11-1-15,0-11-6 16,0 0-13-16,0 0 20 0,20 7-24 0,-20-7 17 0,15 1 38 16,-15-1-33-16,16 1-20 15,-16-1 15-15,15 3-13 0,-15-3 5 0,15 2-20 0,-15-2 31 16,15 4-19-16,-8-2 3 0,-7-2 8 0,13 5 18 0,-5-1-13 15,-8-4-10 1,12 8 7-16,-12-8-2 0,12 5-13 0,-5-3 21 0,-7-2-3 16,13 4 2-16,-13-4-2 0,13 3 16 15,-13-3 12-15,14 1-18 0,-14-1-30 0,14-1 32 16,-14 1-24-16,14-4 24 16,-14 4-19-16,16-7 4 0,-8 4-2 0,-1-4 10 0,2 2-12 15,-2-1 9-15,3-1-7 16,-3-1-10-16,0 1-16 0,0-3-18 0,3-2 11 0,-3 0-39 15,0 0 13-15,1-3-18 0,2-5 5 0,-2 2 29 0,-1-4-37 16,1 1 21 0,0-2-10-16,1-1 36 0,0 1 22 0,-1 1 37 0,-1-1-6 15,-1 4 47-15,-1 2 17 0,0 2 26 16,-1 2 5-16,-3 1 0 0,3 2-18 0,-4 10-10 16,5-15-20-16,-5 15 19 15,1-12-9-15,-1 12 2 0,0 0-22 0,0 0 1 0,0 0 14 16,0 0-13-16,0 0-3 15,0 0-3-15,0 0-17 0,-14 35 5 0,10-21 8 0,1 3 4 16,-1 0 14-16,-1 4-14 0,3-3-17 0,-3 6 28 0,4-4-21 16,-3 3 11-1,1 1-42-15,0-5 32 0,2 2-39 0,1-1-8 0,-2-2-15 16,4 1-8-16,-2-1-38 0,3-2-36 16,-2-3 36-16,3 1-25 0,2-3-57 0,-1 2-41 15,3-5-16-15,0 2-189 16,2-2-145-16,1-3 35 0,0-2 46 0</inkml:trace>
  <inkml:trace contextRef="#ctx0" brushRef="#br0" timeOffset="207470.6">20434 6765 601 0,'1'-11'251'0,"-1"11"-13"0,0 0-31 0,0 0-10 16,0 0-28-16,0 0-18 0,0 0-5 15,0 0 0-15,-29 8-18 0,29-8-13 0,-16 13 0 0,8-6-15 16,-2 3 3 0,-4 1-19-16,5 1 3 0,0 1-13 0,-2-1 1 0,3 0-16 15,-2 1 7-15,3-1-20 0,-1 2-2 16,2-2-3-16,0 2-8 0,3-2-5 0,0-1 16 15,2 1-27-15,-2-3 7 0,3-9-17 0,1 21 1 0,1-12-3 16,2 0 5-16,-4-9-23 16,9 15-4-16,-3-8-45 0,5-2-38 0,-3 0-25 15,2-1-3-15,1-1-62 0,1-2 11 16,-12-1-18-16,24-1 13 0,-12-3 7 0,2 1 21 16,2-2 61-16,0-2 24 15,-2-2-24-15,1-1 39 0,1-1-24 0,2-3 32 0,-5 0 17 16,2 1 21-16,0-2-29 0,-1 1 73 0,-4 1 45 15,-1 1 11-15,1 1 38 0,-3 0-8 16,-1 0 0-16,0 2 31 0,0 1-20 0,-3 0-3 0,-3 8-21 16,6-12 11-16,-6 12 0 15,3-9-34-15,-3 9 6 0,0 0-8 0,0 0-3 16,0 0 11-16,0 0-29 0,0 0-7 16,0 0 2-16,0 0-7 0,0 0 20 0,0 0-20 15,-27 23-16-15,24-16 5 16,3-7-12-16,-3 18 5 0,1-9-24 0,2-9 16 0,0 17-13 15,0-17 21-15,2 16 23 0,0-7-44 0,2 0 8 16,-4-9 10-16,10 14-2 0,-5-8-11 16,3-1 16-16,-8-5-13 0,13 9 7 0,-8-7 1 0,-5-2 5 15,16 2-26 1,-16-2-3-16,13-1 1 0,-13 1 2 0,14-7-5 0,-14 7 21 16,13-11-27-16,-8 3-6 0,0 0-1 15,1-2-5-15,-6 10 13 0,5-20 15 0,-3 10-2 16,0-1-24-16,0 2 39 15,0-4-30-15,-2 13 20 0,0-19-6 0,0 9-7 0,0 10 0 16,0-16 41-16,0 16-23 0,0-16-5 0,0 16 2 16,0-12 3-16,0 12 3 0,2-10-14 15,-2 10-2-15,0 0 3 0,4-14-10 0,-4 14 27 16,8-7-25-16,-8 7 0 16,6-5-5-16,-6 5 18 0,0 0-3 0,16-2 5 0,-16 2-20 15,0 0 5-15,19 6 8 0,-19-6 0 16,15 8-16-16,-6-3 13 0,-5 1 3 0,5 0-3 15,-5 1-26-15,3 1 14 0,-4-1-3 0,4 2 17 0,-3 0-38 16,-4-9 19-16,5 16-4 16,-4-9 21-16,-1-7 1 0,3 15-12 0,-3-15 4 15,0 10 15-15,0-10-3 0,0 12-13 16,0-12-4-16,0 0 32 0,-4 13-2 0,4-13-18 16,0 0 11-16,0 0 7 15,-5 9-10-15,5-9 10 0,0 0-3 0,0 0-10 0,0 0 1 16,0 0 9-16,0 0-7 0,0 0-16 0,0 0-9 15,0 0 12-15,0 0-6 0,2-36 4 16,-2 36-11-16,7-14 0 0,-3 7-5 0,1-1 3 0,2 1-8 16,-1 0 2-1,-6 7-4-15,13-11 30 0,-4 6-28 0,3 1 20 0,-3 0-22 16,-9 4 9-16,18-3 14 0,-18 3-19 16,17 0 42-16,-17 0-29 0,22 3 6 0,-12 1-3 15,2 1 17-15,-5-1-9 16,2 0-13-16,2 1 5 0,-4 0 10 0,2 2-16 0,0-3-7 15,-3 2 18-15,-6-6-7 0,11 9-11 0,-4-5 3 16,-7-4 12-16,8 8-18 0,-8-8 16 16,10 6-2-16,-10-6-6 0,5 4-10 0,-5-4 33 15,0 0-18-15,0 0 11 16,0 0-8-16,0 0 23 0,0 0-13 0,0 0 0 0,0 0-2 16,0 0-24-16,18-14 16 0,-18 14 13 15,5-11-26-15,-3 3 18 0,-2 8-18 0,6-18 13 16,-2 10-16-16,-1-1 8 15,4-1-7-15,-5 1 17 0,5 2-4 0,-7 7-4 16,8-15-12-16,-5 8 18 0,-3 7 3 0,9-9-1 0,-9 9-12 16,9-4 5-16,-9 4-3 0,0 0 36 15,0 0-33-15,15 1 10 0,-15-1 0 0,0 0 0 16,11 8-6-16,-11-8 9 16,8 9 7-16,-8-9-5 0,8 10-17 0,-3-3-1 0,-5-7 13 15,9 11-3-15,-9-11 13 16,9 8-10-16,-5-4-7 0,-4-4 17 0,9 9-25 0,-9-9 22 15,9 7-19-15,-9-7-17 0,9 2 6 0,-9-2-20 0,0 0 33 16,16 0-29 0,-16 0-7-16,0 0-2 0,16-9-9 0,-16 9 24 0,13-11-8 15,-7 5 23-15,2-4 13 0,-1 1-28 16,1 0 4-16,-2-3-9 0,4-1 2 0,-1 2 21 16,-1-1-18-16,3 0 38 15,-3 1-15-15,-2 0 20 0,1 3-13 0,1 2 11 0,-2 0 2 16,-6 6 3-16,9-8-3 0,-9 8 31 0,0 0-36 15,0 0 39-15,0 0-29 0,16 11 11 16,-16-11-8-16,3 17 12 0,-1-4-2 0,-2 2 6 16,0 3-11-16,-2 2 10 15,2 1-33-15,-3 4 18 0,3-1 8 0,-3 3-11 16,-2-1-2-16,2 1 0 0,0 4-13 0,-2-4 33 16,2-2-38-16,0 0 23 0,1-1 0 0,-2-4-1 15,2 0-9-15,1-3 0 16,-2-1 2-16,1-4 5 0,2 1 1 0,-2-2 12 15,2-11 13-15,-2 15-10 0,2-15-6 0,0 9-7 0,0-9-3 16,0 0-2-16,0 0-5 0,0 0 2 16,0 0 6-16,0 0-6 0,-2-36-8 15,4 20-7-15,2-2-28 0,-2-5 15 16,2-2 0-16,2 3 13 0,-1-5-13 0,1 3 3 0,2-5-3 16,0 4-3-16,1-3 14 15,1 2-9-15,-1 4 3 0,3 0 16 0,-3 4 2 0,2-2 5 16,3 3-22-16,-4 1 1 15,5 2 6-15,-4 2-5 0,2 1 20 0,0 1-5 16,1 2-15-16,2-1 20 0,-1 3-12 0,1 1 4 0,-3 1-9 16,2 2 14-16,0 0-17 0,1 2 8 15,-3 2-16-15,-13-2 10 0,23 5-13 0,-11-1 11 16,-2 0-3-16,-3 4 6 16,-1-2-1-16,-3 3 16 0,2 0-11 0,-5-9-15 0,0 18 13 15,0-9 21-15,0-9-27 16,-8 17 27-16,2-6-4 0,-1-2-1 0,1-2 4 0,-4 1-12 15,1-2-1-15,1-1-33 0,-2 1-25 0,1-1-23 16,-1-1-65-16,10-4-19 16,-17 5-34-16,17-5-3 0,-15 1-48 0,15-1-415 0,0 0 36 15,0 0 97-15,-18-7 2 0</inkml:trace>
  <inkml:trace contextRef="#ctx0" brushRef="#br0" timeOffset="207670.74">21915 6589 634 0,'0'0'238'0,"2"10"0"16,-2-10-15-16,0 12-21 0,0-12-2 16,-2 14-29-16,2-14-4 0,-3 15-21 0,-1-6-46 15,4-9 2-15,-8 16-18 16,4-7-43-16,0-2-48 0,4-7-62 0,-7 14-103 0,3-8-15 15,4-6-450-15,-7 10 46 0,7-10 74 0</inkml:trace>
  <inkml:trace contextRef="#ctx0" brushRef="#br0" timeOffset="207900.07">21912 6424 1159 0,'3'-12'328'16,"-3"12"-13"-16,0 0-29 0,2-11 3 0,-2 11-74 0,0 0-2 16,2-10-24-16,-2 10-15 0,0 0-7 15,0 0-65-15,0 0-28 0,0-13-4 0,0 13-81 16,0 0-22-16,0 0-46 16,0 0-47-16,5-9-56 0,-5 9-17 0,0 0-24 0,8-7 41 15,-8 7 1-15,0 0-73 16,14-8 1-16,-14 8-303 0,13-7 9 0,-3 3 73 0</inkml:trace>
  <inkml:trace contextRef="#ctx0" brushRef="#br0" timeOffset="208500.66">22130 6235 609 0,'0'0'266'0,"9"-9"-20"0,-9 9-47 0,0 0 11 16,5-5-28-16,-5 5-11 15,0 0-9-15,0 0-9 0,0 0 1 0,0 0-11 0,0 0 1 16,-1 26-16-16,1-26-11 15,-8 21-12-15,3-5-13 0,-3-1-12 0,-2 3-16 0,1 2-8 16,0 2 13-16,-1 0-28 0,0-1 13 0,1 2 5 16,-1-2-8-16,4 0-8 15,-1-2-2-15,1 2-15 0,2-4 5 0,-1-1-24 0,2 0 6 16,-1-1-8-16,4-2-5 0,0-2-13 16,0 2-7-16,4-4-21 0,-1 0 13 0,2-1-5 15,-5-8 12-15,10 8-22 16,-5-4-6-16,-5-4 5 0,18 4-4 0,-18-4 15 15,19-3-16-15,-19 3 8 0,19-5 10 0,-12 1-5 0,3 1 31 16,-10 3-5-16,17-7 36 0,-10 3 2 16,-7 4 23-16,13-6 3 15,-13 6 7-15,11-5 16 0,-11 5-3 0,7-3-15 16,-7 3-5-16,0 0-8 0,12-6 13 0,-12 6 0 0,0 0 5 16,8-4 7-16,-8 4-30 15,0 0 10-15,13-5 8 0,-13 5-15 0,8-4-13 0,-8 4 4 16,13-6 14-16,-13 6-13 0,14-5-18 0,-8 2 25 0,3-2 6 15,-9 5-34 1,16-9-4-16,-7 6 24 0,0-1-22 0,-1-1 3 0,2-1-14 16,-1 1-17-16,-3-1-11 0,4-1 24 15,-3 0 12-15,1-2-26 0,-3 2-19 0,1 0-1 16,-6 7 15-16,10-12-15 16,-10 12 11-16,4-11-21 0,-4 11 36 0,2-9-16 0,-2 9 13 15,0 0-18-15,0 0 19 16,0 0-11-16,0 0 20 0,-23-1-7 0,23 1 5 0,-15 8-6 15,3-1-1-15,4-1 7 0,-3 4 7 0,-1-1 1 16,3 2-11-16,1 0-7 16,-2 0 10-16,3 1-19 0,-1-1 22 0,4 0-34 0,1 2 18 15,1-2-10-15,0 0 0 0,2-11-59 16,4 22-21-16,-1-10-25 0,5-1-72 0,1 0-2 16,3-2-64-16,1-1-428 15,1 2 39-15,-1-6 76 0,3 2 41 0</inkml:trace>
  <inkml:trace contextRef="#ctx0" brushRef="#br0" timeOffset="209040.13">22528 6714 790 0,'0'0'326'0,"-2"-13"-24"0,2 13-34 0,0 0-1 0,0 0-32 15,0 0 13-15,2-11-48 16,-2 11-21-16,0 0 0 0,6-11-25 0,-6 11 10 15,7-8-29-15,-7 8-17 0,12-10-8 0,-4 3-25 0,-3 0 27 16,4 0-40-16,0-4 12 0,2 2-12 16,-2-1-23-16,3 0-21 15,-1-2-2-15,0 0-6 0,-2-1 8 0,0 0 3 16,2 1-21-16,-2 0-7 0,-2 1 9 0,-1 3 1 0,-1-3-18 16,-1 2-15-16,3 1 25 15,-4 0-15-15,-3 8-3 0,4-14-13 0,-4 14 13 0,0 0-2 16,0-15 10-16,0 15-10 15,0 0 25-15,-10-10-10 0,10 10-5 0,-10-3 10 16,10 3-18-16,0 0 10 0,-16 0-9 0,16 0-6 0,0 0 23 16,0 0-21-16,-22 8-7 0,22-8 3 15,-7 8 12-15,7-8-5 0,-4 7-25 0,4-7 12 16,-5 9 11-16,5-9-11 16,-5 11 3-16,5-11-2 0,0 0 20 0,0 15-8 0,0-15-18 15,5 12 16-15,-5-12 10 16,2 11-13-16,-2-11 15 0,5 13-20 0,-5-13 46 15,6 11-25-15,-3-5-3 0,-3-6 5 0,4 12 12 0,-4-12-9 0,6 11 12 16,-6-11 6 0,3 13-19-16,1-7-12 0,-4-6 18 0,5 13 7 0,-5-13 3 15,5 11-23-15,-5-11 36 0,2 11-42 16,-2-11-6-16,4 9 4 0,-4-9-15 0,7 9-3 16,-7-9-43-16,8 7-54 15,-8-7-44-15,12 7-53 0,-5-5-54 0,-7-2-151 0,18 3-243 16,-18-3 63-16,20 2 73 15,-8-4 17-15</inkml:trace>
  <inkml:trace contextRef="#ctx0" brushRef="#br0" timeOffset="209260.37">23217 6377 716 0,'0'0'269'0,"0"0"-16"0,0 0-38 15,0 0 0-15,0 0-28 0,0 0-23 0,0 0 10 16,0 0-23-16,0 0-25 0,0 0-11 16,-18 32-10-16,13-24-5 0,-1 0-19 15,1-1-4-15,-1 2 13 0,2 0-26 16,-1 0-21-16,-1-1-12 0,0 1 7 0,0-1-45 0,0 0-57 16,6-8-49-16,-7 11-99 0,2-5 4 15,5-6-447-15,-5 8 18 0,5-8 66 0,0 0 51 16</inkml:trace>
  <inkml:trace contextRef="#ctx0" brushRef="#br0" timeOffset="209460.07">23246 6204 944 0,'0'0'333'0,"2"-8"-36"0,-2 8-46 15,0 0-13-15,3-10-57 0,-3 10-25 0,0 0-35 0,11-5-24 0,-11 5-41 16,0 0-71 0,0 0-77-16,0 0-51 0,15 15-62 0,-10-8-420 0,3 1 26 15,-2 1 64-15</inkml:trace>
  <inkml:trace contextRef="#ctx0" brushRef="#br0" timeOffset="209840.11">23365 6476 780 0,'-10'5'279'0,"10"-5"-2"16,0 0-29-1,0 0 5-15,0 0-27 0,0 0-6 0,0 0-13 0,0 0-33 16,0 0-10-16,-14-15 5 0,14 15-26 16,0 0-10-16,2-19-2 0,-2 19-16 0,4-16-15 15,1 6-21-15,-2 0 3 16,3 0-31-16,-1 0 13 0,3 0 3 0,0-1-21 0,-2 2 5 15,1 0-30-15,1 0 20 0,2 2-18 0,-3-2-5 16,5 3-6-16,-5 1 17 0,5 0-22 16,-5 0-7-16,-7 5 18 0,18-4-20 0,-18 4 12 15,15-1-38-15,-15 1 10 16,19 2-26-16,-19-2 1 0,15 8 4 0,-8-2 1 0,0-1-26 16,-3 2 13-16,-4-7 10 0,11 16 13 15,-6-10-18-15,-1 4 10 0,-1-1 10 0,2-2-5 16,-5-7 1-16,3 16-14 15,-1-6-20-15,-2-10 8 0,1 15-21 0,1-7-10 16,-2-8-18-16,4 14-61 0,-4-14-83 0,3 10 1 0,-3-10-389 16,4 11 17-16,-4-11 60 0,11 7 30 15</inkml:trace>
  <inkml:trace contextRef="#ctx0" brushRef="#br0" timeOffset="210340.41">24412 6004 862 0,'-2'-11'282'0,"2"11"-21"0,0 0-33 0,-6-14 5 15,6 14-47-15,-12-9-6 16,7 5-12-16,5 4-29 0,-13-6-6 0,13 6-21 0,-18-3 6 15,18 3-5-15,-16-3-13 0,16 3 12 0,-19 3-40 16,7 0-6-16,0 0 9 0,0 2-11 16,-2 3 5-16,1 0-13 0,-1 1 11 0,0 2-6 15,1 1-10-15,-4 1-12 0,3 1 4 16,0 3-20-16,1-2 34 0,0 0-32 0,2 1-4 16,3-1-1-16,-2-1 8 0,4 1-12 15,1 0 17-15,0-2-15 0,4 1-10 0,1 1 25 16,1-1-26-16,4-1 1 15,-2 0-44-15,7 0-17 0,-1 1-27 0,3-3-73 0,2 0-47 16,0-1-36-16,3-4-32 0,-2 2-431 0,5-3 74 16,-3-1 3-16,3-1 54 0,0 0 56 15</inkml:trace>
  <inkml:trace contextRef="#ctx0" brushRef="#br0" timeOffset="210600.08">24517 6203 752 0,'0'0'228'0,"0"0"-13"0,0 0-18 0,0 0-31 0,0 0-4 16,0 0-24-16,21-10-10 0,-21 10-36 0,10-2 18 0,-10 2-8 15,14-1 3-15,-14 1-41 16,14-2-5-16,-14 2-18 0,17-1 0 0,-17 1-36 0,15-2-30 16,-15 2-34-16,18-4-15 15,-18 4-47-15,14-4-22 0,-6 2-11 0,-8 2-132 16,13-7-316-16,-13 7 88 0,14-5 58 16</inkml:trace>
  <inkml:trace contextRef="#ctx0" brushRef="#br0" timeOffset="210870.76">24684 6045 419 0,'0'0'167'16,"0"0"-16"-16,0 0 2 0,-18 8-7 15,18-8-13-15,-9 10-20 0,3-2 10 0,0 0-18 16,-2 3 12-16,1 0-30 0,-1 1-2 0,-1 3-11 0,-2 2 8 15,1 1-36-15,-5 0 8 16,7 0-16-16,0 0 6 0,-3 1-6 0,2-2 6 16,5 0-26-16,-2-2 10 0,2 0-51 15,-1-4-3-15,4 2-35 0,-3-2-77 0,4-1-52 0,0-10 11 16,-4 15-343 0,4-15-6-16,4 11 65 0</inkml:trace>
  <inkml:trace contextRef="#ctx0" brushRef="#br0" timeOffset="211170.68">24762 6176 537 0,'0'0'233'16,"15"-1"-8"-16,-15 1-43 0,0 0-11 0,21 0 6 0,-21 0-26 16,17 1-8-1,-17-1-12-15,22 2-8 0,-10-1-5 0,1 1-29 0,-2-1-2 16,-11-1-15-16,24 3 0 0,-12-3-14 16,0 1-22-16,-12-1-5 0,20 1-23 0,-20-1-42 15,21-2-24-15,-21 2-47 0,17 0-13 0,-7-1-41 0,-10 1 16 16,16-5-36-16,-16 5-239 15,14-5-117-15,-7 1 93 0,-7 4 12 0</inkml:trace>
  <inkml:trace contextRef="#ctx0" brushRef="#br0" timeOffset="211440.1">25005 5982 401 0,'0'0'157'0,"-12"11"6"0,5-3-12 15,0 0 8-15,0 1-21 0,-1 4-15 0,-2-1-20 16,1 2 9-16,1 1-12 16,-1 1-13-16,-3 3-8 0,5-1 3 0,-3 0-33 0,-1 0 15 15,3 0 2-15,0 2-17 16,-1-3 0-16,0 2-29 0,3-4-20 0,-1 0 0 0,-1-1-36 15,2 0-15-15,-1-1-54 0,1-1-10 0,0-2-56 0,-1-2-24 16,0 1-335 0,1 0 39-16,2-3 66 0</inkml:trace>
  <inkml:trace contextRef="#ctx0" brushRef="#br0" timeOffset="211950.51">24432 6143 463 0,'0'0'210'0,"-3"-9"-29"0,3 9 4 0,0 0-21 0,0 0-6 16,0 0-7-16,0 0-10 0,0 0-10 15,0 0-11-15,0 0 0 0,0 0-15 0,0 0 3 16,0 0-24-16,0 0 13 16,0 0-12-16,0 0 4 0,0 0 16 0,0 0-18 0,0 0 0 15,0 0-20-15,0 0 2 16,0 0 13-16,0 0-18 0,37 11-10 0,-28-10 5 0,-9-1-18 15,18 6-34-15,-11-4-37 0,6 1-11 0,-2 1-64 16,-1 0-59-16,1-1-87 16,0 0-2-16,1 0-349 0,-3-1 29 0,-9-2 38 0,19 3 107 15</inkml:trace>
  <inkml:trace contextRef="#ctx0" brushRef="#br0" timeOffset="213970.91">10857 11360 322 0,'12'10'123'0,"-3"-1"-36"16,0 0 10-16,-2-2 11 0,-1 1-1 16,4-1-50-16,-4 0 12 0,3 1 2 15,0 2-9-15,1 1-11 0,0-2 13 0,-2 1-5 16,5 1-21-16,-3 1-33 0,2-1 39 15,0 0-19-15,2 5 11 0,1-6-23 0,-2 2 5 16,4 3 8-16,-1-3-1 0,2 1-12 16,1 2 5-16,-1 0 2 0,1-3-20 0,-1 2 0 15,4 2 3-15,-2-2-3 0,0 0 33 0,-1 1-23 16,0-1 1-16,1 1-11 0,0-1 12 0,-2 0-12 16,2 0 13-16,-1 0-18 0,-2-1 15 15,1 3-28-15,2-3 13 0,-4 1 18 0,-1 0 0 0,1 0-31 16,-3-1 26-16,5 1 4 15,-3-2 4-15,-3 1-26 0,0-1-8 0,0 1 7 16,-1-1 6-16,1 0-7 0,-1 0-11 16,0 0-13-16,0 0 41 0,1-2-33 0,-2 1 17 15,1 2-24-15,0-3 17 0,1 2 15 0,0-2-17 0,1 1-9 16,0 1 17-16,0-2-34 16,0 1 46-16,-1-1-18 0,1-1 7 0,1 1-12 15,-1 0 0-15,0-2-5 0,2 1 3 16,-2 0-29-16,1-2 5 0,0 2 24 0,0-1-14 0,-3-1 6 15,5 0 2-15,-5-1 26 0,1 0 3 0,0-1-47 16,0 3 31-16,-2-2-26 16,1-2 21-16,-1 0-7 0,-2 1-29 0,2 1 33 0,-3-2-48 15,-7-4-108-15,10 7-235 16</inkml:trace>
  <inkml:trace contextRef="#ctx0" brushRef="#br0" timeOffset="214350.31">11788 12418 460 0,'0'0'174'0,"0"0"-5"16,2 15-5-16,-2-15-8 0,0 0-23 15,9 7 0-15,-9-7-28 0,10 7 11 0,-10-7-35 16,10 4 17-16,-10-4-19 15,11 6 29-15,-11-6-52 0,13 6-5 0,-6-4 5 0,1 2-17 16,3-1-24-16,-11-3-5 0,18 4-35 16,-7-2-49-16,-11-2-52 0,18 4 14 0,-7-3-32 15,-11-1 32-15,19 0-22 0,-8 1-37 0,-11-1-175 0,17-2-112 16,-17 2 64 0</inkml:trace>
  <inkml:trace contextRef="#ctx0" brushRef="#br0" timeOffset="214590.81">12137 12334 442 0,'0'0'174'15,"-4"-12"-30"-15,4 12 22 0,0 0-20 0,0 0-5 16,0 0-23-16,0 0-8 0,0 0-18 0,0 0 13 0,0 0-29 15,-18 26-14-15,18-26 10 0,-5 12-1 16,-2-6-27-16,7-6 4 0,-9 14-55 0,5-6 2 16,-2 1-62-16,2-1-51 15,4-8-22-15,-7 16-367 0,3-9 5 0,-2 0 3 0</inkml:trace>
  <inkml:trace contextRef="#ctx0" brushRef="#br0" timeOffset="-212346.02">12764 12296 650 0,'0'0'225'16,"0"0"-25"-16,9-7 2 16,-9 7 5-16,0 0-20 0,7-5-28 0,-7 5-1 0,0 0-1 15,0 0-27-15,7-8 1 16,-7 8-14-16,0 0-4 0,0 0-23 0,0 0-24 0,0 0 11 15,0 0 7-15,0 0-17 0,-14-13-18 0,14 13 2 16,0 0-15-16,-15-2-13 16,15 2-5-16,0 0 20 0,-22 2-5 0,22-2 3 0,-18 5-26 15,8-1 13-15,0 0-10 0,-1 2 8 16,1 0-21-16,-2 3 10 0,0 1 5 0,0-2-12 16,1 2 2-16,1 0 13 15,0 4-28-15,-1-2 4 0,4 3-9 0,0 2 30 16,0-2-12-16,1 0-18 0,0 1 15 0,4-1 5 0,0-1-8 15,1-2 3-15,4 2-20 0,-2-1 33 16,3 2-13-16,3-3 0 0,0 1 0 0,2-3 12 16,2-1-12-16,0 0 8 15,2-1-11-15,3-2-2 0,-2-1-10 0,1 0 7 0,-2-1-12 16,1-2-16-16,2 1-23 0,-2-3 16 16,0 0-73-16,1-1 4 0,-2-2-55 15,-1 2-14-15,2-1-32 0,-3 0 19 16,-1-3-14-16,-10 5-370 0,18-5 28 0,-9 3 71 0</inkml:trace>
  <inkml:trace contextRef="#ctx0" brushRef="#br0" timeOffset="-210788.32">13022 12454 432 0,'-8'4'156'0,"8"-4"-12"0,-8 8 22 0,8-8-18 16,-10 12-14 0,6-7-4-16,4-5 1 0,-7 15-19 0,1-8-2 0,6-7 13 15,-4 13 5-15,4-13-36 0,-2 14 13 16,2-14-20-16,0 12 2 0,0-12-13 0,3 11-10 15,-3-11 0-15,7 9-15 0,-7-9-6 0,9 9 21 0,-9-9-23 16,12 5 3-16,-12-5-9 16,15 0-6-16,-15 0-9 0,13 0 11 0,-13 0-21 15,14-5 3-15,-14 5-21 0,12-8 3 16,-3 5-15-16,-9 3-1 0,10-13-17 0,-6 5-19 0,0 1-9 16,-4 7 20-16,6-16 5 15,-6 6-5-15,1 0 0 0,-1 10 17 0,-1-20-12 16,-2 10 39-16,3 10-31 0,-3-17 20 0,3 17 3 0,-4-13-19 15,1 7 22-15,3 6-1 16,-4-11-7-16,4 11 2 0,-5-9-31 0,5 9 16 0,0 0-38 16,-5-11 12-16,5 11-38 15,0 0 7-15,0 0 14 0,0 0 2 0,0 0-6 0,13-10 37 16,-13 10-13-16,0 0 28 16,15 2 23-16,-15-2-39 0,0 0 19 0,24 6 2 0,-13-2 10 15,-2-2-10-15,1 2-10 16,-10-4 26-16,20 7 12 0,-12-1-13 0,2-2 1 15,0 2 17-15,-2-1 21 0,1-1 0 0,1 3-8 0,-5-1 44 16,3 0-26-16,-1 2 18 0,-3-1-11 16,-4-7 14-16,10 14 5 0,-7-7 4 0,-3-7-12 15,4 12 29-15,-4-12-40 16,4 11 11-16,-4-11-30 0,2 11 12 0,-2-11 0 0,0 11-10 16,0-11 2-16,0 0 8 15,-2 16-31-15,2-16 29 0,0 0-24 0,0 11 26 0,0-11-20 16,0 0 7-16,0 0-7 15,0 0-6-15,0 0 11 0,0 0-16 0,0 0-17 16,0 0 28-16,0 0-14 0,0 0-1 0,0 0-24 0,0 0 28 16,21-22-33-16,-15 15 16 0,-6 7-21 15,14-11 7-15,-4 5 3 0,0 0-2 0,-1 0 0 16,3 3 2-16,-1-1 0 16,-1 0 0-16,1 2 1 0,-11 2-14 0,19-3 0 0,-8 3 26 15,-11 0-33-15,17 3 51 0,-17-3-21 16,17 6-2-16,-10-2 3 0,-7-4 9 0,12 9-17 15,-6-3 10-15,0 1-13 0,-1 1 36 0,-5-8-23 0,7 12 3 16,-7-12-16-16,3 14 26 16,-1-8 0-16,-2-6 2 0,4 11-12 0,-4-11-6 15,2 9-7-15,-2-9 15 0,0 0-10 16,0 0 7-16,0 14-17 0,0-14 13 0,0 0-4 16,0 0-19-16,0 0-29 15,0 0 13-15,0 0 5 0,0 0 6 0,0 0-14 0,0 0 18 16,0 0-25-16,0 0 15 0,17-25 13 15,-11 18-5-15,2-1-26 0,-1 0 34 0,0 1-18 16,3-2-16-16,-2 3 28 0,1-1-15 0,1 2 21 0,0-1 35 16,-3 0 16-16,-7 6-8 15,16-5-5-15,-16 5 33 0,13-1-2 0,-13 1 7 16,0 0-5-16,18 2 3 0,-18-2-5 16,11 8 2-16,-7-2-10 0,-4-6 0 0,9 11-23 0,-7-4 15 15,-2-7-8 1,5 14 9-16,1-6-24 0,-3 1 16 0,-3-9-16 0,5 14-8 15,-3-8-37-15,-2-6-4 0,6 11-30 0,-6-11-10 0,6 10-21 16,-6-10-18-16,10 7-7 16,-10-7 12-16,8 3-20 0,-8-3 41 0,0 0-39 0,14 0 47 15,-14 0-19-15,0 0 14 16,19-7 25-16,-19 7 33 0,11-9-12 0,-1 2-3 16,-3-1 2-16,-1-1 8 0,2-2 31 15,0 1-26-15,-2 1 8 0,0 0 57 0,1-1 19 0,0 2 6 16,0 0 31-16,-1 2 10 0,-6 6-1 0,8-10 14 15,-8 10-23-15,7-9 30 16,-7 9-7-16,10-2 2 0,-10 2-8 0,0 0-9 0,0 0-27 16,0 0 9-16,10 18 22 15,-8-8-15-15,-1 1-28 0,-1 2 7 0,0 1-30 0,0 4 18 16,-1-1-16-16,-2 3 16 16,1 0-21-16,-1 2 11 0,1 1-21 0,-3 1 20 15,3-5-19-15,-3 5-4 0,3-1 0 16,0-4 14-16,-1 0-34 0,-1-1-5 0,3 0-13 0,-2-2 5 15,0-3-15-15,0 0 28 0,2-2-36 0,-1-2 26 16,2-9-18-16,-4 16 30 16,4-16-25-16,-4 10-10 0,4-10 20 0,0 0-20 0,0 0-1 15,0 0-1-15,0 0-9 0,0 0 3 16,0 0-23-16,-10-26 10 0,10 26 26 0,0-25 0 16,0 8-26-16,0-3 11 15,3-3-24-15,1-1 11 0,0-2 2 0,3 1 8 0,0 0-13 16,0-2 31-16,2 3 5 0,1 0-10 0,0 3-1 15,-2 1 29-15,3 2-23 0,-1 2 46 16,0 2-23-16,1 2 20 0,-1 2 8 0,0 0 13 0,2 2 5 16,-4 3-2-1,2 1-11-15,1 2 5 0,-11 2-2 0,17-1 5 0,-17 1 2 16,16 3 11-16,-16-3-19 0,14 8 4 16,-8-2-9-16,-1 2 21 0,-1-1-20 0,-4-7-1 15,5 18-17-15,-5-9 0 16,0-9-3-16,-3 17 28 0,-2-7-23 0,2 0 6 0,-2-1-21 15,-2 1 15-15,1-1-54 0,-1-2-73 0,-1 3-55 16,2-2-20-16,-2 0-2 0,2-1-364 16,6-7 5-16,-10 9 69 0</inkml:trace>
  <inkml:trace contextRef="#ctx0" brushRef="#br0" timeOffset="-210606.48">14229 12585 573 0,'0'0'153'0,"-3"14"-22"16,3-14-6-16,-3 15-17 0,3-15-49 0,-3 12-36 15,3-12-28-15,-3 11-39 0,3-11-10 16,0 0-393-16,-3 10-1 0</inkml:trace>
  <inkml:trace contextRef="#ctx0" brushRef="#br0" timeOffset="-210426.17">14260 12314 624 0,'0'0'238'0,"3"-13"-8"0,-3 13-38 0,0 0-10 15,0 0-64-15,0 0-52 0,0-13-58 16,0 13-77-16,0 0-49 0,0 0-5 0,0 0-230 16,0 0-141-16,7-8 26 15</inkml:trace>
  <inkml:trace contextRef="#ctx0" brushRef="#br0" timeOffset="-209788.23">14513 12223 588 0,'4'13'231'16,"-4"-13"-4"-16,0 15-22 0,0-15 5 0,-2 18-18 0,1-5 3 16,-3-2-29-16,2 4-5 15,-2 1-25-15,0 0-13 0,0 1-11 0,-2 1-4 0,-1 3-26 16,1-1 28-16,-2 1-33 15,1-1-8-15,0 2-26 0,0-2-27 0,1-3-29 16,2 2-3-16,1-3-58 0,0 2-13 0,0-3-36 0,3-1 18 16,0-3-20-16,3-1-21 0,0 0 3 15,3-2 7-15,0-2-12 0,2 0 27 0,-8-6 9 16,15 8 9-16,-7-7 6 16,-8-1 2-16,19 1 1 0,-19-1 55 0,20-1-12 15,-20 1-8-15,17-3 5 0,-17 3 49 16,18-2 23-16,-11-1 15 0,-7 3 31 0,14-1 31 0,-14 1-10 15,13-2 66-15,-13 2-54 0,0 0-7 0,15-1 7 16,-15 1 10-16,0 0-7 16,13 0 13-16,-13 0-16 0,0 0 3 0,0 0-3 0,19 0-2 15,-19 0 0-15,13 0-6 16,-13 0-10-16,0 0-15 0,18-5 0 0,-18 5-15 0,16-2 5 16,-16 2-11-16,15-2-7 15,-5-1 8-15,-10 3-31 0,14-8 10 0,-6 5 2 16,1-2-25-16,-9 5-28 0,11-11 13 0,-6 5-8 0,-5 6 5 15,9-12-39-15,-6 6 22 0,-3 6 1 16,5-12 1-16,-5 12 7 0,2-14-7 0,-2 14-31 16,0 0 46-16,-4-16-20 15,4 16 10-15,-7-6-6 0,7 6 24 0,0 0-10 0,-15-3 12 16,15 3 5-16,0 0 11 16,-23 5-13-16,15-1 5 0,8-4-5 0,-16 10 20 0,8-3-15 15,0-2 3-15,3 3-34 16,-1-1 49-16,6-7-36 0,-9 16 26 0,5-10-42 15,2 4-4-15,2-10-28 0,0 15-4 0,0-15-22 0,4 14-23 16,0-6-31-16,3-2-2 0,-1 1-29 16,-1-1-81-16,-5-6-290 0,17 9 92 0,-8-4-23 15</inkml:trace>
  <inkml:trace contextRef="#ctx0" brushRef="#br0" timeOffset="-209296.72">14865 12716 660 0,'0'0'256'0,"0"0"-13"0,8-8-36 15,-8 8-4-15,11-8-17 0,-6 4 9 0,-5 4-36 16,13-12-21-16,-6 6-20 16,1-1 7-16,-1-2-20 0,2 1-15 0,-1-2 7 0,2-1-15 15,-2 0-13-15,3 1-3 16,-3-3-7-16,0 1 0 0,-1 0-10 0,2 1 5 0,-2 1-13 15,-1 0 5-15,-1 0-16 0,0 1-9 0,-3 0-19 0,-2 9 29 16,5-12-26 0,-5 12 5-16,1-10-10 0,-1 10 13 0,0 0-20 0,0 0 4 15,-7-14 3-15,7 14 36 0,0 0-49 16,0 0 16-16,-19 2 9 0,19-2-9 0,0 0-8 16,-15 8-3-16,15-8-15 15,-10 9-2-15,10-9-4 0,-10 9 22 0,10-9-32 0,-5 10-2 16,5-10 18-16,-3 8 0 15,3-8-7-15,0 0 9 0,1 14-5 0,-1-14 3 0,0 0 0 16,6 13-2-16,-6-13 17 0,10 7 11 0,-10-7-6 16,8 9 1-16,-8-9-11 15,10 7 15-15,-2-3-12 0,-8-4 2 0,13 10 1 0,-7-3-4 16,0 0-6-16,0-1 14 0,-1 2-7 16,-5-8 7-16,7 16-20 0,-4-9 21 0,0 1-1 15,-3-8-2-15,4 15 0 16,-1-6 20-16,-3-9-12 0,4 15-11 0,-3-7-5 0,-1-8-10 15,3 12-43-15,-3-12-21 0,4 13-64 0,-1-8-8 16,-3-5-10-16,9 11-13 0,-2-7-7 16,1 2-223-16,4-2-139 0,-1 0 45 0</inkml:trace>
  <inkml:trace contextRef="#ctx0" brushRef="#br0" timeOffset="-208705.82">15761 12326 606 0,'10'-11'259'0,"-6"6"-8"0,-4 5-21 16,6-7-15-16,-6 7-13 0,0 0-7 0,5-9-32 0,-5 9 4 15,0 0-6 1,0 0-35-16,0 0-11 0,0 0-15 0,0 0 2 0,0 0-7 15,0 0-8-15,0 0-23 0,0 0 10 0,-10 32 5 0,5-20-28 16,2 3 8-16,-4 0-20 16,3 0-16-16,-2 1-3 0,0 0 16 0,-2 3-18 0,2 0 10 15,1-3-25-15,-1 2 7 16,1-1-41-16,0 1-20 0,1-3-3 0,1-1-48 16,0 1-29-16,0-5-32 0,2 2-24 15,1-12-49-15,0 17 6 0,0-17 10 0,3 11-359 0,-3-11 13 16,3 9 42-16,-3-9 145 0</inkml:trace>
  <inkml:trace contextRef="#ctx0" brushRef="#br0" timeOffset="-208296.38">15911 12308 604 0,'0'0'235'0,"0"0"-10"15,0 0-35-15,4 30-11 0,-4-21 10 16,0-9-33-16,-1 25-28 0,-1-13-5 16,-1 3-13-16,2 0 6 0,-1-1-32 0,0 2-10 0,-1 0 16 15,0-1-11-15,-1 0-12 0,1-2-11 16,-1-1-38-16,1-2-3 0,1 2 6 0,2-12 15 16,-5 17-24-16,3-9 19 15,2-8-28-15,-3 10 10 0,3-10-1 0,0 0-22 0,0 0 0 16,-2 10 7-16,2-10-30 15,0 0 7-15,0 0 6 0,0 0 7 0,0 0 13 0,0 0-25 16,17-28-14-16,-10 21 16 0,0-2-5 0,1 1 2 16,1 0-15-16,-1 0 36 15,3 1-2-15,0 0-14 0,0 1-10 0,-3 0 54 0,2 3-30 16,0 0 14-16,-10 3-12 0,20-3 23 16,-20 3-23-16,21 1 13 0,-11 2 0 0,-2 1 4 15,4 0-19-15,-2 3 19 16,-2-1-27-16,2 3 46 0,-3 0-31 0,-1-1 0 0,-1 2-18 15,1-1 0-15,-2 4-54 0,-2-3-7 0,-1 1-6 16,-1-11-22-16,0 20-26 0,-3-10-34 16,-4-1-81-16,3 1-241 0,0-3-48 0,4-7 112 15</inkml:trace>
  <inkml:trace contextRef="#ctx0" brushRef="#br0" timeOffset="-208045.79">15516 12379 808 0,'0'0'223'0,"0"0"-3"0,17-13-41 15,-17 13 8-15,20-2-33 0,-7 1-6 16,5-2-7-16,2 2-16 0,1 0-25 0,0 0-15 15,3-1-26-15,2 1-34 0,4 0-86 16,1 1-52-16,0 0-35 0,1 1-8 0,-1-2-13 16,2 2-392-16,1 0 44 0,-2 1 72 0</inkml:trace>
  <inkml:trace contextRef="#ctx0" brushRef="#br0" timeOffset="-207356.01">16466 12437 412 0,'-28'12'171'16,"28"-12"-17"-16,-11 4 4 0,2 0-17 0,9-4 8 15,-15 6-21-15,7-3-11 16,8-3-1-16,-15 7-14 0,9-4-20 0,6-3 7 0,-13 8-25 15,13-8 8-15,-9 7-23 0,9-7-3 0,-9 8 10 16,9-8-17-16,-5 8-11 0,5-8-8 16,0 0 3-16,-5 9-20 0,5-9 2 0,0 0-8 0,0 0 19 15,0 0 7-15,0 0-18 16,16 8-3-16,-16-8 4 0,0 0-6 0,17-2-16 16,-17 2 8-16,16-6-9 0,-16 6 32 15,15-7-30-15,-8 5 9 0,-7 2-9 0,12-8-3 16,-12 8 13-16,13-3 28 0,-13 3 3 0,10-5-1 0,-10 5-17 15,0 0 0-15,0 0-13 16,0 0 10-16,0 0 0 0,19 8 18 0,-19-8-10 16,8 9-6-16,-8-9-9 0,7 7 12 15,-1-1-20-15,-6-6 15 0,8 8-13 0,-8-8-10 0,12 8 3 16,-7-4 20-16,-5-4 0 16,17 6 5-16,-10-5-35 0,-7-1 40 0,17 0-25 15,-17 0 2-15,17 0 3 0,-17 0 8 16,19-2-14-16,-11-3-9 0,-8 5-1 0,18-8 11 0,-10 4 18 15,-1-2-11-15,0-2 6 16,1 1 2-16,-1-3-10 0,0-1 2 0,2-2 1 16,-1-1-1-16,1 0 21 0,-2-2 5 0,-1 1-23 15,5-3 8-15,-4 3 5 0,1-1 10 16,-2 1 10-16,1 2 26 0,0 0-8 0,-3 4 3 0,1 0 5 16,-2 1-13-16,-3 8 23 15,2-10-5-15,-2 10-26 0,0 0-15 0,0 0 11 16,0 0 27-16,0 0-30 0,0 0 4 0,0 0-1 0,0 0-1 15,-14 32-5-15,11-20-2 0,-1-1 15 16,0 3-16-16,-2 1-12 0,3 1 26 0,1-1-22 16,2-1-11-16,-3 2-12 15,1 0-19-15,2-1 4 0,-1 0-30 0,1-1-26 16,0-1-33-16,1-1-36 0,2 1-38 16,0-2-33-16,-3-11 37 0,7 12-398 15,1-4 20-15,-2 0 49 0,0-3 58 0</inkml:trace>
  <inkml:trace contextRef="#ctx0" brushRef="#br0" timeOffset="-207176.31">16758 12440 703 0,'0'0'313'0,"0"0"-11"0,-2-10-18 0,2 10-56 0,0 0-6 0,0 0-40 16,8-14-23-16,-2 8-29 0,-6 6-35 0,17-10-39 15,-1 6-35-15,-1-3-83 16,5 2-109-16,2 1-36 0,4-1-380 0,5 1 14 0,0-1 76 16,0 2 16-16</inkml:trace>
  <inkml:trace contextRef="#ctx0" brushRef="#br0" timeOffset="-205925.91">17392 12451 780 0,'0'0'269'0,"0"0"-5"15,0 0-31-15,0 0-6 16,0 0-30-16,-20-1-10 0,20 1 5 0,0 0-15 16,0 0-21-16,-24 12-23 0,17-9 0 15,7-3 8-15,-15 10-21 0,6-3-15 0,1-1-7 0,-1 2 9 16,2 0-40-16,0 0 27 15,-1 1-27-15,2 0-6 0,0-1 1 0,3 1-29 16,-1 1 3-16,4-10 7 0,-1 15 1 0,-1-7-19 0,2-8 6 16,5 16-23-16,-3-9-6 0,4 0-2 15,1-1-38-15,3 2-29 0,1-3-45 0,1 0-39 16,2-2-46-16,-1-1 0 16,2-1-13-16,-2-1-46 0,2-1 5 0,1 0-26 0,-2-3 70 15,2 0 5-15,-1-2 25 16,-1 0 8-16,0-3 75 0,-1 0-9 0,1-1 24 0,-3 0 30 15,-1-1-2-15,1 0 56 0,-2 0 39 16,-2 1 22-16,0-1 9 0,-2 3 53 16,3-2-36-16,-4 2 7 0,-4 8-6 0,7-11-1 0,-7 11-10 15,2-10 18-15,-2 10-44 0,0 0 33 16,0 0-7-16,0 0-15 0,0 0-18 0,0 0 27 16,0 0-22-16,0 0 5 15,0 0-8-15,-34 11-5 0,34-11-7 0,-7 13 4 0,2-6-4 16,2 2-11-16,3-9-5 0,-3 15 15 0,3-15-38 15,0 15 23-15,0-15-13 0,2 14-2 16,-2-14-3-16,4 13-5 0,1-7-15 0,-5-6 20 0,11 8-41 16,-4-4 16-1,-7-4-16-15,16 5 3 0,-16-5-19 0,14 1 29 0,-14-1-41 16,15-4 16-16,-15 4-6 0,13-7 5 16,-13 7 31-16,13-11 0 0,-9 5 13 15,2-3-20-15,-6 9 12 0,8-16 10 16,-5 7-4-16,1-1 4 0,-4 10 1 0,4-15 14 0,-4 15 11 15,3-13-28-15,-3 13 16 0,2-13-6 0,-2 13-10 16,1-9 2-16,-1 9-10 0,0 0 0 16,3-13 8-16,-3 13 5 0,0 0-7 0,4-7 22 0,-4 7-13 15,0 0 19-15,0 0 2 16,12-3 3-16,-12 3-24 0,0 0 29 0,18 2-29 16,-18-2 16-16,0 0-7 0,24 2-6 15,-16-1 18-15,-8-1-5 0,22 4-26 0,-12-2 49 16,0 0-49-16,-10-2 31 0,19 4-18 0,-10-4 3 0,-9 0-21 15,14 3 21-15,-14-3-18 16,11 4 5-16,-11-4-6 0,9 4 14 0,-9-4 5 16,0 0 7-16,9 4-25 0,-9-4 15 15,0 0 3-15,0 0 7 0,0 0-7 0,0 0 25 0,0 0-20 16,0 0-18-16,0 0 12 16,0 0 6-16,19-5-13 0,-19 5 5 0,0 0 3 15,11-8-1-15,-11 8-1 0,7-6 14 16,-7 6-17-16,10-6 2 0,-10 6 20 0,13-8-37 0,-5 4 22 15,1 0-5-15,-9 4-8 0,15-6 1 16,-5 3-1-16,-10 3-12 0,16-7 10 16,-5 5 15-16,-1 0-13 0,-10 2 1 0,20-2 4 0,-10 2 11 15,-10 0 3-15,19 4-6 16,-9-2-2-16,-1 3 9 0,1 1-6 0,-2 1-1 0,1 3 8 16,-2-2-3-16,1 4-10 15,-1-1-5-15,-1 3-18 0,-2-2 23 0,2-1-20 16,-2 2 0-16,-1-1-16 0,0 1-10 15,-2-2-36-15,1 1-15 0,-1-2-67 0,0 1-50 0,-1-11 11 16,0 18-403-16,0-18 28 0,2 14 71 0</inkml:trace>
  <inkml:trace contextRef="#ctx0" brushRef="#br0" timeOffset="-205255.91">18266 12444 675 0,'0'0'256'0,"0"0"0"0,0 0-23 0,0 0-13 0,0 0-30 16,0 0-27-16,0 0 6 15,11 22-23-15,-11-22-13 0,3 12-7 0,-3-12-14 0,3 11-35 16,-3-11 15-16,4 11-30 15,-4-11 4-15,6 10-17 0,-6-10 5 0,8 11-21 16,-5-7 8-16,-3-4-20 0,8 9 9 0,-8-9-4 0,10 5-13 16,-10-5 5-16,11 1 5 15,-11-1-16-15,0 0 9 0,16-1-22 0,-16 1 24 0,13-7-41 16,-13 7 8-16,12-11-3 16,-6 3-5-16,2 0-23 0,1 0 10 0,-2 0-20 0,3-2 20 15,0 0-8-15,-2 3 9 16,1-2-11-16,0 3 7 0,-1-1-9 0,-1 2 1 0,1 0-1 15,-8 5 35-15,13-7-18 0,-13 7 19 16,11-5-17-16,-11 5 29 0,12-3-10 16,-12 3-21-16,0 0 11 0,19 1 2 0,-19-1 5 0,14 3 6 15,-14-3-14-15,16 4 26 0,-7-3-12 16,-9-1 22-16,21 4-18 0,-10-3 6 0,2 0-31 16,-13-1-6-16,23 2-14 15,-11-2 9-15,-12 0-22 0,24-4 20 0,-15 2-15 0,1 0-3 16,1-1 3-16,-11 3 32 0,17-7-27 0,-8 3 13 15,-9 4-3-15,13-11 41 0,-10 6-33 16,-3 5 7-16,9-10-7 0,-9 10 0 0,3-9 20 0,-3 9 0 16,0 0 15-1,0 0-4-15,0 0 10 0,0 0 17 0,-13-15 6 0,13 15 35 16,0 0 1-16,-23 4 0 0,23-4 4 16,-21 8 6-16,11-4 0 0,0 2 2 15,-1 0-30-15,1-1 17 0,0 2-17 16,2 1 12-16,-1-1-43 0,2 2 21 0,1-1-11 0,1 0 18 15,-1 1-18-15,2 0 18 0,4-9-7 0,-4 16 12 16,4-7-13-16,0-9-28 0,6 16-10 16,-4-8 0-16,7-1-87 0,-2 0-74 0,4 0-62 0,-5-1 3 15,8-1-381 1,0 0 56-16,4-1-1 0,-2-2 104 0</inkml:trace>
  <inkml:trace contextRef="#ctx0" brushRef="#br0" timeOffset="-204356.07">18887 12613 578 0,'0'0'205'0,"22"3"-16"16,-22-3-2-16,0 0-28 0,22-9-13 0,-13 3-23 15,1 3-8-15,-2-4 5 0,4-1 0 0,-1 0-17 0,0-1-11 16,1 0-18-16,-1-1 18 16,-1 0-18-16,-3-2-10 0,2 0 21 0,0 0-24 15,-3 4-4-15,-1-3-9 0,0 2-4 16,0 0 4-16,-1 0-19 0,-4 9-6 0,5-14 12 0,-5 14-17 16,0-12 11-16,0 12-17 15,0 0 1-15,0 0 5 0,-6-16-10 0,6 16 12 16,0 0 1-16,-11-4 7 0,11 4-18 15,0 0-7-15,0 0 17 0,0 0 3 0,0 0-25 16,-23 10 9-16,23-10 11 0,-8 9-15 0,8-9 10 0,-7 11 4 16,7-11 1-16,-3 12 3 15,1-4-13-15,2-8-11 0,-3 15 18 0,3-15 3 16,3 20-10-16,0-10 30 0,0 0-40 16,1 0 7-16,2-1-13 0,2-1-28 0,-1 1 8 15,2-1-13-15,1-1-20 16,1 0-39-16,2 0-20 0,-1-3-3 0,0 1-41 0,-1-3 8 15,2-1-18-15,-13-1 5 0,21-1 5 0,-10-2 26 0,1 0 43 16,2-3 6-16,-4-1 22 16,1-2 3-16,2-4 10 0,-2-2 59 0,2-1-43 0,0-2 15 15,-1 0 15-15,4-7 18 16,-2 1-15-16,1-2 49 0,0 1-34 0,0 0 36 16,-1 0 8-16,0 0 5 0,-4 4 43 15,0 1 42-15,0 3-22 0,-3 2 17 0,-1 0-14 0,-1 5 0 16,1-1-12-1,0 2-5-15,-3 2-34 0,-3 7 21 0,5-13-31 0,-5 13-6 16,0 0-1-16,0 0 7 0,0 0-8 0,0 0-10 0,0 0 0 16,0 0 11-1,0 0-24-15,-18 29 3 0,14-18-16 0,-3 4 11 0,1 1-3 0,-3 4 3 16,1 3-11-16,0-1 13 16,-1 1-22-16,2 2 14 0,-1-2-14 0,2 2-6 15,0-1-28-15,0 1 2 0,4-1-45 16,0-4 19-16,2-1 1 0,0-2-28 0,2 1-13 0,-1-3 26 15,2-4-6-15,-2 0 26 0,4-2 0 0,0-2-2 16,-5-7-6-16,10 9 13 16,-1-6-12-16,-9-3 14 0,15 1-17 0,-15-1 20 0,20-5-7 15,-9 0 15-15,2 0-15 16,0-3 7-16,2 0-5 0,-2 0 23 0,0-1-2 0,2 2 2 16,-2-1 0-16,1 3 26 15,-4-1-23-15,4-1 43 0,-4 3 0 0,1 0-7 16,1 2 18-16,-12 2-3 0,17-2-3 0,-17 2 18 0,18 1-10 15,-8 1 3-15,0 2 0 0,0 1 20 16,-2 1-13-16,1 1-23 0,-1 1 6 0,-1 1 20 16,0 0-26-16,-1 1 13 15,-1-1-26-15,1 3 11 0,-2-2-26 0,-1 0-15 0,-3 1-18 16,0-11-21-16,-1 16-46 16,1-16-17-16,-8 16-65 0,2-8 11 15,-1-2-52-15,-2-1-396 0,-2-2 12 0,0-1 80 16,11-2 28-16</inkml:trace>
  <inkml:trace contextRef="#ctx0" brushRef="#br0" timeOffset="-204186.01">19598 12288 865 0,'12'-4'355'0,"-1"0"-47"0,2 0-17 16,0 2-19-16,1 0-34 15,0-1-41-15,1 0-54 0,0 1-66 0,0-1-100 16,-2 2-115-16,1-1-428 0,-3 1-76 0,-11 1 81 0,16-4 41 16</inkml:trace>
  <inkml:trace contextRef="#ctx0" brushRef="#br0" timeOffset="-203256.1">17856 12563 322 0,'0'0'133'0,"7"-6"5"0,-7 6 16 16,0 0-11-16,0 0-7 0,11-9 0 0,-11 9 4 15,0 0 1-15,6-8 5 0,-6 8-18 16,0 0 5-16,0 0 0 0,7-7-7 0,-7 7-1 16,0 0-5-16,0 0-15 15,6-8 21-15,-6 8-19 0,0 0 1 0,5-6 7 0,-5 6 0 16,0 0-38-16,0 0-3 0,8-6-2 15,-8 6 12-15,0 0-9 0,8-6-17 0,-8 6 4 16,0 0 2-16,0 0-3 0,8-8 8 0,-8 8-12 0,0 0-6 16,0 0-8-16,11-6-2 15,-11 6-20-15,0 0 25 0,0 0-13 0,9-4-7 16,-9 4 2-16,0 0-5 0,0 0-8 16,7-6 14-16,-7 6-12 0,0 0-9 0,0 0 7 15,0 0 16-15,0 0-36 16,0 0 5-16,0 0-2 0,0 0 19 0,0 0-11 0,0 0 14 15,0 0-17-15,9 18 4 0,-9-18-7 0,-5 17 34 16,5-17-60-16,-5 21 0 0,0-11-4 16,2 5-16-16,-2-1-16 0,0-1-20 0,-1 3-76 0,1 0-60 15,0-1-43-15,0-3-69 16,1 3-372-16,0-1 50 0,1-3 91 0,3 0 49 16,0-11 33-16</inkml:trace>
  <inkml:trace contextRef="#ctx0" brushRef="#br0" timeOffset="-200371.61">20675 12328 401 0,'0'0'180'0,"3"-9"9"0,-3 9-28 16,0 0 3-16,0 0-26 0,0 0 36 15,3-12-35-15,-3 12-19 0,0 0-8 16,0 0 1-16,0-11-13 0,0 11 30 0,0 0-42 0,0 0-9 16,0 0-5-16,-4-14 13 0,4 14-15 15,0 0-21-15,0 0-10 0,-13-9 2 0,13 9-2 16,-11-1 0-16,11 1-23 16,-15-1 28-16,15 1-23 0,-18 2 21 0,8 0-24 15,-4 2 11-15,3 1-26 0,-3 2 11 16,-2 1-11-16,1 2 10 0,-1 2-2 0,-1 1 12 0,3 2-22 15,-3 1-3-15,4 1 8 0,0 1 12 0,0 0-7 16,1 1-10-16,3-1-29 16,0 1 11-16,2-4 9 0,3 1 9 0,-2 0-11 0,6-3 19 15,0 1-6-15,2-2 18 0,2 1 13 16,0-3-11-16,3 1-12 0,3 0 7 0,3-2 11 16,-1 0 0-16,4-3-6 15,-1 0-7-15,2-1-7 0,-4-1 22 0,2-2-2 16,-2 0-8-16,2-1-23 0,-1-1 12 0,-1 1-9 15,-13-1 10-15,23-2-21 0,-12 0-5 0,-11 2-17 16,19-3-9-16,-11 0-9 0,-8 3-24 0,14-3-20 16,-14 3-16-16,9-5 8 15,-9 5-61-15,9-4-46 0,-9 4-11 0,0 0 11 0,11-6-379 16,-11 6 51-16,0 0 43 0,9-4 83 16</inkml:trace>
  <inkml:trace contextRef="#ctx0" brushRef="#br0" timeOffset="-199925.8">21542 12223 591 0,'0'0'194'0,"0"0"-9"16,0 0 17-16,0 0-13 0,0 0-40 0,0 0-3 15,0 0 38-15,-14 26-54 0,14-26 9 0,-9 17-24 0,5-7-8 16,-3 3 3-16,0-1-17 16,0 2-9-16,-2 1 3 0,3 2 3 0,-4 0-19 15,1 2-9-15,1 2 7 0,-1-1-15 16,-1 0-1-16,0 1-14 0,3 1 12 0,-2-2-20 0,2 1 2 16,1 0-10-1,1-1-5-15,1-2 5 0,-3-1-20 0,6 1-24 0,-2-5-2 16,3 1-44-16,3 0-22 0,-2-2-34 0,2 0 10 15,3-2-86-15,-2 0-21 0,3-3-3 16,-3 2-25-16,4-4-374 0,-8-5 61 0,13 5 36 0</inkml:trace>
  <inkml:trace contextRef="#ctx0" brushRef="#br0" timeOffset="-199376.25">21364 12526 678 0,'-7'-8'276'0,"7"8"-27"0,0 0-32 0,0 0-10 0,0 0-20 15,0 0-5-15,0 0-26 16,14-11-5-16,-14 11-20 0,16-3-8 16,-16 3-26-16,17-3-13 0,-5 3 32 0,1-1-27 15,-13 1-20-15,27 1-2 0,-13-1-6 0,0 2-10 0,-1-1-4 16,1 0-17-1,-1 1 6-15,-13-2-3 0,22 3-15 0,-11 0 8 0,-1-1 2 16,-3 4-8-16,-7-6-7 0,13 7-2 0,-7-1 14 0,-6-6 3 16,10 15-12-16,-6-7-9 15,-2 0 9-15,0 2-11 0,-2-10 13 0,3 21-13 0,-3-12 10 16,2 1-7-16,0 1 17 16,-2-11-22-16,2 18 0 0,-2-9-9 0,0-9 14 15,4 16-13-15,0-9 10 0,-4-7-10 16,6 12 13-16,-6-12-13 0,9 10 12 0,-3-7 1 0,-6-3 12 15,10 4-14-15,-10-4 14 0,0 0-15 0,17-2 10 16,-17 2-7-16,9-7-3 16,-9 7-10-16,10-12 15 0,-8 4-40 0,4-2 14 15,-6-1-9-15,3 0 12 0,-1-3-10 16,-2 2-15-16,0-2-6 0,-2 0 16 0,-1-2-5 0,-1 4 10 16,0-2-1-16,-3 1 14 15,-3 3 3-15,2 3-4 0,-1-1-14 0,-1 2 27 16,-1 1-15-16,-1 2 3 0,0 0 0 0,12 3 10 15,-23 0-8-15,10 1-15 0,0 2-38 16,3 0-39-16,-1 4-18 0,1-1-12 0,2 0 4 0,-1 3-14 16,2 1-1-16,3-1 8 15,2 1 5-15,2-10 33 0,0 18 23 0,2-6-45 16,1-1-6-16,3-4-31 0,1 4-337 16,5-1-37-16,0 1 11 0</inkml:trace>
  <inkml:trace contextRef="#ctx0" brushRef="#br0" timeOffset="-198996.68">22411 12510 757 0,'0'0'328'0,"0"0"-39"0,6-10-13 15,-6 10-12-15,0 0-39 16,0 0-17-16,3-10-11 0,-3 10-15 0,0 0-16 0,0 0-20 16,0 0 0-16,0 0 5 15,0 0-39-15,0 0-12 0,-30 3-3 0,30-3-15 0,-17 7 5 16,7 0 0-16,1-2-25 16,1 2 2-16,-1 0 10 0,-1 1-12 0,2 2-24 15,-1 1 8-15,-1-1 0 0,4 0-33 16,-1 2 5-16,3-1 2 0,-2 1 6 0,3-1 5 0,0 1 4 15,1-1-22-15,2 0 26 0,2 0-21 0,3 1-11 16,0-1-4-16,1 0 7 16,5-1 3-16,-1 1-18 0,3-2 0 0,3-1-31 0,-1 1-8 15,2-3 8-15,0 0-74 16,1-2-25-16,2-1-62 0,-2-1-26 0,5-2-64 0,-6 0-450 16,2-2 41-16,-1 0 84 15,0-2 59-15,0-1 39 0</inkml:trace>
  <inkml:trace contextRef="#ctx0" brushRef="#br0" timeOffset="-188140.67">22532 12423 266 0,'0'0'82'0,"5"-7"12"0,-5 7-25 16,0 0-22-16,0 0 17 0,0 0 12 0,4-8-9 0,-4 8-3 15,0 0-5-15,0 0 0 0,7-8 7 16,-7 8 1-16,0 0-8 0,0 0 5 16,9-7-26-16,-9 7-7 0,0 0 2 15,7-6 13-15,-7 6-26 0,0 0 4 0,10-7-4 0,-10 7 18 16,8-4-22-16,-8 4 14 0,0 0-9 16,11-4 25-16,-11 4-23 0,9-6-5 0,-9 6-13 15,0 0 5-15,12-5-20 16,-12 5 18-16,0 0-1 0,10-4-22 0,-10 4 30 0,9-4-4 15,-9 4-9-15,0 0 1 0,10-4-6 0,-10 4 8 16,0 0-5-16,11-5 5 0,-11 5 11 16,0 0 2-16,0 0-16 0,8-5 19 0,-8 5-16 15,0 0 8-15,0 0-34 16,0 0 26-16,9-5-20 0,-9 5-8 0,0 0 5 0,0 0 0 16,0 0 10-16,0 0 47 0,0 0-39 15,0 0 20-15,0 0-17 0,0 0-13 16,0 0 10-16,0 0-3 0,0 0 6 15,0 0-8-15,0 0 2 0,-44 6-18 0,44-6 39 0,-19 6-15 16,10-3-8-16,-4-1 5 0,1 4-3 0,-1 0-20 16,-1-3-25-16,-1 4-4 0,-1 0-40 15,3-2 3-15,0 3-1 0,-1-2 13 0,5 2-71 16,1-2 40-16,-4-1-68 16,3 2-262-16</inkml:trace>
  <inkml:trace contextRef="#ctx0" brushRef="#br0" timeOffset="-187416.05">22647 12682 668 0,'0'0'238'15,"0"0"-3"-15,0 0-10 0,0 0-17 16,0 0-4-16,0 0-6 0,0 0-1 0,0 0-28 0,0 0-6 15,0 0 9-15,0 0-26 0,0 0-11 0,13-28-1 16,-13 28-22-16,11-5-2 16,-11 5-28-16,14-3-2 0,-14 3-11 0,17-7-8 0,-7 6 6 15,3-3-3-15,1 3-21 16,-1-2 6-16,3 2-8 0,2 1-5 0,2-1 15 0,-2-1-15 16,2 2-18-16,1 0 5 15,-4 0-11-15,4 0 1 0,-3 0-38 0,-2-1-9 16,-1 1 1-16,-1 0 7 0,-3-1-22 0,-11 1-11 0,22 0-49 15,-22 0-25-15,17-1-38 0,-17 1-24 16,13-1-7-16,-13 1-5 0,0 0 7 16,11-1-48-16,-11 1-80 0,0 0-255 15,0 0 9-15,0 0 98 0</inkml:trace>
  <inkml:trace contextRef="#ctx0" brushRef="#br0" timeOffset="-187026.04">22882 12516 450 0,'-6'-9'210'0,"6"9"7"16,0 0-22-16,0 0 0 0,0 0-27 15,0 0 4-15,-3-10-8 0,3 10-16 0,0 0-20 16,0 0 0-16,0 0-36 0,0 0 24 15,0 0-35-15,0 0-9 0,-8-8-16 0,8 8 11 16,0 0-8-16,0 0-10 0,0 0-19 0,0 0 19 0,0 0-26 16,0 0 15-16,0 0-7 15,0 0-8-15,0 0 5 0,-16 18-15 0,16-18-3 0,-5 11 26 16,5-11-18-16,-4 14 0 16,2-6 2-16,-1 2-4 0,-1 0 20 0,0 1-29 15,1 0 14-15,0-2-8 0,-1 4-1 16,2-3 1-16,-2 2-5 0,2 0 7 0,-1-1-22 0,1 2-29 15,0-2-21-15,0 0-42 0,0 1-14 0,2-1-25 16,0-11-6-16,0 19-32 16,0-10 14-16,0-9-134 0,4 15-227 0,-2-7 4 0,-2-8-6 15,7 11 90 1</inkml:trace>
  <inkml:trace contextRef="#ctx0" brushRef="#br0" timeOffset="-186486.05">23338 12598 558 0,'-4'-11'174'0,"4"11"5"16,0 0-28-16,0 0-18 0,-6-8 31 0,6 8-24 15,0 0-9-15,0 0-8 16,0 0-8-16,0 0 23 0,0 0-15 0,0 0-13 0,-7-7-20 16,7 7 25-16,0 0-10 15,0 0 0-15,0 0-23 0,0 0-13 0,0 0 5 0,0 0 5 16,0 0-9-16,0 0 6 16,0 0-9-16,0 0 12 0,0 0 16 0,0 0-44 15,0 0 13-15,0 0-10 0,0 0 5 16,22-8 15-16,-22 8-25 0,14 0 4 0,-14 0-17 0,19 1 3 15,-5-2 4-15,1 2-2 0,-1 0-15 0,0-1-6 16,6 3 8-16,-5-1 1 16,4-1-24-16,-4 0 0 0,2 0-10 0,-4 0-29 0,2 0 6 15,-3 1-28-15,0 0-34 16,-12-2-45-16,19 2-52 0,-19-2-26 0,14 1 3 0,-14-1-2 16,11 1-57-16,-11-1-302 15,0 0-63-15,0 0 96 0,0 0 18 0</inkml:trace>
  <inkml:trace contextRef="#ctx0" brushRef="#br0" timeOffset="-186156.79">23508 12484 655 0,'0'0'197'0,"0"0"-3"16,0 0-30-16,0 0 15 16,0 0-33-16,-9-8-31 0,9 8-15 0,0 0 10 0,0 0-15 15,0 0-31-15,0 0 13 16,0 0-16-16,0 0 14 0,0 0 6 0,-21 11-27 16,21-11 5-16,-10 10-18 0,2-4-8 15,3 1 6-15,-3 2-34 0,0 1 18 0,-1 0 10 0,-1 2-7 16,0 1 4-1,-1 3-7-15,0 1 3 0,-1-1 0 0,1 1-16 0,1 2-36 16,-2 0-25-16,1 0-21 0,0-2-27 0,3 1-63 0,-2-1-60 16,3-2 19-16,-2-1-332 15,0-3 47-15,2 0 40 0</inkml:trace>
  <inkml:trace contextRef="#ctx0" brushRef="#br0" timeOffset="-185196.33">22521 12350 120 0,'0'0'54'0,"13"0"15"0,-13 0-49 0,0 0 29 15,0 0-16-15,0 0-18 0,0 0 3 16,0 0 23-16,0 0-30 0,13-1 32 0,-13 1-25 16,0 0 25-16,0 0-9 15,0 0-1-15,0 0-30 0,0 0 22 0,0 0 16 0,0 0 10 16,0 0-23-16,0 0 24 0,0 0 12 16,0 0-8-16,0 0-5 0,0 0-15 0,0 0 8 15,0 0 7-15,0 0-15 16,0 0 17-16,0 0-27 0,0 0 17 0,0 0-27 0,0 0 25 15,0 0-13-15,0 0 5 16,0 0-30-16,0 0 2 0,0 0 8 0,0 0 28 0,0 0-34 16,0 0-7-16,0 0 11 0,0 0 14 0,0 0-22 0,0 0 17 15,-35 15-4 1,35-15 32-16,-11 7-66 0,6-4 39 0,5-3-11 0,-16 8 13 16,8-2-15-16,1 0 4 0,-3 0-27 15,2 1-5-15,1-1-26 0,-2 2-11 0,-2-1 3 16,4-1-12-16,-2 1-13 15,1 1-11-15,-2 0 34 0,1-1 56 0,3 1-46 0,-2-1-39 16,0 2-191-16,3-1-154 0</inkml:trace>
  <inkml:trace contextRef="#ctx0" brushRef="#br0" timeOffset="-183105.98">23188 12579 168 0,'0'0'77'0,"0"0"0"0,0 0-18 16,0 0 15-16,0 0-56 0,11-13 64 0,-11 13-69 16,0 0 38-16,0 0-8 15,0 0-25-15,0 0 0 0,0 0 16 0,0 0-9 16,0 0 3-16,0 0-15 0,0 0-8 16,0 0-2-16,0 0 25 0,0 0-8 0,0 0 6 0,0 0-5 15,0 0 4-15,0 0 6 16,-11-8-3-16,11 8-10 0,0 0 13 0,0 0 10 15,0 0-18-15,0 0-16 0,0 0 42 0,0 0-34 0,0 0 3 16,22-5 5-16,-22 5 21 16,0 0-24-16,12-3 42 0,-12 3-60 0,13-2 21 0,-13 2-13 15,0 0 11-15,19-1-29 16,-19 1 29-16,15 0 2 0,-15 0-3 0,17-1 11 16,-17 1-36-16,17-2-10 0,-17 2 43 15,18 0-26-15,-18 0-9 0,20 0 1 0,-12-1 32 0,-8 1-5 16,19-2-16-1,-19 2-26-15,14 2 21 0,-14-2-5 0,15-2-3 0,-15 2-4 16,13-1 14-16,-13 1-20 0,0 0-28 0,20-1 36 0,-20 1-23 16,13 0-3-16,-13 0 28 15,12 1-33-15,-12-1-10 0,0 0 2 0,19 0 37 0,-19 0-50 16,13 0 16-16,-13 0-3 16,11 0-20-16,-11 0 13 0,0 0-8 0,16-1-3 15,-16 1-4-15,0 0-47 0,15 0-269 16</inkml:trace>
  <inkml:trace contextRef="#ctx0" brushRef="#br0" timeOffset="-182206.28">23263 12554 322 0,'0'0'123'0,"0"0"-16"15,0 0 3-15,0 0-7 0,0 0-14 0,0 0-30 16,0 0 18-16,0 0-23 0,0 0 23 0,0 0-18 0,0 0 17 15,0 0-50-15,0 0 10 0,0 0-8 16,0 0 21-16,0 0-29 0,0 0-5 0,0 0-4 16,0 0-6-16,0 0 33 15,0 0-12-15,0 0-37 0,0 0 22 0,-14 3 14 16,14-3 6-16,0 0-31 0,0 0-5 16,0 0 15-16,0 0-7 0,0 0-21 0,0 0 46 15,-14 1-8-15,14-1-7 0,0 0-10 16,0 0 12-16,0 0-20 0,0 0-3 0,0 0 6 15,-13 1 17-15,13-1-17 0,0 0 27 0,0 0-22 0,0 0-6 16,0 0 11-16,0 0 12 16,0 0-4-16,0 0-16 0,0 0 7 0,0 0 6 0,0 0-10 15,0 0-14-15,0 0 6 16,0 0 39-16,0 0-50 0,0 0 9 0,0 0 22 16,0 0 11-16,0 0-24 0,0 0 8 15,0 0-25-15,0 0-36 0,45 3-44 0,-34-1-43 0,1-2 5 16,-12 0-121-1,24 4-235-15,-8-1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13T18:06:20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5610 4461 176 0,'-4'-10'67'0,"4"10"27"15,0 0-42-15,0 0 63 0,0 0-61 0,0 0-1 16,0 0-12-16,0 0 5 0,0 0 31 15,0 0-28-15,0 0 17 0,0 0-15 0,0 0-20 16,0 0 23-16,0-15 2 16,0 15 8-16,0 0 13 0,0 0 8 0,0 0-68 0,0 0 32 15,0 0-21-15,0 0-2 16,0 0-1-16,0 0-4 0,0 0-16 0,0 0 5 0,0 0 21 16,0 0 2-16,0 0-30 15,0 0-3-15,0 0 7 0,0 0 1 0,0 0 31 16,0 0-42-16,0 0 13 0,0 0-28 0,0 0 8 0,0 0 8 15,0 0-9-15,0 0 14 0,0 0 5 16,0 0-21-16,0 0-18 0,0 0 28 0,0 0 3 16,0 0-2-16,0 0-3 15,28 23 7-15,-24-19-12 0,-4-4 2 0,5 14 11 16,0-6 17-16,-5-8-17 0,7 15 15 16,-4-6-21-16,1-1 11 0,-1 2-26 0,1-1 28 0,0 0 11 15,-1 1-21-15,0-2-5 0,1 3 15 0,-4-11-2 16,7 16 2-16,-4-7 18 15,0-1-20-15,1 1-3 0,0-1-3 0,-4-8 3 16,4 13 6-16,-4-13-16 0,5 14 12 16,-2-8-17-16,-3-6 13 0,4 10-16 0,-4-10-5 0,1 10 18 15,-1-10 8-15,3 10 12 16,-3-10-28-16,0 0 6 0,0 0 4 0,3 14 3 16,-3-14-5-16,0 0 21 0,2 8-11 15,-2-8 6-15,0 0 9 0,0 0-9 0,0 0 12 16,0 0 5-16,0 0-10 0,0 0-3 0,0 0 19 0,0 0-26 15,0 0 25-15,0 0-5 16,0 0 6-16,0 0-14 0,0 0 3 0,0 0-7 16,0 0 22-16,0 0-14 0,0 0-17 15,0 0 6-15,-15-25 13 0,15 25-13 0,-4-13-3 16,4 13-2-16,-3-14-8 16,3 14 6-16,-3-16-1 0,3 16-28 0,0-15 36 0,-2 6-16 15,2 9 26-15,-2-15-22 0,2 15 4 0,2-16-23 16,-2 16 10-16,2-16-20 0,0 7 31 15,-2 9-10-15,2-15-9 0,-2 15-1 0,3-14 9 0,0 7-7 16,-3 7 30 0,4-13-33-16,-4 13 13 0,6-12-15 0,-6 12 20 0,7-10-13 15,-7 10 14-15,7-10-17 0,-7 10 9 16,7-9-6-16,-7 9-7 0,6-6 7 0,-6 6-5 16,0 0-10-16,9-8 18 0,-9 8-8 0,0 0 13 0,9-2-23 15,-9 2 18 1,0 0 10-16,0 0-10 0,15 0-8 0,-15 0 11 0,0 0-21 15,0 0 20-15,16 7-10 0,-16-7 16 16,9 6-3-16,-9-6-5 0,9 8 13 0,-9-8-1 16,9 9-9-16,-5-4-1 15,-4-5 3-15,8 11-13 0,-4-5 6 0,-4-6-4 0,7 11 37 16,-3-3-36-16,2 0 15 16,-6-8-10-16,7 16-3 0,-3-9 11 0,0 2 2 0,1 0-13 15,-2 0 16-15,-1 0-11 0,2 1 1 0,-1 2 17 16,1-2-30-16,-2 1 9 15,1-1-1-15,-2 0 27 0,1 1-20 0,1-1 5 0,-2 1 8 16,0 0-5-16,1-1-29 16,1-1-35-16,-3 3-54 0,5-2 5 0,-4 0-20 0,2-1-1 15,-3-9-22-15,3 16-382 16,-1-7 59-16</inkml:trace>
  <inkml:trace contextRef="#ctx0" brushRef="#br0" timeOffset="1200.11">6065 4713 327 0,'-6'-10'128'0,"6"10"-8"0,0 0 1 0,0 0 12 0,0 0-13 16,-4-8-2-16,4 8-13 15,0 0 13-15,0 0-29 0,-3-10 8 0,3 10-2 16,0 0-3-16,0 0 0 0,0 0-20 16,0 0-3-16,-4-11 5 0,4 11-7 0,0 0 7 0,0 0 8 15,0 0-15-15,0 0-8 0,-3-12-3 0,3 12 18 16,0 0-33-16,0 0 18 15,0 0-10-15,0 0 2 0,0 0 3 16,-2-12-21-16,2 12 18 0,0 0 0 0,0 0-2 16,0 0-13-16,0 0 5 0,0 0-3 0,0 0-10 0,-6-9-5 15,6 9 26 1,0 0-11-16,0 0-7 0,0 0 7 0,0 0-4 0,0 0-14 16,0 0 29-16,0 0-26 0,0 0 20 15,0 0-27-15,0 0 12 0,0 0-13 0,0 0-25 16,0 0 20-16,0 0-5 0,0 0-12 0,0 0-9 0,0 0 16 15,0 0 8-15,0 0-18 16,0 0-13-16,0 0 20 0,0 0-12 0,0 0 7 16,0 0-7-16,0 0 4 0,0 0 4 15,0 0 4-15,9 33 26 0,-6-25-20 0,-3-8 2 16,7 18 3-16,-2-9-3 16,-1 2 10-16,-1 0-23 0,0 0 3 0,2 0-23 0,-2 3-28 15,0 0-18-15,-2 1-67 0,2 1-51 16,0 0-18-16,-2 2-284 0,1-1-141 0,-1 1 44 15,1-3 40-15</inkml:trace>
  <inkml:trace contextRef="#ctx0" brushRef="#br0" timeOffset="2758.46">9155 4428 181 0,'0'0'62'0,"0"0"-21"0,0 0-8 16,0 0 8-16,0 0-33 0,-2-12 2 0,2 12-28 15,0 0-5-15,0 0 20 0,0 0-50 16,0 0-6-16,0 0 28 0,0 0-2 0,0 0-34 0,0 0 11 16,0 0 35-16,0 0 19 0,0 0-3 0</inkml:trace>
  <inkml:trace contextRef="#ctx0" brushRef="#br0" timeOffset="4087.75">9153 4416 330 0,'0'0'94'0,"0"0"32"0,0 0-42 15,0 0 19-15,0 0-37 0,11-10 8 0,-11 10 1 16,0 0-11-16,0 0-16 0,0 0-4 0,0 0 2 16,0 0-38-16,0 0 20 15,0 0 23-15,0 0-18 0,0 0-7 0,0 0 10 0,0 0-8 16,0 0 18-16,0 0 0 0,0 0-28 0,0 0 2 15,0 0-9-15,0 0 1 0,0 0 1 16,0 0 13-16,0 0-24 0,0 0 32 0,0 0-47 0,0 0 13 16,0 0-3-1,0 0 8-15,0 0-25 0,0 0 33 0,0 0-24 0,0 0 19 16,0 0-10-16,0 0-11 0,0 0 8 16,0 0 12-16,0 0-4 0,0 0-6 0,0 0 1 15,0 0 17-15,0 0-35 0,0 0 25 0,0 0 13 0,0 0-18 16,0 0 7-1,0 0-7-15,0 0-15 0,-18 24 12 0,18-24 3 0,0 0 8 16,-3 12-18-16,3-12 20 0,-4 11-10 16,4-11 18-16,-2 13-13 0,2-13 8 0,-4 15-18 15,4-15 23-15,-1 16-21 16,-1-6 19-16,0 0-6 0,2-10-28 0,-2 20 13 0,2-11 23 16,-2 2-11-16,2-11-14 0,-2 19 12 0,2-10 0 15,0-9-5-15,0 16 0 0,0-16 13 16,-3 15 2-16,3-15-15 0,0 12 10 0,0-12-30 15,0 12 2-15,0-12 15 16,0 0-7-16,0 13-15 0,0-13 9 0,0 0 14 0,3 12-6 16,-3-12 31-16,0 0-3 15,0 0 6-15,0 0 5 0,0 10-26 0,0-10 20 0,0 0-19 16,0 0 1-16,0 0-12 16,0 0 33-16,0 0 6 0,0 0-24 0,0 0 0 15,0 0-12-15,0 0-14 0,0 0 29 0,0 0 2 0,13-25 13 16,-13 25-2-16,0 0-21 0,4-13-2 15,-4 13 4-15,4-10 6 0,-4 10 8 0,3-10-32 16,-3 10 6-16,7-11 8 16,-7 11 20-16,7-11-15 0,-5 3 7 0,-2 8-10 15,8-15 5-15,-5 9-17 0,1-1 22 16,-4 7-7-16,10-16-6 0,-6 9 3 0,-4 7-5 0,9-14 3 16,-3 7 25-16,-6 7-33 0,7-13 5 0,-2 7 0 15,-5 6 20-15,7-11-32 16,-7 11 1-16,8-11 17 0,-3 5 29 0,-5 6-47 0,6-8 22 15,-6 8 10-15,8-9-4 16,-8 9-9-16,8-9 1 0,-8 9-3 0,7-7 0 0,-7 7 0 16,9-7-5-16,-9 7 0 15,0 0-5-15,7-8 13 0,-7 8-6 0,0 0-4 16,7-8 10-16,-7 8-8 0,0 0 2 16,10-3 26-16,-10 3 13 0,0 0-48 0,0 0 14 0,0 0-27 15,15-2 7-15,-15 2 10 0,0 0 3 0,0 0-7 16,0 0 20-16,15 6-24 15,-15-6 32-15,0 0-42 0,12 8 26 16,-12-8-17-16,6 6 7 0,-6-6 10 0,7 10 15 16,-5-4-33-16,-2-6 26 0,9 13-5 0,-6-4 17 0,1 1-7 15,0 1 8 1,-1-1-31-16,1 3 33 0,0-2-15 0,-2 1 5 0,1 1 0 16,-2 2-24-16,5-1 17 0,-4-1-11 0,0 0 20 0,1-2-17 15,-1 2-6-15,0-2 26 16,0 1-7-16,0-2-6 0,0 0 10 0,-2 1-9 0,0-11-1 15,3 18-18-15,-3-9-30 16,0-9-21-16,2 15-38 0,-2-15-57 0,0 12-18 16,0-12-22-16,2 13-328 0,-2-13 2 15,1 8 39-15</inkml:trace>
  <inkml:trace contextRef="#ctx0" brushRef="#br0" timeOffset="4882.87">9483 4737 606 0,'-7'-20'236'0,"7"20"-21"0,0 0-26 16,0 0 3-16,2-14-15 15,-2 14-42-15,0 0-2 0,4-10-17 0,-4 10-1 0,3-7-13 16,-3 7 6-16,0 0-29 16,7-11 3-16,-7 11-36 0,5-7 21 0,-5 7-16 0,0 0 10 15,8-8-22-15,-8 8 2 0,0 0-11 0,0 0 4 0,7-7-4 16,-7 7-4-1,0 0-11-15,0 0 21 0,14 0-26 0,-14 0 24 0,0 0-22 16,0 0-4-16,17 8 7 0,-17-8-4 16,9 5-14-16,-9-5 6 0,12 8-14 0,-8-4 11 15,-4-4-12-15,9 9 4 16,-2-3-7-16,-7-6 9 0,7 13-9 0,-3-7 5 0,-4-6-18 16,5 15-8-16,-3-5-5 15,-2-10 3-15,2 16 4 0,-2-6-7 0,0-10-15 0,-4 22 28 16,4-12-18-16,-5 1 28 0,1 0-36 15,0-1 31-15,1 1-8 0,-4 0 13 16,4-3-5-16,-1 1-2 0,-2 0 17 0,2 0 6 0,-1-2-11 16,-2 2 5-16,7-9 26 15,-7 12-8-15,7-12-28 0,-6 10-5 0,3-5 16 0,3-5 17 16,0 0-18-16,-8 13 8 16,8-13 5-16,0 0 23 0,-3 7-7 0,3-7-13 15,0 0-6-15,0 0-4 0,0 0 19 0,0 12 12 0,0-12-1 16,0 0 10-16,0 0-25 0,0 0 13 15,16 2 12-15,-16-2-20 0,13 0 0 0,-13 0-5 16,16-1 2-16,-16 1 11 16,18-3-11-16,-18 3 5 0,18-1-17 0,-18 1 20 0,18-3-15 15,-7 2 4-15,-11 1-6 16,18-1-4-16,-18 1 11 0,16-1 0 0,-16 1-3 0,18-1-2 16,-18 1-13-16,13 0 12 0,-13 0 6 0,14-2 0 15,-14 2-21-15,0 0 8 16,13 2-43-16,-13-2 7 0,0 0-5 0,0 0 13 0,0 0-39 15,18-2 11-15,-18 2-24 16,0 0 19-16,0 0-18 0,0 0-16 0,0 0 44 0,13 0-39 16,-13 0 16-16,0 0-46 15,0 0 51-15,0 0-62 0,0 0 3 0,0 0 10 16,0 0-25-16,0 0-382 0,12 2 49 16</inkml:trace>
  <inkml:trace contextRef="#ctx0" brushRef="#br0" timeOffset="11007.69">11291 4250 222 0,'0'0'126'16,"0"0"-44"-16,0 0-21 0,0 0 3 15,0 0 23-15,0 0-44 0,0 0 4 0,0 0-14 0,-8-10 0 16,8 10-5-16,0 0-10 16,0 0 3-16,0 0-1 0,0 0 1 0,0 0 14 15,-9-8 24-15,9 8-25 0,0 0-11 16,0 0-8-16,0 0-12 0,0 0 9 0,-7-7-1 16,7 7 4-16,0 0-7 15,0 0 22-15,0 0-9 0,-5-8-3 0,5 8-16 0,0 0 29 16,0 0-21-16,0 0 39 0,0 0 0 0,-3-11-11 15,3 11 3-15,0 0 8 0,0 0-6 16,0 0 16-16,0 0-23 0,-6-10 30 0,6 10 16 0,0 0-5 16,0 0-23-16,0 0 10 15,0 0-13-15,0 0 8 0,-3-11-8 0,3 11 13 16,0 0-18-16,0 0-8 0,0 0 16 16,0 0-21-16,0 0-9 0,0 0 34 0,-5-9-60 15,5 9 15-15,0 0-3 0,0 0-15 0,0 0 2 0,0 0-7 16,0 0 13-16,0 0 4 15,0 0-12-15,0 0 10 0,0 0 0 16,0 0-2-16,-4 31 10 0,4-31-3 0,1 15-2 16,-1-15 7-16,0 16-18 0,2-7 21 0,-2-9-18 0,0 20 5 15,1-11-2 1,-1-9-3-16,2 16-3 0,-2-7 9 0,0-9-1 0,2 15-5 16,-2-15 2-16,1 14 1 0,-1-14 7 0,3 12 31 0,-3-12-13 15,2 10-15-15,-2-10-21 16,0 10 13-16,0-10-12 0,0 0 37 0,2 12-17 0,-2-12-5 15,0 0 20-15,0 0 21 16,3 10 2-16,-3-10 31 0,0 0-28 0,0 0 10 16,0 0-29-16,0 0 47 0,0 0-54 15,0 0 11-15,0 0-14 0,0 0 37 0,0 0-39 0,0 0 20 16,0 0-22 0,0 0 4-16,0 0-14 0,0 0 14 0,0 0-9 0,-3-41 14 15,3 41-27-15,0-13-8 0,0 13 13 0,0-15-16 0,0 15 5 16,-1-16 8-16,1 16-2 15,0-18 35-15,1 8-43 0,-1 10 21 0,2-19-24 0,-2 10 10 16,0 9 1-16,3-17-16 16,-2 9 6-16,-1 8 17 0,4-15-28 0,-1 9 33 15,-3 6-33-15,5-12 16 0,-5 12-11 16,6-11 8-16,-6 11-5 0,6-8-1 0,-6 8-4 0,10-6 2 16,-10 6 3-1,10-4-3-15,-10 4 21 0,0 0 7 0,18 1-28 0,-18-1 26 16,13 3-31-16,-13-3 13 0,14 3-5 0,-14-3 5 0,15 7 10 15,-7-2-13-15,-2-2 8 16,2 3-18-16,-8-6 0 0,17 9 29 0,-11-3-24 0,-1 0 10 16,-5-6 6-16,12 11-1 15,-4-6-7-15,-2 1-8 0,-1 1 6 0,1-1-1 16,-1 0-5-16,-5-6-5 0,12 14 16 16,-8-8 4-16,0 2 1 0,1-1 0 0,-1 0-14 15,-4-7 14-15,7 13-34 0,-6-5 36 0,-1-8 0 0,6 13 1 16,-5-7-14-16,-1-6 13 15,3 13-23-15,-3-13 5 0,3 12 11 0,-3-12 9 16,2 13-17-16,-2-13-31 0,4 11-36 16,-4-11-5-16,1 10-30 0,-1-10-39 0,2 10-46 0,-2-10-26 15,0 0 23-15,3 14-38 16,-3-14-199-16,0 0-114 0,1 11 42 0</inkml:trace>
  <inkml:trace contextRef="#ctx0" brushRef="#br0" timeOffset="11547.81">11600 4272 655 0,'-2'-10'274'16,"2"10"-8"-16,0 0-13 0,0 0-7 0,0 0-39 15,-4-11-2-15,4 11 13 0,0 0-31 16,0 0 17-16,0 0-42 0,0 0 4 0,0 0-15 16,-3-11-20-16,3 11-14 0,0 0 4 0,0 0-37 0,0 0 13 15,0 0-22-15,0 0 4 16,0 0-20-16,0 0-8 0,0 0-13 15,0 0-7-15,0 0 15 0,0 0-23 0,0 0-7 16,0 0 7-16,0 0 2 0,0 0 1 0,0 0-8 0,0 0-11 16,0 0 4-1,0 0 4-15,0 36-7 0,0-36 12 0,1 17-22 0,-1-8 4 16,0-9 1-16,3 20 15 0,-3-8-6 16,2-3 4-16,-1 3-3 0,1-2-13 0,-1 1-13 15,-1-11 13-15,1 20 18 0,-1-9-11 0,2-2 4 0,-2-9-14 16,3 16 18-16,-3-16-12 15,1 15 0-15,-1-15-1 0,0 12-2 0,0-12 28 16,2 9-15-16,-2-9-13 0,0 0 5 16,3 13 5-16,-3-13 3 0,0 0 0 0,0 10 5 15,0-10-5-15,0 0-6 16,0 0 4-16,0 0-24 0,0 0 3 0,2 11-13 0,-2-11 0 16,0 0-1-16,0 0-37 0,0 0-16 15,0 0-12-15,0 0-60 0,0 0-56 0,0 0-74 16,0 0-56-16,0 0-407 0,0 0 46 0,0 0 130 0,0 0 56 15,0 0-35 1</inkml:trace>
  <inkml:trace contextRef="#ctx0" brushRef="#br0" timeOffset="17177.92">19556 4070 555 0,'0'0'205'0,"0"0"-36"0,0 0 7 0,3-10-25 0,-3 10 3 15,0 0 7-15,0 0-15 0,0 0 3 0,5-13 2 0,-5 13-18 16,0 0-18-1,0 0 10-15,3-9-20 0,-3 9 3 0,0 0-26 16,0 0 10-16,3-10-8 0,-3 10-15 0,0 0 18 16,0 0-20-16,0 0-1 0,4-11 9 0,-4 11-9 15,0 0-4-15,0 0 7 16,5-8-21-16,-5 8 4 0,0 0-17 0,0 0 22 0,4-9-27 16,-4 9 6-16,0 0 3 0,0 0-9 0,5-10 4 15,-5 10-1-15,0 0-7 0,0 0 22 16,6-9-22-16,-6 9 20 0,0 0-13 0,0 0-2 0,4-7 25 15,-4 7-20 1,0 0-13-16,0 0-8 0,0 0 11 0,0 0 2 0,0 0-25 16,5-9 15-16,-5 9-13 0,0 0 20 15,0 0-4-15,0 0-11 0,0 0-15 0,0 0 0 16,0 0-8-16,0 0 21 16,0 0-16-16,0 0 16 0,0 0-24 0,4 26 4 0,-4-26 32 15,1 15-35-15,1-5 7 0,-2-10 8 0,1 20 5 16,1-10 5-16,-1 0-20 0,-1 0 0 15,0-10 18-15,3 19-11 0,-3-11 6 0,1 2-6 16,-1-10 0-16,2 17 1 16,-2-17 7-16,1 15-8 0,-1-15 6 0,0 14-3 0,0-14 20 15,4 10-12-15,-4-10-5 0,2 9 15 16,-2-9-16-16,0 0 8 0,0 13-15 0,0-13 18 16,0 0 2-16,0 0-4 0,2 9 9 0,-2-9-2 0,0 0-8 15,0 0 29 1,0 0-24-16,0 0 6 0,0 0-6 0,0 0-5 0,0 0 6 15,0 0-14-15,0 0 6 0,9-28-6 16,-9 28-4-16,3-11 33 0,-3 11-26 0,3-13-13 16,-3 13-5-16,7-14 18 15,-6 5 11-15,3 0-14 0,1 0-9 0,-1 0 7 0,0 1-11 16,2-1 16-16,-1 0 3 16,2 2-8-16,-1-2 0 0,-6 9-2 0,13-14-11 0,-8 7 13 15,4-1-3-15,-2 2 21 0,0 0-51 0,-7 6 33 16,14-10 13-16,-8 5-13 15,-6 5-13-15,11-8 0 0,-11 8 5 0,10-6-2 0,-10 6-3 16,10-4-7-16,-10 4 25 0,0 0-3 16,13 0 11-16,-13 0-26 0,0 0 1 0,12 8 14 15,-12-8-12-15,0 0 15 16,10 10-20-16,-5-5 12 0,-5-5 8 0,5 11-15 0,-5-11 36 16,4 15-39-16,0-6 3 0,-4-9 2 0,3 15 18 15,0-8 13-15,-1 3-36 0,1-1 13 16,-3-9 0-16,2 17-2 0,0-8 35 0,-2-9-17 15,3 19-14-15,-2-10 8 16,1 0-25-16,-2-9 7 0,1 16 11 0,1-9-8 0,-2-7 2 16,2 15 13-16,-2-15-17 15,1 14 7-15,-1-14-8 0,0 11 8 0,0-11-33 0,2 12-13 16,-2-12-31-16,0 0-23 16,2 13-30-16,-2-13-52 0,0 0-36 15,2 12-35-15,-2-12-26 0,0 0-446 0,0 0 34 0,0 0 92 0,3 8 44 16,-3-8 69-16</inkml:trace>
  <inkml:trace contextRef="#ctx0" brushRef="#br0" timeOffset="17847.87">19925 4153 813 0,'0'0'277'0,"0"0"10"16,3-12-29-16,-3 12-20 15,0 0-10-15,0 0-13 0,0 0-15 0,5-9-16 0,-5 9-28 16,0 0-10-16,6-6-10 16,-6 6-8-16,0 0-3 0,10-5-33 0,-10 5-15 0,0 0-3 15,10-4-5-15,-10 4-7 0,0 0-11 0,11-2 18 16,-11 2-23-16,0 0 0 15,0 0-7-15,0 0-14 0,17 7 19 0,-17-7-24 0,9 5 1 16,-9-5 9-16,8 8-22 0,-8-8 13 16,4 11-6-16,-4-11 11 0,5 11-16 0,-5-11-10 15,3 14 0-15,-3-14 7 16,1 14-9-16,-1-14 2 0,-1 15-5 0,-2-5-16 0,3-10 26 16,-7 17-20-16,4-7-5 15,-2 0 4-15,1-1 1 0,-3 0 25 0,2 0-28 0,-1-1 11 16,0 1-9-16,0-1 8 0,1-1 16 0,5-7-23 15,-10 14 17-15,6-8 9 16,4-6-32-16,-9 10 21 0,9-10-8 0,-7 10 3 0,7-10 8 16,-4 7-16-16,4-7 5 15,0 0-4-15,-6 10 12 0,6-10 12 0,0 0-6 0,0 0 9 16,0 12 8-16,0-12-13 16,0 0-2-16,0 0 5 0,10 6 10 0,-10-6 5 15,0 0-13-15,20 4-7 0,-20-4-6 0,12 2 19 0,-12-2-3 16,18 1-13-16,-10-1-10 0,-8 0 20 15,20 2-30-15,-10-1 17 0,-10-1 3 0,18 1-5 16,-9 0 16-16,-9-1 7 16,18 2-21-16,-9-1 6 0,-9-1-8 0,16 1 18 0,-16-1-23 15,13 3-16-15,-13-3 11 16,13 1 8-16,-13-1-19 0,8 4-7 0,-8-4 10 0,0 0-10 16,13 4 0-16,-13-4 5 0,0 0-11 0,8 3 9 0,-8-3 15 15,0 0-16 1,0 0-2-16,10 4-21 0,-10-4-20 0,0 0 0 0,0 0-49 15,0 0 13-15,6 8-30 0,-6-8-19 16,0 0-28-16,0 0-7 0,0 0-31 0,0 0-75 16,0 0-350-16,0 0 23 15,0 0 49-15,0 0 71 0</inkml:trace>
  <inkml:trace contextRef="#ctx0" brushRef="#br0" timeOffset="22947.87">10435 4278 174 0,'0'0'74'0,"0"0"26"15,0 0-8-15,0 0-26 0,0 0 3 0,0 0 3 0,0 0-28 16,0 0 22-16,0 0-10 16,0 0 1-16,0 0 4 0,0 0-15 0,0 0 5 15,0 0-4-15,0 0-6 0,0 0 5 0,0 0 7 0,0 0-1 16,0 0-11-16,0 0 5 15,0 0 7-15,0 0-14 0,0 0-24 0,0 0 11 0,0 0-1 16,0 0 1-16,0 0-8 16,0 0 33-16,0 0-33 0,0 0 5 0,0 0-10 15,0 0 10-15,0 0-33 0,0 0 22 16,0 0 4-16,0 0-4 0,0 0-4 0,0 0 2 16,0 0 24-16,0 0-22 0,0 0 12 15,0 0 9-15,0 0-8 0,0 0 16 0,0 0 0 16,0 0 0-16,0 0 5 0,-11-28 3 0,11 28-16 0,0 0 13 15,0 0-7-15,0 0-3 16,0 0-16-16,0 0 13 0,0 0-5 0,0 0 6 0,0 0 9 16,0 0-15-16,0 0-22 15,2-14 27-15,-2 14-26 0,0 0-7 0,0 0 31 16,0 0-15-16,0 0 4 0,0 0 3 16,0 0-18-16,0 0 21 0,0 0-47 0,0 0-2 0,5-10 10 15,-5 10-22-15,0 0 19 0,0 0-4 16,0 0-26-16,0 0 5 0,0 0-39 15,0 0 1-15,0 0-28 0,0 0-19 0,4-9 8 0,-4 9-22 16,0 0 50-16,0 0-74 16,0 0-355-16,0 0 37 0,0 0 22 0</inkml:trace>
  <inkml:trace contextRef="#ctx0" brushRef="#br0" timeOffset="25177.9">10472 4326 611 0,'0'0'213'0,"0"0"-19"0,0 0 6 0,0 0-16 16,0 0-17-16,0 0-6 0,7-9-23 0,-7 9 16 15,0 0-44-15,0 0 10 16,0 0-25-16,0 0-6 0,4-10-7 0,-4 10 5 0,0 0-18 15,0 0 8-15,0 0 3 16,0 0-19-16,0 0 0 0,4-8-7 0,-4 8-10 0,0 0 2 16,0 0 15-16,0 0-20 15,0 0 18-15,2-11-13 0,-2 11 3 0,0 0 33 16,0 0-39-16,0 0 3 0,0 0-18 16,0 0 13-16,2-12 0 0,-2 12-2 0,0 0 7 0,0 0-13 15,0 0-15-15,0 0 15 0,0 0 31 0,0 0-54 16,0 0 11-16,0 0 7 15,0 0-23-15,0 0 8 0,0-13 5 0,0 13-5 0,0 0-11 16,0 0 1-16,0 0-8 0,0 0 15 16,0 0-18-16,0 0 1 0,0 0 7 0,0 0-3 15,0 0-5-15,0 0 6 16,0 0-3-16,0 0 0 0,0 0 2 0,0 0 11 0,-6 33 7 16,6-33-15-16,-1 13-8 0,1-13 13 0,-1 13 6 15,1-13-1-15,-2 14 8 0,2-14-8 16,-2 14-7-16,-2-5-6 0,4-9 1 0,0 15 37 15,0-15-40-15,-4 17 18 16,3-8 5-16,1-9 18 0,-3 16-34 0,2-8 6 0,1-8 2 16,-1 14 3-16,1-14-10 0,-3 15 2 15,3-15 43-15,-4 14-55 0,4-14 9 0,-1 13 6 16,1-13-21-16,0 11-28 16,0-11 8-16,0 0-31 0,3 14-23 0,-3-14-18 0,2 10-20 15,-2-10-34-15,5 7-46 0,-5-7-66 16,0 0-13-16,8 6 38 0,-8-6-386 0,12 2 38 15,-12-2 28-15,0 0 67 0</inkml:trace>
  <inkml:trace contextRef="#ctx0" brushRef="#br0" timeOffset="25607.96">10405 4030 279 0,'0'0'125'0,"0"0"0"0,0 0-27 16,0 0 7-16,0 0-6 0,0 0 11 16,0 0-7-16,0 0 30 0,0 0 5 0,0 0 23 15,0 0 3-15,0 0 5 16,0 0-15-16,0 0 10 0,0 0-24 0,0 0-14 0,0 0-14 16,0 0 11-16,0 0-31 0,0 0 24 15,0 0-50-15,5-18-4 0,-5 18 7 0,0 0-5 16,6-13-21-16,-6 13 26 0,3-9-35 0,-3 9-14 0,0 0-7 15,0 0 18-15,0-14-47 16,0 14-43-16,0 0-23 0,0 0-17 0,0 0-42 16,0 0-5-16,0 0-33 0,0 0-31 15,0 0-5-15,0 0-15 0,0 0-385 16,-24 17 44-16,24-17 52 0</inkml:trace>
  <inkml:trace contextRef="#ctx0" brushRef="#br0" timeOffset="26907.72">10770 4372 340 0,'0'0'146'0,"0"0"0"0,0 0 20 0,0 0-15 15,0 0 18-15,0 0-10 16,0 0-29-16,0 0 6 0,0 0 2 0,0 0-33 16,0 0 18-16,0 0-5 0,0 0 12 0,0 0-17 0,0 0-11 15,0 0-2-15,0 0 0 16,0 0-16-16,0 0-9 0,0 0-1 0,0 0 0 0,0 0-10 15,0 0 3-15,0 0-14 16,-3-25 9-16,3 25-13 0,0 0 4 0,0 0-17 16,0 0 8-16,0 0-11 0,0 0 0 15,-9-12 3-15,9 12-3 0,0 0-10 0,0 0-5 0,-6-8 3 16,6 8 2 0,0 0-5-16,0 0-18 0,0 0 5 0,-10-7-3 0,10 7-9 15,0 0 25-15,0 0-6 0,-10-5-4 0,10 5-5 16,0 0 2-16,0 0 0 0,0 0 3 15,-21 2-3-15,21-2-5 0,0 0-21 0,-13 7 34 0,13-7-10 16,-9 3-1-16,9-3-10 16,-11 7 11-16,11-7 0 0,-11 9-14 0,4-5 4 15,7-4 4-15,-10 12 1 0,4-8 17 16,6-4-15-16,-10 12 0 0,4-7-15 0,6-5 22 0,-8 11-14 16,8-11 4-16,-6 11-18 0,6-11 11 0,-5 11-8 15,5-11 23-15,-3 12-30 16,3-12 50-16,-4 11-37 0,4-11 17 0,0 0-33 15,0 16 5-15,0-16-8 0,0 0 33 16,2 13-22-16,-2-13-1 0,0 0-7 0,6 10 5 0,-6-10 5 16,0 0 21-16,7 7 7 15,-7-7 11-15,7 4-9 0,-7-4-1 16,0 0-16-16,14 1 28 0,-14-1-18 0,0 0 2 16,15-2 1-16,-15 2 13 0,0 0-11 0,18-4 28 15,-18 4-35-15,13-5 15 0,-13 5-3 0,12-5 3 0,-12 5-10 16,11-6-3-16,-5 2 5 15,-6 4 5-15,13-9 1 0,-7 6 17 16,-6 3-46-16,11-12 23 0,-5 6 1 0,1-1-4 16,-2-1-12-16,1 1 13 0,-3-2-11 0,4-1 24 0,-4 0-16 15,5 0 0 1,-4-1-13-16,1 1 26 0,0-5-8 0,0 2 1 0,-2-1-16 16,3-1 5-16,-1 1-8 0,-4 2 0 0,5-2 6 0,-3 0 14 15,0 2 4-15,-2-1-1 16,1 3-28-16,0-2 11 0,0 1-8 0,0-1 12 0,-1 3-4 15,-1 9-4-15,1-21-4 16,-1 14 10-16,0 7 3 0,2-15 25 0,-2 15-54 16,0-13 19-16,0 13-1 0,0-11 11 15,0 11-21-15,0 0 25 0,-3-15-9 0,3 15 4 0,0 0-14 16,0 0 6 0,-1-14-9-16,1 14 0 0,0 0-13 0,0 0 20 0,0 0 0 15,-4-10-2-15,4 10-11 0,0 0 16 0,0 0 3 16,0 0-1-16,0 0-12 0,0 0 20 15,0 0-10-15,0 0 2 0,0 0 11 0,-17 21-5 0,17-21-14 16,-4 8 9-16,4-8 4 16,-6 13 19-16,6-13-16 0,-4 12-3 0,4-12-9 15,-6 15-6-15,3-6 10 0,1 1 9 16,-1-1-17-16,3-9 42 0,-6 20-41 0,1-10 17 16,5-2-17-16,-3 4 10 0,1 0 10 0,0-2-17 0,0 2 7 15,-2-3 0-15,2 4-3 16,0-2 13-16,-1 0-20 0,1 1 10 0,-1-1 5 15,2 1-5-15,-3 0-2 0,3-1 22 16,-2 0-30-16,1-1 7 0,2-10-20 0,-2 21 18 0,2-11-5 16,0 1 8-16,0-11 2 15,0 16-31-15,0-16-20 0,0 16-26 16,2-9-31-16,0 2-7 0,-2-9-64 0,8 14-31 16,-6-7-43-16,-2-7-282 0,11 12-126 0,-5-7 139 15,-6-5-5-15</inkml:trace>
  <inkml:trace contextRef="#ctx0" brushRef="#br0" timeOffset="28457.83">10315 4190 517 0,'0'0'140'0,"5"-6"24"0,-5 6-10 0,0 0 25 0,0 0-18 15,7-8-5-15,-7 8 8 0,0 0 3 0,0 0-4 16,0 0-17-16,0 0-10 0,0 0-13 15,5-9 23-15,-5 9-18 0,0 0-11 0,0 0-4 0,0 0-11 16,4-10-12-16,-4 10-3 16,0 0 3-16,0 0-19 0,0 0 9 0,1-11-6 15,-1 11 3-15,0 0-16 0,0 0 3 16,3-9 18-16,-3 9-15 0,0 0 2 0,0 0-28 16,0 0 7-16,0 0-2 15,0 0-12-15,-1-15 12 0,1 15-5 0,0 0 5 0,0 0-13 16,0 0 0-16,0 0 3 0,0 0-15 0,0 0-4 15,1-11 4-15,-1 11-13 0,0 0 7 16,0 0-18-16,0 0 9 0,0 0-12 0,0 0 17 0,0 0 7 16,0 0-34-1,0 0 1-15,0 0 38 0,0 0-26 0,0 0 6 16,0 0-24-16,0 0 16 0,0 0-5 0,0 0 31 16,0 0-9-16,0 0-19 0,-20 29 7 0,18-22 0 15,-3 1 12-15,5-8 19 0,-10 16-28 0,5-7 7 0,-2-1-25 16,1 1 15-16,-1 1 23 15,1 0-18-15,-1 1 5 0,0-2-10 0,0 1 10 16,0-1-10-16,0-2-5 0,1 1 5 16,-1 1 0-16,0-2-2 0,1 1 25 0,2-1-23 15,4-7 12-15,-9 11-9 16,3-4-8-16,6-7 20 0,-7 8-15 0,7-8 3 0,-6 7 4 16,6-7-4-16,0 0 25 0,-7 8-5 0,7-8-23 15,0 0 3-15,0 0-11 0,-8 8 16 16,8-8-31-16,0 0 2 0,0 0 24 0,-3 8-1 0,3-8 19 15,0 0-26 1,0 0 12-16,0 0-7 0,0 0-2 0,0 0 17 0,0 0-20 16,-6 7 15-16,6-7-25 0,0 0 15 15,0 0 18-15,0 0-36 0,0 0 0 0,0 0 16 16,0 0-6-16,0 0 13 16,0 0-20-16,0 0 15 0,0 0-13 0,0 0-15 0,0 0 38 15,0 0-23-15,0 0-13 0,0 0 3 16,0 0 21-16,0 0 7 0,0 0-18 0,0 0 31 15,0 0-26-15,0 0 3 0,0 0 16 16,0 0-24-16,0 0 0 0,0 0 0 16,0 0-5-16,0 0 13 0,8 14-13 0,-8-14 11 0,0 0-11 15,0 0 7-15,9 5 22 16,-9-5-17-16,0 0 12 0,0 0 1 0,7 6-17 0,-7-6 20 16,0 0-15-16,9 5-10 0,-9-5-1 0,0 0 29 0,8 7 0 15,-8-7-10 1,8 6-9-16,-8-6 4 0,7 4-6 0,-7-4 16 0,8 7-13 15,-8-7 0-15,8 6-11 0,-8-6 19 16,10 6 7-16,-10-6-7 0,7 6-6 0,-7-6-2 16,11 9 13-16,-4-5-3 15,-7-4 0-15,10 8-10 0,-4-4 2 0,3 3 21 16,-2-2 5-16,1 1-13 0,1 0-4 16,-2 0 4-16,1 1 0 0,0-1 16 0,1 0-34 0,-2 0 8 15,0 1 10-15,0 0 0 0,-1 1-12 0,2-2-19 16,-3 3-45-16,3-3-16 15,-2 3-23-15,1-1-38 0,-3 1-60 0,2 1-81 0,-1 2-461 16,-2-3 29-16,1 1 83 16,-1 0 60-16,-1-1 46 0</inkml:trace>
  <inkml:trace contextRef="#ctx0" brushRef="#br0" timeOffset="30537.88">11560 3982 534 0,'-7'-7'277'16,"7"7"-24"-16,0 0-30 0,0 0 0 15,0 0-16-15,0 0 6 0,-7-9-37 0,7 9-12 0,0 0-18 16,0 0 15-16,0 0-5 0,0 0-25 0,0 0-16 15,-4-9-15-15,4 9-3 16,0 0-15-16,0 0 0 0,0 0-13 0,0 0-10 0,0 0 2 16,0 0-22-16,0 0-1 15,0 0-15-15,0 0 13 0,0 0-23 0,0 0 25 0,0 0-7 16,0 0-8-16,0 0 0 16,0 0-13-16,0 0-2 0,0 0 20 0,0 0-23 15,0 0 8-15,0 0-5 0,0 0 7 0,0 0-12 16,0 0 7-16,0 0 0 0,0 0 0 0,11 28-7 15,-11-28 15-15,7 10-13 0,-7-10-5 0,7 8-3 16,-4-1 14-16,-3-7 1 16,9 11 1-16,-5-6-3 0,-4-5 3 0,12 14-15 0,-7-9 12 15,0 2 0-15,0 1-10 16,0-2 3-16,-5-6 2 0,13 15 10 0,-9-8-12 0,2 1-1 16,0-1 11-16,0 1 2 0,0-1 1 0,0 1-16 15,-2 1-8-15,-4-9 8 16,10 14 10-16,-5-8-5 0,1 1-7 0,-2-1 17 0,-4-6-2 15,8 12-8-15,-4-5 3 16,-4-7-13-16,8 10 10 0,-4-5 8 0,-4-5-6 0,8 9-14 16,-8-9 4-16,5 9 8 15,-5-9 3-15,6 8-13 0,-6-8 28 0,7 7-3 16,-7-7-15-16,0 0-10 0,5 8-5 16,-5-8 2-16,0 0 26 0,6 7-33 0,-6-7 33 0,0 0-28 15,0 0 2-15,5 7 23 0,-5-7-17 0,0 0-1 16,0 0-2-16,0 0 5 15,0 0 10-15,0 0-30 0,7 8 30 0,-7-8-15 0,0 0 10 16,0 0 0-16,0 0-13 16,0 0-4-16,0 0 12 0,0 0-5 0,0 0-3 0,0 0-7 15,0 0 17-15,0 0 3 16,0 0 3-16,8 5-11 0,-8-5 1 0,0 0-6 16,0 0 21-16,0 0 0 0,0 0-8 0,0 0-21 0,0 0 11 15,0 0 5-15,0 0-12 0,0 0 1 16,0 0 1-16,0 0-3 0,0 0 23 0,0 0-25 15,0 0 25-15,0 0-10 16,0 0 0-16,0 0 5 0,0 0 3 0,0 0-8 0,10 4 13 16,-10-4-18-16,0 0 10 15,0 0-15-15,0 0 20 0,0 0 0 0,0 0 0 0,0 0-30 16,0 0 25-16,0 0-5 16,0 0 23-16,8 4-20 0,-8-4 9 0,0 0-22 15,0 0 3-15,0 0 1 0,0 0 12 0,0 0-6 0,0 0 12 16,12 7-17-16,-12-7 10 15,0 0 3-15,0 0-18 0,0 0 17 0,0 0-12 0,0 0 3 16,7 3-11-16,-7-3 13 16,0 0 15-16,0 0-2 0,0 0-18 0,0 0 31 15,0 0-26-15,0 0-3 0,0 0 6 16,0 0-3-16,0 0-5 0,0 0 10 0,8 5-16 0,-8-5 29 16,0 0-15-16,0 0 7 0,0 0 0 0,0 0-2 15,0 0-16-15,0 0 21 16,0 0-10-16,0 0-3 0,0 0-3 0,0 0-7 0,0 0 5 15,0 0 28-15,0 0-31 16,0 0-5-16,0 0 13 0,0 0-23 0,0 0 26 0,0 0-16 16,0 0-2-16,0 0-1 15,0 0 1-15,0 0-11 0,0 0 14 0,0 0 6 16,0 0 4-16,0 0 10 0,0 0-21 16,0 0 8-16,0 0 7 0,0 0-2 0,2 12 0 0,-2-12-15 15,0 0 12-15,0 0-12 0,0 0 18 0,-3 13-11 16,3-13 8-16,0 0-3 15,-4 13 16-15,4-13-3 0,-6 10-7 0,6-10-11 16,-7 12 6-16,3-4-1 0,-1 1 24 16,0-2-34-16,-1 3 23 0,0-1-20 0,-3 1 15 15,2 2 10-15,-2 1-25 0,-2-1 13 16,2 1 2-16,1-1-26 0,-2 1 8 0,0-1-25 16,0 1-29-16,3-1-55 0,-3 1-73 0,3-2-58 0,0 2-136 15,3-2-349-15,-2-1 101 16,2-2 41-16,4-8 45 0</inkml:trace>
  <inkml:trace contextRef="#ctx0" brushRef="#br0" timeOffset="47237.86">16251 12926 355 0,'0'0'146'16,"0"0"-5"-16,-4 8-13 0,4-8-10 0,0 0-1 0,0 0-4 16,0 0 0-16,0 0-11 15,0 0-12-15,0 0-21 0,0 0 8 0,0 0-24 16,0 0 29-16,0 0-10 0,0 0-16 16,0 0-2-16,0 0 7 0,0 0-30 0,0 0 10 15,-7 6-5-15,7-6 2 0,0 0-22 0,0 0 9 0,0 0 9 16,0 0-6-16,0 0 5 0,0 0-15 15,0 0 10-15,-5 10-20 0,5-10 2 0,0 0-10 16,0 0 5-16,0 0 13 16,-4 10-8-16,4-10 8 0,0 0-5 0,0 0 18 15,-2 11-39-15,2-11 23 0,0 0-10 16,0 0 1-16,-3 12-6 0,3-12 2 0,0 0 14 0,0 0-14 16,-3 8 19-16,3-8-16 0,0 0-16 0,0 0 17 15,0 0 9-15,-1 12-13 16,1-12 14-16,0 0-14 0,0 0 16 0,0 0-7 0,-2 11-9 15,2-11-7-15,0 0 23 16,0 0 2-16,0 0-27 0,0 0 40 0,0 0 13 0,0 0 15 16,0 0-17-16,0 0 5 15,0 0-16-15,0 0 8 0,0 0-8 0,0 0-7 16,0 0 10-16,0 0-1 0,0 0 1 16,0 0-13-16,0 0-12 0,0 0 1 0,0 0 9 0,0 0-8 15,0 0 2-15,0 0 0 0,0 0-10 16,6-32 8-16,-6 32-13 0,0 0 5 15,1-13 6-15,-1 13-1 0,0 0-13 0,2-10 3 0,-2 10 13 16,0 0 5-16,2-10-5 16,-2 10 0-16,0 0-31 0,0 0 28 0,0 0-10 0,4-11 2 15,-4 11 14-15,0 0-21 16,0 0 15-16,0 0 0 0,0 0-10 0,0 0 13 16,5-12-18-16,-5 12 15 0,0 0-7 0,0 0 4 0,0 0-9 15,0 0 7-15,0 0-10 0,0 0 23 16,0 0-13-16,0 0 5 0,0 0 13 0,0 0-10 15,0 0-5-15,0 0 7 16,0 0-10-16,0 0 16 0,9 24-24 0,-9-24 6 0,1 13 20 16,-1-13-3-16,1 16-25 15,-1-6 7-15,2 0 1 0,-2-10 12 0,1 23-17 16,-1-10-6-16,2 0 13 0,-2 1-10 16,0-1 31-16,1 0-21 0,1-1-3 0,-1 1 1 15,-1-1-6-15,1 0-12 0,2-1 20 0,-3 0 0 0,3 1 6 16,-2-1-9-16,-1-11 1 15,3 16 15-15,-2-9-29 0,-1-7 24 0,2 14-28 0,-2-14 12 16,3 13-10-16,-3-13 16 16,1 9-3-16,-1-9-3 0,0 0 9 0,2 13 4 15,-2-13-13-15,0 0-12 0,2 9 5 16,-2-9 2-16,0 0-2 0,0 0 2 0,2 10 8 0,-2-10-5 16,0 0 20-16,0 0-20 0,0 0 8 0,0 0 2 15,0 0 15-15,0 0-22 16,0 0 7-16,0 0-5 0,0 0-8 0,0 0 18 0,0 0-20 15,0 0 8 1,0 0-1-16,0 0 11 0,10-30-8 0,-10 30 7 0,1-13-7 0,-1 13 13 16,3-14-15-16,-3 14 7 15,-3-16-15-15,3 16 7 0,3-16 23 0,-3 16-37 16,0-15 24-16,0 6-2 0,0 9-2 16,1-17 5-16,-1 17-14 0,-1-17 1 0,1 17 8 0,0-16 2 15,0 16 8-15,0-13-13 0,0 13 2 16,0-14 6-16,0 14-21 0,0-12 16 15,0 12-8-15,0 0 5 0,0-18 7 0,0 18-12 0,1-9 3 16,-1 9 9-16,0 0-7 16,0 0-2-16,0-16-8 0,0 16 28 0,0 0-16 0,2-9 6 15,-2 9-11-15,0 0 3 16,0 0-7-16,0 0 12 0,0 0 0 0,0 0-8 16,0 0-2-16,0 0 15 0,3-10-7 0,-3 10-3 0,0 0-8 15,0 0 3-15,0 0 5 0,0 0 15 16,0 0-12-16,0 0-3 0,8 29 0 0,-8-29 8 15,2 15-6-15,-1-8-4 16,-1-7-21-16,1 16 38 0,1-4-15 0,-1-2-8 16,1 0 1-16,-2 1 12 0,0-11 8 15,1 19-8-15,2-9-16 0,-3-10 22 0,0 17-9 16,1-8-2-16,-1-9-2 0,3 16 7 16,-2-8 0-16,-1-8-8 0,2 14 3 0,-2-14 3 15,1 14-1-15,-1-14 9 0,3 12 4 0,-3-12-12 0,2 11-3 16,-2-11-3-16,0 0 16 15,1 13-21-15,-1-13-15 0,0 0 8 0,1 10 5 0,-1-10-39 16,0 0 8-16,0 0-26 16,3 10-45-16,-3-10-14 0,0 0-86 0,0 0-42 15,0 0-401-15,2 9 56 0,-2-9 11 16,0 0 70-16</inkml:trace>
  <inkml:trace contextRef="#ctx0" brushRef="#br0" timeOffset="49297.71">22476 12932 376 0,'0'0'143'0,"0"0"-7"0,0 0 7 0,0 0 0 16,0 0-7-16,0 0-5 16,0 0-1-16,4-10-12 0,-4 10-23 0,0 0 7 0,0 0-5 15,0 0-28-15,0 0 11 16,0 0-11-16,0 0 0 0,0 0 5 0,0 0-5 16,0 0-23-16,0 0 8 0,0 0-5 15,0 0-3-15,0 0 10 0,0 0-10 0,0 0 11 0,0 0-11 16,-11-17-34-16,11 17 32 0,0 0-11 0,0 0 3 15,0 0-8-15,0 0-5 16,0 0-23-16,0 0 26 0,0 0 15 0,-4-7-8 16,4 7-5-16,0 0 11 0,0 0-1 15,0 0-5-15,0 0-2 0,0 0-8 0,0 0 0 16,0 0-5-16,0 0 8 0,4-15-3 16,-4 15 15-16,0 0-17 0,0 0 9 0,7-9 1 15,-7 9-11-15,0 0 16 0,6-6-38 0,-6 6 20 0,0 0-16 16,10-6 19-16,-10 6-11 15,0 0-5-15,0 0 3 0,11-5 17 0,-11 5-32 0,0 0 17 16,9-6 3-16,-9 6-13 16,0 0 12-16,12-2-19 0,-12 2 17 0,0 0 16 15,0 0-31-15,13-1 10 0,-13 1 7 16,0 0-4-16,0 0 7 0,0 0-12 0,18 5-16 0,-18-5 23 16,0 0-33-16,9 6 31 0,-9-6-13 0,0 0 2 15,8 10 16-15,-8-10-20 16,3 7-6-16,-3-7 18 0,7 11-13 0,-7-11 18 0,4 11-12 15,-4-11 20-15,0 14-13 16,0-14 0-16,3 13-10 0,-3-13 2 0,-3 15-7 0,3-15 25 16,0 17-25-16,0-9 5 15,0-8 3-15,-4 18 7 0,1-10 5 16,-1 1-10-16,4-9 5 0,-5 18 18 0,1-8-38 16,0-1 7-16,4-9 8 0,-9 16 8 0,4-7 7 0,0-2-17 15,1 0-1-15,4-7-10 0,-11 13 8 16,7-5 8-16,-1-2-6 0,5-6 8 15,-9 10 5-15,9-10-12 0,-9 9 2 0,9-9 0 0,-9 7-8 16,9-7 3-16,-10 6-8 16,10-6 16-16,-6 5-6 0,6-5 3 0,0 0-5 0,-11 8 15 15,11-8-10-15,0 0-2 16,0 0-8-16,-10 5 15 0,10-5 2 16,0 0-17-16,0 0 0 0,-6 6 2 0,6-6 3 0,0 0 23 0,0 0 2 15,0 0 1-15,0 0-13 0,-7 6-11 16,7-6 34-16,0 0-13 0,0 0-8 0,0 0-7 15,0 0 2-15,0 0 10 16,0 0-5-16,0 0-5 0,0 0 8 0,0 0-18 0,0 0 20 16,0 0-17-16,0 0-6 15,0 0 31-15,0 0-18 0,0 0 6 0,0 0 12 0,0 0-16 16,34-1-14-16,-34 1-1 16,0 0 10-16,18 0 14 0,-18 0-11 0,13 1 3 15,-13-1-1-15,14 1-7 0,-14-1 5 0,16 2-2 0,-16-2-24 16,14 1 39-16,-14-1-38 0,15 2 15 15,-15-2-16-15,13 1-7 0,-13-1 18 0,12 1-18 16,-12-1 20-16,0 0-23 16,17 0-7-16,-17 0-3 0,0 0-13 0,12 1 16 0,-12-1-16 15,0 0-10-15,13 2-18 16,-13-2 3-16,0 0-47 0,14 2 4 0,-14-2-24 0,0 0 23 16,0 0-46-16,13 4 13 0,-13-4-26 0,0 0-82 15,0 0-337-15,5 7 40 16,-5-7 62-16</inkml:trace>
  <inkml:trace contextRef="#ctx0" brushRef="#br0" timeOffset="49897.52">22339 12954 506 0,'0'0'172'0,"0"0"-11"0,5-13-7 0,-5 13 4 0,0 0-17 15,0 0 8-15,6-8-16 0,-6 8-16 0,0 0-1 16,0 0-11-16,4-9-11 0,-4 9 19 15,0 0-13-15,0 0-8 0,0 0 0 0,3-11-7 0,-3 11 7 16,0 0-8 0,0 0-15-16,2-9 11 0,-2 9-4 0,0 0 1 0,0 0-26 15,0 0 8-15,4-11 0 0,-4 11-13 16,0 0 11-16,0 0-19 0,4-10-7 0,-4 10-3 16,0 0-8-16,0 0 21 0,8-9-18 0,-8 9 13 0,0 0-21 15,7-5 6-15,-7 5-6 16,0 0-10-16,14-6-7 0,-14 6 15 0,11-3 7 15,-11 3-2-15,0 0-8 0,17-2 3 16,-17 2 2-16,14-1-2 0,-14 1-10 0,13-2 4 16,-13 2-19-16,0 0-1 15,21 2-33-15,-21-2 5 0,13 3-23 0,-13-3-31 0,12 4-10 16,-12-4-61-16,8 7-3 0,-8-7-10 16,7 7-47-16,-7-7-237 0,4 9-197 0,-4-9 125 15,5 11-5-15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13T17:57:46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3553 81 0,'0'0'34'0,"6"-10"-55"16,-6 10 60-16,0 0-11 0,1-9-23 0,-1 9 15 0,0 0 39 16,4-10-18-1,-4 10-2-15,0 0-1 0,4-11-10 0,-4 11 39 0,0 0-24 16,3-11 34-16,-3 11 15 0,0 0 11 16,3-13 4-16,-3 13-10 0,0 0-7 0,3-11 5 15,-3 11 20-15,0 0 5 0,1-10-2 0,-1 10-23 0,0 0 27 16,0 0 9-16,0 0-8 15,3-11-8-15,-3 11-2 0,0 0-11 0,0 0-33 16,0 0 8-16,0 0-13 0,2-11 5 16,-2 11-5-16,0 0-13 0,0 0-20 0,0 0 2 15,0 0 13-15,0 0-15 16,0 0-3-16,0 0-10 0,0 0 13 0,0 0-13 0,0 0 5 16,-5 42-16-16,5-30 16 0,-1 1-17 0,-1 2 9 15,1 2 3-15,1-1 20 0,-1 1-30 16,-1-2 7-16,1 2-15 0,1-3 3 0,0-1 2 0,0 0 5 15,1-1-28-15,-1 1 23 16,0-3-17-16,2 1-34 0,-2-11-29 0,2 17-14 16,0-8-52-16,1-1-15 0,-3-8-52 15,6 12-37-15,-6-12-349 0,11 9 10 0,-11-9 70 16</inkml:trace>
  <inkml:trace contextRef="#ctx0" brushRef="#br0" timeOffset="379.69">3696 3276 284 0,'0'0'128'0,"0"0"7"0,0 0 1 16,0 0 7-1,0 0-4-15,0 0-9 0,0 0-7 0,0 0-13 0,0 0 21 16,0 0-32-16,0 0-1 0,0 0-9 16,24-21-4-16,-24 21-9 0,4-8-12 0,-4 8-12 15,0 0-6-15,3-12 23 0,-3 12 3 0,0 0-14 0,0-13-6 16,0 13-1-16,0 0-23 15,-6-11-8-15,6 11 9 0,0 0-12 0,-8-9-1 16,8 9-26-16,0 0 4 0,-14-1-34 16,14 1-4-16,0 0-56 0,0 0-10 15,-20 9-23-15,14-5-108 0,-2 6 26 16,4-3-322-16,-1 3 20 0,1-1 18 0</inkml:trace>
  <inkml:trace contextRef="#ctx0" brushRef="#br0" timeOffset="1180.09">3930 3381 831 0,'0'0'261'0,"0"0"-20"0,0 0-13 16,0 0-18-16,-1-12 2 0,1 12-10 0,0 0-10 16,0 0-41-16,0 0-10 15,6-10 0-15,-6 10-46 0,0 0-6 0,0 0-12 16,8-6-3-16,-8 6-15 0,0 0-2 0,0 0-24 0,0 0 13 15,19 2-13-15,-19-2 13 0,0 0-15 16,11 7 18-16,-11-7 9 0,10 9-22 0,-6-3 15 16,-4-6-22-16,8 15-9 15,-3-7 6-15,-1 2-6 0,0 1 42 0,0 3-57 0,1 2 36 16,-3 3-31-16,0 2 18 16,-2 4-5-16,0 2-13 0,-2 2 19 0,0 6-12 0,-3 1-6 15,0 2 7-15,-2 13-3 0,-2 1-10 0,1-2 5 16,-3 0 3-16,2-2 10 15,0 1-18-15,0-3 0 0,2-7-7 0,-1-5-11 0,3-2 21 16,-1 1-11-16,1-2 13 16,3-3-10-16,-1-2 11 0,0-2-27 0,3-3 3 15,0 0-2-15,2-2 13 0,-2-1-16 16,3 0 20-16,-2-2-25 0,2 0 15 0,1-3-9 16,0 1-19-16,1-4 15 0,0 0 8 0,1 0-7 0,1-3 28 15,0 1 22-15,2-5-19 0,-1 1 4 16,-8-4 16-16,17 3-8 0,-17-3-23 0,19-3 0 15,-8-2-13-15,-1 0-2 16,1-1-11-16,0-3-23 0,1-1 16 0,-4 0-8 0,2-3-18 16,-3-1-10-16,-1-1-3 15,-1-3 8-15,1 1 3 0,-3-2-3 0,-2 0-10 0,-1-1-13 16,0-1 33-16,-1 1-23 16,-2 0 41-16,-1 1 8 0,0 0 13 0,-4-2 15 15,1 1 2-15,-1 3 9 0,-2-1 1 0,1 4-12 0,1 0 16 16,-3 1-3-16,1 1 5 15,0 0-11-15,-1 1 9 0,1 0 27 16,0 2 1-16,0 2 7 0,4-1-13 0,-1 1 11 16,1 0 7-16,6 7 13 0,-9-11-25 0,9 11 12 15,-6-13-12-15,6 13-6 0,-1-12-7 16,1 12-3-16,5-16-18 0,2 8-12 0,-1-2-39 0,4 0-44 16,0 0-81-16,5 1-75 0,0-1-399 15,4-1-30-15,-1 0 83 0,2 1 11 16,4-1 65-16</inkml:trace>
  <inkml:trace contextRef="#ctx0" brushRef="#br0" timeOffset="1850.37">4720 3156 614 0,'0'0'281'15,"0"0"-37"-15,-5-15-19 0,5 15 8 16,0 0-11-16,-4-9-12 0,4 9-15 0,0 0-26 16,-6-7 2-16,6 7-35 15,0 0 0-15,0 0-29 0,-10-6 1 0,10 6-26 0,0 0-3 16,0 0 0-16,-20 5-28 0,20-5 8 0,-15 11 0 15,5-5-15-15,1 3-8 0,-1 1-6 16,-1 4 29-16,0 3-23 0,-1 3-10 0,0 0 9 16,0 6-9-16,0 1-6 15,-1 1-17-15,5 1 2 0,-1 2 8 0,2 0-10 0,1 1 14 16,1-1-27-16,2-2 5 0,0-2 18 16,3 0-8-16,0 0-28 0,3-2 18 0,-2 0 7 15,4-1 1-15,-1-2-6 0,3-1-22 0,3-1-16 0,-2-1-10 16,4-1-39-1,2-2-25-15,-1-1-49 0,0-1-2 0,3-2-29 0,0-2-69 16,-1-1-411-16,2-3 37 0,-1-1 65 16,1-1 46-16</inkml:trace>
  <inkml:trace contextRef="#ctx0" brushRef="#br0" timeOffset="2799.82">4931 3416 732 0,'0'0'230'0,"0"0"-5"15,-1-11-46-15,1 11 11 0,0 0-6 16,0-11-18-16,0 11-30 0,0 0-26 0,0 0-15 16,4-14 18-16,-4 14-32 15,0 0 14-15,7-10-21 0,-7 10 21 0,7-7-36 0,-7 7-16 16,0 0 9-16,17-4-16 0,-17 4-26 0,11-2-5 15,-11 2-10-15,0 0 7 0,23 4-25 16,-23-4 3-16,16 8-49 0,-8-2 25 0,0 0 1 0,-2 1 7 16,1 2 13-1,-1 3 7-15,1 0-1 0,-1 2-9 0,-2 1-2 0,-1-1 5 16,-3 4-5-16,1-1 12 0,-2 0 1 16,-1-1 12-16,-1 2-15 0,1-2 16 0,-1-1-16 15,-3 0 28-15,1 0-30 0,2-4 27 0,-3 3-7 0,0-4 5 16,2 0 13-16,0-2 0 15,-2 2-18-15,2-3 11 0,4-7-14 0,-7 12 13 16,3-5-20-16,4-7 5 0,-6 7 0 16,6-7 5-16,0 0-23 0,0 0 12 0,0 0-9 15,0 0-6-15,0 0-9 16,0 0 6-16,0 0-12 0,0 0 0 0,0 0-20 0,0 0 30 16,0 0-28-16,0 0 21 0,16-32-29 0,-10 21 11 15,3 4-13-15,-2-4 20 0,2 0 3 16,-1-2 3-16,2 2 25 0,-1 0-15 0,2-1-24 0,-3 0 29 15,2 0 5 1,0 0 13-16,1 1-28 0,-2 0 14 0,-1-1 32 0,2 3 18 16,0-1-8-16,-4 0 20 0,0 3-12 15,-1 0 15-15,-5 7 10 0,10-12 18 0,-10 12-23 16,6-8 13-16,-6 8-18 16,4-9 7-16,-4 9-27 0,0 0 12 0,4-10-12 0,-4 10 17 15,0 0 6-15,0 0-24 0,0 0 1 0,0 0 7 16,0 0-28-16,0 0 25 0,0 0-25 15,0 0 16-15,0 0-24 0,-27 19 28 0,23-11-4 0,0 3-3 16,-3 1-13 0,1 2 5-16,1 0-8 0,-1 3 6 0,2-2 10 0,-1 1 15 15,2-2-3-15,1 1-32 0,-1 1 9 16,0-1 3-16,3-1-23 0,0 0 26 0,0-2-11 16,0 2-4-16,1-3 9 15,1 2-12-15,1-2-13 0,-1-1 5 0,1 0-23 0,3-2 26 16,-1 2-8-16,3-3 5 0,-8-7 15 0,11 12 6 15,-2-6-6-15,0-2 16 0,1 0-31 16,0-1 11-16,1-1-4 0,-11-2-1 0,23 1 9 16,-12 0-25-16,-11-1-13 15,21-1 5-15,-8 0-5 0,-1 0 5 0,-12 1-28 0,19-5 13 16,-9 4-18-16,-10 1 18 0,19-4-3 16,-19 4-20-16,12-2-29 0,-12 2 16 0,13-3-10 15,-13 3-5-15,10-3-29 0,-10 3-15 0,0 0-33 0,0 0-202 16</inkml:trace>
  <inkml:trace contextRef="#ctx0" brushRef="#br0" timeOffset="5019.78">5935 3453 524 0,'0'0'208'0,"4"-8"-32"16,-4 8 6-16,0 0-3 16,0 0-36-16,0 0 8 0,0 0-33 0,0 0 15 0,0 0-20 15,0 0 7-15,0 0-22 0,0 0 9 0,0 0-20 16,0 0 0-16,0 0-10 0,0 0 10 15,0 0-21-15,0 0 9 0,-7-17-9 0,7 17-7 0,0 0-13 16,0 0-13-16,0 0 6 16,0 0-1-16,0 0-15 0,0 0 5 0,-21 4-33 15,21-4 5-15,0 0-7 0,-19 11 17 16,10-4-23-16,1-1 16 0,-2 1-8 0,-1 1 10 16,1 2-26-16,-1-2 6 15,-2 2-13-15,0 1-6 0,2-1 14 0,-1 1-6 0,0-1 3 16,0 1-18-16,0 0-7 0,1 0-1 0,0-1-25 15,-1-1 18-15,4 0-1 0,-2-2 14 16,3-2-1-16,0 2 1 0,-1-1-6 0,8-6 23 0,-11 9-50 16,11-9 55-16,-8 7-12 15,8-7-8-15,-7 7 10 0,7-7 3 0,0 0 0 16,-6 7-16-16,6-7 9 0,0 0 4 16,0 0-8-16,0 0 22 0,0 0 6 0,0 0-9 15,0 0 17-15,0 0 1 0,0 0-1 0,0 0-7 0,0 0-21 16,0 0 26-16,0 0-8 15,0 0 0-15,0 0-15 0,23 4 44 0,-23-4-27 16,0 0 9-16,15 1-37 0,-15-1 42 16,12 1-21-16,-12-1 13 0,14 3 8 0,-14-3 2 0,12 4-10 15,-12-4 5-15,17 6 5 16,-10-4 13-16,2 2-13 0,-9-4-16 0,17 11 11 16,-9-5 6-16,1 0-6 0,0-1 5 0,0 1-8 0,0-1-7 15,-1 1 23-15,1 1-3 16,-2-3 0-16,0 3-7 0,0-2-8 0,1 0 5 0,-1 1 12 15,-7-6 6-15,10 9-18 16,-4-5-2-16,-6-4 4 0,10 7 26 16,-10-7-15-16,8 7-8 0,-8-7-30 0,8 5 25 15,-8-5-16-15,7 7 19 0,-7-7-23 0,0 0 7 0,11 6-38 16,-11-6-42 0,0 0-17-16,8 5-20 0,-8-5-382 0,0 0 13 0</inkml:trace>
  <inkml:trace contextRef="#ctx0" brushRef="#br0" timeOffset="10599.81">6430 3459 511 0,'0'0'226'0,"0"0"4"0,0 0 6 16,0 0-44-16,0 0-11 0,0 0-4 0,0 0-16 0,0 0 3 15,-3-10-13-15,3 10-13 0,0 0-33 16,0 0 13-16,0 0-31 0,0 0 18 0,0 0-49 16,0 0 1-16,0 0-19 15,0 0 16-15,0 0-24 0,0 0 6 0,0 0-15 0,0 0 7 16,0 0-23-16,0 0 36 0,0 0-28 0,0 0 5 15,0 0-13-15,0 0 33 0,7 31-48 16,-7-31 7-16,6 15-12 0,-1-7-5 0,-1 1-9 16,0 0 4-16,1 1-1 15,0-3-15-15,0 2-30 0,2 0 30 0,0-2 12 0,0 0-4 16,0 0 10-16,0 0 21 0,1-3-24 16,1 1 11-16,-9-5-11 0,17 7 16 0,-10-5-26 15,-7-2-2-15,16 1-6 0,-16-1 3 0,16 0 0 0,-16 0-20 16,15-2 9-16,-15 2-1 15,14-5-4-15,-7 0 4 0,0 0-6 0,-7 5 2 16,11-9 4-16,-11 9 35 0,9-11-23 16,-7 6 10-16,-2 5 8 0,6-11 26 0,-6 11 2 15,5-11-26-15,-5 11 14 16,1-8-22-16,-1 8 4 0,0 0 33 0,4-13-1 0,-4 13 6 16,0 0-39-16,0 0 24 0,3-11 30 0,-3 11-36 15,0 0 1-15,0 0-1 0,0 0-2 16,0 0 20-16,0 0-2 0,0 0 7 0,0 0-12 0,-10 34 22 15,7-22 11 1,0 5-10-16,-1 0 7 0,0 5 18 0,-2 0-10 0,-2 2-5 16,1 5-8-16,-2 0 8 0,0 1-16 15,-3 2 24-15,2-1-11 16,-7 9 13-16,3-6-38 0,0-7 12 0,5 1-7 16,-2-2-3-16,0-5-12 0,2-1 25 0,2-1-15 0,0-3 38 15,1-1-16-15,-1-1-14 0,3-2-29 0,0-2-5 16,0-1 0-16,1 0 8 0,3-9-52 15,-3 14-2-15,3-14 21 0,-4 11-16 16,4-11 21-16,0 0-19 0,0 0-86 16,0 0-8-16,10 7-138 0,-10-7-259 0,0 0-2 0,0 0 68 15</inkml:trace>
  <inkml:trace contextRef="#ctx0" brushRef="#br0" timeOffset="11209.55">6801 3128 593 0,'5'-9'192'0,"-5"9"-18"0,0 0-33 0,0 0-33 16,0 0 9-16,0 0-14 16,0 0-3-16,0 0 5 0,11-5-21 0,-11 5-38 0,0 0 31 15,0 0-11-15,0 0-4 0,21 18-19 0,-14-12-9 16,0 2 7-16,2 1-3 0,0-1-10 15,1 5 5-15,-1-1-12 0,1 2 2 16,0 1 3-16,-2 2 4 0,4 0-4 16,-1 3 5-16,-1 1-6 0,-2 1 14 0,3 1-24 0,-2 6-12 15,-2 0 12-15,0 2 0 0,0 2-10 16,-3-1 13-16,-1 2-20 0,0-3 15 0,1 1-8 16,-4-3-8-16,2 0-5 15,-2 0 16-15,-2-1-23 0,-1 0 20 0,-1 4-18 0,0 0-2 16,-4-2-6-16,-1 0-2 0,-2-1-38 0,0-1-26 15,0-2-26-15,-1 1-41 0,-2-1-14 16,-1-2-53-16,0-2-342 0,-1 1 97 0,2-7-10 16</inkml:trace>
  <inkml:trace contextRef="#ctx0" brushRef="#br0" timeOffset="14300.91">3734 4907 570 0,'-14'-2'190'0,"14"2"-34"0,0 0 23 0,0 0-41 16,-14-4-7-16,14 4 2 15,0 0-15-15,0 0-29 0,-16-1 6 0,16 1-21 0,0 0 3 16,0 0-3-16,-16 2-2 16,16-2-11-16,-11 4 14 0,11-4-37 0,-11 5 18 15,11-5-7-15,-13 6-11 0,8-1-15 0,5-5 36 0,-12 13-31 16,4-6 16-16,-2 2-16 15,3 0 8-15,-3 2-8 0,3 0-10 0,-1 2 5 0,0-1 13 16,1 1-18-16,1-1 0 0,0 2 0 16,1 0 10-16,0 0-10 15,2-2-18-15,0 1-5 0,2-1 2 0,1 2 16 16,0-2 15-16,0 1-5 0,1-2 5 0,3 0-10 16,-1 2 8-16,3-2-1 0,1-1-9 0,-2 0-6 0,2-1 21 15,-1-2-24-15,2 1-4 0,1-2-11 16,1-1-10-16,-1 0-30 0,2-1 14 0,-1-2-17 15,-10-2 0-15,21 3-5 16,-11-3-24-16,-10 0-14 0,21-3-9 0,-11 2-7 0,-10 1-31 16,18-5-17-1,-11 2 9-15,-7 3 3 0,18-8 13 0,-12 4-67 0,-6 4-22 0,13-9 40 16,-13 9 46-16,10-8-2 16,-7 2 2-16,-3 6 29 0,11-12 30 0,-7 7 49 15,-4 5-21-15,9-14 47 0,-5 8 9 0,-4 6 22 0,8-11 6 16,-8 11 37-16,8-11 2 0,-4 5 8 15,-4 6 5-15,6-8 0 0,-6 8-25 16,0 0-8-16,8-11 30 0,-8 11-2 16,0 0-23-16,10-6 15 0,-10 6-25 0,0 0 30 15,0 0-5-15,0 0-15 0,14 1-3 16,-14-1-12-16,0 0 12 0,13 8-12 0,-13-8 7 0,5 8 28 16,-5-8-15-16,6 12-5 15,-6-12 5-15,6 15 21 0,-3-5-26 0,0 0-13 16,-1 1 15-16,2 2-12 0,-1-1 10 0,-3 1-13 15,2 2 5-15,-1-1 10 0,0 2-12 16,-1-1-16-16,0 0 21 0,0 0-3 0,0-1-2 0,2 0-26 16,-2-1-5-16,1-1 0 15,-1 0-26-15,2-2-5 0,-2-10-18 0,3 18 3 16,-2-10-33-16,-1-8 7 0,4 11-15 16,-4-11-49-16,9 9-25 0,-9-9-39 0,8 2-48 15,-8-2-379-15,0 0 35 0,17-3 67 0</inkml:trace>
  <inkml:trace contextRef="#ctx0" brushRef="#br0" timeOffset="14859.74">4025 5020 430 0,'0'0'163'0,"-14"-3"-37"0,14 3 15 16,0 0-8-16,0 0 0 0,-14 14-33 15,14-14-3-15,-6 12-5 0,3-3 0 0,0 0 26 0,3-9-21 16,-4 18-5 0,4-6-25-16,-1-1 7 0,-2-1-18 0,3-10 8 0,3 24-18 15,-2-14 11-15,2 3-3 0,-2-4 10 0,2 2-3 16,0 1-20-16,1-1 23 0,-1-2-3 15,2 0-4-15,-1-1-19 0,1 0 6 0,1-1 7 16,-6-7 0-16,10 10-23 16,-1-4 23-16,-1-3-10 0,-8-3-2 0,14 5 4 0,-14-5-15 15,17 1-5-15,-17-1 11 0,16 0 9 16,-16 0-15-16,16-6 8 0,-6 3-15 0,-10 3 4 16,19-9 3-16,-11 2 6 15,-1 2-16-15,1-2-6 0,0 0 6 0,-3-2 18 0,3 1-31 16,-4-2 8-16,0 0 2 0,-1 1 14 0,1-2-12 15,-1 1-1-15,-3 10-6 0,-2-22 3 16,1 11-11-16,-3-1 4 0,1 1-1 0,-1 0-5 16,0-1 2-16,-2 2 8 15,2 1-2-15,-2-1 0 0,-2 2-3 0,2 1 15 0,-3 0-17 16,2 1 10-16,7 6-23 0,-17-9 4 16,10 7-17-16,7 2 29 0,-18-4-6 15,18 4-29-15,-19 3-14 0,19-3 12 0,-16 2-5 0,7 2-12 0,-1 1-16 16,2 0 18-1,8-5-26-15,-13 10 8 0,7-5-36 0,6-5-5 0,-9 12-7 16,6-5-16-16,3-7 5 0,-2 13-59 16,2-13 0-16,0 14-30 0,0-14-380 0,6 13 19 15,-2-8 79-15</inkml:trace>
  <inkml:trace contextRef="#ctx0" brushRef="#br0" timeOffset="15159.8">4412 5010 693 0,'0'0'243'16,"0"0"-38"-16,0 0 5 0,0 0-13 0,0 0-5 0,0 0-10 15,0 0-47-15,0 0-4 0,0 0 2 0,0 22-18 16,0-22-7-16,-1 15-21 0,1-15 23 15,-4 20-20-15,2-9-19 0,1 2 29 0,1-1-31 16,-3 2-2-16,3-2-19 16,-1 2-4-16,-1 2 10 0,2-4-21 0,-1 1 15 0,1 0-27 15,0-1-13-15,0-12-26 16,0 20-33-16,1-9 7 0,-1-1-28 0,2 0-48 0,-2-10-82 16,4 14-29-16,-4-14-439 15,7 11 91-15,-7-11 21 0,8 3 23 0</inkml:trace>
  <inkml:trace contextRef="#ctx0" brushRef="#br0" timeOffset="15399.81">4298 5037 701 0,'-4'-9'271'0,"4"9"-35"15,0 0-24-15,-5-11-22 0,5 11-16 0,0 0-21 0,0 0-12 16,10-17 2-16,-1 10-10 0,1 2-38 16,0-1-16-16,0 1-22 0,3-1-3 0,3 1-57 15,0-1-41-15,1 1-60 16,1-1-50-16,1 0-33 0,-1 1 5 0,0 2-35 0,1-1-129 16,-3 0-25-16,0 2-146 15,1 1 69-15</inkml:trace>
  <inkml:trace contextRef="#ctx0" brushRef="#br0" timeOffset="15799.37">4691 4963 294 0,'0'0'133'16,"-2"14"3"-16,2-14-31 15,-4 15 25-15,4-15-7 0,-4 17-28 0,3-6 7 0,-1-2 26 16,-1 2-26-16,2 1 9 16,1 1-12-16,-1-2 19 0,1 1-5 0,-2 2-31 15,2-1 10-15,0 0-21 0,2 0-4 0,-1 2 0 0,0-1-24 16,2 1 3-16,1-3-15 0,-1 3 17 15,4-2-9-15,-1 0 15 0,0 0-8 0,-1-3 2 16,1 0-14-16,4-3 17 16,-3 2-8-16,3-3 16 0,1 1-28 0,-1-3 12 15,1 1-17-15,0-3 20 0,1-1-7 16,-12-1-14-16,21 0 16 0,-21 0-5 0,24-2-8 0,-13-4 16 16,2 3-34-16,0-2 33 15,-3 0-7-15,0-2 0 0,1-1-13 0,-3-1 5 16,1-1-5-16,-2 0 5 0,-1 0-5 0,-2-1 21 0,0 0-24 15,-2-2 11-15,-2 1 0 16,0-1-8-16,0 13 10 0,-3-25 0 0,0 13-4 0,-1-3-14 16,-2 2 8-16,-2 1 5 15,0-1 5-15,1 2-25 0,-1 0 2 0,-2 0-25 16,2 4-16-16,-1 1-30 0,-5-1-13 16,4 0-62-16,-2 4-7 0,1-1-24 0,11 4-63 0,-24-7-52 15,16 6-358-15,8 1 39 0,-21 1 61 0,21-1 35 16</inkml:trace>
  <inkml:trace contextRef="#ctx0" brushRef="#br0" timeOffset="18379.21">5957 4890 657 0,'0'0'190'0,"0"0"12"16,0 0 5-16,0 0-30 0,0 0-18 16,0 0-21-16,0 0-2 0,0 0-6 0,0 0-5 0,0 0-12 15,0 0 0-15,0 0-21 16,0 0 5-16,0 0-33 0,0 0 15 16,0 0-7-16,0 0 8 0,0 0-34 0,0 0 10 0,0 0-25 0,0 0-11 15,0 0 11-15,-15-15-18 16,15 15-6-16,0 0 16 0,0 0-33 0,0 0 10 0,0 0-18 15,0 0 0-15,0 0 3 16,0 0 15-16,0 0-5 0,0 0 28 0,-4 17-31 16,4-17 13-16,-3 11-15 0,3-11 13 15,-3 15 14-15,1-6-14 0,0 1-11 0,2-10 11 0,-5 22-11 16,2-13 24 0,2 2-24-16,-4 1 8 0,3-2-18 0,1 1 23 0,-2 1-7 15,0-2 14-15,0-1-14 0,3-9 7 0,-4 20-5 0,1-11 10 16,2 0-7-16,-2 1-1 15,3-10-4-15,-4 15 9 0,2-6-9 0,2-9 10 0,-2 12-11 16,2-12 26-16,-2 11-26 16,2-11 14-16,-1 11 9 0,1-11-17 0,0 0-1 15,-2 13-9-15,2-13 9 0,0 0 14 16,0 12-27-16,0-12 29 0,0 0-33 0,0 0 25 0,3 12 18 16,-3-12-30-16,0 0-1 0,8 7 6 0,-8-7 4 15,0 0 9-15,12 4-6 16,-12-4 5-16,11 2-2 0,-11-2-8 0,0 0 5 15,21-2 16-15,-21 2-26 0,17 0 10 16,-17 0-10-16,19-1 8 0,-9 0-5 0,-10 1-1 0,19 0 6 16,-9-2-18-16,-10 2 15 15,19-1 7-15,-19 1-1 0,16 0-11 0,-16 0-16 16,16 0 19-16,-16 0-8 0,16-1 5 16,-16 1-5-16,12 1-8 0,-12-1 8 0,13 1 15 15,-13-1-28-15,0 0 21 0,13 2-24 0,-13-2-4 0,0 0 19 16,0 0-14-16,13 1 2 15,-13-1-5-15,0 0 5 0,0 0-15 0,0 0 0 16,14 3-34-16,-14-3-23 0,0 0 3 16,0 0-2-16,0 0-14 0,0 0-45 0,0 0-1 0,7 4-25 15,-7-4-18 1,0 0 3-16,0 0-318 0,0 0-7 0,0 0 25 16</inkml:trace>
  <inkml:trace contextRef="#ctx0" brushRef="#br0" timeOffset="19559.87">6307 5204 419 0,'0'0'144'0,"0"0"-11"0,0 0 10 16,0 0-23-16,0 0-10 0,0 0-17 0,0 0 12 0,0 0-21 15,-15-11 8-15,15 11-2 16,0 0-13-16,0 0-3 0,0 0 36 16,0 0-31-16,0 0 11 0,0 0-44 0,0 0 31 0,0 0-3 0,0 0-2 15,0 0-11-15,0 0 6 16,0 0-27-16,-1-11 14 0,1 11-5 0,0 0-8 0,0 0-16 15,0 0 32-15,0 0-27 16,0 0-4-16,0 0 7 0,0 0 21 0,0 0-23 16,0 0 0-16,0 0-16 0,7-17-5 15,-7 17 5-15,0 0-4 0,0 0 12 0,0 0 2 0,6-8-9 16,-6 8-4 0,0 0 12-16,0 0-27 0,8-7-7 0,-8 7 20 0,0 0-2 15,10-5-6-15,-10 5-12 0,0 0 0 0,11-5 12 0,-11 5 6 16,0 0-21-16,15-3 18 15,-15 3 0-15,0 0-12 0,12-2-1 0,-12 2-5 0,0 0 13 16,14 0-15-16,-14 0 17 16,0 0-7-16,16 1 21 0,-16-1-14 0,11 2-9 15,-11-2-4-15,0 0-4 0,14 5 10 16,-14-5-16-16,10 6 3 0,-10-6-10 0,7 5 8 0,-7-5 4 16,8 8-22-1,-8-8-18-15,5 9-18 0,-5-9-6 0,3 8-9 0,-3-8 12 16,0 0 15-16,-2 16-9 0,2-16 30 0,-5 12 7 15,5-12-4-15,-6 13-3 0,6-13 16 16,-7 14 1-16,4-8 12 0,3-6-19 0,-11 13 21 0,5-7 2 16,-1 0-2-16,0 0 7 15,7-6 3-15,-13 13-15 0,5-9 0 0,8-4 4 16,-11 11 16-16,5-8-17 0,6-3 19 16,-11 8 4-16,11-8 1 0,-10 7-12 0,10-7 11 15,-7 5-11-15,7-5 17 0,0 0-27 0,-8 6 44 0,8-6-24 16,0 0 5-16,0 0-12 15,-8 7 2-15,8-7 0 0,0 0 13 0,0 0-13 16,0 0 15-16,0 0-4 0,0 0 15 16,0 0-21-16,0 0 5 0,0 0-2 0,0 0-8 0,0 0 16 15,0 0 2 1,26 6-8-16,-26-6 5 0,14 0-12 0,-14 0 2 0,14-1-15 16,-14 1 36-16,18-2-16 0,-18 2 3 15,22-1 5-15,-11 0 16 0,2 0-32 0,-13 1 11 16,25-1-2-16,-12-1 9 0,1 2-20 0,-1-1 26 0,-13 1-31 15,26 0 5-15,-12 0-5 16,-2 0 0-16,-12 0-10 0,22 1 7 0,-12-1 8 16,-10 0-5-16,20 0 3 0,-11 2 10 15,-9-2-13-15,14 0 15 0,-14 0-35 0,14 0 20 0,-14 0 5 16,0 0-21 0,14 1-17-16,-14-1-21 0,0 0-10 0,0 0-20 0,15 2-54 15,-15-2 38-15,0 0 0 0,0 0-13 0,0 0-25 16,8 4 18-16,-8-4-23 0,0 0 20 15,0 0-356-15,0 0 0 0</inkml:trace>
  <inkml:trace contextRef="#ctx0" brushRef="#br0" timeOffset="25100.09">4080 6379 821 0,'0'0'325'15,"0"0"-33"-15,0 0-23 16,0 0-13-16,0 0-18 0,-14-1-5 0,14 1-23 0,0 0-11 16,0 0-20-16,0 0-10 0,0 0-10 0,0 0-31 15,0 0-25-15,0 0 1 0,0 0-29 16,0 0 14-16,0 0-25 0,0 0-2 0,0 0 4 15,0 0-17-15,0 0-3 16,0 0-18-16,0 0-5 0,0 0 8 0,26 23 17 0,-21-17-19 16,5 2-14-16,-1 2-5 0,-2-3 16 15,1 6-8-15,1-4 2 0,1 3-10 0,0 0-10 16,-1-3 0-16,0 3-25 16,-1-2 22-16,2-1-9 0,-3 0-22 0,2 0-12 15,-4 1-2-15,7-2-24 0,-4 4 8 0,-2-4-18 0,1-1 3 16,0 2-31-16,0-2-16 0,0-1-30 15,-1 2-49-15,0-1-38 0,-6-7-39 0,11 10-378 16,-7-6 38-16,-4-4 33 16,8 6 77-16</inkml:trace>
  <inkml:trace contextRef="#ctx0" brushRef="#br0" timeOffset="25429.51">4326 6424 639 0,'0'0'215'16,"0"0"-56"-16,-14-6 2 16,14 6-27-16,0 0-17 0,0 0 1 0,0 0-16 0,-23 9 11 15,15-2-3-15,1-1 5 0,0 3 0 0,0 1-10 16,-4 2-5-16,1 1 0 15,-3 4-13-15,-1 2 0 0,1-1-20 0,-2 1 4 0,-1 3-12 16,3-2-2-16,-2 2 1 16,1-2-14-16,2 0 17 0,1-2-20 0,-2 0 5 0,0-1 6 15,5-3-27-15,0-2-12 16,0 0-13-16,3-2-26 0,-4-1 3 0,5-1-13 16,4-8-35-16,-7 17-24 0,4-11-18 0,3-6-17 0,-1 11-62 15,1-11 20-15,0 0-378 0,0 0-59 16,0 0 61-16,11 8 80 0</inkml:trace>
  <inkml:trace contextRef="#ctx0" brushRef="#br0" timeOffset="25829.08">4649 6484 752 0,'0'0'228'0,"0"0"5"15,0 0-41-15,9-5 0 0,-9 5-23 16,0 0 2-16,0 0-22 0,0 0-19 0,0 0-15 16,13-3-5-16,-13 3-17 15,0 0 1-15,13-2-2 0,-13 2-17 0,12-2-6 0,-12 2-8 16,16-2 8-16,-16 2-30 16,17-2-29-16,-17 2-7 0,20-3-16 0,-10 2-21 0,-10 1-24 15,21-3-14-15,-13 2-10 0,-8 1-28 0,19 0-3 0,-19 0-22 16,18-1-24-1,-18 1 0-15,17 2-40 0,-17-2-22 0,13 3-337 0,-6-1 85 16,-7-2-13-16</inkml:trace>
  <inkml:trace contextRef="#ctx0" brushRef="#br0" timeOffset="26100.04">4660 6695 619 0,'-7'6'223'16,"7"-6"2"-16,0 0-25 0,0 0 7 0,0 0-25 0,0 0 4 15,0 0-6-15,0 0-24 0,0 0-33 0,0 0-13 16,35-4-13-16,-35 4 5 0,18-6-43 15,-5 4-25-15,-2-1-47 0,1 1-41 0,2-3-20 16,-1 3-77-16,1 0-28 16,0-2-26-16,-3 1-100 0,3 1-243 0,0-2 16 0,1 1 99 15</inkml:trace>
  <inkml:trace contextRef="#ctx0" brushRef="#br0" timeOffset="26509.69">5238 6395 673 0,'0'0'276'0,"0"0"-20"0,0 0-46 16,-3-14-13-16,3 14-23 0,0 0 5 0,0 0 8 15,0 0-28-15,0 0-29 16,0 0 14-16,0 0-19 0,0 0 3 0,0 0-8 0,-16 31-20 16,14-23 13-16,2-8-16 0,-5 21-20 15,0-10 15-15,2 4-18 0,-1-3-2 0,0 4 13 16,-1-1-39-16,1 1 5 0,1 0-5 0,-1 1-3 0,-1-1-30 15,2 1-26-15,0-1 3 16,0-1-8-16,1-2-10 0,1 0-41 0,1-2-3 16,0-11-35-16,0 21-34 0,3-12-38 15,-2 0-54-15,-1-9-136 0,7 12-237 0,0-7 14 16,-7-5 50-16,12 5 30 16</inkml:trace>
  <inkml:trace contextRef="#ctx0" brushRef="#br0" timeOffset="26959.83">5423 6460 412 0,'0'0'189'0,"-10"10"-10"0,4-2 13 0,1-1-36 15,-3 1-5-15,2-1 16 0,0 3-34 16,0 0 0-16,2-1-8 0,-3 4-22 0,3-3 9 0,0 0-25 16,-1 2-5-16,3-2 8 15,0 0-29-15,2-10-2 0,-3 18-18 0,3-7 41 16,0-11-28-16,5 15-11 0,-4-7-15 16,3-1 29-16,-4-7-14 0,13 13 11 0,-6-8 0 15,3 0-18-15,-1-2 17 0,2 0-22 0,0 0 0 0,-11-3 12 16,24 0-17-16,-12 0 0 15,3-3-3-15,-4 0-5 0,2 1 5 0,-3-3-18 16,0 1 7-16,1-2 1 0,-3 0-13 16,0 0 5-16,0-3-17 0,-4 0 19 0,0 2-17 0,-4 7 18 15,5-19-24-15,-7 10 9 16,2 9-24-16,-5-21 23 0,-1 10-15 0,2 0 33 16,-5 0-35-16,1 0-1 0,-2 3-17 15,0-3 2-15,0 2 18 0,-1 4-39 0,1-1-27 16,-1-1 9-16,-1 2-9 0,4 0-37 0,-2 1-37 0,10 4 27 15,-18-7-59-15,18 7 21 16,-13-4 28-16,13 4-53 0,-10-2-247 0,10 2-45 16,0 0 56-16</inkml:trace>
  <inkml:trace contextRef="#ctx0" brushRef="#br0" timeOffset="27429.86">5729 6456 455 0,'2'11'192'0,"-2"-11"-13"0,0 14 18 0,0-14-30 16,-2 15-16-1,2-15 0-15,-2 19-21 0,1-8 6 0,1-11-23 0,-2 21 15 16,2-9-41-16,0-1 12 0,-1 0-19 0,2 2 22 0,1-3-28 15,-1 3 19-15,1-3-29 16,0 1 2-16,2 1-12 0,1-1 2 0,0-2-2 0,1 0-8 16,1 1 3-16,1-2 15 15,1 0-21-15,0-2 6 0,1 1-6 0,2-3 29 16,0 1-39-16,1-4-5 0,0 3 8 16,1-4-2-16,1 0-11 0,-1-3-6 0,1 1 1 0,0-1 8 15,1-2-3-15,-1 0-13 0,1-2-15 0,-1 0 8 16,-3-1 7-16,1 0 0 15,-3-1-7-15,0-1 4 0,-3-2-19 0,-1 2 27 0,-3-1-10 16,0-1 21-16,-3-2-24 16,-2 0 39-16,-2-1-51 0,1-1 20 0,-1 2-15 0,-4-1 0 15,1 1 2-15,0 0-14 16,-3 3-27-16,0-1 0 0,-1 1-30 0,1 1-3 16,-1 0-30-16,1 1-47 0,-3 2-40 0,2 1-19 15,0 3-12-15,-2-1-10 0,0 3-398 0,13 1 60 16,-20-2 38-16</inkml:trace>
  <inkml:trace contextRef="#ctx0" brushRef="#br0" timeOffset="29749.9">2292 7516 501 0,'0'0'195'0,"0"0"2"15,0 0-26-15,0 0 1 0,-3-11-11 16,3 11-18-16,0 0 14 0,0 0-24 0,0 0-8 15,-3-10-15-15,3 10-7 16,0 0 4-16,0 0-22 0,0 0-9 0,0 0 9 16,0 0-24-16,-6-9-4 0,6 9-32 15,0 0-2-15,0 0-2 0,0 0 4 0,0 0-17 0,0 0 5 16,0 0-6 0,0 0-4-16,0 0 2 0,0 0 13 0,0 0-23 0,-8 29 25 15,7-17-17-15,0 0 7 0,-2 3-2 0,0 4 10 0,0 0 2 16,-1 3-20-16,0 2 5 15,-2 1 13-15,2-2-15 0,-1 2 17 0,3-1-20 0,-3-1-5 16,2-3 3-16,1 0 17 16,0-1-5-16,0-4-7 0,0 0-6 0,2-1 19 15,-3 0-29-15,3-3 18 0,0 1-15 16,0-12 12-16,0 19-17 0,0-11 23 0,0-8-37 16,5 15 27-16,-1-7-6 0,-4-8 6 0,7 13-4 0,-2-7 14 15,3-2-3-15,-1 2 16 16,2-2-3-16,1-1 10 0,-10-3-10 0,23 4 2 15,-10-4-17-15,1 0-6 0,-14 0 3 16,28-2-31-16,-14 1-22 0,2 0-27 0,-5-1-50 0,3 1-11 16,0 0-69-1,-1 0-18-15,-13 1-74 0,21-1-228 0,-8 0-10 0,-13 1 44 16</inkml:trace>
  <inkml:trace contextRef="#ctx0" brushRef="#br0" timeOffset="30329.55">2643 7850 757 0,'0'0'279'0,"0"0"-18"0,0 0-12 16,-9-5-27-16,9 5-17 0,0 0-8 15,0 0-25-15,0 0-44 0,0 0-3 0,0 0-12 16,0 0 22-16,0 0-37 16,0 0-11-16,0 0-18 0,0 0 33 0,0 0-33 0,0 0-2 15,0 0-24-15,0 0 6 0,0 0-23 0,0 0 2 16,0 0-16-16,34 10 9 0,-34-10-3 15,9 5-13-15,-9-5-8 0,11 6 1 0,-11-6 4 0,8 9 6 16,-3-4-16 0,-5-5-4-16,7 12-1 0,-4-4 8 0,0 2-6 0,-3-10 9 15,3 17-11-15,-3-8 16 0,0-9-1 16,-6 24-9-16,4-12-6 0,-1 2 5 0,-2 0 0 16,-1 0 6-16,-3 0-3 0,3 0-8 0,-2-3 5 0,1 3 13 15,-1 0-15-15,0-4 5 16,-1 2-8-16,2 0 16 0,1-3 2 0,-1 0 3 15,0-2-11-15,3 1 3 0,4-8 5 16,-7 12 0-16,2-7 8 0,5-5-18 0,-6 9 20 16,6-9-7-16,0 0-34 15,-6 9 8-15,6-9-12 0,0 0 32 0,0 0-9 0,0 0 12 16,12 12 5-16,-12-12-2 0,10 1 7 16,-10-1-7-16,17-1-3 0,-17 1-8 0,17-3 3 15,-17 3-18-15,23-4 6 0,-12 1-22 0,2 0-32 0,0-2-32 16,0 2-53-1,1-1-35-15,0-2-40 0,1 2-406 0,2 0 23 0,-4-3 28 16,1 2 61-16</inkml:trace>
  <inkml:trace contextRef="#ctx0" brushRef="#br0" timeOffset="30739.22">3010 7686 511 0,'0'0'190'16,"0"0"-37"-16,0 0 9 16,0 0-22-16,0 0-14 0,0 0 20 0,0 0-28 0,0 0 10 15,0 0-11-15,0 0 19 0,0 0-8 16,0 0-18-16,0 0-10 0,0 0 12 0,0 0-19 16,6-18-11-16,-6 18-13 15,0 0-5-15,0 0-11 0,3-10 19 0,-3 10-3 16,0 0-25-16,0 0-21 0,0 0 13 0,0 0-29 0,0 0 3 15,0-13-45-15,0 13-29 0,0 0-5 16,0 0-11-16,0 0-15 16,0 0-25-16,0 0-26 0,0 0-33 0,0 0-62 15,-28 16-17-15,28-16-300 0,-6 10 74 0,6-10 26 0</inkml:trace>
  <inkml:trace contextRef="#ctx0" brushRef="#br0" timeOffset="31209.48">3125 8002 734 0,'0'0'269'0,"0"0"-11"15,0 0-27-15,0 0-14 16,0 0-27-16,0 0-21 0,0 0-8 0,0 0-30 0,0 0 2 16,0 0-8-16,0 0-12 15,0 0-19-15,0 0-14 0,0 0 2 0,0 0 5 0,0 0-13 16,0 0-25-16,0 0-16 16,0 0 5-16,10-28 6 0,-10 28-60 0,0 0-2 15,0 0 8-15,0 0-5 0,0 0 17 0,0 0-7 0,0 0-2 16,0 0 4-16,0 0 11 0,0 0-6 15,0 0-7-15,0 0 0 0,0 0 3 0,0 0 2 16,-24 19-16-16,24-19 19 16,0 0-6-16,-6 7 16 0,6-7-3 0,0 0-2 15,0 0 5-15,-6 9-8 0,6-9 10 16,0 0-10-16,0 0 29 0,0 0-19 0,0 0-5 0,0 0 13 16,0 0-10-16,0 0 2 15,0 0-2-15,0 0-23 0,0 0 2 0,0 0-17 16,0 0-14-16,0 0 1 0,0 0-8 0,0 0-28 0,0 0-42 15,0 0-32-15,0 0-57 16,-13-19-48-16,13 19-208 0,0 0-166 0,0 0 71 16,0 0 96-16</inkml:trace>
  <inkml:trace contextRef="#ctx0" brushRef="#br0" timeOffset="32329.62">3981 7678 550 0,'0'0'169'16,"0"0"18"-16,0 0-54 0,0 0 31 0,0 0-24 0,0 0-4 16,0 0-11-16,3 15-7 0,-3-15-3 15,0 0 1-15,4 17-17 0,-1-10-4 16,-3-7-16-16,6 15 1 0,-3-6-6 0,0 0-5 0,-3-9-20 0,9 17 10 15,-6-9-11-15,1 0 3 16,2-1-17-16,-2 1-29 0,2 0-10 0,-2-2 0 16,3 0-6-16,-7-6-22 0,12 10-26 15,-7-6-7-15,-5-4-11 0,14 9 21 0,-7-7-19 16,-7-2 14-16,15 4-31 16,-15-4-6-16,15 2 32 0,-15-2 7 0,15 0-28 0,-15 0 15 15,16-4 6-15,-7 0-14 0,-9 4 4 0,17-8 9 16,-9 3 8-16,-1 1 23 0,2-3-28 15,-2 1 44-15,-7 6 10 0,13-12 10 0,-8 7 46 0,4-3 2 16,-9 8 14 0,8-11 27-16,-4 6-14 0,-4 5 7 0,6-10 15 0,-6 10-2 15,4-7-8-15,-4 7-3 0,0 0-10 16,7-11 6-16,-7 11-6 0,0 0-18 0,0 0-5 16,6-7 3-16,-6 7 5 0,0 0-15 0,0 0-16 0,0 0 23 15,0 0 5-15,0 0 3 16,0 0-8-16,0 0 3 0,-13 38-13 0,11-27 5 15,-3 0-5-15,0 4 5 0,0 1 0 16,-2 4 0-16,-3 2-18 0,2 0 11 16,-2 5-16-16,-1-2 10 0,-1 3-20 15,1 0 15-15,0-2-2 0,1 1-3 0,1-4-11 0,1 0-1 16,-1-1-19-16,1-1 5 16,2-1-22-16,-2-3 15 0,4-2-19 0,-1 2-19 0,1-4-32 15,0 1 22-15,2-2-37 0,-1-1-10 0,2-2-10 16,1-9-26-16,-1 16-33 15,1-16-51-15,1 14 22 0,-1-14-50 0,4 9-290 0,-4-9 31 16,9 4 59-16</inkml:trace>
  <inkml:trace contextRef="#ctx0" brushRef="#br0" timeOffset="32749.1">4576 7730 867 0,'0'0'341'0,"-7"-6"-32"0,7 6-27 15,0 0-8-15,0 0-8 16,0 0-51-16,0 0 0 0,0 0-31 0,0 0-22 0,0 0-32 16,0 0 1-16,0 0-24 0,0 0 6 0,0 0-21 15,0 0-15-15,0 0-16 16,0 0 16-16,0 0-28 0,0 0-6 0,0 0-2 0,0 0-41 15,0 0 3-15,27-7-29 0,-27 7-28 16,0 0-20-16,20 3-23 0,-20-3-44 16,17 1-41-16,-17-1-81 0,14 4 14 15,-14-4-316-15,14 4-96 0,-7-2 60 0,-7-2 40 16,13 5 65-16</inkml:trace>
  <inkml:trace contextRef="#ctx0" brushRef="#br0" timeOffset="32969.68">4623 7898 703 0,'0'0'226'0,"-4"8"-9"0,4-8-22 0,0 0 2 15,0 0 8-15,0 0-36 16,0 0 0-16,0 0-6 0,0 0-27 0,0 0-13 0,39-7-41 15,-39 7-31-15,20-6-79 16,-6 3-82-16,-1-3-133 0,2 4-397 0,3-3 15 0,-2-1 113 16,0 1 46-16</inkml:trace>
  <inkml:trace contextRef="#ctx0" brushRef="#br0" timeOffset="33529.14">5190 7746 737 0,'0'0'238'0,"0"0"-31"16,1-15-2-16,-1 15-5 0,0 0-6 16,0 0-30-16,7-14-3 0,-7 14-10 15,9-6-25-15,-9 6-27 0,7-5-4 0,-7 5-16 0,0 0 6 16,11-7-1-16,-11 7-22 16,13-1-29-16,-13 1 3 0,0 0-13 0,18 0-15 0,-18 0-26 15,15 2 15-15,-15-2-38 0,14 6 26 0,-9-4-31 16,-5-2 0-16,12 10-8 15,-6-4 5-15,-1 1-25 0,-1 2 10 0,-4-9-31 0,4 18 26 16,-4-7-15-16,-1 1 7 0,-2-1-13 16,0 0 21-16,-1 3-20 0,-2 1 17 0,-2-1-5 15,1 0 34-15,1 0-8 16,-3 0 4-16,0-2 24 0,2-3 0 0,0 1 18 0,1-2 31 16,-1 1 12-16,1-2 1 0,-1 1-3 0,7-8 38 15,-7 13-46-15,3-7 15 16,4-6 1-16,-6 9 2 0,6-9-20 0,-5 7-6 0,5-7 11 15,0 0 12-15,0 0-22 16,0 0-1-16,1 16-2 0,-1-16 31 0,0 0-29 0,11 6 1 16,-11-6-3-16,13 2 2 0,-13-2-4 15,18 1-9-15,-6-1-30 0,1 0 15 0,-13 0-27 16,27 0-45-16,-8-1-50 16,-2 1-24-16,1-1-5 0,-1 1-219 0,2-1-160 0,2 1 57 15</inkml:trace>
  <inkml:trace contextRef="#ctx0" brushRef="#br0" timeOffset="34079.9">5784 7767 706 0,'0'0'212'0,"-22"3"-20"0,22-3-18 0,-12 7 1 16,12-7-1-16,-15 9 5 16,7-2-28-16,-2 0-5 0,3 0-6 0,-3 3-12 0,2-3 6 15,-1 2-40-15,2 1-4 0,0 0-1 0,0 0 16 0,1 2-2 16,2-2-34-1,0 0-8-15,1 2-9 0,-2-2 6 0,3 0-9 0,2-10 12 16,0 18-20-16,0-7 5 0,0-11-17 16,2 14 14-16,3-5-17 0,-5-9 17 0,8 14-2 15,-3-9 16-15,-5-5-22 16,13 9 11-16,-7-6-28 0,-6-3 23 0,16 3-10 0,-16-3-8 16,15-3-2-16,-15 3 2 15,15-3-3-15,-15 3-7 0,17-8 5 0,-10 3 12 0,0-1-17 16,-1-2 3-16,0-1-4 0,0 1-6 0,-2-3 14 15,-1 1-10-15,0 0-10 16,-1-2-2-16,-2 12 7 0,-2-22-3 0,1 10-22 0,-2 1 22 16,0 0 1-16,-1 0-13 0,-1 0 30 15,-1 2-58-15,0 1 5 0,-1 0-6 0,0 0-12 16,7 8-3-16,-17-11-20 16,8 6-5-16,9 5-3 0,-14-7-13 0,4 6-23 15,10 1 6-15,-13-1-11 0,13 1 8 0,0 0-31 0,0 0-21 16,-19 6-9-16,19-6-21 0,0 0-21 15,-6 8-99-15,6-8-131 0,0 0-118 0,0 0 59 16</inkml:trace>
  <inkml:trace contextRef="#ctx0" brushRef="#br0" timeOffset="34529.38">5967 7814 558 0,'0'0'238'0,"0"0"0"0,10 3-28 0,-10-3-29 16,0 0-7-16,0 0-23 15,6 11-7-15,-6-11-11 0,0 11-15 0,0-11-1 0,0 0-25 16,0 18 34-16,0-18-29 16,-2 20-18-16,0-9 8 0,2-11-12 0,0 22-22 0,0-9 6 15,0-1 3-15,-2 1 2 0,4-1-8 0,-2 0-18 16,4 2 16-16,-3 0-15 15,2-1 19-15,0 0-17 0,0 3-5 0,1-6-13 0,2 4 3 16,-1-3-11-16,2 1-2 0,0-1-3 16,1-2 18-16,-1-1-22 0,2-1 12 0,1-2-18 15,2 0 17-15,0-1-4 16,0-2-8-16,0 1-12 0,1-3 32 0,1-1-12 0,0-2 13 16,-1-1-14-16,1 0 4 15,0-2-11-15,0-1-3 0,-2-2-9 0,1-1-3 0,-2-1-3 16,-1-1 8-16,-2-2-16 0,1 0 14 0,-4-1-11 15,0 0 2-15,-4-1 1 16,0-1-6-16,-1 3 19 0,-2-1 12 0,-3 1-15 0,0-1 0 16,-2 0-8-16,0 3-20 0,-3 1-11 15,0 0-2-15,-3 2-26 0,2 1-53 0,-3 1-36 16,-1 0-26-16,3 3-25 16,-4 0-65-16,3 2-342 0,-2 0 9 0,2-1 27 0,-1 3 127 15</inkml:trace>
  <inkml:trace contextRef="#ctx0" brushRef="#br0" timeOffset="53149.8">2597 1591 273 0,'0'0'136'0,"0"0"-18"0,0 0 0 16,0 0-16-16,0 0 39 0,0 0-6 0,0 0-30 16,0 0-7-16,0 0-1 0,0 0-15 15,0 0 2-15,0 0-12 0,0 0 5 0,0 0 2 16,-9-5-12-16,9 5-11 16,0 0 0-16,0 0-17 0,0 0 2 0,0 0-16 0,0 0 11 15,0 0-16-15,0 0-2 0,0 0-5 0,0 0 0 16,0 0-5-16,-12 23 10 15,12-23-3-15,-3 13-15 0,2-5-10 0,1-8 17 0,-3 17-9 16,3-8 17-16,0-9-7 16,0 21-11-16,-1-10 1 0,1 1-3 0,0-12-34 0,-2 21 1 15,2-11-39-15,0 1-13 0,0-11-12 16,2 20-28-16,-1-11 7 0,-1-9-16 0,3 16-53 16,0-9-312-16,-3-7 51 15</inkml:trace>
  <inkml:trace contextRef="#ctx0" brushRef="#br0" timeOffset="53529.51">2557 1420 325 0,'0'0'133'0,"0"0"-5"0,0 0 7 0,0 0-2 15,0 0-17-15,0 0 14 0,0 0-17 16,0 0-18-16,0 0 2 0,0 0 3 0,0 0-13 15,0-13-11-15,0 13-1 16,0 0-16-16,0 0-26 0,0 0 36 0,0 0-38 0,0-16-1 16,0 16 14-16,0 0-8 15,0 0-18-15,0 0 5 0,-3-9-23 0,3 9-36 0,0 0-15 16,0 0 5-16,0 0-13 16,0 0 2-16,0 0-37 0,0 0-27 15,0 0 9-15,0 0-96 0,-28 18-183 0,28-18-114 0</inkml:trace>
  <inkml:trace contextRef="#ctx0" brushRef="#br0" timeOffset="54215.96">2791 1414 378 0,'0'0'167'16,"6"12"-32"-16,-2-4 14 16,0-1-37-16,2 3 16 0,-2 0-5 0,0 1-5 0,1 3-26 15,0 1 0-15,0 1 6 0,1 5 7 0,0 3-13 16,0 0-3-16,1 6-9 15,-1 1 7-15,-2 2-8 0,1 1-2 0,1 16 2 0,-2 2-15 16,-2 1 16-16,-1 0-9 16,-2 3-17-16,1 1-5 0,-2-1-14 0,1 1 14 0,0 0-11 15,-1-3 3-15,1-11-12 16,1-4-14-16,0-3 11 0,0-4 17 0,0-3-51 16,1 0 26-16,1-2-15 0,-1-4 20 0,0-3-15 0,1-1-3 15,1 0-3-15,0-5 6 0,-2-1-26 16,2-2 38-16,2 1-9 0,-2-2 22 0,3-3 21 15,0-1-13-15,-6-6 5 16,14 5 0-16,-14-5-3 0,21-2 16 0,-9-2-23 0,-2-1 0 16,3-2 13-16,0-2-11 15,0-1-7-15,-2-3 7 0,0-1-23 0,1-2 8 0,0-2-43 16,-2-2-6-16,-1-1-20 16,-2 1 8-16,0-2-29 0,-4 3-4 0,-1 0-9 15,-2-2 11-15,-1 4-2 0,-2-2 19 0,-3 2-17 0,-2-4 8 16,0 3-3-16,-4 2 23 15,-2 0-21-15,0 2 21 0,-3 2-2 0,0 0 12 0,-3 2 11 16,1 0-8-16,-1 0-8 16,0 2 5-16,2 2-5 0,-1 0 29 0,0 1-4 15,3-2-9-15,-1 4 20 0,1-1-8 16,2 0 6-16,3-1 17 0,0 2-5 0,11 3-5 0,-15-7 0 16,8 5-20-16,7 2 12 15,-12-6 6-15,12 6-34 0,-3-10 21 0,3 10 0 16,0 0-11-16,10-18-50 0,-5 11 4 0,5-2-53 0,2-1-41 15,2-2-111-15,3 0-263 16,3-1 0-16,2-3 67 0</inkml:trace>
  <inkml:trace contextRef="#ctx0" brushRef="#br0" timeOffset="54679.81">3583 1184 657 0,'-7'-8'203'0,"7"8"-35"16,0 0-19-16,-9-7 2 0,9 7-3 15,0 0-43-15,-10-6 3 0,10 6 2 0,0 0-15 16,0 0-29-16,-22 6 14 16,13-2-1-16,2 3-30 0,-3 1 9 0,0 2-4 0,0 4 8 15,-2 2-19-15,0 3 3 0,1 3-10 0,-2 1 0 16,2 4 2-16,-2 0 11 0,3 3 0 15,2 1-6-15,-1 1 6 0,1 2-6 0,1 0-2 16,1 0 0-16,2 1-8 16,-1-2 1-16,3-4-4 0,1-1 16 0,2 0-38 0,1-1 10 15,-1-2-13-15,1-1 8 0,3-2-5 16,0-1 10-16,3 0-34 0,1-2 6 0,0-5-16 16,1 0-27-16,7-1-11 15,-2-2-36-15,1-3-36 0,2-1-10 0,2-2 8 0,-1-3-154 16,2 1-317-16,-3-3 20 0,2-2 126 0</inkml:trace>
  <inkml:trace contextRef="#ctx0" brushRef="#br0" timeOffset="55449.4">3747 1500 639 0,'0'0'177'0,"0"0"-16"15,5-14-20-15,-5 14-10 0,0 0-19 16,10-9-4-16,-10 9-34 0,9-5 3 0,-9 5 7 0,0 0-20 15,15-1 5-15,-15 1-5 16,0 0-25-16,24 7 22 0,-17-1-10 0,2-1-20 16,-2 4-3-16,0 0 13 0,-1 1-8 15,-2 1 6-15,3 3-6 0,-3 0 11 0,0 1-16 16,-1 1 8-16,-3-2 7 16,0 4-12-16,-1-1-11 0,-2-1 14 0,0 2-16 0,0-2 15 15,-2 0-10-15,2-2 8 0,-1 0-1 0,-2-2-12 16,2 1 10-16,1-4-15 15,-1 2 0-15,1-1-3 0,-2-3-2 0,5-7 15 0,-6 14-18 0,3-8 5 16,3-6-2-16,-5 10 10 16,5-10-16-16,0 0-7 0,-5 9-20 0,5-9 4 15,0 0 6-15,0 0 12 0,0 0-22 16,0 0 17-16,0 0-20 0,0 0 0 0,0 0-18 16,17-30 5-16,-10 20 0 0,0-1-23 0,0-2 15 15,2-1 3-15,2-3-8 0,-1 1 31 16,1-3-13-16,2 2 19 0,-2-1 1 0,-1-1-9 15,3 0-9-15,-3 4 14 0,-2 0 4 16,2 1 4-16,-3 1-9 0,0 2 11 0,-1 1 12 0,-1 1 9 16,-1 0-19-1,1 2 8-15,-5 7-5 0,5-11 10 0,-5 11-5 0,3-8-3 16,-3 8 3-16,0 0 8 0,0 0-5 16,0 0-19-16,0 0 24 0,0 0 2 0,0 0-20 15,-23 24 23-15,17-16 10 0,1 2-5 0,1 2 18 0,0-1 5 16,1 2-18-16,-1-1 5 15,0 2-13-15,1 1 44 0,1-2-41 0,1 2 18 16,0-2-21-16,1-1 11 0,1 2-6 16,-1 0 1-16,1-1-14 0,1-1 19 15,-1-1-13-15,2 2 0 0,1-4 2 16,0 3 5-16,1-2-9 0,-1 0-6 0,0-1 18 0,2-2-21 16,1 1-2-16,0-2-2 0,0-1-24 0,-7-5 19 0,14 8-75 15,-4-3-8-15,0-3-5 16,-10-2-7-16,18 2-8 0,-9 0-159 0,-9-2-315 0,19-2 32 15,-7 0 75-15</inkml:trace>
  <inkml:trace contextRef="#ctx0" brushRef="#br0" timeOffset="56609.67">4429 1401 803 0,'0'0'266'0,"0"0"-30"0,-11-5-26 16,11 5-41-16,0 0-8 15,0 0-15-15,0 0-26 0,0 0-25 0,0 0-11 0,0 0-17 16,0 0 7-16,0 0-15 16,0 0-13-16,0 0-13 0,0 0 19 0,0 0-19 0,0 0 5 15,0 0-2-15,16 24 23 0,-16-24-23 0,9 11 12 0,-3-5-22 16,0 1 18-1,0-1-21-15,1 0 5 0,1-1 2 0,0 1 6 0,1-2-2 16,2 1-1-16,-1 0-15 0,0-1 23 16,3-1-13-16,-3 1-18 0,0-1 31 15,1-1-26-15,-11-2 3 0,18 4-7 16,-8-3-6-16,-10-1-5 0,16 3-8 0,-16-3 21 0,15 1-13 16,-15-1 0-16,12 1 0 0,-12-1 2 0,10 3-12 15,-10-3-18-15,0 0 5 0,0 0 5 16,13 3 5-16,-13-3-10 0,0 0 3 0,0 0 35 0,5 9-28 15,-5-9 16 1,0 0-16-16,0 0 26 0,-10 19 5 0,10-19-23 0,-11 12 20 16,5-4 0-16,-1 2-20 0,-3 0 18 15,2 0 8-15,-2 1 2 0,0 0-3 0,-1 1-20 16,0 0 3-16,0 1 9 16,0-2-4-16,1 0 7 0,-1 1-2 0,2-1-3 0,1-1 1 15,1-2-19-15,-2 1-5 0,4-3-33 0,-1 2-54 16,6-8 11-16,-7 12-29 15,2-7 16-15,5-5-11 0,-5 10-15 0,5-10 18 0,0 0 5 0,-3 10-15 16,3-10-11-16,0 0-30 16,0 0-139-16,0 0-291 0,0 0 54 0,26-2 55 15</inkml:trace>
  <inkml:trace contextRef="#ctx0" brushRef="#br0" timeOffset="56969.28">4934 1501 588 0,'0'0'210'16,"0"0"-28"-16,0 0-26 0,0 0-2 16,0 0-24-16,13-1-4 0,-13 1-34 0,0 0 48 0,0 0-52 15,0 0 9 1,0 0-33-16,0 0 7 0,0 0-14 0,12 2-6 0,-12-2 0 16,12 3 16-16,-12-3-29 0,13 2 26 0,-13-2-31 0,15 3 6 15,-15-3-29-15,16 2 18 16,-8-1-10-16,-8-1-3 0,18 3-79 0,-8-2-38 0,-10-1-49 15,16 5 3-15,-16-5 7 16,14 5-49-16,-7-1 47 0,-7-4-26 0,8 7-363 16,-8-7 48-16</inkml:trace>
  <inkml:trace contextRef="#ctx0" brushRef="#br0" timeOffset="57189.55">4895 1800 396 0,'0'0'138'0,"0"0"-40"0,0 0 9 16,0 0 6-16,0 0 10 0,0 0 15 0,0 0-10 16,0 0-15-16,13 10 7 15,-13-10-23-15,15-1 8 0,-15 1-43 0,17-2-45 0,-17 2-52 16,21-4-58-16,-7 2-17 0,-1 1-43 0,2-2 38 15,0 1-379-15,4-1 18 0</inkml:trace>
  <inkml:trace contextRef="#ctx0" brushRef="#br0" timeOffset="57809.45">5425 1582 427 0,'0'0'138'15,"0"0"-5"-15,0 0 18 16,0 0-5-16,0 0-28 0,0 0-3 0,0 0-35 16,6 31 14-16,-6-31-22 0,5 13 5 0,-2-8-13 0,-3-5 5 15,7 13-18-15,-1-6 5 16,2-1-12-16,-3 0 4 0,3 1-17 0,0-2-33 0,2 0 25 15,1-1-52-15,-1-1-11 16,3-1 1-16,-3 3-7 0,3-5-18 0,-1 1 10 16,1-1-15-16,-13 0-8 0,24-3 13 15,-13 0-5-15,2 1 18 0,-3-1-10 0,1-1 27 0,-1 0-14 16,-10 4-9 0,17-10 22-16,-12 6 17 0,-5 4 25 0,11-7 11 0,-11 7 31 15,8-8-6-15,-8 8 19 0,4-6-13 0,-4 6 4 0,0 0 16 16,0 0-10-16,7-9-8 15,-7 9-28-15,0 0 26 0,0 0-13 0,0 0-3 0,0 0-15 16,0 0 8-16,0 0-1 16,0 0-45-16,-18 28 28 0,18-28 15 0,-3 20-29 15,2-6 22-15,-1-1-11 0,1 3 10 16,-1 2-17-16,2 2 25 0,-1 0-5 0,-1 1 2 0,1 4-4 16,-3 0 9-1,1 1 31-15,0 2-38 0,1-2-13 0,-4 5-7 0,0-5 15 16,2-1 2-16,-3-1-10 0,0-1 18 0,3 0-10 0,-2-6-3 15,2-1-28-15,-1-1 34 16,-1-1 2-16,1-3 15 0,2-1-5 0,-1 0 18 0,0-2-5 16,4-8 13-16,-7 10-23 15,7-10 22-15,-9 5-4 0,9-5-13 0,0 0-26 16,0 0 54-16,0 0-41 0,0 0-13 16,0 0-2-16,-14-20-46 0,14 20 2 0,2-17-8 15,-2 17-66-15,4-22-20 0,-1 9-29 0,1-2-13 0,4 0-7 16,-2-2-41-16,3-2-325 15,1-1 51-15</inkml:trace>
  <inkml:trace contextRef="#ctx0" brushRef="#br0" timeOffset="58249.83">5769 1184 414 0,'0'0'136'16,"0"0"-29"-16,0 0-4 0,0 0-42 15,0 0 8-15,0 0 8 0,0 0 20 0,0 0-48 16,0 0 7-16,31 25 3 16,-22-14 10-16,1 1-25 0,1 6 20 0,0-1-26 0,2 3 3 15,1 3-10-15,1 1 28 16,-2 2-29-16,0-1-1 0,1 1-4 0,-4 1 16 0,3 2-23 16,-2 1 26-16,-1 0-24 0,-3 2 24 0,5-2-32 0,-5 2-4 15,-3-1 15 1,0 1 15-16,1-5-27 0,-3 0 30 0,-2 1-36 0,0-3 28 15,0-2-12-15,-2 2-16 0,-1-2 18 16,-2-3 23-16,3-1-28 0,-3-1-3 0,0-3-23 16,-2-1 11-16,2 0-67 15,1-4-5-15,0 0-69 0,-2-3-6 0,0 0-53 0,6-7-345 16,-6 9 24-16</inkml:trace>
  <inkml:trace contextRef="#ctx0" brushRef="#br0" timeOffset="59929.4">7406 1755 243 0,'0'0'92'0,"0"0"3"0,0 0-37 15,0 0 4-15,0 0 2 0,0 0-13 0,0 0-15 0,0 0-41 16,0 0 61-16,0 0-38 0,0 0-21 16,0 0 11-16,0 0 15 0,0 0-15 0,0 0 7 15,0 0-5-15,0 0 19 0,0 0-19 0,0 0-8 0,0 0 1 16,0 0-49-16,0 0 41 15,0 0 41-15,0 0-59 0,0 0 7 0,0 0 8 16,0 0 1-16,0 0-6 0,0 0 36 16,0 0-31-16,0 0 3 0,0 0 15 0,0 0 16 15,0 0-34-15,0 0 29 16,0 0 10-16,0 0 4 0,0 0 17 0,0 0-37 0,0 0 8 16,0 0 8-16,0 0-3 0,0 0 3 0,0 0-42 15,0 0 19-15,0 0-31 0,0 0-15 16,0 0-65-16,0 0-255 0,0 0-105 0</inkml:trace>
  <inkml:trace contextRef="#ctx0" brushRef="#br0" timeOffset="69229.73">6910 1588 419 0,'0'0'156'15,"0"0"-12"-15,0 0-37 0,0 0 19 0,0 0-16 16,0 0 13-16,0 0-41 0,0 0 17 15,0 0-32-15,0 0 5 0,0 0-1 0,0 0-4 16,19 6-24-16,-19-6 3 16,0 0-7-16,11 7-1 0,-11-7 1 0,11 6 17 0,-4-1-2 15,0 2-6-15,2-1-7 16,-1 0-2-16,1 1 4 0,3 1 6 0,-2 2-26 0,2-2 28 16,2 3-38-16,-1-2 28 0,0 1 2 0,0-1-9 0,3 1 4 15,-2 0-12 1,1 1-1-16,0-1 11 0,-1-1-21 0,1 1 3 0,-2 0-51 15,-2-1 2-15,3 3-58 0,-4-3-14 16,0 1-53-16,-1 0 15 0,-2-1-7 0,1-3 7 16,-4 3-422-16,2-1 33 15,-6-8 51-15</inkml:trace>
  <inkml:trace contextRef="#ctx0" brushRef="#br0" timeOffset="69569.17">7184 1721 524 0,'-12'16'179'16,"-1"-3"-2"-16,0 0-23 0,5-1-19 0,-1-1 11 0,-3 1-2 16,0 1-19-16,2 1-23 15,-2 0 3-15,2-1-38 0,1 2 15 16,-5-1-13-16,4-1-26 0,0-1 19 0,-1 2-1 16,2-2-10-16,2-2-15 0,-1 0-31 0,2 0-20 15,2-1-26-15,-3 0-20 0,3-2-14 0,4-7 9 0,-6 13 2 16,6-13-13-16,-4 11-15 0,4-11-121 15,0 0-337-15,0 0 0 0</inkml:trace>
  <inkml:trace contextRef="#ctx0" brushRef="#br0" timeOffset="69899.5">7646 1657 639 0,'13'2'272'0,"-13"-2"-39"16,0 0-16-16,0 0 11 0,0 0-39 0,0 0 11 15,16-4-23-15,-16 4-6 0,0 0-4 0,17-4-39 0,-9 1-13 16,-8 3 15-16,19-2-53 16,-8 0 23-16,3-1-44 0,-3 1-15 0,3 0-36 0,-1 0-12 15,3-1-27-15,-4 2-50 16,3-2-16-16,-1 1-43 0,-3 1-16 0,-11 1-61 16,24 0-46-16,-24 0-308 0,21 0-35 15,-21 0 95-15</inkml:trace>
  <inkml:trace contextRef="#ctx0" brushRef="#br0" timeOffset="70149.28">7666 1906 547 0,'0'0'259'16,"0"0"-13"-16,9 13-21 16,-9-13-26-16,0 0-22 0,15 2-18 0,-15-2-8 15,19 1-23-15,-19-1-3 0,21-1-48 16,-7 0-18-16,-1 0-64 0,2-1-26 0,2 1-94 0,3-4-73 16,1 3-413-1,-2-2 22-15,2-1 92 0</inkml:trace>
  <inkml:trace contextRef="#ctx0" brushRef="#br0" timeOffset="70460.25">8356 1514 478 0,'0'0'167'16,"-6"37"-4"-16,3-28 4 0,3-9-26 0,-1 20-31 16,-1-9-8-16,2 0-2 0,-2 1 7 0,1 1 1 0,1 1-16 15,-2 0-2-15,2-2-9 16,-2 2-32-16,0-1 5 0,2-1-23 0,-2 1-39 0,2-1-23 15,0 1-51-15,0-2-25 16,0-11-39-16,0 21 82 0,0-12-159 0,0-9-332 16,2 16 43-16</inkml:trace>
  <inkml:trace contextRef="#ctx0" brushRef="#br0" timeOffset="70929.34">8547 1594 652 0,'0'0'236'0,"0"0"-21"0,0 0-5 0,0 0-13 0,0 0 0 16,0 0-33-16,-17 28-3 0,13-19-15 0,1 1-5 15,1 1-16-15,0 0-2 16,2-11-3-16,-2 23-28 0,2-11 0 0,0 0-2 15,2-1-31-15,0-1 15 0,-2 1-15 16,0-11 13-16,5 19 4 0,-1-11-19 0,0 0-34 0,4 0 15 16,-3-2 11-16,-5-6 38 15,13 9-49-15,-4-7-2 0,-9-2 10 0,13 3-2 16,-13-3 2-16,17-2-13 0,-17 2 18 16,19-7-10-16,-13 3-10 0,4-2 20 0,-3 0-43 15,-1-3 15-15,-1 0-5 0,-3 0-11 0,-2 9-1 16,7-17-29-16,-7 6 2 0,0 11-10 15,0-20-10-15,-6 10 23 0,5 0-33 0,1 10-8 16,-11-16 3-16,6 8 5 0,-3 2-18 16,0-1-31-16,8 7-13 0,-15-9-7 0,7 6-26 0,8 3-5 15,-12-5-5 1,12 5-31-16,-11-4-43 0,11 4 68 0,0 0-12 0,-10-5-12 16,10 5 37-16,0 0 42 0,0 0-9 15,0 0-55-15,0 0-11 0,0 0-84 0,0 0 94 16,20-13-50-16,-20 13-124 0</inkml:trace>
  <inkml:trace contextRef="#ctx0" brushRef="#br0" timeOffset="71249.92">8742 1586 319 0,'0'0'113'0,"13"8"-3"0,-13-8 5 16,5 7 8-16,-5-7-18 0,6 11 18 0,-1-2-23 0,-3-2 28 15,2 2-18-15,0 1-10 0,0 0 5 0,0 0-6 16,0 1 1-16,1 0-13 0,1 0 8 15,-1-1-18-15,4 2 12 0,-2 0 4 0,1-1-1 0,1-1-3 16,3-2 9 0,-1 2-11-16,1-1 2 0,3-2-27 0,1 0 7 0,-3-2 18 15,4 0-33-15,0-1 22 0,-3-2-24 16,1-1 14-16,1-2 13 0,0 0-17 0,-2-1-19 16,-1-1 32-16,-1-1-47 15,3-2 33-15,-4-2-15 0,-3 1-20 0,0-3-3 0,-4 0-5 16,0-1-18-16,-4-2-41 0,0 13 2 0,-10-26 4 15,-2 10-9-15,-1-1-7 0,-6 2-21 16,-2 3-20-16,-4-3-38 0,-5 2-39 0,-1 3-39 16,-5-1-43-16,0 3-378 15,-2 2 14-15,-2 3 80 0,-1-2 62 0</inkml:trace>
  <inkml:trace contextRef="#ctx0" brushRef="#br0" timeOffset="72029.98">7211 1581 491 0,'0'-12'228'0,"0"12"-21"0,0 0-23 0,0 0-22 15,0 0-27-15,0 0-9 16,0 0-14-16,0 0-14 0,0 0-11 0,0 0-5 16,0 0-26-16,0 0 23 0,0 0-22 0,0 0 7 0,0 0-18 15,0 0-5-15,0 0 2 0,0 0-10 16,0 0 3-16,0 0 13 0,-13 26-13 0,13-26-8 15,-4 15 0-15,1-5 13 16,0-2-13-16,1 2 0 0,-1 2-7 0,0-1 7 0,-4 3-5 16,3 0 3-16,-2 2-6 15,0-1 6-15,1 0-21 0,-5 3 8 0,3 1-39 16,-2-2-33-16,0 4-28 0,0-4-5 16,-1 3-3-16,0-3-61 0,3-1-28 0,1-1-392 15,1-1-13-15,-1-2 110 0</inkml:trace>
  <inkml:trace contextRef="#ctx0" brushRef="#br0" timeOffset="75099.97">10240 1600 437 0,'0'0'136'0,"0"0"-11"0,0 0-22 16,-3 10 17-16,3-10-5 15,0 0 5-15,0 0-2 0,0 0 0 0,0 0 0 16,0 0-8-16,5 13 2 0,-5-13-19 16,0 0 9-16,0 0-20 0,11 2 20 0,-11-2-10 0,0 0 24 15,16-2-52-15,-16 2-6 0,0 0-6 0,15-6 1 16,-15 6-22-16,10-6 0 15,-10 6 5-15,8-6 12 0,-8 6-20 0,9-9-5 16,-9 9-40-16,5-9 9 0,-5 9 0 16,7-10 3-16,-7 10-15 0,3-11-3 0,-3 11-3 0,1-10 3 15,-1 10-21-15,0-12 32 16,0 12-22-16,0 0 19 0,-4-17-3 0,4 17 3 16,-5-11-19-16,5 11 6 0,-5-9-15 0,5 9 15 15,0 0-6-15,-6-10 14 0,6 10-24 16,0 0 52-16,-8-6-18 0,8 6 5 0,0 0-16 0,0 0 8 15,0 0-15-15,0 0 26 16,-21 12-11-16,21-12 21 0,-4 10-8 0,-1-1-6 16,5-9 6-16,-5 16-10 0,3-8 13 15,2-8 12-15,-4 17-15 0,4-8 23 0,0-9 28 0,2 22-51 16,-2-13-2 0,2 1 9-16,1-1 6 0,-1 0-10 0,-2-9-3 0,9 15 0 15,-3-9 5-15,1 1-2 0,2-4-3 0,-9-3 17 0,18 7-58 16,-8-7-20-16,-10 0-36 15,21-2-36-15,-7 1-23 0,-1-2 30 0,1-4 13 0,-1 3-406 16,2-1 2-16,0-1 43 16</inkml:trace>
  <inkml:trace contextRef="#ctx0" brushRef="#br0" timeOffset="75429.31">10615 1197 424 0,'-2'10'180'0,"1"3"6"0,-2 2-22 0,0 1-20 0,3 0-14 16,0 3-17-16,-2 0 5 15,0 1-16-15,1 1 3 0,1 0 5 0,-2 1-15 16,2 3-13-16,0 0-13 0,2-2 2 16,-2-1-7-16,1 1-7 0,1-2-22 0,0-2-6 0,-2 0-29 15,4 0-5 1,-1-3 5-16,-1 0-39 0,3-2 31 0,-1-1-81 0,0-2 20 16,3-3-23-16,-2 1-44 0,2-1 36 0,-1-3-38 15,5-2-39-15,-11-3 60 0,16 4-63 16,-16-4 32-16,22-3-29 0,-13 0-35 0,7-2-203 0</inkml:trace>
  <inkml:trace contextRef="#ctx0" brushRef="#br0" timeOffset="75799.53">10900 1534 330 0,'0'0'135'0,"3"-11"14"0,-3 11-37 0,0 0 19 16,0-12-8 0,0 12-11-16,0 0-12 0,0 0 18 0,-9-10-13 0,9 10-26 15,0 0 1-15,-19 2-1 0,19-2-7 0,0 0-11 0,-24 8 6 16,16-3-19-16,-1-1-14 15,1 2 37-15,0-1-48 0,8-5 39 0,-14 13-44 0,7-7 12 16,2 1 4-16,5-7-1 16,-9 14 13-16,9-14-23 0,-5 13-15 15,5-13 10-15,-1 13-6 0,1-13 6 0,1 13-20 16,-1-13 15-16,5 13-3 0,-2-6 3 0,-3-7-8 16,8 14 0-16,-3-8-5 0,1 0-3 0,-6-6-2 0,13 11 5 15,-9-6-2-15,-4-5 22 16,13 9-10-16,-9-5-5 0,-4-4-10 0,10 7-2 15,-10-7-16-15,6 8 10 0,-6-8 8 16,4 7 7-16,-4-7-9 0,0 0 7 0,3 12 2 0,-3-12-4 16,0 0 22-16,-11 13-2 15,5-8 0-15,6-5-13 0,-13 10-10 0,3-5 28 16,2 0-26-16,-1 0 3 0,9-5-25 16,-14 7-11-16,6-4-18 0,8-3-40 0,-13 5-70 15,13-5-28-15,0 0 33 0,-11 3-366 0,11-3-25 0,0 0 64 16</inkml:trace>
  <inkml:trace contextRef="#ctx0" brushRef="#br0" timeOffset="76229.89">11024 1678 854 0,'16'0'277'0,"-16"0"-8"0,13 0-31 0,-13 0 7 15,15-1-32-15,-15 1-26 16,16-2 10-16,-16 2-49 0,18-4-2 0,-8 0-23 16,0 0-13-16,1 0-5 0,-1-3-5 15,0 2-13-15,3-3-10 0,-5 4-11 0,1-4 1 16,2 2-19-16,-4-2-9 16,2 1-11-16,-4 1-15 0,3-2 23 0,-2 1-29 0,-6 7 14 15,9-15-26-15,-6 8 7 0,-3 7-2 0,0-12-18 16,0 12 3-16,0 0-3 0,-5-16-5 15,5 16 20-15,-8-9-22 0,8 9 20 0,-14-4-16 0,14 4 24 16,-16-1 5 0,16 1-16-16,-18 2 5 0,18-2 8 0,-19 8 18 0,7-3 0 15,5 1-5-15,-3 0-10 0,-2 3 13 16,1 0-14-16,3 1-2 0,-2 1 13 0,3 2 0 16,0-1-18-16,-1 1 3 0,3 0 12 0,1 1-25 0,1-2 33 15,0 2-26-15,3-1 6 16,0-1 17-16,2 1-4 0,-1-1 2 0,7 1-21 15,1-2-10-15,1-1-2 0,5 0-59 16,1-4-77-16,5 3-59 0,3-4-82 0,3-1-417 16,-3-3 36-16,6-2 51 15,-1-1 97-15,2-4 13 0</inkml:trace>
  <inkml:trace contextRef="#ctx0" brushRef="#br0" timeOffset="76709.92">11841 1477 670 0,'0'0'223'0,"0"0"-13"0,0 0 10 16,0 0-18-16,0 0-10 0,0 0 8 15,0 0-47-15,0 0-7 0,12 28 0 0,-12-28-10 16,7 9-6-16,0-3-22 0,-7-6 7 0,14 10-13 0,-5-4-7 15,0-3 0 1,0 0 0-16,1 1-37 0,1-2-1 0,-11-2-6 0,20 3-2 16,-9-3-14-16,-11 0-12 0,20-1 11 15,-20 1-14-15,21-4 13 16,-10 0-20-16,-1 0 3 0,0 0-16 0,-1-2-3 16,0 1 21-16,-2-1-3 0,-7 6-7 0,13-11 5 0,-4 5-11 15,-4 0-17-15,1-2 33 0,-6 8-13 0,7-10 13 16,-7 10-13-16,7-9-5 0,-7 9-3 15,0 0 14-15,6-7-4 0,-6 7-9 0,0 0 7 0,0 0 15 16,0 0-14 0,0 0-1-16,0 0 10 0,-17 25 11 0,10-15 4 0,1 4-30 15,-5 2 34-15,-1 1-16 0,1 4 2 16,-3 4-2-16,0 1 2 0,-3 2 3 0,-5 10 8 16,4-7-13-16,-3 5 0 15,3-6-3-15,2-4-22 0,0 1-1 0,1-4-18 0,0 1-15 16,3-4 16-16,2 0-44 0,-1-2-57 0,4-3-12 15,-1-1-49-15,2 0-33 0,3-5-51 16,-1 1-423-16,4-10 52 0,-1 13 40 0,1-13 49 16</inkml:trace>
  <inkml:trace contextRef="#ctx0" brushRef="#br0" timeOffset="76979.6">12284 1519 632 0,'0'0'274'0,"7"-7"17"0,-7 7-29 0,0 0-32 0,12-3-5 15,-12 3-25-15,12-4-21 16,-12 4 0-16,17-3-30 0,-6 2 17 0,3-2-64 0,-3 1-40 15,2 1-55-15,1 0-37 16,-1-1-106-16,1 1-46 0,-14 1-240 0,23 0-182 16,-12-2 23-16,-11 2 92 0,17 0 0 15</inkml:trace>
  <inkml:trace contextRef="#ctx0" brushRef="#br0" timeOffset="77179.75">12277 1714 591 0,'0'0'228'0,"0"0"-13"0,0 0-39 0,22 5-2 16,-22-5-23-16,0 0-41 15,27-8-15-15,-17 4-59 0,4 0-41 0,3-1-77 0,-1 1-23 16,-4-1-59-16,7 0-379 0,-1-2 29 0</inkml:trace>
  <inkml:trace contextRef="#ctx0" brushRef="#br0" timeOffset="77660.23">12838 1516 834 0,'0'0'248'0,"0"0"-2"0,0 0-16 0,1-14-25 0,-1 14 0 15,0 0-36 1,7-8-21-16,-7 8-15 0,9-6-2 0,-9 6-29 0,10-6 16 16,-10 6-21-16,11-5-12 0,-11 5-3 15,17-5-31-15,-10 3 23 0,-7 2-15 0,15-3-15 16,-15 3-19-16,16-1 3 0,-16 1-15 0,0 0-10 0,21 3-11 15,-21-3-10-15,12 6-8 16,-7-3-25-16,-5-3 26 0,9 10-57 0,-9-10 18 16,1 15-41-16,-1-15 2 0,-6 20-22 15,-2-7-13-15,0-1 2 0,-2 2 18 0,-6 2 11 0,2 1-29 16,-1-1 29 0,-1 0 32-16,-1-1-24 0,1-1 47 0,-2 0 4 0,2-2 32 15,2 0 6-15,3-3 20 0,-2 0-7 0,2 0 38 0,2-2 13 16,-1 0 7-16,4-1-2 15,6-6 33-15,-12 10-28 0,12-10 8 0,-7 6-6 0,7-6 21 16,0 0-30-16,0 0 2 16,0 0-13-16,0 0-18 0,0 0 3 0,20 6 10 15,-20-6-34-15,25-2 19 0,-9 0-31 16,1-2-23-16,1 1-47 0,1 1-30 0,0-1-25 0,1 0-49 16,2-2 28-1,0 2-405-15,1-2 11 0,2 0 30 0</inkml:trace>
  <inkml:trace contextRef="#ctx0" brushRef="#br0" timeOffset="78469.23">13324 1513 442 0,'0'0'174'16,"0"0"-12"-16,-21 3 35 15,21-3-39-15,-14 4-17 0,5-1-13 0,9-3 5 16,-17 9-35-16,9-3 14 0,2 1-4 16,-1 0 7-16,0 2-33 0,1 0 2 0,1-1-30 0,0 2 23 15,-1-1-18-15,3 0 5 16,1 1-18-16,2-10 5 0,-3 20 0 0,3-11-18 16,0-9-7-16,5 16 25 0,-4-8-7 0,6-1 4 0,-7-7-12 15,11 12 10-15,-1-6-15 16,0-3 5-16,0 1-13 0,1-3 8 0,2 0-34 0,-13-1 23 15,26-1-2-15,-12-1 16 16,-2-1-34-16,4-2 10 0,-2-1 13 16,0 0-18-16,0-2-10 0,0-2 8 0,-4 1-11 15,0 0-2-15,0-3-21 0,-4 2-2 0,-2 0-1 0,-3-1 19 16,1 1-11 0,-2 10-22-16,-3-20 14 0,-1 10 6 0,-2 1-5 0,-1 1 5 15,0-1-13-15,-2 2 3 0,2 0 4 0,-1 0 6 0,0 2 5 16,8 5 15-16,-15-9-22 15,15 9-6-15,-12-6-31 0,12 6-22 0,-9-6-32 16,9 6 11-16,0 0-2 0,-10-4 35 16,10 4 8-16,0 0-3 0,0 0-5 0,0 0 18 15,0 0-15-15,0 0 41 0,0 0-5 16,0 0-11-16,30-4 23 0,-30 4 1 0,17 0 2 0,-17 0 10 16,20 0-33-16,-20 0 33 0,20 0-10 0,-8 0-3 15,-12 0 3-15,24 0-5 16,-11 1 23-16,-4-1-10 0,-9 0-19 0,22 0 27 0,-13 1-3 15,-9-1 7-15,18 4-15 16,-11-1 28-16,2 2-28 0,-9-5 8 0,15 9 20 0,-9-2 1 16,-1 2-11-16,0-1 25 15,0 1 8-15,-1 2 24 0,-1 1-44 0,0 1 7 16,0 0 13-16,1 2 21 0,-1-1-21 16,1 2 21-16,2 0-5 0,-3-1-6 0,2-1 14 15,0 0 14-15,0 2-14 0,2-4 14 0,0 2-14 0,0-1 9 16,2-1-12-16,0-2 28 15,0 0-11-15,1-2 16 0,0-1-12 0,1 0 7 16,1-2-29-16,-2-1 32 0,4-1-34 16,-3-2 18-16,2-1-18 0,-13 0 26 0,23-2-13 0,-11-2-10 15,-1-1-5-15,2-3 2 16,-2 0-13-16,2-1-7 0,-4-4 12 0,-1 1-15 16,2-2 3-16,-2-1 18 0,-1 1-41 0,-2 1 20 0,-1-3-16 15,-2 2-4-15,-1 2-18 16,-2-3 0-16,-2 3-62 0,-5-1 3 0,-3 2-51 0,-1 1-54 15,-5 1-57-15,-3 2-2 16,-7 1-92-16,0 0-235 0,-4 3 7 0,0 3 54 16</inkml:trace>
  <inkml:trace contextRef="#ctx0" brushRef="#br0" timeOffset="87849.23">1703 2994 184 0,'-9'-8'61'0,"9"8"34"0,0 0-34 0,-7-6-7 16,7 6 18-16,0 0-13 0,0 0-13 15,-5-8-5-15,5 8 10 0,0 0-2 0,0 0 4 0,0 0-37 16,0 0 48 0,-8-9-29-16,8 9 4 0,0 0-19 0,0 0 1 0,0 0-6 15,-8-7 13-15,8 7-12 0,0 0 17 0,0 0 13 16,0 0-28-16,-8-6-3 0,8 6 1 15,0 0-11-15,0 0 5 0,0 0-7 0,0 0-16 0,0 0-5 16,0 0 18-16,0 0 2 16,0 0-14-16,-9-5-1 0,9 5 41 0,0 0-64 15,0 0-2-15,0 0 20 0,0 0 23 16,0 0-8-16,0 0-4 0,0 0-6 0,0 0 13 16,0 0 0-16,-4 19-5 0,4-19 36 0,0 0-21 0,-2 17-41 15,2-17 23-15,0 14 8 16,0-14-5-16,0 16 0 0,0-16-10 0,2 20 10 15,-1-9 5-15,-1 0-23 0,2 0 46 16,-2 3-44-16,1-1 83 0,0-1-57 16,-1 2-31-16,2 1 6 0,-1 2 20 15,-1 1 2-15,3 0 1 0,-1-1-6 0,-1 3-2 0,-1-1-18 16,0 0 33-16,1 1 6 16,2 3-34-16,-2-1 20 0,1 2-22 0,1 1-1 0,-2-4 37 15,-1-2-14-15,2 3-2 0,-1 2-7 0,0-3 4 16,-1 0-2-16,2 2-3 15,-2-2 8-15,0 0 23 0,0 0-30 0,0 1 12 0,0-1 41 16,1 0-28-16,-2 1 5 0,1 0-21 16,1-2 16-16,-1 2-13 0,0-1-17 0,0 0 32 15,0 0-20-15,2 3 0 16,-1-2-8-16,-1-2-12 0,0 3 38 0,3-1-23 16,-3 0 10-16,3 1 5 0,-2-2-30 15,1 0 35-15,2 1-20 0,-3-1 28 0,1-1-36 16,-1-1 18-16,2 1-7 0,-2 0-1 0,1-1 0 0,-1 1 3 15,0 0-15-15,1-1 36 16,-2-2-24-16,1 2 8 0,-1-1 8 0,2 1 13 0,-1-1-26 16,-1 2-13-16,2-2 23 15,-2 3-28-15,0-2-18 0,3 1 41 0,-3 2-2 0,0-1 5 16,0 0 45-16,0 1-45 16,0 0-13-16,1 2 0 0,-1-3-11 0,-1 0 27 15,2-1-4-15,0 1-9 0,-1 0 7 0,2-2 8 0,-1 1 12 16,1 1-4-16,-1-3-21 15,2 2 7-15,-3-2 6 0,1 2-15 0,2-2 9 0,-2 1 6 16,1 0-36-16,-1 0 36 16,1-1 10-16,0 1-20 0,0 0 2 0,-1-1 7 15,1 0-24-15,-1 0 58 0,1-1-10 16,-1 2-47-16,0 0 11 0,1-1 13 0,-1 0-15 16,2 0-4-16,0 2 14 15,-3-3-3-15,2 1 23 0,0 0-25 0,1-2-3 0,-2 3 20 16,2-3-20-16,-1 3 16 0,0-3-21 0,0 3 20 15,-1-1-12-15,2-1-6 0,-3 1 8 16,2-1-7-16,0 1-6 0,0-1 8 0,0 0-3 16,-2 1 3-16,2 0 21 15,0-1-3-15,0 0-34 0,-1-4 6 0,1 2 25 0,-2-1 3 16,3 2-15-16,-2 1 0 0,2-3-11 16,-1 2 23-16,0 0-10 0,0 0-5 0,1 1 0 15,0 1 11-15,-1-1 24 0,1 1-35 0,0 2 8 0,0-4-13 16,-1 3 0-16,0-2 7 15,1 1-2-15,0 1 3 0,-2 0 0 0,2-2 4 16,-2 0-17-16,2 2 10 0,0 0-10 16,0-1 10-16,1 0 2 0,-1 0-9 0,1 0 12 15,-1 1-3-15,-2 0-2 16,2 0 5-16,1 0-20 0,-1 2 30 0,0-1-22 0,0-2-1 16,1 1 16-16,-3 0 5 15,2 1-11-15,-1-1 19 0,1 0-24 0,-1-1 6 16,0 1-6-16,-1 0-5 0,1-2 16 0,-1 2-11 0,1-2 16 0,-1 0-5 15,0 0-11 1,1 1 29-16,-2-1-36 0,1 0 33 0,2 0-39 0,-3-2 29 16,0 2-13-16,0-2 3 0,0 1 38 15,0-1-44-15,0-1 11 0,0 1-13 0,0 0 2 16,0 1 13-16,2 0-17 16,-2-1 14-16,0 2 4 0,0-2-1 0,0 3 0 15,2-1-10-15,-2 1-2 0,0 0 17 0,0-1-28 0,0 0 28 16,1-1-32-16,-1 3 27 0,0 1-5 15,0 0 0-15,-1-2 5 0,1 1 11 0,0-1-44 16,-2-1 41-16,2 0-24 16,0-2 14-16,0 0-10 0,-2 3 2 0,2-3-8 0,0 3-7 15,-3 0 22 1,3-3-7-16,-1 1 0 0,1-1 18 0,0 1-8 0,0 0-7 0,-2 0-3 16,2 0-3-16,0 1 1 15,0 1 20-15,0-3 12 0,-1 2-30 0,1 0-17 16,0-2 9-16,0 2-5 0,0-2 21 0,0 0-16 0,0 0 8 15,1 2-10-15,-2-3 18 0,2 1-3 16,-1 0 2-16,0-1-12 0,0 0-5 0,0 1-8 16,2-1 13-16,-2 1 10 15,0-1-2-15,0 1-3 0,1 1 38 0,2 0-35 16,-3 3 4-16,2-1-2 0,0 0 3 16,-1 0-13-16,1 2 5 0,-1-2-33 0,1 1 48 0,-1 1-12 15,1 0 14-15,-1 0-17 0,2-1 16 0,-2-1-29 16,1 1 8-16,-1 0-18 15,1-1 48-15,-1 1-27 0,2-2 2 0,-2 1 8 0,0 1-24 16,1 0 29-16,0 0-18 16,2 0 2-16,-3-1 26 0,-1 3-25 0,3-2 20 0,-2 1-36 15,2 1 15-15,-1-2 19 16,-1 1-21-16,0-1-8 0,2 0 13 0,0 0-5 16,-1 1 5-16,-1-2 7 0,1 0-14 0,0 0 9 0,2 1 24 15,-1-1-24-15,-1 0 3 16,0-1-15-16,1 0 26 0,0 0-16 0,-1-2-8 0,0 1 26 15,1-1-21-15,-1 1 19 16,2-1-6-16,-4-1-13 0,1 0-4 0,2-2-4 16,0 1 14-16,-2-1-13 0,1-1 30 15,0 1-28-15,0 0-9 0,-1-1 4 0,2-2 8 0,-1 2 12 16,-2-11-2 0,1 20-10-16,1-10 10 0,0-1-20 0,-2-9 5 0,2 20 20 15,-1-11 0-15,2 2-22 0,-1-1 17 0,0 0 10 0,-1 0-2 16,-1-10-21-16,2 22 13 15,-1-11-7-15,-1-2-9 0,2 2 6 0,-2-11 3 0,1 21-8 16,1-10 7-16,-2 0 0 16,0 0 3-16,0 0-23 0,0 0 26 0,1-1-13 15,-1-10 2-15,0 23 3 0,0-12-23 16,0 1 17-16,1-2 17 0,-1 2-14 0,0-12 5 16,2 17-15-16,-2-8 11 15,0-9-19-15,1 17 39 0,-1-17-21 0,0 15 11 0,0-6-8 16,0-9 33-16,2 14-36 0,-2-14 1 0,0 12-4 15,0-12-2-15,1 10 13 0,-1-10 0 16,2 13 0-16,-2-13-10 0,0 0 8 0,1 15-19 0,-1-15 16 16,1 9 10-1,-1-9-5-15,0 0-5 0,3 11 13 0,-3-11-3 0,0 0-8 16,3 11-20-16,-3-11 3 0,0 0 17 16,2 9 16-16,-2-9-23 0,0 0-8 0,0 0 10 15,0 0-7-15,5 9-21 0,-5-9-5 0,0 0 62 0,0 0-39 16,0 0-5-16,9 6 10 15,-9-6 8-15,0 0-8 0,0 0 13 0,0 0-8 16,12 0 34-16,-12 0 2 0,0 0-18 16,0 0-28-16,0 0 18 0,20-3 13 0,-20 3 10 15,0 0-28-15,14-3 13 16,-14 3-19-16,14-3 27 0,-14 3-26 0,13-2 43 0,-13 2-56 16,18-4 18-16,-10 1 20 0,-8 3-35 15,22-6 2-15,-12 3 33 0,4 0-25 0,-3 0 35 16,2 1-27-16,1-1-8 0,1-1 17 15,1 1-7-15,0 1 5 0,4-3 21 16,-2 1-21-16,1 1-10 0,3 1-10 0,-2-2 17 0,0 0 1 16,2-1-8-16,1 1-13 0,2-1 18 15,0 2 18-15,-3-1-26 0,5-2 8 0,0 2 10 16,-1 0 34-16,1 0-29 16,-2 1-25-16,3-1 17 0,-1-1-12 0,1 0 8 0,-1 0 2 15,0 1-5-15,-1 0-20 0,0-1 53 0,1 1-43 16,0-2 25-16,0 1-18 0,-2-1 29 15,0 2-21-15,1-2 28 0,-2 0-38 0,1 1 31 0,1 0-8 16,-1 0 18 0,-1 0-36-16,-4 1 10 0,3-1 3 0,-1 1-3 0,0 0 5 15,-1 1 16-15,0-1-26 0,-1 0-2 16,2 1 17-16,-2-2 3 0,2 2-36 0,0-1 21 16,0 1-18-16,1-1 23 0,0-1-8 0,2-1-10 0,2 2-1 15,-2-2 27-15,2 0-8 16,0 2-11-16,0 0-9 0,-1-1-4 0,2-1 11 15,0-1 23-15,2 3-17 0,-2-2 6 16,0 1-9-16,0 1-1 0,1-2 1 0,2 2-6 16,-2 0-17-16,1 0 15 15,0-1-3-15,-1 0 3 0,3 2-21 0,-1 1 16 0,0-2 0 16,1 0 18-16,-1 0-31 16,-1 2 15-16,1-1-10 0,0 0 10 0,-1-1 11 0,0 1 7 15,1 0-15-15,-3 2 15 0,2-3-10 0,1 1 16 0,-2 1-27 16,1 0-4-1,-3-3 23-15,3 3-13 0,-1 1 12 16,1-2-9-16,0 1-11 0,-2 1 15 0,0-2 9 0,-2 2-32 16,-1-1 24-16,3 0 15 0,-2 2-41 0,-2-1 35 15,6 0-14-15,-2-2 17 16,2 3-12-16,-5 0-3 0,6-1 23 0,-1-1-31 0,1 1 8 16,1 0-25-16,2 1 9 0,0 0 16 0,0-2-13 15,0 2 8-15,4 0-46 0,-2-1 26 16,0 1-11-16,7 0 18 0,-4 1-3 0,-3 1-4 15,-1-1-19-15,0 0 31 16,-1 1-61-16,0 0 28 0,-2 1-8 0,1-1 8 0,-1 1-20 16,-3-1 25-16,2 1 10 0,-4-1-36 15,3-1 19-15,-1 2 25 0,0-2-16 0,-3 2 21 16,4 0-15-16,-2-1 20 16,1 0 1-16,-1-1 1 0,2 2-4 0,-2 0-11 15,3-2 3-15,-1 1 41 0,-1 2-15 0,0-2 2 0,2 3-38 16,-1-3 15-16,-2 1 10 0,2 1 0 15,-2 0-15-15,0 0-5 0,-1-2 21 0,-2 0 7 16,-1 2-34-16,0-2 9 16,-2 0 4-16,0 1 24 0,1-1-11 0,-2 0-20 0,0 0 25 15,2 2-2-15,-3-2 13 16,1 1 18-16,0-2-29 0,-3 1 3 0,2 1-15 0,0-2 7 16,-2 2 10-16,2-2-14 0,-4 0 7 0,0 1-8 0,1-2 3 15,-1 0 2 1,0 1-15-16,1-1 28 0,-2 0 5 0,2 0-7 0,-1 0-21 15,-2 0 43-15,3-1-22 0,-3 1 38 16,0 0-41-16,2 0-3 0,-5-2-22 0,6 2 9 16,-4-1 4-16,-13 1-32 15,27 0 6-15,-15 0 17 0,-12 0 8 0,20 1 26 0,-9-1-49 16,-11 0 26-16,20 3 59 16,-9-3-59-16,-11 0-3 0,17 1-3 0,-7 0 4 0,-10-1 9 15,19 3-7-15,-19-3 7 0,16 1-15 0,-7 0 31 16,-9-1 2-16,14 1-25 15,-14-1 10-15,17 2-10 0,-17-2 20 0,17 3-7 16,-17-3 10-16,14 2-26 0,-14-2 26 16,13 1-11-16,-13-1 39 0,14 1-66 0,-14-1 25 0,11 1-3 15,-11-1 16-15,10 2-34 16,-10-2 60-16,11 2 12 0,-11-2-41 0,0 0-25 16,15 2 20-16,-15-2-26 0,0 0 19 0,0 0 10 0,16 2-19 15,-16-2 9-15,0 0 12 0,0 0-5 16,0 0 36-16,13 1-13 0,-13-1-28 0,0 0 49 15,0 0-13-15,0 0-1 16,0 0-6-16,0 0-4 0,0 0 16 0,10-6-5 0,-10 6-10 16,0 0-21-16,0 0 13 15,0 0 38-15,4-11-38 0,-4 11-23 0,0 0 2 0,0 0 13 16,0-13-22-16,0 13-1 16,0 0-26-16,0-14 47 0,0 14-18 0,0 0-5 15,0-16 4-15,0 16 27 0,2-12-32 0,-2 12-4 0,1-14 15 16,-1 14 18-16,2-15-26 0,-2 15 20 15,1-16-17-15,1 6 5 0,-2 10 10 0,3-19-18 16,-1 9 29-16,-2 2-27 16,0 8 14-16,3-20-16 0,-1 9 3 0,-1 3 41 0,-1 8-34 15,3-22 44-15,-3 13-43 16,0 9-1-16,0-21 0 0,3 11 19 0,-3-1-19 0,0 11 1 16,0-20-1-16,0 8-22 0,0 12 4 0,0-20 29 15,0 10 5-15,0 10-16 16,0-18-10-16,0 9 46 0,0 9-40 0,2-17-16 0,-2 7 20 15,0 10 21-15,0-18-13 0,0 8-15 16,0 10 20-16,0-16 23 0,2 7-38 0,-2 9 18 16,0-16-28-16,0 16 12 15,1-15-4-15,-1 15-4 0,0-14 29 0,0 14-18 16,-1-14 18-16,1 14-10 0,1-14 0 16,-1 14 4-16,0-13-27 0,0 13 35 0,0-14-14 15,0 14 17-15,1-14-13 0,-1 14 0 0,2-12-20 16,-2 12 28-16,0-14 5 0,0 14 18 15,0-12-41-15,0 12 28 0,1-14 3 0,-1 14 17 16,0-15-22-16,0 15 28 0,0-16-34 16,0 16 16-16,0-13-8 0,0 13 28 0,0-15-40 0,0 15-11 15,0-16 26-15,0 16-31 16,-1-19 2-16,1 11 11 0,0 8 18 0,-3-21-31 16,3 11 28-16,0 10-8 0,-1-19-12 0,1 7 0 0,-2 1 4 15,2 11 1-15,0-21-3 0,0 11 3 16,0 10-3-16,0-22 11 0,0 12-24 0,0 10 16 15,0-21-23-15,0 10 7 16,0 0-4-16,0 11 17 0,0-21-18 0,0 9 16 0,-2 1 2 16,4-1 6-16,-2 12-22 15,-2-21 14-15,-1 10-10 0,3-1-6 0,0 12 10 0,-1-21-2 16,1 9 6-16,-2 1 6 16,2-2-24-16,0 13 22 0,0-21-5 15,0 10-3-15,0-1-14 0,0 12 30 0,0-21-29 0,0 13 4 0,0 8 4 16,0-21-5-16,2 9 3 15,-2 1-5-15,0 11-13 0,1-19 15 0,-1 9-2 0,0 10 23 16,3-18-18-16,-3 8 12 16,0 10-9-16,2-18-6 0,-2 10 13 0,0 8-10 15,2-18 36-15,-2 18-59 0,0-18 2 16,0 11 16-16,0 7 5 0,1-18 13 0,-1 18-8 0,1-18 7 16,1 9-4-16,-2 9-1 15,1-18-2-15,-1 10 0 0,0 8 31 0,2-18-23 16,0 8-16-16,0 0 11 0,-2 10-19 0,0-19 11 0,0 8 13 15,0 11-11-15,2-21 3 16,-2 13 3-16,1-2-13 0,-1 10 33 0,1-22-54 0,-1 12 36 16,0 0 0-16,0 10-25 15,2-19 22-15,-2 9-22 0,0 10 30 0,1-20 5 16,-1 10-22-16,0 10-4 0,2-21 19 16,1 11 0-16,-3 0-26 0,0 10-3 0,1-21 24 0,-1 11-11 15,1-1 6-15,2 0 12 0,-2-1-18 0,-1 12 19 16,2-21-19-16,-1 10 10 15,1 1-7-15,0-1-13 0,-2-1 11 0,0 12 17 16,2-21 10-16,-2 9-17 0,1 2-13 16,1-1-8-16,-2 11 5 0,1-23 28 0,1 12-33 0,-2-3 29 15,1 3-24-15,-1 11 23 16,0-22-5-16,0 10 13 0,0 2-23 0,2-2 10 16,-2 12-2-16,0-25 12 0,2 13-25 0,-2 0-21 0,0-2 21 15,0 1 18-15,0 0-6 16,2-1-4-16,-2 0 12 0,1 0 13 0,1 2 10 0,-1-1-7 15,2 1-8-15,-2-1 10 16,1 2-8-16,0-2 19 0,-2 2-11 0,2 0 10 16,-2 11-17-16,1-21 7 0,1 11-3 15,-2 10 4-15,2-17-19 0,-2 9 31 0,0 8-26 0,2-16 11 16,-2 16-13-16,4-16 15 16,-4 8-23-16,0 8 0 0,2-15 10 0,-2 15 8 15,0-17-5-15,1 9-8 0,-1 8-15 0,1-18 8 0,-1 18 10 16,0-16-6-16,2 7-9 15,-2 9 30-15,1-18-23 0,-1 10 8 0,0 8-23 0,2-20 28 16,0 12-18-16,-2 8 12 16,0-20 4-16,2 12 9 0,-2 8-14 0,1-21-6 15,0 11 13-15,-1 10 10 0,2-18-21 16,-2 9 6-16,0 9-13 0,0-20 21 0,0 11-19 0,0 9 3 16,1-22-10-16,-2 12 21 0,1 10-11 0,0-23 8 15,0 14-8-15,1-2 0 16,-1 11-3-16,0-23 27 0,0 12-42 0,-1-1 15 0,2 1-22 15,-1 11 20-15,-1-25 5 16,1 14-15-16,0-1 7 0,0 0 6 0,0 12-6 0,0-22 16 16,0 9-26-16,-2 3 28 15,2-2-22-15,-1 1 14 0,1 11-4 0,0-24-29 16,-1 12 21-16,-1 1-10 0,2-1-16 16,0 12 44-16,-4-23-39 0,4 12 26 0,-1-2-10 15,-1 2-3-15,1-1-22 0,1-2 1 0,-1 1-2 0,1 1 13 16,-2-2-10-16,2 0 20 15,-2-2-20-15,2 3 10 0,-2-5-18 16,0 2 31-16,0 1-16 0,2-3 52 0,-2 1-42 16,1 1-14-16,-1-2 7 0,2 2 20 0,-2 0-17 0,0-1 2 15,1 0 0-15,1 3 5 16,-3-1-2-16,3 0 45 0,0 1-47 0,-1 0-4 16,1-1-2-16,-2 2 31 0,1-1-31 0,1 1 33 0,0-1-25 15,-2-1-1-15,2 1 16 16,0-4-8-16,-2 2-22 0,2 2 4 15,-2-4-10-15,1 2-7 0,-1-1 12 0,2 0-2 16,-3 0-11-16,3 2 21 0,-1-1-15 0,1 1 10 16,0-2-11-16,0 2-2 0,-2-3 11 15,2 2-1-15,0-2-7 0,0 1 12 0,-2-1 13 0,2 1-2 16,0-1-1 0,0-1-14-16,-2 1-27 0,1-2 86 0,-1 1-29 0,2-1-47 15,-1 0-1-15,1-1 27 0,-3-1 1 0,2-1-16 16,0-1 13-16,-4 0-18 0,5 3 18 15,-3-3-10-15,3 4 2 0,-1-1 5 0,0 2-2 0,-1 1 18 16,2-1 7-16,-2 0-14 16,0 1 1-16,-1 1 16 0,3-1 8 0,-2 1-18 15,0 1 10-15,0-2 7 0,2 2-12 16,-2 2-13-16,-1-3 23 0,2 0-30 0,1 0 32 16,-2 1 6-16,1-2-28 0,1 1 17 0,-2-2-14 0,-1 0 7 15,3 0 2-15,0 0-5 16,-2-2-4-16,2 1-14 0,0 1 11 0,-2-2 2 15,-1 3 0-15,2-1 18 0,-1 0 34 16,1 2-32-16,1 0 3 0,-2 0-25 0,2 2 5 0,-2 1 41 16,2 0-16-1,-2 2 8-15,1-1-33 0,1 1-6 0,-3-1-4 0,2 2 15 16,1 11 10-16,-2-25-15 0,2 13 28 16,0 0-8-16,-1 1-10 0,1-3-3 0,0 1 3 15,0-1-5-15,0 1 10 0,1 0 46 0,-1-2-58 0,0-1 12 16,2 0-21-16,-2 0 40 15,1-1-14-15,-1 2 3 0,0 1-11 0,0-1 49 16,-1 0-5-16,1 1-23 0,1 1 18 16,-1-1-33-16,0 0-3 0,0 0 39 0,3 0 9 15,-3 1-35-15,0 0 5 16,0-1-41-16,0 2 36 0,0-2 3 0,0 1 12 0,1 0-10 16,-1-1 8-16,0 1 5 0,0-1-18 0,0 0 5 15,2 0-13-15,-2-1 13 0,-2 1-3 16,4 0 29-16,-2 1-26 0,0-1-10 0,0-1 7 0,0 2 24 15,-2-1-18 1,2 0-9-16,0-1-4 0,-1 1-5 0,1 0 2 0,-3 1 18 16,3-1 0-16,0 0-20 0,0 1 8 15,0 0 27-15,-1-1-10 0,1 1 6 0,-2 0-9 16,2-1 1-16,-1 2-10 16,1-2 2-16,-2 1-21 0,2 1 16 0,0-1-3 0,0 1 29 15,0-1-29-15,-2 2 21 0,2 11-36 0,0-25 13 16,-2 13 2-16,2 1-2 0,0-2-10 15,-3 1-1-15,3-1 11 0,0 1 2 0,-1-1 1 16,-1 1-6-16,1-2 16 16,-1 3-19-16,0-2 11 0,0 2-8 0,-1 0 11 0,3 11 30 15,-2-23-20-15,-1 13-3 0,3 0-18 16,-4 0 13-16,4 10-25 0,-4-20 48 0,2 11-33 16,2 9 15-16,-3-15-21 0,3 15-22 0,-2-15 30 0,2 15 3 15,-4-13-5 1,4 13-18-16,-2-12 5 0,2 12 20 0,-3-12-20 0,3 12 18 15,-2-12-15-15,2 12-6 0,-6-12-2 16,6 12 13-16,-5-11-3 0,5 11-13 0,-3-11 19 16,3 11 4-16,-4-9-20 15,4 9 5-15,0 0 2 0,-6-13 9 0,6 13-29 0,-3-7 13 16,3 7 23-16,0 0-1 16,-9-12-11-16,9 12-17 0,-5-7 11 0,5 7 16 0,0 0 20 15,-9-10-19-15,9 10-24 0,-6-6-6 0,6 6 23 0,-7-6-7 16,7 6-3-1,-11-6 7-15,11 6-7 0,-10-4 0 0,10 4-23 0,-14-6 18 16,14 6-2-16,-13-3 12 0,13 3 0 16,-16-5-5-16,16 5-3 0,-15-4 21 0,6 2-10 15,9 2 2-15,-17-3-7 16,6 2-14-16,11 1-4 0,-23-3 33 0,12 2-13 0,11 1 11 16,-21-3-27-16,9 2 6 0,12 1 8 0,-22-2 15 15,9 0-26-15,2 1 26 0,11 1-23 16,-24-1 10-16,14 1-23 0,10 0 31 0,-24-2-6 15,14 2 9-15,10 0-9 16,-23 0 9-16,23 0-11 0,-19 0 3 0,7 0-3 0,12 0 10 16,-25 0-23-16,16 1 8 0,9-1-2 15,-25 1 4-15,15 0-7 0,-1 2 16 0,-3-2-22 16,3 0 22-16,11-1-24 16,-26 3 5-16,12-1 8 0,2 1-2 0,0-2 19 15,-2 1-22-15,1 1 13 0,-1 0-16 0,2-2 1 0,-1 2 2 16,0 0 7-16,0-1 24 0,-3 2-34 15,3-1 23-15,0-1-7 0,-2 2-13 0,0 0-3 16,2-2 8-16,-1 2-5 16,0-2 5-16,-1 2-8 0,2-1 11 0,-2 0-18 0,1 1 33 15,1-1-3-15,-2-1 0 16,2 2-15-16,-2-2 0 0,2 2-13 0,-1 0 29 0,0-2-14 16,1 2-4-16,-1-1-19 15,1-1 29-15,-1 1 2 0,0-1-10 0,0 2-18 16,2-1 11-16,-1-1 2 0,0 1 10 0,0 0-23 0,-1 0 38 15,1-1-35-15,0 1 20 0,1 0 0 16,-1 0-2-16,-3 0-24 0,3-1 37 0,-1 0-24 16,0-1 3-16,0 2-3 15,0 0 29-15,-1-1-27 0,0 1 9 0,-2-1 5 16,0 1-13-16,-1 1 7 0,1-2 13 16,-3 0-9-16,1 1 1 0,1 0-22 0,-1 0 15 0,-2-2 0 15,1 2-8-15,-1 1 18 0,-1-3-15 0,1 3-5 16,-2-3 20-16,1 1-15 15,-1 1 5-15,1-2-7 0,-2 2-1 0,-2-1 16 0,-1-1-11 16,-1 2 13-16,5-1-15 16,-1 1 0-16,-1-2 18 0,-3 2-26 0,0-2 0 0,-1 0 3 15,1 1 2-15,4 1 6 16,-2-3 9-16,2 3-4 0,0-1-8 0,-1-1-5 16,2 2 17-16,-1-3-22 0,0 2 15 0,1 1-10 0,1 0 20 15,-1-2-20-15,-1 1 7 0,3 0 34 16,-2 0-34-16,1-1-2 0,-1 1 13 0,-1 0-13 15,2-1 15-15,-1 0-28 16,-1 1 28-16,0 0-12 0,3-1 27 0,-3 1-27 0,0-1 9 16,1 0-9-16,0 2 2 15,-1-2-8-15,0 0 6 0,0-1 4 0,0 1-7 0,0 0 5 16,2-1 15-16,-4 2-17 16,1-2 17-16,1 1-17 0,-5 1-1 0,3-2-5 15,-3 1-4-15,4-1 24 0,1 1-17 0,0 0-5 0,0 0 15 16,-2-1-15-16,1 0 20 15,1 2-12-15,0-1 4 0,0 0-12 0,0-1 33 0,-1-1-33 16,1 2 33-16,-1-1-26 16,0-1 8-16,-1 2-7 0,1-1 17 0,0 0-25 15,-1 0 10-15,2 0 8 0,-1-1-16 16,-2 1-10-16,3 0 23 0,-1 1-10 0,-1-2 5 0,-2 0-3 16,1 2-7-1,0-1-3-15,2 0 21 0,1-1-5 0,-3 1 7 0,2 0-5 16,1 0 5-16,-1 1-23 0,1-2 6 0,3 2-3 0,-2-1-6 15,1-1 11-15,1 1 2 16,-1 0 9-16,1-2 6 0,-1 4-22 0,1-2 15 0,-1 0-12 16,1 0 4-16,-1 1 3 15,0-1 13-15,-1 1-18 0,-1-1-6 0,3 0 19 16,-2 0-10-16,1 0-19 0,-2 0 36 16,3 1-2-16,-2 1 13 0,-1-2-24 0,2 1 4 15,2 0 4-15,-4 1-10 0,0 0-8 0,-3-2 16 0,5 1-18 16,-2 0 7-16,-1-1 0 15,1 1 9-15,1 1-22 0,1-1 21 0,-2-2-15 16,0 2 28-16,0 1-10 0,2-1-26 16,-2-1 10-16,3 0 11 0,0 0-3 0,0 2-11 0,0-2 6 15,1 1 0-15,3-1 23 16,-1 2-15-16,1-1-6 0,0-1 3 0,1 1-10 16,-1-1 0-16,1 0 33 0,0 0-26 15,0 1-2-15,-1-1 18 0,1 2 2 0,1-2-23 16,-1 1 16-16,1 0-10 0,1 1-4 0,-2-2 12 0,2 1-17 15,-1 0 11-15,2-1 0 16,0 1 16-16,13-1-14 0,-26 1 19 0,13 0-34 16,1-1 15-16,-2 2-30 0,14-2 26 15,-23 3 2-15,11-3 0 0,12 0-13 0,-23 1 23 0,13 0-10 16,10-1-2 0,-24 1-21-16,14 1 35 0,10-2-14 0,-21 0 7 0,21 0-2 15,-18 2 7-15,7-2-18 0,11 0 16 0,-23 2-16 16,13 0 31-16,10-2-38 0,-20 1 7 15,9 2 3-15,11-3 18 0,-19 1-21 0,19-1 13 0,-16 2-7 16,16-2-16-16,-16 1 33 16,16-1-28-16,-17 1 11 0,17-1-6 0,-13 2 0 15,13-2 34-15,-17 0-26 0,17 0 10 16,-14 3-15-16,14-3 15 0,-15 2 11 0,15-2-29 16,-15 1 3-16,15-1 0 0,-15 2 2 0,15-2 8 0,-14 1-7 15,14-1-11-15,-16 1 13 16,16-1 0-16,-14 1-5 0,14-1 2 0,-15 0 6 15,15 0-16-15,-13 1 13 0,13-1 8 16,-17 2-29-16,17-2 34 0,-13 1-23 0,13-1 7 0,-16 3 6 16,16-3-8-1,-14 1-3-15,14-1 13 0,-13 2-7 0,13-2 4 0,-12 1 11 16,12-1-18-16,-13 1 5 0,13-1-3 16,0 0-17-16,-15 2 17 0,15-2-12 0,0 0-13 15,-13 3-26-15,13-3-25 0,0 0-21 0,-13 2-3 0,13-2 1 16,0 0 7-16,-10 5-10 15,10-5-10-15,0 0-33 0,-7 8 27 0,7-8 11 16,0 0 8-16,-7 7-3 0,7-7-31 16,0 0 16-16,-8 10-113 0,8-10-138 0</inkml:trace>
  <inkml:trace contextRef="#ctx0" brushRef="#br0" timeOffset="89919.22">7572 5931 322 0,'0'0'113'0,"11"-6"-16"16,-11 6 3-16,11-7-8 0,-11 7-20 0,10-6 4 15,-10 6-17-15,7-5 21 16,-7 5 17-16,10-5-13 0,-10 5 14 0,0 0 14 0,7-5-15 16,-7 5-4-16,0 0 14 15,0 0-2-15,8-6 3 0,-8 6-11 0,0 0 0 0,0 0-41 16,0 0 8-16,0 0-15 16,0 0-18-16,0 0 15 0,0 0-10 0,0 0 5 15,0 0-6-15,0 0-11 0,0 0 9 0,0 0-2 0,0 0 2 16,0 0 3-16,0 0-24 0,0 0 11 15,0 0 8-15,0 0-15 0,0 0-9 0,0 0 16 16,-33 0-18-16,33 0 11 16,0 0-9-16,-13 6 14 0,13-6-26 0,-13 5 20 15,13-5-5-15,-14 9-7 0,5-5 15 16,1-1-10-16,-2 3-6 0,3-2 11 0,7-4-5 0,-20 8 2 16,13-4 0-16,7-4-2 15,-11 6-3-15,11-6-10 0,-10 5 12 0,10-5-19 16,-10 2 12-16,10-2-11 0,0 0-4 0,0 0 23 0,0 0-1 15,0 0-4-15,0 0-21 16,0 0 33-16,0 0-2 0,17-22-3 0,-8 16-7 0,2-3 10 16,0-1-21-16,6-1 29 15,1-3-11-15,0 0-10 0,1 0 2 0,5-3-4 16,-1-3 7-16,14-5-15 0,-1-1 20 16,-2 1-20-16,3-2-3 0,3 1 13 0,1 1 10 0,-2-1-5 15,3 0 11-15,1 0-1 0,-3-2-7 0,1 1 10 16,-2 2-6-16,-2 2-7 15,-5 4-5-15,-8 2-5 0,1 1-13 0,-1 2-12 16,-3 1 7-16,-3 1-11 0,2 0 9 16,-6 2 2-16,1 2-3 0,-2-2 6 0,-1 2 4 0,-3 2 11 15,0-1-23-15,0 2 2 16,-2-1 3-16,-7 6-2 0,10-7-19 0,-10 7-32 16,11-8-32-16,-11 8-7 0,8-4-16 15,-8 4-43-15,0 0-20 0,0 0-208 0,0 0-151 16,0 0 28-16</inkml:trace>
  <inkml:trace contextRef="#ctx0" brushRef="#br0" timeOffset="90409.93">9211 4722 478 0,'0'0'182'0,"0"0"-23"0,0 0 12 15,0 0-12-15,0 0 10 0,0 0-11 0,0 0-24 16,7 28 14-16,-7-28-5 15,4 15-27-15,-4-6 12 0,3 2-26 0,-1-1-7 0,0 1 7 16,0 1-15-16,0 1-18 16,1 1 3-16,-1-2-8 0,-2 2 0 0,2-1-26 0,0 0 3 15,-2 0-15-15,2-1-8 16,1 1-16-16,-1-2-32 0,-1-1-6 0,1 0-28 16,-2 1-28-16,2-1-42 0,-2-10-24 0,0 17-103 0,0-8-361 15,0-9 18-15,0 13 69 16</inkml:trace>
  <inkml:trace contextRef="#ctx0" brushRef="#br0" timeOffset="90729.8">8825 4788 545 0,'0'0'189'15,"0"0"-17"-15,16-17 2 0,-9 9-18 16,3 1 5-16,1 0 5 0,3-2-17 0,1 0-3 0,4-1-8 16,-2-1 0-1,4 1-35-15,0 0-1 0,3 0-20 0,-4-2 8 0,3 3-3 16,-1-1-29-16,-2-1-1 0,0 3-34 0,1-1 10 15,-6 1-46-15,1 2-33 0,-3 0-25 16,1 1-47-16,-5 1-18 0,2 2-10 0,-11 2-36 0,18-4-335 16,-18 4-71-16,14-1 71 15</inkml:trace>
  <inkml:trace contextRef="#ctx0" brushRef="#br0" timeOffset="91049.66">8921 5303 596 0,'0'0'217'0,"5"7"6"0,-5-7 23 16,0 0-29-16,16 2-32 0,-16-2-6 0,15-1-5 0,-15 1-2 16,25-5-24-16,-12 1-5 0,3-1-25 15,3-1 5-15,-2 0-16 0,6-3-55 0,-1 1-24 16,0-1-31-16,3 0-71 16,-2-1-18-16,4 1-62 0,-5 0-84 0,3-1-412 0,1 1 31 15,-3-1 66-15,2 2 105 0</inkml:trace>
  <inkml:trace contextRef="#ctx0" brushRef="#br0" timeOffset="100760.23">9557 4912 314 0,'0'0'103'0,"0"0"45"0,-5-10-56 0,5 10-5 0,0 0-20 16,-5-7 12-16,5 7-15 0,0 0 0 16,0 0-5-16,-6-9 13 0,6 9-26 0,0 0 8 15,0 0-6-15,0 0 11 0,-7-8-20 0,7 8 7 0,0 0-8 16,0 0-5-16,0 0 1 15,0 0-17-15,0 0-4 0,-8-4-2 0,8 4-4 16,0 0-2-16,0 0-7 0,0 0 30 16,0 0-41-16,0 0 16 0,0 0-11 0,-5 21 26 0,5-21-10 15,0 0 12 1,2 20-43-16,-2-20 33 0,0 16-15 0,0-16 26 0,1 16-16 16,-1-4-23-16,0-12 13 0,2 18 20 0,-2-9-2 15,0-9 0-15,0 17-29 0,2-8 3 16,-2-9 1-16,0 17 22 0,4-9-8 0,-4-8 16 0,0 14-12 15,0-14 9-15,0 14 13 16,0-14-18-16,2 10-5 0,-2-10 21 0,0 0-6 16,1 12-12-16,-1-12 18 0,0 0 35 15,0 10-17-15,0-10 20 0,0 0-34 0,0 0 16 16,0 0-12-16,0 0 14 16,0 0-30-16,0 0 16 0,0 0-6 0,0 0-10 0,0 0 7 15,0 0-17-15,-1-41 12 0,-1 30-4 0,2 11-24 16,2-20-12-16,-1 10-11 0,1-2-2 15,0 1 25-15,0 1-18 0,0-1 8 0,2 0 3 0,1 1-39 16,0 0 21 0,0 0 0-16,1 1 10 0,0 1 5 0,-6 8 15 0,13-13-22 15,-7 8 25-15,1 0-26 0,-7 5 11 16,12-5-13-16,-12 5 17 0,17-1-7 0,-17 1 0 16,15 2-5-16,-15-2-5 0,19 6 15 0,-9-2 11 0,-2 1-3 15,2 0 2-15,-1 1 6 16,1-1-1-16,-3 0 9 0,4 1-6 0,-3 1-23 15,2-2 13-15,-1 1-13 0,-3 0 13 16,4-2 7-16,-10-4 11 0,17 7-23 0,-9-2-11 0,-8-5-17 16,13 6-24-1,-5-3-30-15,-8-3 69 0,16 2-15 0,-16-2-75 0,14 0-271 16,-14 0-138-16,16-3 115 0</inkml:trace>
  <inkml:trace contextRef="#ctx0" brushRef="#br0" timeOffset="101549.24">9905 4484 258 0,'0'0'90'0,"0"0"-14"16,0 0-17-16,-11 17 16 15,11-17-11-15,2 16 7 0,-2-16-4 0,3 21 4 0,-3-7-42 16,4-1-1-16,-2 3 28 16,0 0-5-16,2 2 16 0,-3 1 2 0,3-1-18 15,1 2 11-15,-2-1-14 0,1-1-2 0,0 0 3 0,3 2-13 16,-3-1-16-16,0-1 21 0,1-1-10 15,0-1-18-15,1 1 43 0,-3-4-15 0,1 1-23 16,3 0 5-16,-3-3 0 16,2 0 23-16,-2-2-13 0,2 1-17 0,-2-1-11 15,1-2 0-15,1 1 8 0,0-2-16 16,-6-6 1-16,13 7-6 0,-5-4 51 0,-8-3-53 0,16 3 10 16,-16-3 21-16,14 0-14 15,-14 0-14-15,14 0 19 0,-14 0-27 0,0 0 48 16,21-3-43-16,-21 3-3 0,13-3 18 0,-13 3 1 15,10-3-1-15,-10 3-3 0,12-3-2 16,-12 3 39-16,9-4-21 0,-9 4 17 0,0 0-22 0,13-3 18 16,-13 3-6-16,9-5-4 15,-9 5 5-15,9-5 4 0,-9 5-9 0,9-6 7 16,-9 6-3-16,8-7 1 0,-8 7-8 16,8-8-15-16,-8 8-1 0,9-9 19 0,-3 4-6 15,-6 5-12-15,8-11 2 0,-1 4 20 0,-7 7-17 0,6-11-13 16,-1 4 5-16,-5 7-5 15,8-16-6-15,-8 9-6 0,0 7-4 0,5-14 18 16,-3 7-43-16,-2 7 21 0,0 0-37 16,0-18 34-16,0 18-43 0,0 0 55 0,-5-15-32 0,5 15 1 15,-4-7 7 1,4 7-4-16,0 0-10 0,-11-5 18 0,11 5-15 0,0 0 56 16,0 0-43-16,0 0 20 0,-27 10-18 15,21-5 8-15,6-5 18 0,-11 12-6 0,3-4 16 16,3-1 11-16,1 2-45 0,-2 0 29 0,6-9-5 0,-9 19 7 15,8-9-7 1,-1-2 20-16,2-8-10 0,0 17 8 0,0-17-21 0,0 16 3 16,0-16-5-16,2 13 38 0,-1-6-28 15,-1-7 51-15,8 14-26 0,-5-8 14 0,4 0-37 16,-7-6 6-16,10 9-16 16,-2-5 2-16,-8-4-27 0,13 6-21 0,-3-4-41 0,-10-2-30 15,17 1 43-15,-17-1-10 0,18 2-385 0,-18-2 24 16</inkml:trace>
  <inkml:trace contextRef="#ctx0" brushRef="#br0" timeOffset="102109.7">10392 4971 463 0,'0'0'159'0,"0"0"-1"16,0 0-4-16,10-8-52 0,-10 8 26 0,0 0-20 0,10-10 4 15,-10 10-7-15,10-8-15 0,-4 1-3 16,-1 0-13-16,-5 7 21 0,12-14-26 0,-4 7-13 16,-3-1-2-16,2-1-23 15,-2 1-1-15,0-1 24 0,3-1-23 0,-4 0-3 0,2-3-10 16,-2 2-5-16,1-1 7 16,3-2-30-16,-6 1 7 0,0 0-14 0,1 0-9 0,-2 1-20 15,1 0 15-15,-2 12-20 0,1-19-3 0,-2 10-2 16,1 9-21-16,-3-14-5 15,3 14 21-15,-7-9-1 0,7 9 21 0,-10-6-10 0,10 6 20 16,0 0-15-16,-17 1 41 16,17-1-33-16,0 0 12 0,-21 9-15 0,16-5 21 0,5-4 4 15,-8 10-19-15,0-5-6 16,8-5 7-16,-6 11 11 0,6-11 3 0,-4 11 17 16,4-11-50-16,-2 10 17 0,2-10-3 0,0 0 19 0,3 18 17 15,-3-18 8-15,7 11-15 0,-2-5 13 16,-5-6-3-16,11 11 0 0,-6-5 10 0,2 0-13 15,1-1 1-15,1 1 7 16,0-1 8-16,0 0-23 0,0 0 38 0,1 1-41 16,-1 0 33-16,0 0 19 0,1-2-42 15,-1 3 19-15,0-1-27 0,1 0 6 0,-2 0 23 0,-1 0-3 16,2 0 9-16,-1 0-19 16,-2 0 15-16,2-1-10 0,0 1-10 0,-8-6 21 15,11 11-19-15,-6-8-9 0,-5-3 20 0,11 8-8 0,-11-8 5 16,11 6-8-16,-11-6 6 15,11 5 5-15,-11-5 13 0,13 3-11 0,-13-3-25 0,14 0-24 16,-14 0-17-16,19-2-33 16,-19 2 17-16,17-5-40 0,-11 3-375 0,-6 2 40 15</inkml:trace>
  <inkml:trace contextRef="#ctx0" brushRef="#br0" timeOffset="102359.84">9966 4696 527 0,'0'0'189'0,"0"0"-33"16,0 0-38-16,22-21 15 15,-13 14-18-15,4-1-30 0,3 0-16 0,0-2 15 16,0 3-84-16,6-3-64 0,-2 0-38 16,3 2-8-16,0-2-38 0,1 4-349 0,-1-3 77 15</inkml:trace>
  <inkml:trace contextRef="#ctx0" brushRef="#br0" timeOffset="104409.64">10828 4651 422 0,'0'0'92'0,"0"0"21"0,0 0-29 15,0 0 34-15,0 0-54 16,0 0 2-16,0 0-25 0,0 0 11 0,0 0-4 0,-6 24 1 16,6-24-3-16,0 15-10 15,0-15-3-15,0 16 5 0,0-16-15 0,4 18-2 16,-2-10-3-16,-2-8 18 0,1 19-21 16,2-10 5-16,-3-9-17 0,2 15 38 0,-1-8-13 0,-1-7-10 15,0 13-20-15,0-13 35 0,4 10-23 0,-4-10 28 16,0 0 3-16,4 13 13 15,-4-13 5-15,0 0-8 0,1 9 23 0,-1-9 13 16,0 0-17-16,0 0-4 0,0 0-20 16,0 0 11-16,0 0-1 0,0 0-23 15,0 0-5-15,0 0 8 0,0 0-21 16,0 0-20-16,0 0 5 0,-3-42-12 0,3 31-29 0,0 11 18 16,2-22-11-16,-1 11-7 0,2 0-25 0,-1 1 43 0,4 0 10 15,-2 1-23-15,-1-1 13 16,5 1 10-16,-3 1-5 0,4 0 0 0,-2 1-17 0,1 1 19 15,0 2-2-15,-8 4-7 16,17-8-16-16,-8 5 15 0,-9 3-2 0,15-1 23 16,-15 1-18-16,16 1 20 0,-16-1-4 15,14 5-19-15,-14-5 8 0,14 8 10 0,-7-4-25 16,-7-4 2-16,13 8 13 16,-6-3-12-16,-7-5 27 0,7 10 11 0,0-4-16 0,-7-6 21 15,7 8-13-15,-7-8-8 0,7 9 16 0,-7-9 0 16,6 6-3-16,-6-6 8 0,0 0-6 15,4 8 9-15,-4-8-4 0,0 0 32 0,0 0-18 16,0 0-3-16,12 3-5 16,-12-3 22-16,0 0-24 0,0 0-6 0,0 0 5 0,0 0 1 15,6-23-9-15,-6 23 1 16,3-18-44-16,-2 7-5 0,2 0-20 0,-1-2-8 0,2-1 0 16,3 1 0-16,-3-2 2 0,2 0 0 15,0 1 14-15,1 0-4 0,1 3 1 16,-2 0-3-16,1 1 21 0,-1 1-8 0,-2 0-5 0,5 3 20 15,-4-2 18-15,-5 8 10 0,10-8-45 16,-10 8 38-16,10-5-16 0,-10 5 31 0,11-2-41 16,-11 2 16-16,0 0 12 15,0 0 29-15,17 8-3 0,-17-8-16 0,10 10 49 16,-8-4-28-16,4 2-33 0,-3 0 15 16,1 0 13-16,1 1 0 0,-1-1-13 0,1 1-2 15,0 1 27-15,-1-1-9 0,0 0-3 16,0-1-5-16,3 0 5 0,-3 1 17 0,-4-9-14 15,11 13-1-15,-9-7-15 0,4 0 16 16,-6-6 10-16,9 8-8 0,-9-8 20 16,10 8-15-16,-10-8 6 0,11 3 12 0,-11-3-3 15,0 0 8-15,18-3-30 0,-18 3-1 16,14-5-2-16,-6 0 5 0,-8 5 0 0,18-11 3 16,-10 3-31-16,0 1 0 0,-1-2 2 0,4-2-17 15,-2 1-8-15,0-2-8 0,-1 1-10 16,0-1-16-16,-2 1-20 0,3-1 11 0,-5 2 12 15,1-1 33-15,-3 1-33 0,1 0 49 0,-3 10-31 16,2-16-13-16,-2 16 21 0,1-15 7 16,-1 15 6-16,-4-13-3 0,4 13-41 15,-9-9 28-15,9 9 34 0,-11-6-21 0,11 6 12 16,-11-2 16-16,11 2-10 0,-15 0-13 16,15 0 11-16,0 0-1 0,-21 6 13 0,14-1 0 0,-2-1 16 15,9-4-32-15,-13 14 17 0,8-6 6 0,0 1-1 16,-1 0 1-16,4 1 17 0,2-10-1 15,-5 20-21-15,4-10 11 0,1 1 3 0,0-11-19 16,1 23 9-16,2-13 22 16,0-1-5-16,2 3 13 0,-2-4-10 0,1 1-1 0,2 0-1 15,0-2 4-15,3 1-2 0,-2-3 22 16,2 0-19-16,0-1 30 0,2-1-46 0,-2 0 20 16,-9-3-20-16,23 1-26 0,-23-1 16 15,26-5-11-15,-13 3-10 0,1-3-20 16,1 0-5-16,-2-2 5 0,4 0-39 0,-2-1 18 0,1 1 23 15,-1-2-4-15,0 0 1 0,-2-1 6 16,1 1 8-16,0-1-21 0,-2-1 28 0,3 0-10 16,-4 0-8-16,2 1 18 15,-2-1-2-15,0 1 2 0,-2 0 18 0,-2 1 8 0,0 0 23 16,0 1-8-16,-3-1-10 16,-4 9 36-16,6-15-31 0,-5 7 25 0,-1 8-9 0,0-12-19 15,0 12 1-15,0 0 10 0,-5-15 4 0,5 15-17 16,-9-6-13-16,9 6 3 15,-11-6 2-15,11 6 39 0,-14 0-54 0,14 0-5 0,0 0 12 16,-24 4 6-16,24-4-13 16,-17 6 5-16,10-2-3 0,-2 3-2 15,2-3 0-15,7-4 0 0,-14 14 0 0,8-6 0 16,2-2-6-16,-2 3-4 0,2 0-11 0,0-1 14 16,4-8 1-16,-3 17 1 0,3-17 0 0,-1 14 18 0,1-14-19 15,3 15 34-15,-2-7-10 16,-1-8-3-16,4 11 6 0,-4-11-6 0,9 12 0 0,-9-12 16 15,10 7 10-15,-3-5-11 16,-7-2-4-16,14 4 20 0,-14-4-6 0,15 0 12 16,-15 0-14-16,16-4 0 0,-8-1-7 15,1 1 10-15,-9 4-26 0,17-12-15 0,-11 5-8 0,1-1-8 16,1-2-20 0,-2 0 11-16,-2-1-32 0,0-3-2 0,0-2-30 0,-1 0 27 15,-1-1-38-15,-1-1 10 0,-1-2 29 0,-1 0-54 16,-1 0 32-16,1-2-9 0,-2 0 38 15,0-2 24-15,-1 6-19 0,1 0 3 0,-1 2 30 0,-2 1 24 16,2 1-8-16,1 2-8 16,-1 1 28-16,1 3-20 0,3 8-13 0,-9-14-23 15,9 14 49-15,-8-7 17 0,8 7-25 16,0 0 13-16,0 0-49 0,0 0 31 0,0 0 10 16,-17 16 0-16,14-7 21 0,3-9 15 15,0 21-26-15,0-9-10 0,0 2 24 0,0 1 12 16,3 1-21-16,0 0 11 0,1 1-1 0,1 0-14 15,0-1-1-15,2 1 29 0,-1-1-11 16,1-1-7-16,2 0 12 0,0 0-2 0,1-3-11 16,-1 1 9-16,2-2-27 15,-1 0 16-15,0-2-17 0,-1-3 11 0,0 2 9 0,1-3 18 16,0 0-3-16,0-1-6 16,-10-4-12-16,16 1-12 0,-16-1 1 0,16-1-14 0,-16 1-11 15,15-5-5-15,-6 0-36 0,-9 5 31 0,15-10 3 0,-10 5-24 16,2-1 21-1,0-1-5-15,-7 7 15 0,9-10 54 0,-9 10-25 0,8-8 14 16,-8 8-19-16,7-7-32 0,-7 7 1 16,0 0 17-16,7-6-7 0,-7 6 7 15,0 0 3-15,0 0-2 0,0 0-21 16,0 0 7-16,0 0 11 0,0 0 18 0,15 13 0 16,-15-13-3-16,5 7-10 0,-5-7 15 0,7 11-48 0,-7-11-26 15,3 10-23-15,-3-10-373 0</inkml:trace>
  <inkml:trace contextRef="#ctx0" brushRef="#br0" timeOffset="104619.35">11869 4190 102 0,'0'0'49'0,"0"0"-14"0,0 0-30 0,0 0 6 15,0 0-27-15,0 0 32 0,0 0-62 16,0 0 12-16</inkml:trace>
  <inkml:trace contextRef="#ctx0" brushRef="#br0" timeOffset="105417.79">12185 4236 314 0,'0'0'113'16,"0"0"15"-16,0 0-23 0,0 0-3 0,0 0-12 15,0 0-16-15,0 0-23 0,-19 24 3 0,19-24 23 0,-11 14-34 16,5-7 6-16,2-1-11 15,-3 3-17-15,2 0 17 0,5-9-15 0,-9 16-10 16,5-9 5-16,-1 2-5 0,5-9 2 16,-5 15-30-16,5-15 15 0,-3 14-16 0,3-14 24 15,0 11-13-15,0-11 5 16,4 11 8-16,-4-11-19 0,4 8 11 0,-4-8 13 0,0 0-43 16,10 9 53-16,-10-9-6 0,0 0 7 15,13 0-35-15,-13 0 39 0,0 0-25 0,0 0 5 16,24-9-13-16,-14 4 12 0,-4-1-9 0,-1-2 9 0,2 2-7 15,-7 6 11-15,9-12-22 16,-2 6 24-16,-7 6-23 0,7-10 25 0,-7 10 8 16,9-6-15-16,-9 6-18 0,5-7 5 15,-5 7 0-15,0 0-13 0,8-8 25 0,-8 8 6 0,0 0-21 16,0 0 8 0,12-2-7-16,-12 2 45 0,0 0-51 0,0 0 1 0,0 0 14 15,20 4-4-15,-20-4 7 0,0 0 5 0,14 1-10 16,-14-1 23-16,0 0-18 0,18-1 5 15,-18 1 1-15,13-4-1 0,-13 4 0 0,15-4 5 0,-15 4 3 16,15-5-15-16,-7 0 22 16,0-1 11-16,1-1-38 0,0 0 7 0,-2 1 10 15,1-3-15-15,-2-1 18 0,1 1-10 16,-1-3 7-16,-2-2-12 0,0-1-21 0,0 1-21 16,-1-3 9-16,0-1 4 15,-3-1-5-15,1 0-10 0,-2-3-12 0,1 1-32 0,0-4 11 16,-3 0 51-16,2 1-26 0,-1 1 13 0,1 2-22 15,-1 4 45-15,-2-1 15 0,3 2-30 16,-2 4-8-16,2 0-23 0,1 12 21 0,-5-16 28 0,5 16-11 16,-4-9-7-1,4 9 10-15,0 0 8 0,0 0-5 0,0 0 10 0,0 0-18 16,0 0 10-16,0 0 20 0,-9 33-1 16,9-22-17-16,2 4 14 0,-2 0-3 0,1 1 25 15,-1 3 19-15,3 1-26 0,-1 0-8 0,-1 5 0 0,3-2 8 16,-1-1-10-16,0 1 12 15,1-1-30-15,2 0 15 16,-1-3-5-16,1-2 5 0,1-2-17 0,0 0 30 16,3-3-16-16,-1-1 26 0,1 0 8 0,2-3-21 15,0-2-4-15,3 2-11 0,-1-5-3 16,4 0-30-16,-3-2-6 0,3-1-27 0,-2-1-6 0,5-1 1 16,-2-1 53-16,0-3-87 15,1 2-8-15,-3-3-279 0</inkml:trace>
  <inkml:trace contextRef="#ctx0" brushRef="#br0" timeOffset="105659.66">12826 4081 217 0,'0'0'46'0,"-21"11"5"0,21-11 3 0,-4 10 10 15,4-10 5-15,-4 14-7 0,4-14-9 0,-2 14 14 16,2-14-6-16,0 12-7 0,0-12 23 15,2 14-31-15,-2-14 23 0,4 14 3 0,-4-14-13 16,6 11 15-16,-6-11 15 16,7 10-7-16,-3-5-2 0,-4-5-1 0,10 7-7 0,-4-3-11 15,-6-4 31-15,12 3 0 16,-12-3-30-16,17 1-16 0,-17-1-20 0,15-2-39 0,-15 2-36 16,18-7-56-16,-10 5-5 0,-8 2-18 0,14-10 10 15,-7 4-217-15,-1-1-172 16,0 0 36-16</inkml:trace>
  <inkml:trace contextRef="#ctx0" brushRef="#br0" timeOffset="105914.22">12321 3938 573 0,'0'0'179'16,"0"0"-18"-16,5-17-10 16,-5 17-2-16,11-12-11 0,-2 4-25 0,3 0-14 15,3-1 12-15,3-1-22 0,2-2-12 16,3 2 5-16,2-4-46 0,0 4-52 0,4-2-73 16,0 1-42-16,1 1-22 0,-6 1-24 0,2 0-330 0,-2 2 16 15</inkml:trace>
  <inkml:trace contextRef="#ctx0" brushRef="#br0" timeOffset="106599.77">12819 4292 176 0,'0'0'133'15,"0"0"-41"-15,0 0 21 0,0 0 7 0,0 0-7 0,0 0 2 16,10 3-15-16,-10-3 20 15,0 0-35-15,0 0 20 0,0 0 5 0,0 0-39 16,17-14 1-16,-17 14 7 0,7-7-27 16,-7 7 12-16,5-11-26 0,-5 11 18 0,4-11-7 15,-4 11-6-15,3-12-9 16,-3 12 4-16,1-14-40 0,-1 14 19 0,-1-15-32 0,1 15 20 16,-3-14-48-16,3 14 30 0,-7-16-13 0,4 10-9 15,3 6-1-15,-10-9-5 0,10 9 7 16,-10-7-4-16,10 7 0 0,-13-4-16 0,13 4 10 0,-15-2 47 15,15 2-21-15,0 0 15 16,-23 8-25-16,16-4-2 0,0 1 17 0,0 1 5 16,7-6-17-16,-13 12 19 0,9-5-6 15,0 0-4-15,4-7 1 0,-6 13-3 0,6-13 5 16,-1 12 26-16,1-12-36 16,0 14 46-16,0-14-15 0,3 12 25 0,-3-12-7 0,5 14-9 15,0-9 19-15,-5-5 0 0,13 10-3 0,-5-5 6 16,2 0-29-16,1-2 21 15,0-1-1-15,2 1-45 0,0-2 33 0,2 0-36 0,1-1-33 0,-1-1-39 16,4 0-10 0,-3-2-4-16,4-1-30 0,0 2-367 0,0-3 17 0</inkml:trace>
  <inkml:trace contextRef="#ctx0" brushRef="#br0" timeOffset="107429.39">13511 3795 430 0,'0'0'163'15,"0"0"-24"-15,-6-11-19 0,6 11-18 0,0 0-30 0,0 0 10 16,-13-4-8-16,13 4 8 0,0 0-18 16,0 0 5-16,-20 9-20 0,20-9-6 15,-14 12 6-15,9-4-6 0,-1-1-2 16,2 3-10-16,-2-1 5 0,3 1 0 0,-1 0-6 0,0 1-7 16,1 0-5-16,0 0-2 0,2 1-9 0,1-12 24 15,0 22-18-15,1-10 10 0,1-1-28 16,0-1-8-16,4 0 18 0,-2-1 23 0,2 1-17 15,0-3-9-15,1 1-12 16,1-1 10-16,2-1-31 0,0-2 21 0,-1 1-44 0,4-1 26 16,-1-3-13-16,2 0-8 15,-1-1-7-15,-13 0-5 0,24-3-37 0,-13-1 17 0,2 0 11 16,-3-2 4-16,1 1-3 16,-1-1 10-16,0-2-18 0,-2 1 34 0,-1 0 27 15,0 0 29-15,-1-1-8 0,-6 8 31 0,11-12 5 0,-6 5 18 16,-5 7-18-16,6-8 10 15,-6 8-2-15,6-9 15 0,-6 9-36 0,4-8 23 0,-4 8-38 16,0 0 5-16,0 0 0 16,0 0-1-16,0 0 1 0,0 0 5 0,0 0-7 15,0 0 9-15,0 0-30 0,0 0-10 16,0 0 5-16,0 0 20 0,0 0 0 0,0 0 0 0,12 23 6 16,-12-23 4-16,6 8 6 0,-6-8-31 15,6 8 23-15,-6-8 17 0,9 5-12 16,-9-5 41-16,10 4-25 0,-10-4 25 0,14 2-21 0,-14-2-9 15,13 0 27-15,-13 0-10 16,15-1-10-16,-15 1-7 0,16-6-1 0,-7 2 10 0,0-2-12 16,-2 0 15-16,0-2-28 15,1 2 18-15,0-3-5 0,-2 0 17 0,-2 1-35 16,-1-4 2-16,0 3-7 0,-3 9 10 16,0-22-26-16,0 11 13 0,0 11-30 0,-6-19 30 15,2 11-18-15,-2 0-2 0,-2 1 7 0,0 0 34 0,8 7-37 16,-18-9-24-16,8 8 32 15,10 1 13-15,-18-3-17 0,18 3-4 0,-24 3-17 16,14 0-20-16,-1-1 4 0,1 3 31 16,1 0-53-16,-2 1 20 0,2 2-13 0,2-2-23 15,0 2 0-15,2 0-8 16,-1 0-25-16,3 1-8 0,3-9 39 0,-1 15 17 0,1-15-22 16,4 15 9-16,-1-8-2 0,3 1-2 0,0-2 28 0,4-1-24 15,3 0 27-15,-3 0-65 16,3-1 31-16,2-2-100 0,-1 0-156 0</inkml:trace>
  <inkml:trace contextRef="#ctx0" brushRef="#br0" timeOffset="108399.26">14115 3853 325 0,'0'0'128'0,"10"-10"25"16,-10 10-22-16,6-7 7 0,-6 7-2 0,3-10-11 0,-3 10-7 15,0 0-21-15,0 0-13 0,-4-16 21 0,4 16-61 16,-7-8 53-16,7 8-48 15,-13-6 17-15,13 6-14 0,-13-4-6 0,13 4-3 0,-16-3 11 0,16 3-5 16,-18 2-26 0,18-2-5-16,-21 4 7 0,11 0-10 0,2 0 9 0,-3 0-24 15,2 2 5-15,0-1-16 0,2 2 6 16,-2 0-8-16,3-1 24 0,0 3-24 0,0-1-13 16,1 0 26-16,5-8-20 0,-9 17 7 0,7-9-2 0,-1 1-16 15,3-9 18-15,-2 15-2 16,2-15-26-16,2 15 15 0,-2-15 16 0,4 13 31 15,-1-7-21-15,-3-6 7 0,10 7 11 16,-10-7-3-16,10 7 32 0,-10-7-27 0,11 2 16 16,-11-2-16-16,0 0 21 15,23-5-13-15,-15 1 31 0,2 0-38 0,-2-3 2 0,1 0-8 16,0-2 13-16,2-2 24 16,-3-1-27-16,1 0 3 0,2-1-2 0,-3-4 2 0,2-2-2 15,0 1-21-15,0-4 2 0,-3 0-7 0,2-2-20 0,0-4 20 16,0 0-36-1,-2-2-13-15,3 1 37 0,-3 0-32 0,0 1 21 0,-1 1-5 16,0 2 15-16,0 0-18 0,-3 2 3 16,0 0 41-16,0 4-13 0,0 1-13 0,-2 1 1 15,1 4-17-15,-1-1 22 16,-1 3-4-16,0-1-17 0,0 12-8 0,0-16 31 0,0 16-25 16,-4-11 53-16,4 11-54 15,0 0 16-15,-12-5-8 0,12 5 25 0,0 0-25 0,0 0 13 16,-18 14-31-16,12-6 18 0,2 4 25 0,-2-2-2 15,2 3 0-15,-1 2-15 16,-1 0 28-16,3 4-13 0,-1-1-18 0,0 0 26 0,2 2-26 16,-1 0 20-16,1-1 21 15,2 1-15-15,-2 0-5 0,4-1-9 0,-2-1 6 0,4 0 16 16,-3-1-39-16,2 0 28 16,1-2 0-16,2 0 5 0,0 0 11 0,1-2 2 15,1-1-8-15,1-1-7 0,1 0 25 0,1-2-2 0,0-2-1 16,1 0 1-16,0-2-10 0,1 0-9 15,0-3 24-15,1 1 3 0,1-3-24 0,0 1-2 16,0-2 5-16,1-2 30 16,0-1-25-16,2 0 11 0,0-3-24 0,-2 0 10 0,3-3 11 15,-1-2-13-15,0 2-23 16,-2-1 18-16,-1 0 0 0,-4 1 2 0,3-1-7 0,-4 1-11 16,1-1-5-16,-2 4-2 15,-4-1 20-15,3 0-15 0,-4 2-15 0,-4 6 17 16,10-13-20-16,-10 13-8 0,4-9 21 0,-4 9-10 0,0 0-6 15,0 0 13-15,0 0-5 16,0 0 8-16,0 0-13 0,0 0 23 0,0 0-20 0,0 0 9 16,0 0 11-16,-40 17 16 15,32-10-21-15,1 1-3 0,1-1 11 0,-1 2-16 16,0 0-10-16,3-2 0 0,0 2 2 16,4-9 19-16,-6 13-16 0,6-13 25 0,-3 12-27 0,3-12 22 15,-1 11 1-15,1-11 17 0,0 0-9 0,4 14 12 16,-4-14-10-16,10 6 15 15,-10-6-8-15,15 4 1 0,-15-4-11 0,16 1 18 0,-4-1 0 16,-12 0 3-16,24-4-23 16,-11 3-14-16,-1-3-1 0,2 2-21 0,-3-2-21 0,3 0-25 15,-3 0-34-15,-1 0-7 16,2-2-8-16,-4 3-15 0,-8 3-23 0,12-8-118 16,-12 8-243-16,11-6 45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13T17:59:54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3262 8004 63 0,'0'0'24'15,"0"0"-1"-15,0 0-59 0,0 0 49 0,0 0 56 0,0 0-62 16,0 0-12-16,0 0-18 16,0 0 62-16,-4-10-32 0,4 10-30 0,0 0 33 15,0 0-4-15,0 0 14 0,0 0 6 0,0 0-47 0,0 0 3 16,0 0 57-16,0 0-62 0,0 0-11 15,-6-8 68-15,6 8-16 0,0 0-1 0,0 0-11 16,0 0 1-16,0 0 14 16,0 0-24-16,0 0-7 0,0 0 18 0,-7-7-37 0,7 7 42 15,0 0-74-15,0 0 76 16,0 0 41-16,0 0-58 0,0 0 7 0,0 0-43 0,-9-5 22 16,9 5 42-16,0 0-16 15,0 0-15-15,0 0 13 0,0 0-26 0,0 0-5 16,0 0 12-16,-12-3 29 0,12 3 8 0,0 0-52 0,0 0 37 15,0 0-34-15,0 0 33 0,0 0 21 16,0 0-67-16,0 0 43 0,0 0 9 0,0 0 22 16,0 0-20-16,-13-2-38 15,13 2 9-15,0 0 1 0,0 0 20 0,0 0-25 0,0 0 38 16,0 0-49-16,0 0 9 16,0 0 1-16,0 0-4 0,0 0 30 0,0 0-25 0,0 0 20 15,0 0-77-15,0 0 69 0,0 0-12 0,0 0-39 16,0 0 59-16,0 0-25 15,0 0 25-15,0 0-25 0</inkml:trace>
  <inkml:trace contextRef="#ctx0" brushRef="#br0" timeOffset="1116.15">3122 8023 545 0,'0'0'207'0,"0"0"-7"0,-2-14-6 0,2 14-15 0,0 0 6 15,0 0-16-15,0 0 15 0,0 0-25 16,0 0-8-16,0 0-21 0,-3-10-12 0,3 10-3 16,0 0 8-16,0 0-21 15,0 0-4-15,0 0-22 0,0 0-6 0,0 0 11 16,0 0-24-16,0 0-19 0,0 0-5 16,0 0-22-16,0 0 17 0,0 0-13 0,0 0 8 0,0 0-10 15,0 0 10-15,0 0-2 0,-18 29-1 0,15-21 1 16,2 5 7-16,-3-2-13 15,2 3 18-15,-1 0-22 0,1-2 6 0,0 3 7 16,-2 1-7-16,3-4 14 0,-1 1-21 16,1-1-17-16,-1-2-19 0,1 3 13 0,1-13 6 15,0 19-24-15,0-10 5 0,0-9-10 16,0 17-12-16,0-17-11 0,1 14-13 0,1-6-25 16,-2-8 5-16,4 13-54 0,-4-13-28 15,6 12-46-15,-2-6 0 0,-4-6 53 0,6 9-194 0,-6-9-227 16,7 4 25-16,-7-4 51 0</inkml:trace>
  <inkml:trace contextRef="#ctx0" brushRef="#br0" timeOffset="1616.28">3040 7840 537 0,'0'0'238'0,"0"0"-23"16,0 0 3-16,0 0-8 0,0 0-13 16,0 0-5-16,0 0-6 0,0 0-14 0,0 0 7 0,0 0-28 15,18-12-10-15,-18 12-31 0,6-5-2 0,-6 5 7 16,7-9-13-16,-7 9-28 15,6-8-2-15,-6 8 2 0,3-11 21 0,-3 11-36 0,4-10 30 16,-4 10-40-16,0 0-3 16,4-14 0-16,-4 14-20 0,1-10-6 0,-1 10-7 0,0 0 2 15,0-12-40-15,0 12-11 16,0 0 3-16,0 0-24 0,0 0-19 0,0 0 1 16,-9-9 14-16,9 9-34 0,0 0-43 15,0 0-13-15,0 0-49 0,0 0 3 0,-18 19-202 16,18-19-244-16,-2 12 50 0,2-12 50 0</inkml:trace>
  <inkml:trace contextRef="#ctx0" brushRef="#br0" timeOffset="2367.03">3339 7893 788 0,'0'0'233'0,"0"0"2"0,0 0-20 0,0 0-18 16,0 0-7-16,0 0-11 0,-4-28-15 0,4 28-23 15,0 0-6-15,0 0-14 0,0 0-14 16,0 0-20-16,0 0 5 0,0 0-7 0,20 21-6 0,-15-12-10 16,-2 4 5-16,2 2 3 15,-1 1-15-15,0 2-9 0,-1 5-12 0,0 3 16 16,1 1-6-16,0 5-18 0,-3 4 29 16,-1 3-24-16,0 2-5 0,-3 12 31 0,0-2-36 15,-1 2 1-15,-2 1-4 0,0-1-2 0,0-2 10 0,0 1-17 16,0-2 9-16,2-11-14 15,-1-3 7-15,2-1 5 0,1-1 2 0,-1-1-7 16,-1-4-3-16,1-2-12 0,3-1 33 16,0-5-21-16,0-1-12 0,0-1 2 0,0-2 13 0,0 0 5 15,4-3-28 1,0-1 12-16,-2-3 1 0,2 0 10 0,0-2 18 0,-4-8-16 16,10 8 16-16,-10-8-8 0,13 3-5 15,-13-3-18-15,17-6 3 0,-6 2-5 0,0-5 25 16,-1-1-31-16,4-2 3 0,-1-1-25 0,0-2 4 0,-2-1-12 15,1-3-21-15,-3 0-20 16,1-1 18-16,-4 0-29 0,-2 2 6 0,1 0-16 16,-4-3-5-16,-1 3-33 0,-1-1 18 15,-2 2-3-15,-2-1-28 0,-2-1 29 0,0 2-1 16,-2 0 23-16,0 2 0 16,0 0 21-16,-3 2 20 0,0 1 16 0,2-1 46 0,-4 2 2 15,3 1-5-15,0 0-2 0,-3 1 20 0,1 1 2 16,0 0 27-16,3 1-19 0,-1 2 38 15,1 1 14-15,3-3-21 0,7 7 5 0,-13-7 5 0,13 7-5 16,-11-8 18 0,11 8-25-16,-9-6-19 0,9 6 32 0,0 0-22 0,-4-11 6 15,4 11-20-15,0 0 4 0,7-15 3 16,-7 15-15-16,12-13-16 0,-4 6-25 0,1-1-16 16,1-2-40-16,3 1-31 0,2-1-85 0,3-2-74 0,-4-1-102 15,7 2-331-15,0-1 44 16,0-1 66-16,0 2 47 0</inkml:trace>
  <inkml:trace contextRef="#ctx0" brushRef="#br0" timeOffset="5046.85">4247 7514 552 0,'0'0'215'16,"0"0"-17"-16,0 0-7 0,0 0 1 15,0 0 6-15,0 0-37 0,0 0-10 0,0 0-5 16,-17-14-3-16,17 14-25 16,0 0-16-16,0 0 8 0,-11-4-15 0,11 4-13 15,0 0-10-15,0 0-14 0,-14 0 6 16,14 0-7-16,0 0-1 0,0 0-28 0,-24 6 8 0,15-2-10 16,-1 0 15-16,0 1-11 15,0 1 9-15,-1 3-37 0,0 1 26 0,-1 2-17 16,-3 1-1-16,2 4 0 0,-4 0 6 0,2 4-4 0,-4 4 24 15,2 0-26-15,-4 12 3 16,0 2-10-16,2 1 12 0,1 2-15 0,3 1 18 0,-1 3-8 16,2-3 8-16,4-4-18 15,3-5-10-15,1-1 12 0,2 1 1 0,1 0-3 16,3-4 13-16,3-2-3 0,-2 0-18 16,4-2-10-16,2-1 8 0,0 0-26 0,4 1 34 0,-1-4-34 15,2-1 18-15,2-1-23 0,3 2 16 0,2-4-32 16,0-3 9-16,2 2-47 15,0-5-2-15,3-3-11 0,-1 1-7 0,-2-4-23 0,4 0-57 16,1 0-10-16,-2-4 13 16,-3-1-171-16,2 0-193 0,-2-1 16 0,0-1 80 0</inkml:trace>
  <inkml:trace contextRef="#ctx0" brushRef="#br0" timeOffset="5766.71">4552 8042 511 0,'-10'-5'195'16,"10"5"-18"-16,0 0 2 0,0 0-13 15,-16 0-15-15,16 0-13 0,0 0-7 0,-16 7 2 0,16-7 0 16,-13 6-25-16,8 0 2 15,5-6-8-15,-15 11-17 0,7-3-9 0,0-1 4 16,2 2-1-16,-3 3-10 0,1-1-20 0,2 0 7 0,1 2-2 16,0 0 15-16,1 0-25 15,1-1-14-15,0 1-7 0,2-1 5 0,-2 1 3 0,3-2-18 16,3 2-3-16,-2-2-7 16,2 0 2-16,0-1 10 0,1 1-5 0,1-3-17 15,2 1-9-15,1-3 4 0,1 1-50 0,1-2-35 0,2 0-34 16,-1-2-84-16,2-1-15 0,1 0-16 15,1-2-371-15,0-2 31 0,-1 1 56 0</inkml:trace>
  <inkml:trace contextRef="#ctx0" brushRef="#br0" timeOffset="6237.08">4740 8162 624 0,'0'0'271'0,"0"0"-48"0,0 0-10 0,-18 5-24 0,18-5-5 16,0 0-5-16,-13 7-17 15,13-7-16-15,-8 9-3 0,8-9-7 0,-7 10 15 16,4-3-36-16,3-7-8 0,-7 17-2 16,5-10-5-16,2-7 0 0,-1 16-21 0,0-7-7 0,1-9-3 15,1 18-13-15,-1-18-2 0,4 16-39 0,0-7 39 16,-1-2-3-16,-3-7-12 15,7 12 4-15,-2-6 1 0,-5-6-6 0,11 9 11 0,-11-9 2 16,14 4-13-16,-14-4 1 16,14 1 2-16,-14-1 15 0,17-1-25 0,-17 1 5 15,16-8-6-15,-7 5-4 0,-1-2-21 16,-1-2-5-16,0 1 8 0,0-2-8 0,-2 1 5 16,1-3-31-16,-3 2-7 0,1-1-8 0,-2-2-8 15,-2 11 8-15,1-19-5 0,-1 19 3 0,-3-19-6 16,0 9 42-16,-1 0-24 15,0 2-2-15,0-3 7 0,-2 4 0 0,-2 0 16 16,0-1-21-16,0 2 8 0,1-1-5 0,7 7 21 0,-20-5 19 16,11 3-27-16,9 2 2 15,-16-1 8-15,16 1-26 0,-16 1 19 0,16-1-50 0,-14 4-22 16,14-4-14-16,-11 5-14 16,11-5-60-16,-9 6-35 0,9-6-36 0,0 0-105 15,-3 10-285-15,3-10 40 0,0 0 29 0</inkml:trace>
  <inkml:trace contextRef="#ctx0" brushRef="#br0" timeOffset="6736.85">4886 8154 652 0,'6'11'272'16,"-6"-11"-19"-16,4 11-35 0,-1-4-14 0,-3-7 1 0,5 14-26 15,-3-5 13-15,0 0-33 16,-2-9 2-16,3 17-35 0,0-10 2 0,-3-7-18 0,3 17-5 16,-2-10-16-16,-1-7 8 15,3 12-15-15,-3-12-2 0,3 11-11 0,-3-11-5 16,2 10 10-16,-2-10-10 0,0 0-13 16,1 12 18-16,-1-12-17 0,0 0 12 0,0 0-29 0,0 0 22 15,3 9-21-15,-3-9 17 0,0 0-2 0,0 0-22 16,0 0-14-16,0 0 11 15,0 0-29-15,0 0 16 0,0 0-16 0,-9-34-4 0,9 34-9 16,2-18 3-16,-2 18-15 16,1-20 13-16,1 9-11 0,2 1 11 0,-3-1-6 0,5-1 24 15,-2 2-36-15,0 1 20 16,2-2-5-16,0 2 5 0,2 1-5 0,-1 0-2 16,0 2-16-16,2 0 33 0,0 1-25 0,-9 5 16 0,16-8-6 15,-9 6 12-15,-7 2 4 16,16-1-3-16,-16 1-11 0,17 2 1 0,-17-2 10 15,17 9 15-15,-9-3-2 0,-1 1-8 16,0 1 2-16,-1 0-9 0,0 2 37 0,-1-1-27 16,1 2 18-16,-1-2-19 0,0 0 13 15,-1 2 34-15,0-3-28 0,-1 1-1 0,0 0-25 0,-3-9 5 16,3 15-3 0,1-9-30-16,-4-6-62 0,6 11-10 0,-6-11-35 0,4 9-11 15,-4-9-52-15,8 5-12 0,-8-5 8 0,0 0-351 0,13 3-110 16,-13-3 84-16,0 0 49 15</inkml:trace>
  <inkml:trace contextRef="#ctx0" brushRef="#br0" timeOffset="7236.84">5403 8143 752 0,'0'0'315'0,"3"-9"-23"0,-3 9-16 0,0 0-20 16,0 0-23-16,0 0 0 0,0 0-49 0,-9-15-10 15,9 15-5-15,0 0-7 0,-11-5-29 16,11 5-21-16,0 0-7 0,-14 0-18 0,14 0-13 0,0 0-10 16,-20 5 6-16,20-5-14 15,-11 6 8-15,1-2-18 0,10-4-10 0,-11 9 38 16,4-4-51-16,7-5 5 0,-11 10-2 16,6-5-6-16,5-5 8 0,-7 12-30 0,7-12-13 0,-4 12 25 15,4-12-31-15,-1 10-4 0,1-10 12 0,0 12-2 16,0-12-1-16,0 0 6 15,8 15 0-15,-4-12-8 0,-4-3 0 0,16 10-3 16,-9-7 16-16,3 1-13 0,1-1 8 16,-11-3 10-16,20 6-18 0,-7-5-2 0,-2 3 9 0,0-1-1 15,0-2-6-15,-11-1 10 16,18 4 16-16,-9-1-29 0,-9-3-4 0,13 5-1 16,-8-1 11-16,-5-4 4 0,11 8 27 15,-11-8-8-15,4 8-3 0,-4-8-3 0,3 11 14 16,-3-11 12-16,0 0-10 0,-6 17 23 0,6-17-23 15,-8 12 2-15,3-6 24 0,5-6-16 16,-12 14-8-16,4-7 6 0,0-2-13 0,0 1 17 16,0-2-17-16,0 1-10 0,-2 1-6 15,2-2-12-15,8-4 2 0,-16 7 5 0,16-7-43 0,-15 3-8 16,15-3-61-16,-13 3-26 16,13-3-15-16,-14-1-52 0,14 1-12 0,0 0-77 15,-13-8-374-15,13 8 62 0,-6-11 30 0,6 11 52 0</inkml:trace>
  <inkml:trace contextRef="#ctx0" brushRef="#br0" timeOffset="7616.95">5594 7952 916 0,'0'0'274'0,"0"0"-8"0,0 0-48 15,0 0 4-15,7-3-22 16,-7 3-18-16,0 0-8 0,0 0-36 0,0 0-10 0,0 0 8 16,7 17-24-16,-7-17-4 15,2 12-11-15,-2-12 3 0,4 16-8 0,-3-6-13 16,2 0-2-16,-2 1-10 0,1 0 2 16,1 1 8-16,-2 0-16 0,1 2-7 0,0-2 2 0,0 3 18 15,1 2-20-15,-2-2-18 0,2 0-3 0,1-1-12 16,-3 2-1-16,2-2 16 15,0-1-10-15,-1 3-3 0,2-2-3 0,-1-1 3 0,0-2-13 16,1 0-25 0,0 1 20-16,0-2 8 0,0-1-16 0,1 0-2 0,-1 0 15 0,0-2-4 15,2 1-4-15,-6-8-7 16,14 10-18-16,-8-6-13 0,-6-4-15 0,13 3-5 16,-13-3-39-16,18 2-56 0,-18-2-69 0,17-5-44 0,-17 5-125 15,18-8-330-15,-8 2 43 16,-2 0 74-16,1-1 42 0</inkml:trace>
  <inkml:trace contextRef="#ctx0" brushRef="#br0" timeOffset="7826.71">5717 8088 1057 0,'0'0'335'0,"0"0"-25"0,0 0-16 0,0 0-61 0,-7-7-15 16,7 7-21-16,0 0-8 16,0 0-38-16,0 0-41 0,0 0-20 15,0 0-24-15,16-15-78 0,-16 15-65 0,14-4-110 16,-14 4-46-16,15-2-435 0,-15 2 5 0,17 0 69 16,-17 0 82-16</inkml:trace>
  <inkml:trace contextRef="#ctx0" brushRef="#br0" timeOffset="8136.96">6035 8395 952 0,'0'0'292'0,"-1"13"-11"16,1-13-35-16,-3 9 5 0,3-9-54 0,-3 15-13 16,3-15-15-16,-6 13-13 0,2-4-15 0,0 0-28 0,-2-1-34 15,1 2-48-15,0-2-3 0,-2 3-38 16,0 1-98-16,-3 1-61 0,3-2-43 0,0 3-451 15,-1-1 10-15,-1-2 77 16,4-1 74-16</inkml:trace>
  <inkml:trace contextRef="#ctx0" brushRef="#br0" timeOffset="12986.56">6773 8020 46 0,'0'0'20'0,"0"0"-7"0,0 0 38 0,0 0-13 16,0 0-15-16,0 0 18 0,0 0 0 16,0 0 34-16,0 0-17 0,0 0-4 0,0 0 31 0,-10-5-26 15,10 5 20-15,0 0-25 0,0 0 15 0,0 0 2 0,0 0 1 16,0 0 0-1,0 0-3-15,0 0 21 0,0 0-14 0,0 0-7 0,0 0 11 16,0 0 7-16,0 0 2 0,0 0-4 16,0 0-8-16,0 0 2 0,0 0 18 0,0 0-12 15,-11-4 2-15,11 4-10 16,0 0 12-16,0 0-17 0,0 0-3 0,0 0 3 0,-9-5 25 16,9 5-18-16,0 0-7 15,0 0-8-15,0 0 0 0,0 0-18 0,0 0 23 0,0 0-31 16,0 0 14-16,0 0-9 0,-5-8 19 0,5 8-24 0,0 0 0 15,0 0-7 1,0 0 13-16,0 0-29 0,0 0 21 0,0 0-26 0,0 0 11 16,0 0-4-16,0 0-4 0,0 0-8 15,0 0 36-15,0 0-33 0,0 0 12 0,0 0-14 16,0 0-22-16,0 0 19 16,0 0-1-16,16 30-2 0,-10-23 11 0,0 2-17 0,1 0 1 15,3 2 21-15,-1-1-14 0,-3 1-2 0,3-1 5 16,3 0-5-16,-1 0 18 15,-1 0-23-15,1 0 15 0,0-1-10 0,-2-2 11 16,2 0-6-16,-3-1-21 0,1 1 6 16,1-2 20-16,-3 1-7 0,1-2 0 0,1 1-24 0,-1 0 24 15,-1 0-14-15,-7-5 4 0,13 8-6 16,-6-4 13-16,-7-4-31 0,11 7 21 0,-3-3-26 16,-8-4 5-16,12 9-10 15,-12-9 3-15,10 9-8 0,-6-6 5 0,-4-3 8 0,11 9 7 16,-11-9-38-16,7 11 28 0,-4-6 8 0,-3-5 0 15,6 12 0-15,-6-12-8 0,3 11-15 16,-3-11 25-16,-2 15-10 0,2-15 26 0,-2 17-10 16,-3-9 4-16,1 1-12 15,-1-1 8-15,-1 2-8 0,-1-1 25 0,-2 3-33 0,-3-1 0 16,0-2-35-16,-2 3-4 0,-1 0-7 16,-5 1-20-16,1-1-39 0,-6 2-2 0,-2 1 10 15,-1-1-5-15,-3 0-52 0,-15 2-263 0,1 1-18 0,0 0 16 16</inkml:trace>
  <inkml:trace contextRef="#ctx0" brushRef="#br0" timeOffset="14436.79">4387 7914 258 0,'0'0'131'16,"0"0"4"-16,-4-8 11 15,4 8-28-15,0 0 23 0,-7-8-26 0,7 8-5 0,0 0 15 16,0 0-12-16,0 0-21 0,-4-9 11 0,4 9-22 15,0 0 4-15,0 0-26 0,0 0 12 16,0 0-37-16,0 0 17 0,0 0-8 0,-10-5 1 0,10 5-8 16,0 0-11-1,0 0 4-15,0 0-12 0,0 0 12 0,0 0 14 0,-16 14-28 16,16-14 16-16,-7 9-23 0,7-9-6 16,-10 12-2-16,4-4-2 0,-2 1 12 0,1 1 11 15,0 0 17-15,-2 3-25 0,0-2-16 0,-1 3 24 0,-1-1-24 16,0-2-2-16,1 2 43 15,-1-2-17-15,0 0-21 0,-1 0 15 0,2 0-12 16,-2 0 10-16,0-1-16 0,1 0-7 16,1 1 0-16,0-2 25 0,2 0-13 0,0-1 29 15,-1-1-46-15,2 1 15 16,0-4 13-16,-1 2-1 0,2 1-6 0,6-7 4 0,-10 10-3 16,10-10-22-16,-11 7 10 0,6-2 25 0,5-5-12 15,-7 9-8-15,7-9 5 0,0 0 3 16,-10 9-13-16,10-9 7 0,-7 6-4 0,7-6 12 0,0 0-15 15,-8 9 8-15,8-9-14 16,-6 6 1-16,6-6 0 0,0 0 15 0,-7 9-15 16,7-9 5-16,0 0 20 0,-6 6-15 15,6-6 0-15,0 0 2 0,0 0-12 0,-8 8-18 16,8-8 13-16,0 0 2 16,0 0-2-16,0 0-11 0,0 0 21 0,-6 9 7 0,6-9-20 15,0 0 21-15,0 0 5 0,0 0-8 0,0 0-16 16,0 0 1-16,0 13-8 0,0-13 2 15,0 0 1-15,0 0 23 0,0 0-37 0,0 0 34 0,6 12-12 16,-6-12-6-16,0 0 7 16,8 7 22-16,-8-7-14 0,6 7-17 0,-6-7 9 15,6 8 32-15,-6-8-19 0,8 10 11 16,-1-5-15-16,-7-5 20 0,12 10 5 0,-5-2-16 16,-2 0-9-16,4-3-1 15,-2 3 16-15,0-1 7 0,3 2-32 0,1 0-4 0,-1-1-2 16,0 0 39-16,3 2-16 0,-2-1-5 0,3-2 2 15,-1 2 16-15,1-3-33 0,1 2-3 16,4 0-28-16,-4-1 5 0,4 1-41 0,-2-2-20 0,1 0-29 16,-1 0-25-1,0 1-26-15,0 0-322 0,1-2-3 0,1 0 29 0</inkml:trace>
  <inkml:trace contextRef="#ctx0" brushRef="#br0" timeOffset="18696.32">7713 8076 309 0,'0'0'97'0,"0"0"8"0,0 0-2 16,0 0 4-16,-2-12-32 0,2 12 1 16,0 0 1-16,0 0 5 0,0 0 0 0,0 0 8 0,0 0 4 15,0 0-22-15,0 0-18 0,-2-11 2 0,2 11 3 16,0 0 30-16,0 0-50 15,0 0 15-15,0 0-29 0,0 0 32 0,0 0-4 0,0 0-12 16,0 0-2-16,0 0 17 16,0 0-28-16,0 0 21 0,-6-9-6 0,6 9-7 15,0 0 0-15,0 0 0 0,0 0 0 16,0 0-26-16,0 0 8 0,0 0 10 16,0 0-18-16,0 0 18 0,0 0-12 0,0 0-37 15,0 0 44-15,0 0-2 0,0 0-9 0,0 0-4 0,0 0-21 16,0 0 21-16,0 0 0 0,0 0-13 0,0 0 5 15,0 0 5-15,0 0-5 16,0 0 2-16,0 0 1 0,0 0-6 0,0 0 3 0,0 0 3 16,0 0-1-16,0 0 27 15,0 0-58-15,0 0 35 0,0 0-9 0,0 0 3 0,0 0 10 16,-14 20-5-16,14-20-10 16,0 0 8-16,0 0 2 0,0 0 10 0,0 0-25 15,0 0 25-15,0 0-17 0,0 0 2 0,-3 9 5 0,3-9 3 16,0 0-6-16,0 0 14 0,0 0-19 15,0 0 18-15,0 0 16 0,0 0-18 0,0 0 7 16,0 0-20-16,0 0 3 16,0 0-8-16,0 0 0 0,0 0-11 0,0 0 3 0,0 0 16 15,0 0 7-15,0 0 16 16,0 0-31-16,0 0 25 0,0 0-15 0,0 0-5 0,0 0-5 16,0 0 15-16,0 0-10 0,0 0 8 0,0 0-8 0,0 0 13 15,0 0-13 1,0 0-15-16,0 0-11 0,0 0 21 0,0 0 2 0,0 0 6 15,0 0-8-15,0 0 7 0,0 0 1 16,0 0-6-16,0 0-22 0,0 0 17 0,2 13 3 16,-2-13-5-16,0 0-6 15,0 0 24-15,0 0-13 0,-2 15 0 0,2-15-8 0,0 10 16 16,0-10-3-16,0 0 12 16,0 18-4-16,0-18-21 0,0 13 8 0,0-13 3 0,0 15-14 15,0-15 34-15,-2 14-33 0,0-7 51 0,2-7-29 16,-2 15-2-16,2-15-2 15,0 16 5-15,0-16-29 0,-1 12 34 0,1-12-21 0,-2 13 11 16,2-13 15-16,0 12-13 0,0-12 3 16,-1 11-11-16,1-11-7 0,0 0 20 0,0 12-10 15,0-12 5-15,0 0-7 16,1 12 7-16,-1-12-23 0,0 0 28 0,0 0-2 0,3 11 25 16,-3-11-41-16,0 0 16 0,6 7-6 0,-6-7 6 15,0 0-18-15,7 7 20 0,-7-7-20 16,7 2 28-16,-7-2-10 0,0 0 9 0,15 5 19 15,-15-5-31-15,11 1-5 16,-11-1 3-16,14 1-6 0,-14-1 8 0,17-1 31 0,-17 1-38 16,19-1-24-16,-19 1-35 0,18-3-34 15,-9 1-18-15,-9 2-7 0,19-4-21 0,-11 2-56 16,5-1-23-16,-13 3-31 16,15-4-291-16,-5 2 25 0</inkml:trace>
  <inkml:trace contextRef="#ctx0" brushRef="#br0" timeOffset="19037.87">7729 8222 645 0,'0'0'207'0,"0"0"-15"0,0 0 2 16,0 0-22-16,0 0 10 16,0 0-16-16,0 0-10 0,0 0 5 0,0 0-43 0,0 0-3 15,0 0 13-15,29-19-28 0,-20 15 15 0,-9 4-43 0,20-8-16 16,-9 3 1-1,0 2-52-15,-2-2-44 0,3 2-37 0,-1-2-24 0,-2 0-38 16,-9 5-60-16,20-6 1 0,-13 0-36 16,-7 6-291-16,16-7-22 0,-11 4 83 0</inkml:trace>
  <inkml:trace contextRef="#ctx0" brushRef="#br0" timeOffset="19256.25">7742 8079 547 0,'0'0'151'0,"0"0"34"0,0 0-47 0,0 0-10 15,0 0-16-15,0 0 4 0,22-13-17 0,-22 13-45 16,12-4-61-16,-12 4-55 0,15-1-28 15,-15 1-9-15,17-3-421 0,-17 3 59 0</inkml:trace>
  <inkml:trace contextRef="#ctx0" brushRef="#br0" timeOffset="20538.18">8234 8077 389 0,'0'0'145'0,"0"0"1"0,0 0-20 16,0 0-1 0,0 0-7-16,0 0 10 0,0 0-10 0,0 0-21 0,0 0 8 15,0 0-33-15,0 0 25 0,0 0-25 0,0 0 2 0,0 0 3 16,0 0-8-16,0 0-13 15,-22-19-5-15,22 19-7 0,0 0-8 0,0 0 10 0,0 0-8 16,0 0-18-16,0 0 16 16,-9-5 21-16,9 5-19 0,0 0-23 0,0 0 24 15,0 0-26-15,-12-2 10 0,12 2-13 16,0 0 10-16,0 0 1 0,0 0-3 0,-15 0-3 16,15 0-7-16,0 0-3 15,0 0 13-15,0 0-16 0,-19 6 16 0,19-6-5 0,0 0 8 16,-12 1-11-16,12-1-8 0,0 0 3 0,-12 2 13 15,12-2-33-15,0 0 0 0,-13 5 4 16,13-5 22-16,-9 3 1 0,9-3-9 0,-12 6-6 0,12-6 9 16,-11 7-1-16,11-7 5 15,-11 5-18-15,3 0 3 0,8-5-13 0,-13 9 5 16,7-3 6-16,-2-1 17 0,2 2-5 16,-2-1-2-16,1 2-1 0,1-2 8 0,-2 0 3 15,2 3-23-15,1-3 2 0,5-6 39 0,-9 15-28 0,7-8-14 16,-4 1 11-16,6-8 11 15,-6 12-32-15,6-12 31 0,-2 12-2 0,2-12-18 16,-2 9-16-16,2-9 24 0,0 0-1 16,4 13 26-16,-4-13-15 0,0 0 5 0,6 8-31 0,-6-8 30 15,0 0 9 1,14 2 5-16,-14-2-29 0,0 0 0 0,22-3-9 0,-22 3 17 16,17-8 2-16,-7 6-14 0,1-2 17 0,1-2-13 0,-5 1-7 15,4-1 3-15,-1 1-4 16,0-1 14-16,-2-2-24 0,0 2 24 0,3 1-16 0,-7-1 21 15,6 1-16-15,-10 5 16 16,13-10-13-16,-6 4-3 0,-7 6 8 0,10-9 10 16,-10 9-2-16,8-6 18 0,-8 6-9 15,7-6-9-15,-7 6-10 0,6-7-9 0,-6 7 14 0,0 0-1 16,0 0-27 0,8-6 17-16,-8 6-10 0,0 0 34 0,0 0-29 0,0 0 10 15,0 0-17-15,0 0 25 0,0 0-13 0,0 0 11 16,11 19-16-16,-11-19 18 0,0 14-7 15,0-14 9-15,0 15-25 0,-2-2 6 0,2-13 24 0,-3 24 1 16,-1-9-18-16,2 3 13 16,-3-2 4-16,0 3-4 0,-1 1-13 0,1 0 0 15,-1 1 7-15,1-2-12 0,-2-2 10 16,1 1-5-16,3 0 8 0,-1-3 2 0,0 2 0 16,-1-4-5-16,3 1 13 15,0-3-3-15,-2-1-13 0,1 2 16 0,3-12-26 0,-1 14 13 16,1-14-10-16,0 14 8 0,0-14 7 0,0 10 15 15,0-10-17-15,0 0 7 0,3 12 0 16,-3-12 0-16,9 3 13 0,-9-3-17 0,0 0-1 0,15-1 8 16,-15 1 4-16,0 0-6 15,23-6-16-15,-16 2 2 0,4 0 6 0,-2 0 17 16,0-1-17-16,5 1 17 0,-7 0-22 16,5-1 17-16,0-1-15 0,-1 2 8 0,0-1-16 15,-1 1 0-15,-1 1-5 0,1-3-10 0,-10 6 16 0,17-5-47 16,-9 0-43-16,-8 5-39 15,15-5-10-15,-15 5-2 0,14-3-42 0,-7 0 42 16,-7 3 25-16,14-4-253 0,-14 4-193 16,15-2 91-16</inkml:trace>
  <inkml:trace contextRef="#ctx0" brushRef="#br0" timeOffset="22156.38">9150 7855 611 0,'0'0'218'15,"-11"-10"-6"1,11 10-12-16,0 0-31 0,0 0 0 0,0 0 10 0,0 0-25 16,0 0-26-16,0 0 0 0,0 0 5 15,0 0-5-15,0 0-29 0,-11-3-9 0,11 3-21 16,0 0 11-16,0 0 4 16,0 0-33-16,0 0 3 0,-14-1-16 0,14 1 11 0,0 0 7 15,0 0-17-15,-19 10-16 0,10-5-3 0,1-1 1 16,0 2 7-16,-1 2-5 0,-3 3 5 15,1-2-13-15,-1 1-4 0,2 1 7 0,-3 1-8 16,-1 0-10-16,1 1 18 16,-2 2-18-16,2 0-8 0,-1 1-7 0,1-1 30 0,0 0-15 15,-1 0 3-15,3-2-1 16,0-1-10-16,2 1-4 0,-2-3-6 0,4 2 10 0,0-5-20 16,0 2 18-16,1-2-3 15,2 1-10-15,4-8 5 0,-10 10-5 0,10-10-3 16,-7 10 19-16,7-10-9 0,-4 7 1 0,4-7-11 0,-6 7 13 15,6-7 6-15,0 0-16 0,-7 8 20 16,7-8 8-16,0 0-5 0,0 0-2 0,0 0 2 16,-5 7 10-16,5-7-18 15,0 0-4-15,0 0 24 0,0 0 6 0,0 0-10 16,0 0 2-16,0 0-2 0,0 0-3 16,0 0-5-16,16 8 5 0,-16-8-13 0,0 0 3 0,20 2 16 15,-20-2-1-15,13 3-5 0,-3 0 13 0,-10-3-18 16,18 5 10-16,-8-2-5 15,4 3-5-15,-3-2 10 0,0-1 6 0,1 2 17 0,1 0-23 16,1 3 11-16,-1-2-26 16,3 1 7-16,-3 1 14 0,1 0-9 0,-1 0-7 0,0 0 0 15,1 1 0-15,-1-1 13 16,-1 0-8-16,1 1-7 0,1 0 9 0,-3 1 1 16,-2-1 0-16,5 0-6 0,-7-2-4 15,3 0 4-15,0 0-4 0,-3 1 4 0,-1-2-12 0,1-1-13 16,1 1-13-16,-8-6-25 0,12 10-29 0,-7-5-35 15,-5-5-11-15,10 8-43 16,-10-8 0-16,10 6-129 0,-10-6-326 0,9 6 58 0,-9-6 74 16</inkml:trace>
  <inkml:trace contextRef="#ctx0" brushRef="#br0" timeOffset="24116.29">9328 8093 647 0,'0'0'236'0,"0"0"-50"0,0 0 9 16,0 0-41-16,0 0-3 0,0 0-11 0,0 0-27 15,0 0-8-15,0 0-26 0,0 0-4 0,0 0 22 0,0 0-26 16,0 0 19-16,0 0-21 15,0 0 13-15,0 0-20 0,2 31 22 0,-2-31-35 16,-2 14-8-16,2-14 7 0,2 13-4 16,-2-13-3-16,0 14-5 0,0-14-1 0,0 13 4 0,0-13-14 15,0 13 14 1,0-13-32-16,2 12-1 0,-2-12-42 0,2 10 15 0,-2-10-35 16,0 0-46-16,2 13-32 0,-2-13-50 0,6 7-8 0,-6-7-110 15,0 0-310-15,0 0 44 16,10 3 61-16</inkml:trace>
  <inkml:trace contextRef="#ctx0" brushRef="#br0" timeOffset="24466.24">9359 7936 665 0,'0'0'195'16,"0"0"12"-16,0 0-36 0,0 0-4 0,0 0-3 15,0 0 2-15,0 0-15 0,0 0-33 16,10-9 7-16,-10 9-17 0,0 0 4 0,11-6 3 16,-11 6-27-16,8-4 14 15,-8 4-33-15,6-8-5 0,-6 8 8 0,8-6 12 16,-8 6-30-16,7-8 5 0,-7 8 5 0,4-9-3 0,-4 9-30 15,0 0 23-15,5-11-13 0,-5 11-13 16,0 0-3-16,0 0-7 0,-1-12-25 0,1 12-9 0,0 0-20 16,0 0 11-16,0 0-21 15,0 0-23-15,0 0-31 0,0 0-3 0,-35 14-17 16,28-7-21-16,1 2-40 0,-2 0-19 16,0 3-261-16,1 1-156 0,1 2 87 0,0-1 26 15</inkml:trace>
  <inkml:trace contextRef="#ctx0" brushRef="#br0" timeOffset="25136.53">9669 8192 737 0,'0'0'276'0,"4"-7"-22"0,-4 7-24 0,0 0-7 16,0 0-19-16,2-12-17 0,-2 12 8 15,0 0-31-15,0 0-16 0,0 0-28 0,-10-19 1 0,10 19-6 16,-5-6-15 0,5 6-8-16,0 0-5 0,-13-5-26 0,13 5 11 0,0 0-23 15,-16 0-16-15,16 0 5 0,0 0 1 0,-19 6-11 0,19-6 18 16,-12 9-31-16,3-3 16 15,2 0-5-15,0 1-21 0,0 1 23 0,3-1-13 0,-2 2-5 16,-2 0 6-16,3 0 4 16,1 0 16-16,0 1-36 0,4-10 8 0,-4 18 5 15,3-10-11-15,1-8-10 0,-2 17 26 16,2-17-25-16,0 14 9 0,0-14-12 0,3 12 10 16,-3-12 10-16,8 9-2 15,-8-9-5-15,9 6 12 0,-9-6 3 0,14 3-5 0,-14-3-6 16,15-1 6-16,-15 1-5 0,19-7 12 0,-8 4-7 15,-4-4-5-15,4 1-11 0,0-2 16 16,1-1-21-16,-2-1 6 0,-1-1-16 0,1-1 8 0,0 0-13 16,-3-2-11-16,3 0-4 15,-4-2-11-15,-1-1 1 0,1-2-4 0,-3 0-14 16,-1 0 17-16,2 1-12 0,-4-3 35 16,0 4-17-16,0-2 22 0,0 2-4 0,-4 1 30 15,4 2-21-15,-2 1 4 0,2 2-6 0,-3 1 15 0,3 10-2 16,-4-16 0-16,0 9-13 15,4 7 8-15,-5-9-1 0,5 9 22 0,0 0-14 16,-12-2-2-16,12 2-3 0,0 0 13 16,0 0-15-16,-10 14 26 0,10-14-19 0,-7 18 23 0,5-7-12 15,0 0 2-15,2 2 8 16,-1 0-7-16,1 0-6 0,0 0 7 0,0 2-4 16,1-1 7-16,1 2-20 0,-2-1 5 0,2 1-25 0,-2-3-9 15,2 1-40-15,2 0-15 16,-2 0-32-16,-1-4-45 0,3 3-31 0,-4-1-97 0,4-1-354 15,0-1 16-15,2-2 76 16,-4 0 39-16</inkml:trace>
  <inkml:trace contextRef="#ctx0" brushRef="#br0" timeOffset="25566.93">9934 8365 793 0,'0'0'297'0,"0"0"-23"16,0 0-18-16,0 0-41 0,0 0-10 16,0 0-16-16,0 0 8 0,0 0-31 0,0 0-22 0,0 0-11 15,0 0-13-15,0 11-10 0,0-11-5 0,0 0-25 16,-4 18 22-16,4-18-25 15,-4 13-11-15,4-13-17 0,-2 13-21 0,2-13 23 16,-1 15-56-16,-1-7-31 0,2-8-23 16,-2 15-61-16,2-15-67 0,-3 13-41 0,3-13-230 0,-2 13-228 15,2-13 105-15,0 0-2 16,5 12 73-16</inkml:trace>
  <inkml:trace contextRef="#ctx0" brushRef="#br0" timeOffset="25847.22">10250 8308 662 0,'0'0'254'0,"0"0"-37"0,0 0 9 0,0 0-37 16,0 0-7-16,0 0-26 16,3 21-10-16,-3-21 15 0,0 0-35 0,-8 20-14 15,8-20-22-15,-7 15-29 0,4-6-22 16,-1-1-32-16,0 0-25 0,4-8-74 0,-8 18-31 0,2-10-53 16,3-2-83-1,3-6-353-15,-8 14 80 0,6-8 0 0</inkml:trace>
  <inkml:trace contextRef="#ctx0" brushRef="#br0" timeOffset="35570.71">11383 7811 391 0,'0'0'133'0,"0"0"23"15,0 0-23-15,0 0-20 0,0 0 25 0,0 0-51 16,-16 12 39-16,16-12-49 16,0 0 28-16,0 0-21 0,5 18 6 0,-5-18-26 0,6 12-3 15,-6-12 3-15,5 13 10 0,0-5-28 0,-1 0 16 16,2-1-21-16,2 0 2 0,-2 1 6 15,2-1-3-15,1 2-8 0,0-2-4 0,1 2-14 0,-1 0 11 16,1-1-13 0,1 0-3-16,-1-2-2 0,0 2 20 0,-2-2-15 0,1 1-5 15,1-1-34-15,-1 0 21 0,0-2 3 16,0 2 5-16,-9-6 2 0,15 7-5 0,-9-3-5 16,-6-4 8-16,14 8-29 0,-14-8 13 0,8 6-7 0,-8-6 59 15,9 5-70-15,-9-5 31 16,6 5-23-16,-6-5 13 0,0 0-8 0,4 8 13 15,-4-8-15-15,0 0 18 0,1 13-14 16,-1-13 34-16,0 0-33 0,-7 13 13 0,7-13-8 0,-8 12 33 16,3-6-33-1,0 1-1-15,-2 0 4 0,0 1 4 0,2-1 9 0,-3 1 12 16,2 1-18-16,-2-1 10 0,-2 1-12 16,0 2 12-16,0 0 3 0,0-2-15 0,-1 3-1 15,1-2 14-15,0 1-24 0,0-1 10 16,-1 1-17-16,0 0 23 0,3-2-3 0,-1 1-8 15,2-1 6-15,-1-1-6 0,1 0-7 0,3-1 18 16,4-7-8-16,-13 12 2 0,9-9-15 16,4-3 3-16,-6 9-15 0,6-9-9 0,-5 9-27 0,5-9-16 15,0 0-41 1,-7 9-35-16,7-9-3 0,0 0 15 0,0 0-82 0,0 0-312 16,0 0 10-16</inkml:trace>
  <inkml:trace contextRef="#ctx0" brushRef="#br0" timeOffset="37046.68">11737 7707 790 0,'0'0'249'0,"0"0"2"16,0 0-13-16,0 0-5 0,-6-9-39 15,6 9-7-15,0 0-23 0,0 0 20 0,0 0-38 16,0 0-21-16,0 0-22 16,0 0 7-16,-1-12 0 0,1 12-36 0,0 0 6 0,0 0-14 15,0 0-7-15,0 0 10 16,0 0-31-16,0 0 3 0,0 0-7 0,0 0-6 0,0 0 15 16,25 22-9-16,-19-14 7 15,1 0 2-15,3 1-35 0,0 3 33 0,0-1-26 16,-1 2 3-16,3 1-23 0,-2-2 7 0,2 4 14 0,-2 1-6 15,3 2 0-15,-2 0 18 0,-1 3-30 16,1-1 17-16,-1 5-10 0,-1-3 13 0,-2 5 0 16,1-1 0-16,-1 2-5 15,-2-4 5-15,-1 3-11 0,-1 0-7 0,-2-1-5 0,1 1 16 16,-4 0 17-16,1 0-10 16,-5 5-11-16,-1-2-4 0,-2 0-3 0,-2-2 10 0,0 1-7 15,-3-3-8-15,1 1 2 0,-1-3 8 0,-2-1 11 16,3 1-24-16,-3-4-5 15,4-3-20-15,-2 0-3 0,3-2-23 0,-2-2-18 0,2 1-12 16,1-3-37-16,-1-1-38 0,2-1-33 16,-1 1-41-16,3-5 5 0,-1 0-407 0,1 0-10 15,7-6 103-15,-10 8 17 16</inkml:trace>
  <inkml:trace contextRef="#ctx0" brushRef="#br0" timeOffset="39996.42">13074 8075 673 0,'0'0'253'0,"0"0"-17"15,0 0-11-15,-18-25-18 16,18 25-23-16,0 0-9 0,-10-5-9 16,10 5-20-16,0 0 13 0,-8-8-29 0,8 8-17 15,0 0-8-15,-11-5-3 0,11 5-12 0,-8-4-6 16,8 4-22-16,-12-3-1 0,12 3 8 0,0 0-18 0,-18 1-5 15,18-1 11-15,0 0-27 16,-21 6 9-16,14-4-16 0,7-2 5 0,-17 8 10 16,7-4-20-16,1 2 0 0,1 0 8 15,1 1-21-15,-4 3 3 0,2-2-1 0,0 4 14 0,0-1-6 16,2 2-10-16,0 0 0 16,-1 0 3-16,3 0-21 0,-1 0 6 0,2 2 7 15,1-2-8-15,2-2 10 0,-1 1 11 0,2 0-23 0,2-1 10 16,1 1-15-16,-1-2 17 0,3-2 8 15,0 1-17-15,2-1 7 0,0-1 15 0,2-2-25 16,0-1 0-16,3-1-6 16,0 1-7-16,-1-3-15 0,-11-1 15 0,18 0-8 0,-7 0 8 15,-11 0-36-15,16-2 39 16,-16 2-19-16,20-6 1 0,-13 5 15 0,1-4 5 0,-8 5-13 16,13-6 21-16,-13 6-16 15,8-4 1-15,-8 4 7 0,9-6-8 0,-9 6-4 16,0 0 14-16,11-4 3 0,-11 4-10 0,0 0 5 0,0 0 16 15,0 0-1-15,0 0-4 0,0 0 7 16,0 0 28-16,0 0-23 0,6 18 8 0,-6-18 12 16,-2 15-27-16,2-15 7 15,-2 20 26-15,0-9-16 0,-2 2 0 0,2-1-7 0,1 1 10 16,0 1 18-16,1-2-34 16,-2 1-17-16,2-1-18 0,0-1-47 0,2 2-17 0,-1-3-49 15,2 2-2-15,-3-12-103 0,7 14-312 0,-4-8-34 0,-3-6 90 16,10 10 1-1</inkml:trace>
  <inkml:trace contextRef="#ctx0" brushRef="#br0" timeOffset="40546.96">13256 8114 371 0,'0'0'125'0,"0"0"11"16,0 0-21-16,-11 20 5 16,11-20 16-16,-6 14-18 0,5-4 5 0,1-10-11 0,-2 19 6 15,1-8-16-15,1 0-4 0,0-11-14 0,1 22-2 16,-1-10 0-16,2-2-16 0,-1 0 1 15,2 1 5-15,0-2-19 0,1 1 27 0,-4-10-19 0,7 16 21 16,-3-8-5 0,2-2-11-16,0 0-7 0,-6-6 5 0,12 9-13 0,-5-7 6 15,-7-2-6-15,14 4-5 0,-14-4 5 16,18 1 0-16,-18-1-12 0,15-2 15 0,-15 2-21 16,16-7-8-16,-9 3 19 15,-7 4-16-15,14-8 0 0,-9 1 3 0,0 0-13 0,-5 7-3 16,8-17 11-16,-5 8-6 0,0-2-17 0,-3 11 10 15,0-21-6-15,0 9 22 0,0 1-24 16,0 11 5-16,-6-23-2 0,2 13-1 0,1-1-9 0,-3 3 12 16,2-1 0-1,-5 0-15-15,4 2 10 0,0-1-2 0,-3 2-11 0,8 6 5 16,-15-8-7-16,15 8 5 0,-16-5 3 16,16 5 2-16,-16 0 5 0,16 0-10 0,-18 4-18 15,18-4-6-15,-15 5-12 0,8-1 3 0,7-4-23 0,-13 10-3 16,6-5-16-16,7-5-7 15,-7 11-13-15,7-11-15 0,-4 11-28 0,4-11-36 16,0 11 7-16,0-11 1 0,0 0-1 16,10 13 11-16,-10-13-54 0,14 6-330 0,-7-4 25 0</inkml:trace>
  <inkml:trace contextRef="#ctx0" brushRef="#br0" timeOffset="40837.11">13631 8093 893 0,'0'0'258'0,"0"0"-12"0,8-4-31 15,-8 4-25-15,0 0-16 0,0 0-23 0,0 0-8 0,0 0 8 16,0 0-31 0,0 0 3-16,13 14-18 0,-13-14-5 0,1 16-3 0,-1-9-7 15,0-7-11-15,0 23-7 0,0-12-6 0,0 2-7 0,0 0 13 16,-1 0-18-16,2 1-1 15,-1-1-17-15,-1 0-2 0,2 1 22 0,1-2-33 0,-2-1 18 16,1 2-8-16,1-2 8 16,-1 0 3-16,-1-11-55 0,1 18-35 0,1-9-25 15,-2-9-42-15,3 13-51 0,0-6-33 16,-3-7-21-16,4 9-329 0,-4-9-124 0,0 0 34 0,6 7 143 16,-6-7-18-1</inkml:trace>
  <inkml:trace contextRef="#ctx0" brushRef="#br0" timeOffset="41466.92">13532 8113 1036 0,'0'0'323'15,"0"0"-42"-15,0 0-22 0,0 0-8 0,-5-10-41 0,5 10-8 16,0 0-21-16,0 0-29 15,0 0-1-15,13-13-26 0,-13 13-20 0,15-5 15 16,-4 2-38-16,0 2-28 0,3 1-39 16,0-2-12-16,2 2-42 0,4-3-53 0,-3 3-36 0,3 0-15 15,-1-1-3-15,2 1-10 16,-4 0 2-16,0 1 1 0,-2-2 9 0,3 1-9 16,-5 1 17-16,3-1 34 0,-4 0-24 15,2 0 50-15,-14 0-1 0,18 3 26 0,-8-1 45 16,-10-2-1-16,14 2-6 0,-14-2 31 0,10 6-16 0,-10-6 27 15,11 4 14-15,-11-4 8 16,6 6-12-16,-6-6 22 0,5 7-5 0,-5-7-2 16,0 0-13-16,1 13 8 0,-1-13-16 15,0 0 21-15,1 16-6 0,-1-16-1 0,-1 13 14 0,1-13-10 16,-1 14 8-16,2-5 8 16,-1-9-16-16,0 19 5 0,1-9-25 0,-1 1 12 15,2-1 8-15,-1 2-4 0,1-1-6 0,-2 1-8 0,4-1-5 16,0 0-2-16,-1-2 7 15,4 4 8-15,-3-3-21 0,0 0-10 0,1-1 8 0,4 0 3 16,0-2-6-16,-2-1 19 16,4 1-11-16,-1-4-13 0,0 1-3 0,1 0 14 15,1-2-16-15,-12-2 5 0,21 0-25 16,-11 0 30-16,-10 0-7 0,22-4 10 0,-13 0-10 0,2-1 2 16,-1-2-10-16,0 1 0 15,-1-3 5-15,-2 1 8 0,1-4-3 0,-1 2-2 16,-1-3-8-16,-2 1 10 0,0-2-2 0,-2 1 12 0,0-1-17 15,-2 0 22-15,0 1-9 16,-2-1-1-16,0 1-2 0,0-2 2 0,-3 4-12 0,1 0 17 16,0 0-10-16,-2 1-15 15,-2 1 8-15,1 1-6 0,-1 0-12 0,8 8-29 16,-19-10-66-16,13 5-20 0,-4 0-55 16,10 5 14-16,-20-2-24 0,20 2-332 0,-17 0-105 0,17 0 66 15,-17 0 31-15</inkml:trace>
  <inkml:trace contextRef="#ctx0" brushRef="#br0" timeOffset="44056.14">15030 7863 570 0,'0'0'192'0,"0"0"0"0,0 0-20 0,0 0-11 16,0 0 31-16,0 0-61 0,2-10 17 15,-2 10-23-15,0 0 1 0,0 0-26 0,0 0-3 0,0 0-5 16,0 0 0 0,0 0-25-16,0 0-6 0,0 0-7 0,0 0 0 0,0 0-11 15,0 0 11-15,0 0-23 0,0 0 5 0,0 0-3 0,0 0-25 16,0 0-3-16,-26 15 13 15,18-8-3-15,1 1 8 0,-3 2-5 0,-1 0 7 0,0 1-25 16,0 2 11-16,-3 2-14 16,0 0 13-16,-2 0 8 0,2 2-7 0,-3-2-24 15,2 0-3-15,-1 1-7 0,0-1 0 16,1 1-25-16,1-1-1 0,-2-1 18 0,5-1-20 0,1-3 0 16,-3 0-3-1,5 0 11-15,-1-3 17 0,3-1-40 0,0 1 12 0,6-7-5 16,-10 10 28-16,10-10-12 0,-7 6 22 0,7-6-7 0,0 0-13 15,0 0 10-15,-7 8 13 16,7-8-5-16,0 0 36 0,0 0-36 0,0 0 21 0,0 0-1 16,0 0 8-16,25 4 5 15,-25-4 11-15,16 2-31 0,-16-2 17 0,20 2-12 16,-9-1 28-16,0 0-30 0,3 2 14 16,-2 1 14-16,2 0 7 0,1-1 33 0,1 2-38 15,1 1-12-15,-3-1 4 0,3 2 8 0,-3 0-31 0,1 0 24 16,1 0 14-16,0 0-25 15,-2-1 34-15,1 1-29 0,0-1-7 0,-1 1 4 16,-3 0-27-16,1-2-36 0,0 0-8 16,0 1-44-16,-2-2-33 0,0 1-35 0,1 0 17 0,-2-3-10 15,1 4-381-15,0-3-24 16</inkml:trace>
  <inkml:trace contextRef="#ctx0" brushRef="#br0" timeOffset="44996.89">15372 7932 565 0,'0'0'251'16,"0"0"-36"-16,-2-11 0 0,2 11-2 0,0 0-29 15,0 0 15-15,0 0-45 16,-3-10 0-16,3 10-47 0,0 0 11 0,0 0-23 15,0 0 7-15,0 0-18 0,0 0-17 16,0 0-16-16,0 0 11 0,0 0-9 0,0 0-12 0,0 0 23 16,0 0-33-16,-12 26 10 15,11-17-15-15,1-9-14 0,-2 21 11 0,2-8-2 16,-1 0 28-16,1 0-37 0,-2 1 11 16,2 0-5-16,0 1 10 0,-1-2-10 0,2 2 3 15,-1 2-8-15,2-1 2 0,-1-1-18 0,1-2 19 0,-1 0-14 16,2 0-17-16,0-1 10 15,0 1 10-15,1-2-23 0,0 0 0 0,3-1-5 16,-1 1-23-16,0-1-23 0,2-2-13 16,2 0-10-16,0-1 15 0,0 1-30 0,4-3 7 0,-3 1-44 15,2-3 19-15,0 3-6 16,-1-4 9-16,2 1 1 0,1-1-7 0,-1-2 41 16,-1 1 13-16,0-2 2 0,2 0-12 0,-15 1 17 0,25-3 42 15,-13 0-11-15,1 2 23 16,-2-5 8-16,0 3 8 0,-1-2 7 0,-2 0 26 0,1-1-13 15,-1-1 20-15,-1 0-12 16,-1 0 51-16,-6 7-16 0,7-16 19 0,-4 8-16 16,-3 8 5-16,3-13-15 0,-3 13 0 15,0-14 5-15,0 14-13 0,0 0-20 0,-9-14-11 0,9 14 24 16,-8-7-29 0,8 7 6-16,-14-6 4 0,14 6-7 0,-13 2 23 0,13-2-28 15,-19 4 10-15,19-4-28 0,-15 8 25 0,8-4-2 16,-2 2-5-16,2 1 28 0,0-1-44 15,0 2 9-15,0-2-19 0,7-6 8 0,-8 14-13 0,5-8 15 16,3-6 1-16,-2 12-1 16,2-12-2-16,0 0-5 0,3 18 5 0,-3-18-39 15,6 7 54-15,-6-7-35 0,10 6 12 16,-10-6-13-16,10 3 34 0,-10-3-13 0,12 1 7 16,-12-1-14-16,0 0 4 15,20-4 18-15,-20 4-10 0,13-4 10 0,-13 4-20 0,12-8 5 16,-12 8 5-16,12-5 5 0,-12 5 23 15,10-6-2-15,-10 6 17 0,10-6-9 0,-10 6-4 16,7-4 6-16,-7 4-5 0,0 0-11 0,0 0 21 0,0 0-10 16,14-1-18-1,-14 1 7-15,0 0-2 0,0 0 5 0,10 9 3 0,-10-9-8 16,7 6-3-16,-7-6-20 0,7 7 8 16,-7-7-26-16,10 6 12 0,-10-6-22 0,10 6-3 15,-10-6-41-15,12 3-30 0,-12-3-82 0,16 1-16 0,-16-1 26 16,14-1-100-16,-14 1-295 15,17-3 50-15,-7-1 88 0</inkml:trace>
  <inkml:trace contextRef="#ctx0" brushRef="#br0" timeOffset="45616.25">15936 7839 647 0,'0'0'269'16,"0"0"-16"-16,-6-12-33 0,6 12-22 0,0 0-12 16,0 0-22-16,0 0-20 0,-7-7-9 15,7 7-27-15,0 0 4 0,0 0-20 0,0 0 13 16,0 0-23-16,-1 30-5 16,1-19-8-16,0-11 5 0,1 25-10 0,1-9 0 0,-1 0-5 15,2 1-10-15,-2 0-23 0,1 0 22 0,-1 2-15 16,1 0 6-16,-1-3-1 0,0 1-12 15,1 0-1-15,-1-1-4 0,1-3-19 0,-1 0 6 0,2-1-36 16,-1 0-13-16,-1-2-5 16,2 0-38-16,-3-10-24 0,2 15-20 0,3-8-5 15,-5-7-21-15,4 10 3 0,-4-10 26 16,4 7-34-16,-4-7 41 0,0 0-25 0,0 0 5 16,0 0 2-16,0 0 34 15,0 0 12-15,0 0 6 0,0 0 27 0,0 0-9 0,0 0-6 16,14-22 75-16,-14 22-16 0,3-12 44 0,-3 12-8 15,7-13 23-15,-4 7 5 0,-3 6-10 16,6-11 23-16,-6 11 10 0,7-10-20 0,-7 10 23 0,10-8 7 16,-10 8-22-1,12-6-9-15,-12 6-1 0,13-4 6 0,-13 4 6 0,17 0-12 16,-17 0 9-16,17 4 6 0,-6-1-26 16,-2 1 7-16,-1 1 19 0,4 2-21 0,-5-1 10 15,1 0-7-15,-1 2 7 0,2-1-25 0,-2 2 15 0,-3-1-5 16,2 0 13-16,-3 1-13 15,-3-9 25-15,4 16-22 0,-4-16 7 0,-4 15-5 16,4-15 8-16,-6 14 10 0,0-7-11 16,0 1-7-16,-3 0 11 0,0-1-9 0,-1-2-2 15,-1 0-5-15,0 0-7 16,-1-2-14-16,1 1 1 0,0-1-1 0,-2-2-7 0,13-1-39 16,-21 0-12-16,21 0-41 0,-20-1-11 15,20 1-84-15,-17-3-62 0,9 0-12 0,8 3-3 16,-15-8-371-16,15 8 62 0,-4-10 25 0,4 10 84 0</inkml:trace>
  <inkml:trace contextRef="#ctx0" brushRef="#br0" timeOffset="46037.98">16222 8189 529 0,'13'2'236'0,"-13"-2"4"0,14 1-25 0,-14-1-12 0,0 0-29 16,22-3-10 0,-22 3-29-16,13-4-4 0,-13 4-11 0,15-7-12 0,-8 4-32 15,1-2 11-15,-8 5-5 0,15-11-5 16,-9 3-28-16,-1 3-8 0,1-1-18 0,-6 6 5 16,8-11-38-16,-4 5 12 0,-4 6-17 0,6-12-1 0,-6 12 22 15,5-10-22-15,-5 10 9 16,1-10-9-16,-1 10-14 0,0 0 14 0,0 0-30 15,0 0 28-15,-6-16-7 0,6 16 22 16,0 0 3-16,0 0-23 0,-15-1 13 0,15 1-11 16,0 0 19-16,0 0 12 15,-19 11-31-15,19-11 27 0,-9 11 11 0,4-4-17 0,1 0-20 16,0 3 12-16,4-10-7 0,-6 19 18 16,3-8 7-16,2-1 10 0,-2 1-4 15,3-11-11-15,3 21 2 0,-2-10 32 0,2-1-44 16,1-1 28-16,1 2-10 0,-1-2 7 15,2-1-35-15,3 0-31 0,0-2-44 0,0 0-33 0,3-1-56 16,-2-2-26-16,2 1-340 0,1-3 41 16,-1 0 15-16</inkml:trace>
  <inkml:trace contextRef="#ctx0" brushRef="#br0" timeOffset="46366.97">16612 7940 496 0,'0'0'192'0,"0"0"-26"16,0 0 3-16,0 0-10 16,0 0-3-16,0 0-15 0,0 0-3 0,-20 23 8 0,17-15 77 15,3-8-16-15,-4 21-23 0,2-10-2 0,0 0-33 16,0 1-9-16,1 2 6 0,1-1-10 15,-2 1-31-15,2 1 8 0,-1-1-19 0,-2 1 4 16,6-1-22-16,-3 1-1 16,1 2-4-16,-1-4-12 0,2 2 0 0,1-1-3 0,-2 0-7 15,0-2-3-15,2 2-13 0,2-3-7 16,-1 2-8-16,0-3-18 0,-1 0-33 0,2 0-6 16,-2-2-38-16,3-1-43 15,-6-7-39-15,9 14-58 0,-5-8-42 0,-4-6-99 0,8 10-328 16,-2-6 43-16,-6-4 44 0,10 3 100 0</inkml:trace>
  <inkml:trace contextRef="#ctx0" brushRef="#br0" timeOffset="66446.52">16761 8385 197 0,'0'0'71'0,"0"0"21"15,0 0-15-15,0 0 13 0,0 0-49 16,0 0 7-16,0 0-17 0,-5-10 28 0,5 10-16 15,0 0 1-15,0 0 17 0,0 0-14 16,0 0-9-16,0 0-5 0,0 0 49 0,0 0-41 16,0 0-36-16,0 0 31 0,0 0-3 15,0 0 8-15,0 0-23 0,0 0 18 0,0 0-13 16,0 0-5-16,0 0-3 16,0 0-15-16,0 0 18 0,0 0-8 0,0 0 21 0,0 0 5 15,0 0-26-15,0 0-10 0,0 0 18 0,0 0-5 16,0 0 28-16,0 0-31 0,0 0-18 15,0 0 34-15,-6-8-34 0,6 8 34 0,0 0-31 0,0 0 23 16,0 0-16-16,0 0 1 16,0 0 2-16,0 0 21 0,0 0-14 0,0 0-29 15,0 0 32-15,0 0-7 0,0 0-21 16,0 0 23-16,0 0 3 0,0 0 5 0,0 0-31 16,0 0 5-16,0 0-15 15,0 0 23-15,0 0-10 0,0 0-5 0,0 0 4 0,0 0-12 16,0 0 23-16,0 0-2 0,0 0-11 0,0 0-13 15,0 0 26-15,0 0-43 0,0 0 20 16,0 0 0-16,0 0-36 0,0 0 26 0,0 0-19 0,0 0-1 16,0 0-24-16,0 0 23 15,0 0 8-15,0 0-13 0,0 0-7 0,0 0-3 16,0 0 30-16,0 0-12 0,0 0-23 16,11-14 17-16,-11 14-222 0</inkml:trace>
  <inkml:trace contextRef="#ctx0" brushRef="#br0" timeOffset="67467.13">16883 8395 294 0,'0'0'143'16,"0"0"-28"-16,0 0 8 16,0 0 0-16,0 0-10 0,0 0-16 0,0 0 3 0,0 0 7 15,0 0 11-15,0 0-13 0,0 0 3 0,0 0-9 16,21-9 6-16,-21 9-10 0,0 0 25 15,0 0-25-15,0 0 2 0,0 0-12 0,0 0 2 0,0 0 2 16,0 0 1 0,0 0-26-16,0 0 36 0,0 0-44 0,0 0-2 0,0 0-5 15,10-4 9-15,-10 4-12 0,0 0 16 16,0 0-31-16,0 0 15 0,0 0 5 0,0 0-2 16,0 0-14-16,0 0-12 0,0 0-10 0,0 0 23 0,0 0-13 15,0 0-2-15,0 0-4 16,0 0 14-16,0 0-10 0,0 0-1 0,0 0-7 15,0 0 13-15,0 0-9 0,0 0 6 16,0 19 1-16,0-19-14 0,0 0 10 0,-7 19-7 0,7-19-3 16,-5 15-2-1,2-5-62-15,-3 0-53 0,0 2-34 0,-2 3-46 0,0-3-105 16,-5 3-12-16,2-1-329 0,1 2 50 16,-3 1 25-16,2-4 66 0</inkml:trace>
  <inkml:trace contextRef="#ctx0" brushRef="#br0" timeOffset="72286.77">18359 7808 598 0,'0'0'213'16,"0"0"-29"-16,0 0-20 0,0 0-3 16,0 0-15-16,0 0-10 0,0 0 2 15,0 0-15-15,0 0-26 0,0 0 13 0,0 0-15 0,0 0 18 0,0 0-42 16,0 0 21-16,-1 27-38 15,1-27 5-15,0 0-5 0,11 19 15 0,-7-12-20 16,3 2-14-16,-1-1-6 0,2 0 4 16,1 2-5-16,1 2 18 0,1-1-5 0,-1 1 0 0,1-3-26 15,2 3 6-15,0 1-6 16,-2-1 6-16,3 0-16 0,2 2 0 0,-2-3 3 16,2 1-11-16,-1 1-7 0,-2-1 7 0,-1-2-4 0,0 0-6 15,-2 0-3-15,1-3 45 16,-1 1-35-16,-3 0 9 0,2-1 0 0,-3 1-14 0,0-2 14 15,-2 2-11-15,-4-8 3 16,7 11 15-16,-4-5-2 0,-3-6-5 0,4 12 9 16,-4-12-27-16,0 13 20 15,0-13 3-15,0 0-1 0,-7 17-4 0,3-9-13 0,4-8 7 0,-9 14 3 16,4-7 5-16,-1 2-5 16,-2 1 23-16,1 0-30 0,-1 1 12 0,-3 2-5 15,3-1 5-15,-2 2-20 0,0-1 2 0,-4 2-31 0,2 1-7 16,2-3-23-16,-2 3 38 0,0-1-72 15,0-1-12-15,3 1-33 16,-1-1-57-16,-1-4-26 0,3 3-370 0,2-3 81 16,0-1 31-16</inkml:trace>
  <inkml:trace contextRef="#ctx0" brushRef="#br0" timeOffset="80296.15">466 7582 540 0,'0'0'171'15,"0"0"-7"-15,0-14-31 0,0 14 15 0,0 0-27 0,-1-10 17 16,1 10-23 0,0 0 18-16,0 0-20 0,-2-16-6 0,2 16-7 0,0 0-10 15,-1-12-8-15,1 12 30 0,0 0-9 16,-2-12-1-16,2 12-12 0,0 0 7 0,0 0-41 16,0-16 29-16,0 16-11 0,0 0 3 0,0-11-23 0,0 11 2 15,0 0 13 1,0 0-20-16,0 0-6 0,-1-13-10 0,1 13-2 0,0 0 2 15,0 0 16-15,0 0 5 0,0 0-23 16,0 0-29-16,-3-10-10 16,3 10-4-16,0 0-11 0,0 0-13 0,0 0 2 15,0 0 9-15,0 0 25 0,0 0-23 0,0 0 5 0,0 0 36 16,2 47-31-16,-2-33-13 16,0 0-7-16,0 3 2 0,0 0 8 0,0 2 21 0,-2 1-21 15,2-1 28-15,-1 0-36 16,1 1 6-16,-3-1-16 0,1-1 30 0,1 0 1 15,0-1 23-15,-2 0-39 0,1-1 57 0,1-2-28 0,-1 0 4 16,0-3 19-16,-1 3-31 16,2-4-5-16,-1 2-1 0,2-12 1 0,-1 17-8 0,-1-6 18 15,2-11 8-15,-1 13-29 16,1-13 29-16,-2 12-31 0,2-12 23 0,-1 10 18 16,1-10-3-16,0 0 19 0,0 11-32 15,0-11-10-15,0 0 29 0,0 0-19 0,0 0 19 16,1 14-24-16,-1-14 1 0,0 0-14 0,0 0 14 0,0 0 2 15,0 0 8-15,13 1 22 16,-13-1 6-16,0 0-18 0,0 0 13 0,20-4-39 16,-20 4 23-16,15-2-4 0,-15 2-11 15,16-1 13-15,-16 1 2 0,18-1-30 16,-18 1 7-16,19 0 26 0,-8 0 0 16,-11 0-18-16,21 1 7 0,-9-1-22 0,-12 0 38 0,22 1-23 15,-13-1 13-15,-9 0-16 0,21 2 8 0,-21-2-10 16,17 1 3-16,-17-1-16 0,18 0-46 15,-9 2-10-15,-9-2-31 0,14 0-8 0,-14 0-18 0,15 0 24 16,-15 0-88 0,12 3 3-16,-12-3-97 0,12 1-108 0,-12-1-184 0,0 0 90 15,15 4 33-15</inkml:trace>
  <inkml:trace contextRef="#ctx0" brushRef="#br0" timeOffset="81097">923 7477 581 0,'0'0'204'0,"0"0"-19"0,0 0-37 0,-3-11-20 15,3 11-41-15,0 0-18 16,0 0-12-16,0 0 9 0,0 0-7 0,0 0 5 0,0 0-13 16,0 0 0-16,-10 31 1 15,8-14 4-15,-1-2-23 0,1 4 0 0,0 1-15 0,-2 3 23 16,0 2-10-16,1 1 7 0,-1 1-17 0,1-3 22 15,0 3-20-15,-1-3-10 16,1 0-5-16,0 1 12 0,-1-1-9 0,1-4 1 0,0-1 11 16,1 0-7-16,-1-4 4 15,0 2-9-15,1-4 9 0,2-1-2 16,-1-2-28-16,1-10 40 0,-3 16 4 0,3-16 1 16,-1 16 19-16,1-16 36 0,1 10-36 0,-1-10 2 15,0 0-15-15,0 0 18 0,0 0-8 0,0 0-13 0,0 0-17 16,0 0 33-16,0 0-21 0,10-31 13 15,-8 20-18-15,0-4-5 0,0-1-2 0,1-2 2 16,-3 0 0-16,4-1-13 16,-3-2-13-16,0 3 21 0,1-3-5 0,-1 2 0 0,1-2-13 15,-1 3-5-15,-1-2-8 16,2 2 15-16,-1 2 1 0,-1-1 10 0,2 3-8 0,-1 1-2 16,-1 1 17-16,0-1 6 15,1 3-19-15,-1 10 16 0,2-19-7 0,-2 19-6 16,0-15 3-16,0 15-6 0,1-13-17 0,-1 13 10 0,0-12-23 15,0 12-13-15,0 0 8 0,0-11-5 16,0 11 20-16,0 0-10 0,0 0-5 0,0 0 12 16,0 0-19-16,0 0 35 15,0 0-5-15,0 0 7 0,28 19-10 0,-22-11-2 16,4 3-13-16,-2-1 15 0,0 2-17 16,2 1 25-16,1 0-8 0,-3 2-2 0,2 2-5 0,1 0 22 15,-1 0-4-15,0-2-11 0,1 1 16 16,-2-1 2-16,0-1-7 0,0 3-6 15,1-3 13-15,-3 0 11 0,1 0-16 0,1-2-26 0,-2 2 37 16,-1-1 2-16,1-1 0 16,0 0 0-16,-1-2-18 0,-2 0-11 0,2-1-4 0,-3 0 0 15,-3-9-21-15,7 12-18 16,-3-6-23-16,-4-6-23 0,5 11-7 0,-5-11-3 16,6 12-59-16,-6-12-38 0,2 8-1 15,-2-8-360-15,0 0 64 0,0 0-1 0</inkml:trace>
  <inkml:trace contextRef="#ctx0" brushRef="#br0" timeOffset="81336.61">896 7832 780 0,'0'0'251'15,"0"0"-38"-15,-12-5-32 0,12 5 9 0,0 0-34 0,0 0-31 16,0 0-4-16,0 0-4 16,0 0-35-16,0 0 28 0,0 0-28 0,0 0 15 15,0 0-35-15,0 0-11 0,26-12-84 16,-16 9 5-16,4 2-100 0,0-1-92 0,4 0-88 16,-1 1-288-16,3-3 61 0,1 0 46 0</inkml:trace>
  <inkml:trace contextRef="#ctx0" brushRef="#br0" timeOffset="82637.05">1601 7870 399 0,'0'0'171'0,"0"0"-2"0,0 0-10 16,0 0-16-16,0 0 13 15,0 0-40-15,-8-5 9 0,8 5-35 0,0 0-3 0,0 0 0 16,0 0 5-16,0 0 0 0,0 0-10 0,0 0-13 15,-9-7-13-15,9 7-10 0,0 0 11 16,0 0-11-16,0 0 18 0,0 0-28 0,0 0 7 0,0 0-10 16,0 0 13-1,0 0-40-15,0 0 14 0,0 0-2 0,0 0-3 0,0 0-12 16,0 0 12-16,0 0-4 0,0 0-9 16,0 0-4-16,0 0-6 0,0 0-2 0,0 0-1 15,0 0 9-15,0 0-1 0,0 0-12 0,0 0 10 0,0 0 5 16,0 0 2-16,0 0-2 15,0 0 23-15,0 0-12 0,0 0 4 0,0 0-10 16,0 0 3-16,32 0-1 0,-32 0-24 16,0 0-4-16,23 2 8 0,-23-2 8 0,17 0-41 0,-17 0-3 15,21 0 3 1,-9 1-30-16,0-1 4 0,-12 0-10 0,23 0 28 0,-9-1-41 16,0 1 16-16,3-2 10 0,-3 1 13 15,3 0-11-15,-1 0-33 0,1 0 18 0,0-3 49 16,-2 3-69-16,1-2-1 0,-1 2 101 0,1-2-47 0,-2 2-28 15,-1-1-17-15,-1-1-149 16,-12 3-226-16</inkml:trace>
  <inkml:trace contextRef="#ctx0" brushRef="#br0" timeOffset="83187.15">1580 8009 386 0,'0'0'151'0,"0"0"-20"16,0 0 2-16,0 0-13 0,0 0-2 0,0 0-16 0,0 0 21 15,0 0-31-15,0 0-18 0,0 0-12 0,0 0 20 16,0 0-34-16,0 0 11 15,0 0-10-15,0 0-11 0,0 0 13 0,0 0 16 0,0 0-23 16,0 0-9-16,0 0 14 0,0 0-26 16,0 0 8-16,35-13 5 0,-35 13-19 0,17-3 9 15,-4 0-11-15,0 1 26 16,-1-2-28-16,1 1-3 0,4 0 6 16,-3 0-1-16,0 0-23 0,2 1 29 0,-2-2-11 15,1 3-10-15,-1-1 0 0,2-1 13 0,-2 0-36 0,0 2-3 16,1-3-12-16,-1 3 5 0,-2 1-24 0,2-1 4 15,-14 1-24-15,26-2 31 16,-16 2-13-16,-10 0 5 0,19 1-25 0,-7-1 7 0,-12 0-17 16,17 1-27-16,-17-1-1 15,18 0 24-15,-18 0-14 0,17-1-13 0,-17 1-139 0,16 0-189 16</inkml:trace>
  <inkml:trace contextRef="#ctx0" brushRef="#br0" timeOffset="83716.28">1983 7661 494 0,'0'0'130'0,"0"0"-20"15,0 0-13-15,0 0 16 0,0 0-31 0,0 0 20 16,0 0-33-16,0 0 26 0,0 0-23 16,0 0-3-16,0 0 18 0,0 0-31 0,0 0 13 15,0 0-7-15,0 0-19 0,31 21 11 0,-23-17 2 0,1 3-2 16,0-2-23-16,1 0 15 15,-1 2-5-15,5 0-10 0,-3 1-13 0,0-2 12 16,4 2-12-16,-2-1 13 0,-1 1-23 16,1-2-14-16,1 2-1 0,-1-1 22 0,-3 0-30 15,2 0 10-15,-2-2-29 16,0 1-7-16,-1 2 18 0,-1-4-18 0,-1 2-7 0,1 1 27 16,-2 0 11-16,-6-7 0 0,9 14 0 15,-6-6 20-15,0 1-10 0,-3-9-23 0,1 16-3 16,-1-6 39-16,0-10-16 0,-4 20 9 0,1-9-12 0,-1 3 1 15,-1-3 3 1,-1 4 20-16,-2 0-23 0,1-2 5 0,-3 5 7 0,1 0-20 16,-1 0 6-16,1 0 14 0,-4 1-9 15,3-1 12-15,0 3-48 0,-1-3-39 0,3 2-2 16,-2 0-21-16,0-1-3 16,3 1 14-16,0-3-37 0,1-1-35 0,1 0-305 0,0-2 34 15</inkml:trace>
  <inkml:trace contextRef="#ctx0" brushRef="#br0" timeOffset="90287.07">490 10969 453 0,'0'0'156'0,"0"0"-28"0,0 0 5 15,0 0-18-15,0 0-10 0,0 0 15 0,0 0-38 0,0 0-3 16,0 0-32-16,0 0 6 0,0 0 1 0,0 0-41 15,0 0 43-15,0 0-23 16,-10 14 6-16,10-14-8 0,-1 16-6 0,-1-6-4 16,1 3 12-16,1-2-33 0,-2 4 64 15,2 0-44-15,-1 2-7 0,-1 1 0 0,2 2 7 0,-2 0-20 16,2 0 16 0,-4 0 2-16,2-1 0 0,-1 1-16 0,2-2 1 0,0 0-8 15,-2-1 10-15,1 1 2 0,-1-5-1 0,2 4-45 16,0-5 11-16,-2 2-33 0,1-3-26 15,1 1 15-15,-1-3 8 0,2-9-23 0,-1 17-10 0,1-17-1 16,-1 15 27-16,1-15-50 16,-4 12-89-16,4-12-250 0,-2 9 17 0</inkml:trace>
  <inkml:trace contextRef="#ctx0" brushRef="#br0" timeOffset="90656.3">194 11090 614 0,'0'0'151'16,"-5"-11"10"-16,5 11-28 0,0 0 13 16,0 0-31-16,5-18-5 0,-5 18-15 0,8-10 2 15,-1 4-15-15,0-1-15 16,4 2-13-16,0-3 7 0,5 1-10 0,-2-2-18 16,3 3 16-16,0-2-8 0,3 2-8 0,-3-1 13 0,1 0-48 15,-1 2-34-15,2 2-8 0,-3-1-12 16,-1 1-41-16,0 2-23 0,-2 0 10 0,-2 0 7 15,-11 1-12-15,23 1-13 16,-13 2 3-16,1 0 30 0,-11-3-43 0,14 9-328 0,-7-4 18 16</inkml:trace>
  <inkml:trace contextRef="#ctx0" brushRef="#br0" timeOffset="90946.47">265 11446 417 0,'0'0'153'0,"0"0"1"0,0 0 5 15,0 0 20-15,0 0-41 0,0 0-20 16,0 0 5-16,0 0-16 0,0 0 6 16,34-10-26-16,-22 7-5 0,3-2-21 15,1 0-12-15,1-1-11 0,-2-1-46 0,4 1-40 0,0-1-55 16,-2 0-40-16,2 1-3 0,2-3-71 16,-4 3-295-16,2 0 69 0</inkml:trace>
  <inkml:trace contextRef="#ctx0" brushRef="#br0" timeOffset="91616.59">883 10965 476 0,'0'0'225'0,"-7"-8"-64"0,7 8-23 15,0 0-5-15,-7-6-7 0,7 6 10 0,0 0-29 0,0 0 13 16,-16-1-25-16,16 1-13 0,0 0 0 15,-15 7 2-15,15-7-43 0,-14 8 21 0,8-4-19 16,-1 2 3-16,-1 2-23 16,0 1 21-16,1-1-16 0,0 3 18 0,-3 1-28 0,3 0 5 15,-1 3 3-15,1 0-1 16,-2 0-12-16,4 2 10 0,-3 0-20 0,3 1 25 0,-1 1-21 16,1-2 9-16,0 0-14 0,1 1 14 0,3-2-34 15,-2 0 0-15,1-2-8 16,1 0 1-16,1-1 4 0,-2 0 21 0,2-2-20 0,2 0 4 15,-1 1-2-15,2-1 8 16,0-2-18-16,0 1 23 0,1-2 0 0,-1 1-5 16,4-1 22-16,0-1-22 0,0 1-13 15,2-2 10-15,-1-1-5 0,2 0 13 0,-1 0 16 16,2-1 1-16,-1 0-4 0,0-2-11 16,-10-2-2-16,21 4 26 0,-13-3-19 0,-8-1 9 0,20 0 12 15,-20 0 0-15,21-1-5 0,-12-1-21 0,-9 2 8 16,18-2 3-16,-7 0 5 15,-11 2 7-15,17-5-22 0,-8 1 17 0,-9 4-7 0,13-5 4 16,-13 5-6-16,10-7 6 16,-10 7-19-16,9-6 19 0,-9 6-1 0,6-7-22 0,-6 7 4 15,0 0 14-15,6-8-14 16,-6 8-11-16,0 0-10 0,0 0 0 0,0 0-42 16,0 0-9-16,0 0-11 0,0 0-20 15,0 0-2-15,0 0-3 0,0 0-52 16,0 0 49-16,0 0 16 0,0 0-226 0,0 0-153 0,-23-6 8 0</inkml:trace>
  <inkml:trace contextRef="#ctx0" brushRef="#br0" timeOffset="92567.28">1352 10973 494 0,'0'0'174'0,"0"0"-8"0,-8-4-5 0,8 4-10 16,0 0 13-1,-12-2-31-15,12 2-10 0,0 0-13 0,0 0 44 0,-19 1-83 16,19-1 11-16,-12 5-5 0,12-5 5 16,-14 9-21-16,7-3-7 0,-2 1-10 0,0 1 30 15,0 2-33-15,1 1-13 16,1 1 0-16,-2 2 3 0,1 1-16 0,2 0 26 0,-1 2-23 16,0-1-28-16,3 1 12 0,1 1-4 0,0-1-11 15,2 0 8-15,1 0-23 16,1-2-3-16,1 1-2 0,0 2 17 0,3-3-22 0,-1 0 2 15,3 0 0-15,1-1-15 16,1-2 3-16,2-1 12 0,-1 2-28 0,1-3-11 0,2 0-19 16,-2-1 9-16,2-1-9 15,0 0 35-15,-3-3 10 0,2-1-33 0,0 0 28 0,-1-1-10 16,0-2 13-16,-11-1 13 16,19 3-44-16,-10-3 3 0,-9 0 43 0,18-1-18 15,-18 1-25-15,16-4 25 0,-16 4 10 0,12-4 26 0,-12 4-63 16,10-7 22-16,-10 7 31 0,5-8-8 15,-5 8 28-15,0 0-33 0,2-12 0 0,-2 12 41 16,0 0-8-16,-2-14-7 16,2 14 66-16,0 0-33 0,-8-15 38 0,8 15-4 15,-6-11 12-15,6 11-8 0,-7-9 11 16,7 9 9-16,-6-10 4 0,6 10 14 0,-4-9-37 0,4 9 14 16,0 0-27-16,-5-11 7 0,5 11 5 0,0 0-4 15,-2-11-11-15,2 11-6 16,0 0 11-16,0 0-2 0,9-13-18 0,-9 13 2 0,7-5-3 15,-7 5-9-15,0 0 2 16,14-5 20-16,-14 5-38 0,0 0-8 0,18 1-2 0,-18-1-5 16,0 0 10-16,17 10-6 15,-10-5 6-15,-1 3 5 0,0-1-15 0,-1 2 5 16,1 1-11-16,-1 0 1 0,1 3 15 16,-2 2 15-16,1-2-23 0,-1 3 8 0,-1 0-10 15,0 1 45-15,-2 0-30 0,2 1 23 0,-3-1-18 0,0-2 11 16,0 1-32-16,0-1 42 15,0-1 2-15,-3 0-10 0,3 0-13 0,0-2-5 16,0 1-13-16,0-2 19 0,0-11-24 16,0 22-5-16,0-15-21 0,0-7-7 0,4 15 0 0,-4-15-6 15,4 13-27 1,-4-13-19-16,8 9-17 0,-8-9 28 0,8 3-420 0,-8-3 39 16</inkml:trace>
  <inkml:trace contextRef="#ctx0" brushRef="#br0" timeOffset="92947.02">1881 11374 406 0,'0'0'154'0,"0"0"-18"16,0 0-44-16,0 0 18 0,0 0-13 0,0 0-7 16,0 0-16-16,0 0 8 0,0 0 18 0,0 0-34 0,0 0-4 15,0 0 9-15,42-2 6 16,-42 2-13-16,18 1-5 0,-6 1-26 0,-1-1 19 15,3 1-19-15,-14-2 3 0,26 2-41 16,-15 1 15-16,2-2-41 0,-1 1-25 0,1 1 7 16,0-2-25-16,-3 2-36 15,-10-3-5-15,19 4-8 0,-7-2-28 0,-3 0 69 0,-9-2-95 16,12 4-30-16,-12-4-246 16</inkml:trace>
  <inkml:trace contextRef="#ctx0" brushRef="#br0" timeOffset="93236.16">1838 11515 481 0,'0'0'181'0,"0"0"-14"16,0 0-19-16,0 0-27 0,0 0 12 0,0 0-23 15,0 0-5-15,0 0 2 16,0 0 6-16,0 0-44 0,0 0 36 0,0 0-21 16,39-8-7-16,-25 5-28 0,0 2-8 15,3-3-23-15,-1 1 20 0,3-3-5 0,-2 2-12 0,4 0-29 16,0 0-10-16,-2-1-25 16,2 0-16-16,2-2-38 0,1 1-16 0,-3-1-41 15,2 1 32-15,-2-2-9 0,0 0-51 0,-1 2-327 0,-2 0 79 16</inkml:trace>
  <inkml:trace contextRef="#ctx0" brushRef="#br0" timeOffset="93716.93">2302 11238 593 0,'0'0'203'0,"-6"-6"-19"0,6 6-23 16,0 0-5-16,0 0-18 0,-8-9-22 0,8 9 24 0,0 0-37 16,0 0-21-1,-8-5-5-15,8 5-3 0,0 0-10 0,0 0-18 0,0 0 0 16,0 0 5-16,0 0-12 0,0 0-1 16,0 0-5-16,0 0-17 0,16 27 1 0,-10-19 19 15,-2-2-15-15,4 2-1 0,-2-2 3 0,3 3-5 0,-2-2-15 16,0 1 25-1,1 0-23-15,0 1 26 0,0 0-18 0,-1 0-1 0,3-1-7 16,-4 1 1-16,2-1-4 0,-1 0 21 16,0 1-36-16,-1 0 34 0,0 0-24 0,-1-1 39 15,-2 2-28-15,-1-1 20 16,1 2-31-16,0-2 37 0,-3-9-27 0,-3 24 4 0,0-13 7 16,0 0-13-16,-3 4 15 15,0-1-10-15,1 1-5 0,-4-1-5 0,-1 0 16 0,3 0-8 16,-1 0-1-16,-2-1 6 0,1 0-28 0,-1 2 12 15,2-2 18-15,0 1-15 16,-1-4-5-16,2 2 36 0,0 1-36 0,0-4 18 0,1 1-18 16,1-2-11-16,0 2-14 15,1-1-11-15,4-9-23 0,-7 15-18 0,4-7-49 0,3-8 1 16,-3 14-21-16,3-14 15 16,-1 13-10-16,1-13-23 0,1 12 15 0,-1-12-309 15,2 12 2-15,-2-12-15 0</inkml:trace>
  <inkml:trace contextRef="#ctx0" brushRef="#br0" timeOffset="96088.6">5231 11239 473 0,'0'0'192'0,"0"0"-15"16,-9 15-1-16,9-15-2 0,-4 13 0 0,4-13-10 0,-4 17-13 15,1-7-20-15,-1 0-6 0,0 1-5 0,1 0 1 0,-1-1-6 16,1 2-18-1,1-1-25-15,-1 0 12 0,0 1-12 16,3-12 13-16,-2 18-29 0,-1-9-5 0,3-9-7 16,0 15-14-16,0-15-32 0,0 14-14 0,0-14-32 0,1 11-24 15,-1-11-23-15,7 9-17 16,-7-9-96-16,10 5 22 0,-10-5-22 0,0 0-368 0,19-3 16 16,-19 3 132-16</inkml:trace>
  <inkml:trace contextRef="#ctx0" brushRef="#br0" timeOffset="96406.85">5191 11055 481 0,'0'0'161'0,"0"0"10"16,17-21-12-16,-11 16-3 0,-6 5 0 0,8-7 1 0,-8 7-19 15,10-12-18-15,-4 7-10 16,-6 5-10-16,5-11-5 0,-5 11 15 0,5-11-31 0,-5 11 31 16,3-11-30-16,-3 11-16 0,0 0-11 0,0 0-35 0,-6-17 18 15,6 17-15 1,-10-6-9-16,10 6-7 0,-10-4-33 0,10 4-20 0,-13-1-34 15,13 1-21-15,0 0-55 0,0 0 12 16,-21 10 25-16,15-4-37 0,-2 1-60 0,8-7-291 16,-4 13-3-16,4-13 23 15</inkml:trace>
  <inkml:trace contextRef="#ctx0" brushRef="#br0" timeOffset="97116.28">5591 10990 778 0,'0'0'302'0,"0"0"-11"0,7-8-29 16,-7 8-32-16,0 0-28 15,0 0-20-15,8-4-31 0,-8 4-15 0,0 0-11 0,0 0 0 16,0 0-14-16,0 0-12 0,22 10 1 0,-22-10-15 15,10 12 4-15,-5-5 6 16,1 3-29-16,0-1-2 0,0 5-12 0,-2 1 14 0,2 2-12 16,0 4-11-16,0 3-2 0,0 1 21 15,-3 1-19-15,0 1-12 0,-1 7-10 0,1 0 25 16,-3 1 0-16,0 1-26 16,-3 2 3-16,1-1 0 0,-3 13 5 0,0-1 8 15,0-8-20-15,1-5-14 0,-1 0-4 0,0-2 12 0,0 1 5 16,0 0-15-16,1-2 18 0,1 1-8 15,0-2 1-15,2-3 1 0,-1-3-22 0,4-1 8 16,-2-4 2-16,1 0 20 16,2-2-15-16,-1-1-2 0,0-1-3 0,1-2 2 0,2-2-20 15,-1-1 11-15,0-2 2 16,0 0-6-16,2-1 9 0,0-2-8 0,1 0-1 0,1-2 9 16,-8-5-1-16,14 3 16 15,-14-3-16-15,15 0 9 0,-15 0 6 0,21-7-19 16,-13 2-21-16,2-1-11 0,-3-2-25 0,0 0 18 0,0-1-64 15,1-4-13-15,-2 3-41 0,-2-2-12 16,-1-1-37-16,-1 1 6 0,-4-2-6 0,1-2 4 16,-2-1 19-16,-1 2 62 15,-4 0-20-15,0 1 30 0,-2 1 10 0,-2 1 37 0,0 0-9 16,-3-1 19-16,-2 1 41 16,-1 1 37-16,2 2 9 0,-4 1 15 0,5 0 18 0,-4 1 18 15,2-1 12-15,-1 2 39 0,0 1-13 0,3-1 11 16,1 0-3-16,0 3 7 15,4-1-12-15,-1-1-5 0,1 0 2 0,10 5-18 16,-14-9-15-16,8 4-5 0,6 5 7 0,-7-9 19 16,7 9-60-16,2-13 8 0,-2 13-12 0,9-15 12 15,0 6-2-15,1-1-19 16,4 0-14-16,2-1-11 0,2 0-33 0,1-1-16 16,4 0-89-16,3-1-31 0,1 0-51 15,1 0-13-15,0-1-391 0,-2 2 12 0,3 1 1 0,-2-2 96 16,2 2 9-16</inkml:trace>
  <inkml:trace contextRef="#ctx0" brushRef="#br0" timeOffset="98086.39">6788 11135 552 0,'-5'-12'226'0,"5"12"-27"0,0 0-17 0,0 0-28 0,0 0 7 16,-11-5-20-16,11 5-21 0,0 0 5 15,0 0-40-15,0 0 4 0,-20 10-2 0,20-10 1 16,-11 10-9-16,5-5-2 16,0 2-24-16,-1 1-19 0,1 1 9 0,-2-1-7 15,2 1 15-15,-1 1-2 0,1 0-24 0,0 0 1 0,0-1-11 16,2 0 11-16,1 1-8 0,3-10 8 15,-6 17-11-15,4-8 5 0,2-9 6 0,-2 14-16 16,2-14 0-16,2 13-4 16,-2-13-6-16,2 12 17 0,-2-12-17 0,7 8-5 0,-1-3 0 15,-6-5 15-15,12 9 8 16,-4-6 8-16,-8-3-16 0,16 6 8 0,-7-4-18 0,-9-2 8 16,18 4-1-16,-10-1 11 15,-8-3-25-15,17 4 14 0,-10-1-1 0,-7-3-9 16,18 5-10-16,-11-3 13 0,-7-2-10 0,14 7 2 0,-7-3-10 15,-7-4 6-15,13 7-6 0,-6-1 5 16,0-1 10-16,-1 2-2 0,-6-7-5 0,7 12 20 16,-3-6-12-16,-4-6-1 15,4 14-5-15,0-7-10 0,-4-7 8 0,0 15 10 0,0-15 0 16,-2 14 18-16,2-14-8 16,-7 18 8-16,4-9-5 0,-3-1 10 0,0 0 3 0,-2 1 7 15,1-2-5-15,0 1-7 0,-3-1-9 0,1 0 17 16,-2-2-14-16,-3 3 21 15,3-3-39-15,-1 0 16 0,-2-1-8 0,1-1 16 16,1 1-19-16,-1-1 14 0,2-1-22 0,-3-2 12 16,14 0-27-16,-23 1-5 0,23-1-25 0,-20-1-31 15,20 1-64-15,-18-3-30 16,18 3-8-16,-16-3-19 0,16 3-242 0,-10-4-131 0,10 4 21 16,-9-6 35-16</inkml:trace>
  <inkml:trace contextRef="#ctx0" brushRef="#br0" timeOffset="98586.83">6837 11129 770 0,'0'0'266'0,"0"0"0"0,0 0-28 15,0 0-15-15,11-6-26 16,-11 6-10-16,0 0-21 0,10-3-22 0,-10 3-6 0,0 0 26 15,13-3-49-15,-13 3-13 16,14-2 1-16,-14 2-14 0,11-2 14 0,-11 2-37 0,15-2-7 16,-15 2-2-16,13-2-9 15,-13 2 1-15,16-2-8 0,-16 2 7 0,14-3-12 16,-14 3-3-16,11-1 1 0,-11 1-16 16,0 0 2-16,20-2 21 0,-20 2-26 0,0 0-7 0,14-1-3 15,-14 1 3-15,0 0 18 0,0 0-6 0,14 0-33 16,-14 0 3-16,0 0-5 15,0 0-14-15,12-2-17 0,-12 2-2 0,0 0 7 0,0 0-8 16,0 0 8-16,0 0 5 16,0 0-10-16,0 0 8 0,0 0-6 15,0 0-9-15,14 5-22 0,-14-5-1 0,0 0-19 16,0 0-20-16,0 0 0 0,0 0-21 0,0 0-23 16,0 0-30-16,1 10 2 0,-1-10-284 15,0 0-136-15,0 0 54 0,0 0 52 0</inkml:trace>
  <inkml:trace contextRef="#ctx0" brushRef="#br0" timeOffset="104826.51">7439 11375 332 0,'0'0'141'0,"17"-2"-5"16,-17 2-26-16,15-1-10 0,-15 1-1 0,17-2-6 15,-17 2-4-15,18-2-17 0,-18 2 17 0,16 0-45 0,-16 0 7 16,14-1-20-16,-14 1-16 16,16 0-7-16,-16 0-31 0,12 0-16 0,-12 0 14 15,13 1-19-15,-13-1-2 0,11 2-36 16,-11-2 21-16,10 4-36 0,-10-4 7 0,9 4-378 16,-9-4 45-16</inkml:trace>
  <inkml:trace contextRef="#ctx0" brushRef="#br0" timeOffset="105156.22">7420 11507 675 0,'-8'3'228'15,"8"-3"2"-15,0 0-4 0,-9 4-14 0,9-4-28 16,0 0-2-16,0 0-13 0,-11 4 3 16,11-4-42-16,0 0 1 0,0 0 2 0,0 0-10 0,0 0 17 15,0 0-42 1,0 0-11-16,0 0-3 0,0 0-7 0,0 0 15 0,0 0-28 16,37-3-8-16,-37 3-25 0,18-5 5 0,-5 4-21 15,0-1-17-15,-2 0-42 0,3 0-30 16,-14 2-41-16,27-4-16 0,-13 3-63 0,0 0-57 0,0 0-8 15,-1-1-158-15,1 1-97 16,-1 0-57-16,1-1 56 0,-3 1 83 0</inkml:trace>
  <inkml:trace contextRef="#ctx0" brushRef="#br0" timeOffset="117547.24">8212 11380 632 0,'-3'-8'240'0,"3"8"-32"16,0 0-9 0,0 0-19-16,-6-9 11 0,6 9-22 0,0 0-12 0,0 0-6 15,-5-9-23-15,5 9-3 0,0 0 0 0,0 0-30 16,0 0 5-16,-7-7-39 0,7 7 6 15,0 0 2-15,0 0-15 0,0 0-21 0,0 0 3 0,0 0 0 16,0 0-6-16,0 0 11 16,-13 17 8-16,13-17-31 0,-4 16 10 0,2-4-18 15,1-1 19-15,-4 0-14 0,3 3 5 16,0 0-4-16,-2 1-1 0,1 1 3 0,-1-1-5 16,0 1-26-16,1-1 31 15,1 0-13-15,-2-1-2 0,4-3 2 0,-5 2 10 16,2-1-15-16,3-2 10 0,-2 0-12 0,2-10-1 0,-4 17 8 15,1-10-10-15,3-7-10 0,-1 12 12 16,1-12 6-16,-1 10-1 0,1-10-4 0,0 0 4 16,0 0-12-16,-2 10 33 15,2-10-18-15,0 0-10 0,0 0-5 0,0 0 30 0,0 0-17 16,0 0-11-16,0 0 8 0,0 0-20 16,3-34-26-16,-3 34 12 0,4-19-9 0,-2 8 15 15,0-2-13-15,0 1 20 0,-1-2-22 0,2-1 4 0,1 1 22 16,0-1-19-1,-2 2 5-15,1 1 21 0,1-1-6 0,-2 1-2 0,0 0-7 16,3 3 4-16,-1-1 6 0,1 1 13 16,-5 9-11-16,7-15-8 0,-3 8-12 0,-4 7 15 15,9-7-8-15,-9 7-4 16,9-5-6-16,-9 5 10 0,0 0 3 0,0 0 31 0,22 9-13 16,-17-3-5-16,2 0-6 0,-2 2 19 0,1-1-26 15,0 3 7-15,1 1 6 0,0-2 15 16,-2 1-12-16,3 1-1 0,-3-1 3 0,2 3 12 15,0-3-17-15,-1 0 5 16,1-1-8-16,-3-2 16 0,0 2-6 0,-4-9 11 16,10 14-16-16,-5-9 3 0,-5-5 13 0,8 11-3 15,-8-11-20-15,5 8 38 0,-5-8-26 0,8 4 31 16,-8-4-12-16,0 0-14 16,0 0 3-16,13 0 8 0,-13 0-5 0,0 0 2 15,0 0-5-15,14-13 3 0,-10 7-6 0,-4 6-7 0,8-16 3 16,-1 9-21-16,-3-4 7 0,0 1 16 15,1-4-23-15,2 1 21 0,0-3-32 0,-3 1 22 16,3 1-6-16,-1 1 5 16,0-2-5-16,0 1 3 0,-1 2 10 0,1-1-11 0,-2 2-4 15,4 2 22-15,-6 0-17 16,2 1 10-16,-4 8-11 0,7-12 32 0,-7 12-6 0,6-10 0 16,-6 10-10-16,0 0 5 15,10-2 11-15,-10 2-3 0,0 0 2 16,0 0 3-16,0 0-18 0,11 21 18 0,-7-14-5 0,-2 2-1 0,1 0 4 15,-3-9-6-15,4 20-2 0,0-10 10 16,0 2-6-16,-2 0 4 0,2-1-14 0,-2 2 3 16,3-1 18-16,-3 2-25 15,0-2 17-15,3 3 8 0,-1 0-18 0,1 0 13 16,-3 1-5-16,1-2-21 0,1 1 6 16,0 0 12-16,0 0-13 0,-1-2 16 0,1 1-8 0,0-3 3 15,-1 0 5-15,0 0 0 0,1-1-11 0,0 0 11 16,-2-1-18-16,3-2 10 15,-1 2-31-15,-4-9 21 0,8 14-20 0,-8-14-26 0,8 9-31 16,-3-6-21-16,-5-3-55 16,11 7 1-16,-11-7-24 0,11 5-93 0,-11-5-297 0,16 0 46 15,-16 0 67-15</inkml:trace>
  <inkml:trace contextRef="#ctx0" brushRef="#br0" timeOffset="119086.6">9009 11435 657 0,'-4'-10'259'0,"4"10"-3"0,0 0-28 16,0 0 10-16,-5-12-54 0,5 12 11 0,0 0-21 0,-5-8-23 15,5 8 5 1,0 0-18-16,0 0-31 0,0 0-12 0,0 0 0 0,-7-8 2 16,7 8-17-16,0 0-1 0,0 0-15 15,0 0 10-15,0 0-12 0,-13 23-16 0,9-14-11 16,2 0 14-16,-4 1-21 16,2 1 23-16,-2 3-12 0,1-1-6 0,1 1-15 0,-2 0 18 15,0 0 10-15,2 0-18 0,0-2-13 0,1 2-2 16,-1-3-18-16,0 0 36 0,1-1-23 15,1-1 2-15,2-9-5 0,-7 16-3 0,5-9 34 16,2-7-31-16,-3 12-10 16,3-12 8-16,0 0-1 0,-4 10-4 0,4-10-14 0,0 0 9 15,0 0-6-15,0 0 13 0,0 0-8 16,0 0-2-16,0 0-10 0,0 0 22 0,0 0-15 16,-6-30 6-16,6 30-19 0,2-20 6 0,0 6 22 0,-2 0-20 15,2-2-10 1,2-1 10-16,-2-2-7 0,3 0 9 0,0-3-12 0,0-2 13 15,3 0-24-15,-1 2 16 0,-1-1 3 16,4 1-1-16,-4 2-7 0,1 4 0 0,-1 2 2 16,4 1 11-16,-3 2-8 15,-1 2 15-15,-1 3 13 0,-5 6-5 0,14-4 13 0,-14 4-3 16,0 0 3-16,25 7 23 16,-19 0-18-16,3 3 0 0,-1 1 5 0,2 2-5 0,-1 0 0 15,0 2 13-15,-4 1-21 0,8 2 13 0,-4 1 2 0,-1-1 11 16,0-1-15-1,0 1 7-15,-1-2-15 0,0 0 10 0,0 0-5 0,0 0-8 16,-1-3 0-16,-2 1 8 0,3-1-13 16,0 0 13-16,-4-3-33 0,1 2-3 0,2-4-21 15,-3 1-19-15,1 0-45 16,1-1-40-16,-1-2-47 0,-4-6-27 0,9 12 2 0,-9-5-85 16,0-7-370-16,9 9 20 15,-9-9 81-15,0 0 73 0</inkml:trace>
  <inkml:trace contextRef="#ctx0" brushRef="#br0" timeOffset="119336.17">8975 11530 931 0,'-12'-4'243'15,"12"4"-15"-15,0 0-38 0,0 0-9 0,0 0 4 16,0 0-1-16,0 0-18 16,0 0-30-16,32-5-16 0,-32 5-10 0,23 0-7 0,-7 0-32 15,-3 1-19-15,5-1-55 16,-2 1-79-16,0-1-30 0,3 1-42 0,-2 0-61 0,0-1-174 16,-1 1-182-16,2 1 28 0,-4-4-4 0</inkml:trace>
  <inkml:trace contextRef="#ctx0" brushRef="#br0" timeOffset="119687.08">9415 11340 957 0,'0'0'294'15,"2"-14"-40"-15,-2 14 4 0,0 0-43 0,0 0-15 0,5-9-1 16,-5 9-17-16,0 0-15 0,0 0 12 16,21 2-36-16,-21-2 3 0,14 10-8 0,-4-3-28 15,1 2 13-15,-1 0-38 16,1 1-3-16,2 1-1 0,1-1-9 0,-1 2 23 16,0 1-31-16,3 0 7 0,0 0-27 15,-3 0 10-15,3-1-16 0,-3 0-17 0,0-1 4 0,0 1-32 16,-3-3 1-16,1 1-22 0,-1 0-15 0,-1-2-21 15,-1-2-36-15,2 2 3 16,-3-2-72-16,-1-1-10 0,-6-5-21 0,11 9 0 0,-11-9-38 16,10 5-404-16,-10-5-37 15,0 0 86-15,10 1 78 0,-10-1 26 0</inkml:trace>
  <inkml:trace contextRef="#ctx0" brushRef="#br0" timeOffset="119896.86">9730 11279 762 0,'0'0'310'0,"-9"-5"-34"0,9 5-25 15,0 0-15-15,0 0-29 16,-17 12-2-16,9-4-28 0,3 1-1 0,-3 1 3 0,-2 2-40 16,0 1-9-16,-1 0-10 0,-1 4 19 0,1-1-42 15,-2 3-28-15,1 0 3 16,-5 2-29-16,3-1-12 0,1 0-52 0,-4 2-43 0,6 2-81 15,-4-3-104-15,6 0-437 16,0 0 3-16,-1-2 63 0,3-4 93 0,3-1 38 0</inkml:trace>
  <inkml:trace contextRef="#ctx0" brushRef="#br0" timeOffset="130716.21">5829 12587 734 0,'0'0'236'16,"0"0"-3"-16,0 0-34 0,0 0 29 0,0 0-41 16,0 0-16-16,0 0-25 15,-30-15-2-15,30 15-16 0,0 0 0 0,0 0-23 0,-13-4-3 16,13 4-12-16,0 0-11 0,0 0 8 0,-15 5-23 15,15-5-18-15,-13 7 18 0,7 1-23 16,-2 0 25-16,1 0-40 0,-1 3 12 0,-1 2-2 0,0 0-2 16,0 1-19-1,0 4 0-15,1 0-10 0,0 0 31 0,0 2-41 0,2-2 3 16,-1 1-4-16,3-1 4 0,0-1-21 16,1 0 7-16,1 0-14 0,1-1-4 0,1-1-6 15,0-1-32-15,1-1 16 0,2-2-34 16,-1 1 5-16,2-2 11 0,0-1-13 0,2 2 39 15,1-6-9-15,-2 2 21 0,4-2 6 0,-9-5-4 16,17 8-19-16,-10-7 17 0,-7-1-20 16,17 1-3-16,-17-1 5 0,18-1 16 0,-18 1-9 15,18-4-6-15,-18 4 27 16,16-4 6-16,-8 2-21 0,-8 2 10 0,13-4 8 0,-13 4 8 16,13-5-14-16,-13 5 22 15,10-3-34-15,-10 3 2 0,0 0 1 0,14-2 46 0,-14 2-11 16,0 0 34-16,0 0 7 0,13 6 13 0,-13-6-30 0,4 9 20 15,-4-9-21 1,5 13 39-16,-1-6-23 0,-4-7 13 0,3 17-8 0,-1-7-11 16,0 1-17-16,-1 0 13 0,1 0 7 15,-1-1-7-15,1 2-3 16,-1-1-36-16,-1 2-33 0,1-2-26 0,1 1-87 16,-1-2 19-16,1 1-78 0,-2-11-355 0,3 14 48 0,-3-14 103 15</inkml:trace>
  <inkml:trace contextRef="#ctx0" brushRef="#br0" timeOffset="131237.91">6086 12790 622 0,'0'0'220'0,"0"0"-28"16,0 0-18-16,0 0-8 0,0 0 23 0,0 0-32 16,0 0-14-16,-25 17-18 15,25-17 1-15,-6 9-21 0,6-9-8 0,-3 13-2 16,3-13 10-16,-3 14-21 0,3-14 1 16,0 15-27-16,0-15 4 0,3 14-31 0,-3-14 22 0,3 13-22 15,1-7 25-15,-4-6-22 16,9 12 12-16,-4-8-10 0,-5-4 7 0,13 7 3 15,-6-5 3-15,-7-2-18 0,18 5 12 0,-9-4-7 0,-9-1-5 16,20-1 20 0,-20 1-20-16,18-5-3 0,-8 3-3 0,-10 2-2 0,14-7-2 0,-7 3-11 15,-7 4 21-15,11-10-24 16,-8 4 14-16,-3 6-1 0,6-14-15 0,-5 6-17 16,-1 8 7-16,-1-17-6 0,1 17 6 0,-4-22-10 0,-1 11 2 15,-1 0 8-15,-2 0-3 0,1 0 11 16,0 2 2-16,-1 0 0 0,-1 2 10 0,-1 0-22 15,2 0 2-15,-3 3 12 16,11 4 9-16,-19-6-29 0,8 5 10 0,11 1 1 16,-20 2-14-16,20-2 6 0,-20 5-18 15,10-1 13-15,1 1-34 0,0 0-35 16,9-5-24-16,-13 10-2 0,6-4-21 16,0 0-25-16,3 2-5 0,4-8-34 0,-4 11-25 0,4-11-18 15,-2 11 46-15,2-11-263 0,0 0-32 0,9 14-30 16</inkml:trace>
  <inkml:trace contextRef="#ctx0" brushRef="#br0" timeOffset="131496.84">6422 12691 596 0,'0'0'246'15,"2"13"-44"-15,-2-13-8 0,0 17 6 16,0-8-34-16,0-9 24 0,0 24-34 0,0-12-2 0,0 1-29 16,-2 1 23-1,2-2-50-15,0 2 14 0,-1-1-25 0,1 1 11 0,0-2-24 16,0 1-8-16,0 0-2 0,1-1-15 16,-1 0-13-16,0-1-21 0,2 0-40 0,-2-11-32 15,1 19-53-15,2-10-69 16,-3-9-56-16,3 14-21 0,0-8-361 0,-3-6 51 0,3 10 49 15,-3-10 79-15</inkml:trace>
  <inkml:trace contextRef="#ctx0" brushRef="#br0" timeOffset="131772.31">6215 12818 790 0,'0'0'331'16,"-7"-5"-22"-16,7 5-35 0,0 0 0 0,-9-9-49 0,9 9-28 16,0 0-5-16,-4-13-30 0,4 13-9 15,0 0-14-15,11-13-14 16,-2 7 5-16,-2 0-25 0,8-1-30 0,2-1-1 16,2 1-41-16,3 0-15 0,1-1-33 0,2 2-13 15,1-1-80-15,-1 3-17 0,0-1-80 0,-3 1-5 0,2 1-61 16,-2 0 63-16,2-4-45 0,-5 6-333 15,3-1 33-15,0-1 28 0,-7 3 64 0</inkml:trace>
  <inkml:trace contextRef="#ctx0" brushRef="#br0" timeOffset="132216.37">6757 12744 647 0,'-3'11'225'0,"3"-11"8"16,-5 11-43-16,5-11 12 0,-4 14-38 0,1-5 10 16,1 0-18-16,2-9 5 15,-5 18-30-15,3-8-1 0,-1 1-32 0,3-11 14 16,0 21-27-16,2-8 2 0,-1-2-3 16,1 1-15-16,1 1-12 0,0-1-11 0,-1 1 2 0,4 1 6 15,2-1-21-15,-2 0 21 16,1-1-28-16,3 1 4 0,0-3-25 0,0-1 21 15,1 0-3-15,0-2 10 0,1-4-17 0,0 1 25 0,0-2-28 16,0 1 7-16,-12-3-17 16,25-1 17-16,-13-2 6 0,0 0 2 0,-2-2-33 0,2-1 12 15,-2 1 4-15,2-4-1 16,-3 0-18-16,1-3 8 0,-3 0-5 0,-1-2 8 16,2-1-26-16,-5-1 7 0,0-3-12 0,-2 1 20 0,-2-1-15 15,1-2 3-15,-3-2-21 0,-1-1 20 16,-3 4-4-16,3 3 17 0,-2-1-5 0,-1 3 6 15,0 0-1-15,-1 2-13 16,-1 2-7-16,0 3 28 0,1 0-28 0,-2 3 8 16,10 5-19-16,-18-7-7 0,8 7-25 15,10 0-9-15,-17 3-30 0,6 1-8 0,2 1-45 16,4 3-45-16,-3-1 1 0,-1 5-26 16,3-3-322-16,0 2-1 0,2-2 83 0</inkml:trace>
  <inkml:trace contextRef="#ctx0" brushRef="#br0" timeOffset="133496.17">7836 12776 696 0,'0'0'274'0,"0"0"-24"0,0 0-14 0,0 0-6 15,0 0 1-15,0 0-16 16,1-12-11-16,-1 12-29 0,0 0 6 0,0 0-30 0,0 0-15 16,0 0-5-16,0 0-1 15,0 0-15-15,0 0-10 0,0 0-20 0,0 0 4 16,0 0-30-16,0 0-3 0,0 0-2 0,0 0 8 0,0 0-1 15,0 0-20-15,0 0 0 0,0 0 0 16,0 0-5-16,0 37 10 0,0-26-15 0,2-1-3 16,-2-10-10-16,2 21 15 15,0-9-25-15,-2-1 15 0,0 2-21 0,2 1 14 0,-1-2-32 16,-1 1 14-16,1-1-32 16,-1 1 6-16,2-2-26 0,-2 1-40 0,0-12-39 0,0 23-41 15,-2-13-77-15,4 0-51 0,-2-10 25 0,1 15-378 16,-1-15 66-16,4 11 0 15,-4-11 70-15,6 8 76 0</inkml:trace>
  <inkml:trace contextRef="#ctx0" brushRef="#br0" timeOffset="134116.76">8086 12793 629 0,'0'0'261'0,"0"0"-28"0,0 0-8 15,-18-4-15-15,18 4-15 0,0 0-1 0,0 0-20 16,0 0 16-16,-15 14-11 0,15-14-23 15,-7 10-10-15,7-10-15 0,-8 11-8 0,4-5 7 16,0 2-28-16,4-8-9 16,-7 15-1-16,5-9-21 0,2-6 9 0,-4 15-19 0,4-15-2 15,-3 16-10-15,3-7-8 0,0-9 20 16,1 16-20-16,1-7-18 0,2 0 0 0,-2-1-2 16,-2-8 12-16,8 16-10 15,-3-9-10-15,0-2 20 0,2 2-13 0,-7-7-4 16,11 9-6-16,-4-5 26 0,-7-4-16 0,14 4-17 0,-14-4-6 15,16 1 16-15,-16-1-15 16,17-1 22-16,-17 1 13 0,15-3-28 0,-15 3-10 0,14-3 13 16,-14 3-5-16,11-9-11 15,-6 3 5-15,1-1 3 0,-6 7-10 0,8-16-8 0,-6 7-5 16,0-1 8-16,-2-1 10 16,0 11-23-16,-2-23 12 0,0 11-7 0,-1 0 10 0,-2 0 1 15,1 1-6-15,-1-1 10 0,-3 0-2 0,1 2 20 16,-2 0 10-16,2 2 1 15,0 0-16-15,-1 1-10 0,-2 0-16 0,1 1 39 0,1 0-5 16,-2 2-18-16,10 4 8 0,-16-6-9 16,16 6 22-16,-15-4-24 0,15 4-12 0,-13-1-11 15,13 1-7-15,0 0-6 16,-17 3-17-16,17-3-16 0,0 0-15 0,-11 6 23 0,11-6-21 16,0 0-51-16,0 0-30 15,0 0 20-15,0 0 5 0,0 0-18 0,0 0-13 0,0 0-48 16,27 15-305-16,-18-14-79 0,-9-1 87 0,25-4 25 15</inkml:trace>
  <inkml:trace contextRef="#ctx0" brushRef="#br0" timeOffset="134536.46">8342 12741 465 0,'10'7'200'0,"-10"-7"-28"0,6 7 9 0,-6-7-25 16,4 10 6-16,-4-10-19 0,3 13 0 15,-3-13-33-15,2 13 6 0,-2-4-9 0,0-9-28 16,2 19-7-16,-2-9 18 16,0 2-39-16,0-12 18 0,2 23-15 0,0-11 48 15,-2 1-63-15,2-1 14 0,0 2-12 16,0 0-7-16,2 0-1 0,0 0-2 0,0 0 2 0,-1-1-5 16,3 1-23-16,0-3 13 15,-1-1-15-15,2 1 32 0,0-3-19 0,-1 0 38 16,4-1-26-16,-3-3-3 0,1-1 6 0,-8-3 20 0,18 3-20 15,-18-3 2 1,20 0-12-16,-20 0 4 0,21-5 3 0,-10 0-5 0,-3 0 3 0,4-3 7 16,-5 1-17-16,1-1 14 15,0-2-19-15,-2 2-4 0,1-5-4 0,-3 2-6 16,-1-1 6-16,3-2 22 0,-6 0-19 16,0 0-9-16,0-1 6 0,-2 0-3 0,-2-1-11 0,1 1 14 15,-3 0 7-15,-1 1-15 0,-2 0-13 16,-2 2-25-16,2-1-11 0,-5 3-18 15,1 0-53-15,-1 3-34 0,-1 2-51 0,-3-4-69 0,6 8-338 16,-4 0 44 0,1-1 51-16,-1 2 58 0</inkml:trace>
  <inkml:trace contextRef="#ctx0" brushRef="#br0" timeOffset="140886.72">4776 10793 424 0,'0'0'144'0,"0"0"17"0,5-13-23 15,-5 13 0-15,3-7-25 0,-3 7 7 0,0 0-25 0,6-10 0 16,-6 10 7-16,0 0-2 16,4-10-21-16,-4 10-15 0,0 0 31 0,0 0-31 0,6-10-3 15,-6 10 19-15,0 0-29 16,0 0 13-16,3-9-33 0,-3 9 20 0,0 0-15 16,0 0-6-16,0 0-19 0,0 0 32 15,0 0-27-15,0 0 14 0,0 0-30 0,0 0 8 16,0 0 5-16,0 0-3 0,0 0-2 0,0 0 35 0,0 0-33 15,11 26-10-15,-11-13-5 16,0-1 28-16,1 2-20 0,-1 2 15 0,2 3-10 16,-1 0-3-16,0 4-10 0,2 1 12 15,0 1 16-15,-1 1-23 0,-1 3 16 0,2 5-21 0,0 0 10 16,-1 2-16 0,4-1 11-16,-2 3 0 0,-1-1-15 0,4 13 30 0,-1-1-30 15,-1 1 46-15,1 1-34 0,-2 1 3 0,2 1 5 16,-2 2-2-16,1-1-16 0,0-1 8 15,1 3 2-15,-1-2 34 0,1-2-49 0,0-2 26 0,0 0-18 16,-2-10 22 0,1-5-32-16,1 0 20 0,0-3-3 0,-1 2-4 0,1 0-11 15,2-2 10-15,-2 3 11 0,1 0-6 16,-1 2 3-16,5 7 0 16,-2-3-8-16,-4-8-2 0,1 3-10 0,1 1-3 15,0-2-11-15,-1 1 27 0,-1-2-21 0,1 1 17 0,-2-3-4 16,2-4 0-16,-2 2-3 0,0-2 20 0,-1-2-32 15,2-1 24-15,-1-1-1 0,0-1 4 16,0-1-15-16,0-1 3 0,-2-3-3 0,1 0 15 16,-1-1-9-16,0 0 24 15,2-2-24-15,-1-2 9 0,-1-1-2 0,0 0 8 0,0 1-3 16,-1-2 5-16,0 0-13 16,1-1 16-16,0 0-13 0,-2-10 10 0,3 20-8 0,-3-11 11 15,0-9-21-15,2 16 23 0,-1-9-30 0,-1-7 45 0,3 14-35 16,-3-14-5-1,2 13 7-15,-2-13 5 0,1 12 3 0,-1-12 18 0,1 10-36 16,-1-10 3-16,0 0 5 0,2 14 23 16,-2-14-18-16,1 9-18 0,-1-9-3 0,0 0 46 15,-1 13-25-15,1-13 18 16,0 0 15-16,0 13-43 0,0-13 5 0,0 0 5 0,-2 14-3 16,2-14 10-16,-1 11-7 15,1-11 3-15,0 0-21 0,-1 15 30 0,1-15-7 0,0 0 3 16,-2 12-11-16,2-12 13 0,0 0 6 0,-1 14-6 15,1-14-8-15,0 0 6 16,-2 13-1-16,2-13 16 0,0 0-20 0,-1 12 12 0,1-12-20 16,0 0 7-16,-2 14-15 15,2-14 13-15,0 0-15 0,-1 11 27 0,1-11-14 0,0 0-11 16,-4 11 15-16,4-11 6 16,0 0 4-16,0 0-2 0,-3 12 6 0,3-12-1 15,0 0-10-15,0 0 10 0,0 0-12 0,-3 10 14 0,3-10-14 16,0 0 27-16,0 0-14 0,0 0-6 15,0 0-23-15,0 0 28 0,0 0-12 0,0 0-9 16,0 0 19-16,8 9 0 16,-8-9-6-16,0 0 29 0,0 0-18 0,0 0-31 15,22-4 23-15,-22 4 18 0,18-3-5 16,-8 0 7-16,-10 3 6 0,24-5-18 0,-11 2 2 0,5-1 11 16,0 1-23-16,1-1 12 15,2 0-2-15,-1-1-11 0,3 3 19 0,-1-2 4 16,5-1-22-16,0 3 2 0,1-4 10 0,-1 4-12 0,3-1 7 15,-2 1 0-15,0-2-4 16,1 1 1-16,0 1 3 0,0 1 19 0,-1-1-14 0,0-1-15 16,-4 1 5-16,4 0-5 15,-5 2 0-15,4-4 10 0,0 2-10 0,-3-1-12 16,4 1 9-16,-1-1 3 0,1 1 5 16,-1-2 18-16,1 1-25 0,4 1-4 0,-3 0 9 0,2-2 25 15,0 1-20-15,3-1 12 0,-1 2-20 0,0 0 5 16,6-1 18-16,-7 0-17 15,1 0-6-15,1 0 20 0,-2 1-12 0,-1-1-13 16,1 1 2-16,-1-2 16 0,-2 2-23 16,1-1 12-16,-2 0 3 0,0 1 0 0,-2 1 1 0,1-2-4 15,-3 1 6 1,3-1-3-16,-5 2 3 0,6-3-3 0,-1 2-21 0,0 0 4 16,-4 0 12-16,2 1-11 0,2-2-7 15,-3 2 31-15,2 0-21 0,-5 0 11 0,6 1-26 16,-2-2 26-16,1 2-19 0,-3-1 1 0,2 1-6 0,0 1 14 15,3 1-24-15,-2-2 23 16,-1 1 36-16,-1 0-38 0,2 1 8 0,-1 1-1 16,-1-1-7-16,-1 0 12 0,1 0-32 15,-3 2 17-15,3-1-13 0,-3 0 26 0,-1 0 5 16,4-1-2-16,-4 1-6 16,0 0 11-16,-2-1-26 0,2 0 18 0,-2 2-23 0,3-1 31 15,-5-1-26-15,2-1 10 0,2 2-10 0,-3 0 0 16,0-1-7-16,0-1 7 0,4-1 8 15,-1 2-8-15,-4-1 25 0,4 0 16 0,-4-1-25 0,4 0-16 16,1 0 0 0,1 0 21-16,0 0-24 0,-4 1 21 0,4 0-13 0,1-1 6 15,-1 1-29-15,0-1 43 0,1 0-19 16,-2 0 1-16,3 0 6 16,-1 0 3-16,1 0-21 0,-3 2 18 0,2-1 7 15,1-1 8-15,-2 0-17 0,1 1 22 0,-2-2-33 0,2 1 8 16,0 1 5-16,-2-1 0 0,1 0 10 0,-2 2-13 15,1-2 3-15,3 0 8 0,-4 1 9 16,0-1-14-16,-1 1 7 0,0 0-5 0,2-1 0 16,-1 3 5-16,0-2-7 15,-3 0 7-15,0-1 2 0,1 1 29 0,-2 1-13 0,-1-1-36 16,6 1 16-16,-3-1 2 16,0 1-28-16,-1 0 46 0,4 0-46 0,-3 0 28 0,2 0-41 15,0 1 34-15,1 0-26 0,-4-2 20 0,4 1-5 0,-4 1 13 16,2 0-33-1,-1 0 7-15,-1 0 29 0,2-1 10 0,-4 1-42 0,3-1 35 16,-5 1-19-16,4-2-8 0,-2 1-22 16,1 1 20-16,-3-1 2 0,1 0-17 0,1-1 7 15,-1 0 13-15,-3 0 0 16,2 1 13-16,-1 0-15 0,-1 1 22 0,3-2 29 0,-14-1-51 16,20 4 4-16,-9-2 8 15,-2 1-4-15,2 0 4 0,1-1-2 0,-3 1-16 0,1 1 3 16,2-1 13-16,-12-3-13 0,18 5 25 0,-10-3-30 15,2 1 46-15,-1 1-20 16,-9-4 2-16,18 3-8 0,-9-2-15 0,-9-1 8 0,15 6 9 16,-15-6-1-16,18 3 4 0,-11-1 6 15,-7-2-19-15,16 3-19 0,-9 0-9 0,-7-3 8 16,18 5 26-16,-9-3-34 16,-9-2 32-16,15 4-32 0,-7-1 26 0,-8-3 16 15,13 3-1-15,-13-3-20 0,16 4 18 0,-16-4-23 0,11 4 0 16,-11-4 28-16,13 5-18 0,-13-5-10 15,14 2 25-15,-14-2 3 0,13 4-8 0,-13-4-2 16,11 3-5-16,-11-3-24 16,12 2 6-16,-12-2 25 0,10 3-27 0,-10-3 27 0,14 2-2 15,-14-2-13-15,11 2 23 16,-11-2-29-16,11 2-14 0,-11-2 12 0,0 0-30 0,16 5 17 16,-16-5 14-16,12 2-14 15,-12-2 34-15,13 3-24 0,-13-3-6 0,13 1 19 16,-13-1 3-16,12 4 3 0,-12-4-16 0,13 2 18 0,-13-2-61 15,13 3 43-15,-13-3-30 0,12 1-111 16</inkml:trace>
  <inkml:trace contextRef="#ctx0" brushRef="#br0" timeOffset="142467.23">10177 10830 401 0,'0'0'133'0,"-2"15"-10"16,2-15 5-16,0 19-18 0,0-9 8 15,0 2-3-15,-2 2-12 0,2 1-14 0,0-1 14 16,0 4-16-16,0 0 7 16,0 1 1-16,-1 2-5 0,1 0-1 0,0 2-7 0,-2 2 5 15,1 1-30-15,-4 0-1 0,4 2-5 0,-1 0 34 16,0-1-27-16,-1 2-17 15,2-2 13-15,-2 2-13 0,1-1 10 0,-2-2-2 0,3 2 0 0,-2 1 9 16,0-1-14-16,0 0-1 16,0 1-20-16,3-1 26 0,0 1-3 0,-3-1-2 15,0 1 4-15,3 0-27 0,-2-1 15 16,0 1-16-16,2-1 6 0,0 1 12 0,0-1-10 16,0 2 8-16,0-1-15 15,0 1-3-15,2-3-8 0,0 3 13 0,-2-3 0 0,0-1 15 16,3 0-25-16,-2 0-18 0,1-1 15 0,-2 2-7 15,0-2 15-15,0 0 0 0,0-4-13 16,0 1 13-16,0-2-16 0,3 0 13 16,-3 2-32-16,3-1 24 0,-3 0 11 15,3 0-18-15,-3-1 3 0,0 0-1 0,2 2-7 0,-1-1 26 16,0-1-19-16,1 2 6 0,-2-2-21 16,0 2 18-16,0-1 11 0,2 0-11 0,-2 2-5 15,0-3 2-15,0 0-7 0,-2 0-5 0,2 0-8 0,0 0 13 16,0 0 15-16,0-2-15 15,0 3 5-15,-2-3-5 0,1 0 10 0,0 0-5 16,1 0 10-16,-2-2-2 0,1 2 2 16,-1-2 5-16,-1 0-9 0,0 2 1 0,3-4 4 0,0 0 1 15,-2-1 4 1,1 2-19-16,-2-2-7 0,3 0 0 0,-2 1 2 0,2 0 8 16,-2-1 5-16,2 0 0 0,-2-1-7 0,2 1-14 15,0-1 34-15,-1 1-2 16,-1-2-9-16,1 2-12 0,-2-2-5 0,3-11 7 0,0 23-2 0,0-12 5 15,-2-1-2-15,2-10 9 16,-2 20 11-16,2-10 3 0,0-10-24 0,-4 19-7 16,2-11 7-16,2-8 16 0,0 17-26 15,0-17 18-15,-4 16-15 0,4-9 23 0,0-7-8 16,-2 17 5-16,2-17-17 16,0 15-4-16,0-15 1 0,0 14 13 0,0-14-16 0,0 15 26 15,0-15-6-15,-2 13-1 0,2-13-1 0,0 14-13 16,0-14-10-16,0 11 31 0,0-11-13 15,0 11 0-15,0-11 18 0,0 0-23 0,0 17 7 0,0-17 3 16,-2 9 3-16,2-9 7 16,0 0-17-16,0 17 10 0,0-17-11 0,-1 10 3 15,1-10-13-15,0 0 13 0,0 16-5 16,0-16 23-16,-2 12-36 0,2-12 39 0,0 0-19 16,0 16 13-16,0-16-15 15,-1 9-12-15,1-9 1 0,0 0 22 0,-1 13-11 0,1-13-11 16,-2 10 11-16,2-10 8 0,-4 9 2 0,4-9 1 15,-5 11-17-15,5-11 1 0,-9 11 23 16,5-4 0-16,4-7-13 0,-12 14-5 0,3-7-2 16,0 2-1-16,-4-2 11 15,-3 2-8-15,-3 2-23 0,-5-2-28 0,-7 3-49 0,-16 3-38 16,-5-1-93-16,-6-3-91 0,-2 1-385 16,-3-1 65-16,-12-1 33 0,-19 3 130 0</inkml:trace>
  <inkml:trace contextRef="#ctx0" brushRef="#br0" timeOffset="145516.73">4866 10501 401 0,'0'0'118'0,"0"0"-13"0,0 0 41 16,0-11 5-16,0 11 20 0,0 0-45 15,0 0-42-15,0 0 1 0,0 0-16 0,-4-14 21 16,4 14-21-16,0 0 2 16,0 0-22-16,0 0 28 0,0 0-21 0,0 0-2 0,0 0-34 15,-3-8 39-15,3 8-38 0,0 0 17 0,0 0-25 16,0 0 18-16,0 0-19 0,0 0 14 15,0 0-18-15,0 0 7 0,13-9-15 0,-13 9 23 16,8-4-13-16,-8 4 11 16,13-2-24-16,-13 2 16 0,17-5-13 0,-7 2 13 0,1 1 0 15,3-2 5-15,0 0-21 16,5 1 21-16,-1-3-18 0,2 3-21 0,1-2 16 0,3-2-2 16,0 3 14-16,3-2-12 15,-1 2 21-15,2-3 17 0,0 3-46 0,-1-2 8 16,3 2-18-16,-1 0 33 0,1-3-10 0,0 3 13 0,-1 1-3 15,-1-1-15-15,4 0-3 16,-5 1 6-16,1-1-19 0,3 0-2 0,-4 1 5 0,0 0 16 16,0 0-26-16,-1-1 25 15,-3 3-23-15,-2-2 16 0,2 1 10 0,-1 1-28 16,-2-1 13-16,3 0-3 0,-2 0 5 16,0 0-2-16,-1 0-3 0,1 1 25 0,2 0-22 0,-3-2 0 15,1 2 7-15,1-2-10 0,1 2 8 0,0 0 5 16,-1-2-11-16,4 2 16 15,-3 0-10-15,3-2-13 0,0 1 13 0,1 0-16 16,1 0-4-16,0 0 24 0,-1-2 1 16,1 1 28-16,0 1-43 0,-1 1-8 0,0-2 25 0,-1 1-5 15,-2 0 6-15,4 0-3 16,-3 0 0-16,1 0-16 0,-1 1-7 0,-1-1-3 16,2 0 3-16,-2-1 5 0,-1 2-3 0,2 0 14 0,-1 0-6 15,0 0-3-15,0-1-2 16,-1 1-10-16,1 0 25 0,-2 1-30 0,3-1 5 0,-1-1 17 15,-2 1-7-15,2 0 31 16,-2 1-8-16,2 0 2 0,-2 1-22 0,2-2 10 16,-2-1-3-16,1 1 5 0,1 1-20 15,0-1 23-15,1 1-5 0,-2 0 15 0,1-1-3 16,2 2 6-16,-2-2-39 16,1 1 11-16,-1 1-18 0,-1-1 43 0,1 0-16 0,0 0-17 15,0 0 5-15,0 0 3 0,1 1 20 0,-2 0 2 16,-1-2-17-16,1 1 25 0,1 0-23 15,-3 0 11-15,2 0-21 0,-2 0 28 0,-1 0-23 0,1 1 10 16,-1 1 1 0,1-2-6-16,-4 1 10 0,1-1-10 0,5 0 1 0,-7 0 17 15,3 1-15-15,1-1 10 0,1 0-16 16,-1 2-7-16,1-2 62 0,-5 1-42 0,6-1-7 16,-4 0 5-16,4 0 5 15,-1 0 18-15,2 1-8 0,-2-1 0 0,-1 1-25 0,2-1 10 16,1 0-1-16,0 2 19 0,-1-2-26 0,2 0 19 15,-1 1-27-15,2-1 31 0,-2 1-25 16,2-1 10-16,-3 0 2 0,2 0 8 0,1 1 3 16,-4-1 13-16,3 1-29 15,-1-1 23-15,1 2-30 0,-3-4 5 0,0 4 17 0,2-2 9 16,-2 0-11-16,-1 0 15 16,2 0-43-16,-1 1 46 0,-3-1-36 0,4 0 11 0,-3 0 4 15,2 2 4-15,-3-1 4 0,1-1 5 0,-2-1-5 0,1 1 6 16,0 0-6-1,0 0-28-15,3-2 0 0,-4 2 16 0,2-3-9 0,2 3 55 16,-2 0-31-16,-1 0-29 0,0 0-4 16,4-1-8-16,-3 1 23 0,-2 0 12 0,1 0-7 15,0 0 8-15,0 0-31 16,-2 1 28-16,0-1 5 0,1 2-5 0,-1-2 1 0,1 0-19 16,0 1-21-16,1 1 37 0,-3-2-13 0,2 1 58 15,-2-1-35-15,5 1-23 0,-7 0 30 16,6-1-20-16,-5 1 13 0,5-1 23 0,-2 1-10 15,-4 1-16-15,5-1-23 16,-5 0 21-16,2 1-36 0,1-1 2 0,-4 1 8 0,4 1 16 16,-3-2-21-16,1 1 2 15,-1 1-25-15,-1 1 31 0,1-3 12 0,-2 1-2 0,3 1-8 16,-2-2 13-16,0 2-31 16,1-1 52-16,-2 0-29 0,1 0-7 0,-12-2 0 15,19 4-3-15,-6-3-18 0,-3 1 20 0,-10-2 1 0,19 3 25 16,-10-2-23-16,-9-1 8 0,20 3 0 15,-20-3-15-15,13 4 12 0,-2-3 26 0,-11-1-8 16,16 2-28-16,-16-2 13 16,21 3 18-16,-12-2-16 0,-9-1 14 0,22 1-24 0,-13 0 23 15,2 1 0-15,-11-2-10 16,20 1 5-16,-9 0-2 0,-1 1-6 0,-10-2 3 0,20 2-5 16,-9-1-7-16,-11-1 1 15,18 1 4-15,-8 2 2 0,-10-3 7 0,17 1 1 16,-9 1 45-16,-8-2-66 0,19 1 31 0,-19-1-13 0,18 2 33 15,-11 0-40-15,-7-2 9 0,15 1-20 16,-15-1 31-16,19 2-38 0,-19-2 19 0,16 3-4 16,-6-2 23-16,-10-1-33 15,14 3 22-15,-14-3-2 0,14 1-5 0,-14-1-15 16,15 1 27-16,-15-1-14 0,14 2-6 16,-14-2 15-16,15 0-7 0,-15 0 15 0,14 2 16 0,-14-2-26 15,17 1-23-15,-17-1 28 0,17 3 33 0,-17-3-38 16,17 0 13-16,-8 1-15 15,-9-1 40-15,20 0-17 0,-9 0-11 16,-11 0-18-16,19 1 6 0,-9-1-1 0,-10 0 13 16,17 1-10-16,-17-1 13 0,15 2-18 0,-15-2 0 0,14 2-5 15,-14-2 17-15,11 0-12 16,-11 0-18-16,0 0 26 0,16 2 12 0,-16-2-35 16,0 0 12-16,11 2 5 0,-11-2-17 0,0 0 20 0,0 0 5 15,14 4-23-15,-14-4 0 0,0 0 5 16,0 0 13-16,7 4 13 0,-7-4-5 0,0 0-21 15,0 0 36-15,0 0-15 16,4 7-8-16,-4-7-18 0,0 0 5 0,0 0 16 16,0 0 4-16,0 0-4 0,2 10 28 15,-2-10-26-15,0 0-18 0,0 0 18 0,0 0 0 0,0 0 18 16,2 10-46 0,-2-10 28-16,0 0 18 0,0 0-15 0,0 0-23 0,0 0 9 15,0 0-9-15,-2 12 23 0,2-12-24 0,0 0 9 0,0 0-4 16,0 0 6-16,0 0-2 15,0 0-1-15,-2 14 18 0,2-14-30 0,0 0 33 0,0 0-24 16,-4 9 14-16,4-9-6 16,0 0 19-16,-5 9-9 0,5-9 14 0,0 0-16 15,-2 10 10-15,2-10-12 0,0 0-1 16,-6 9-37-16,6-9-11 0,0 0 30 0,-4 13 42 0,4-13-34 16,0 0 21-1,-4 14-18-15,4-14-3 0,-2 10 26 0,2-10 31 0,-3 10-52 16,3-10 26-16,-2 12-31 0,2-12-7 0,-4 13 28 15,4-13 33-15,-2 15-20 0,2-15-44 16,-3 13-8-16,-2-5 41 0,5-8-22 0,-4 19-1 0,2-11-2 16,-1 3 17-16,-1-3-1 15,2 2 12-15,0 1 20 0,0 1-46 0,-1-1 1 16,-1 0 4-16,4 2 23 0,-5-1-25 16,3 2 51-16,-1 0-56 0,-1-1 0 0,4 3 12 15,-2 0-14-15,0-1-4 0,2 1 14 0,0 0 15 0,0 3-44 16,0-3-10-16,2 4-3 15,0-1 16-15,1 1-49 0,1 0-97 16,-2 3-256-16</inkml:trace>
  <inkml:trace contextRef="#ctx0" brushRef="#br0" timeOffset="-69199.83">6222 8136 340 0,'0'0'105'0,"0"0"5"16,0 0-3-16,0 0-25 15,0 0-7-15,0 0 30 0,0 0-16 0,0 0-12 16,0 0-3-16,0 0 6 0,0 0-11 16,0 0 18-16,0 0-18 0,0 0-21 0,0 0 24 0,0 0-23 15,-2-15 15-15,2 15-16 0,0 0 16 0,0 0-2 16,0 0 7-16,0 0-21 15,0 0-1-15,0 0 9 0,-4-11-5 0,4 11 13 16,0 0-8-16,0 0-7 0,0 0-11 16,0 0 14-16,-3-10-4 0,3 10 3 0,0 0-4 0,0 0-14 15,0 0 8-15,0 0 10 16,-4-10-20-16,4 10-3 0,0 0 0 0,0 0 0 16,0 0-13-16,0 0 19 0,-3-9-19 0,3 9 24 0,0 0-19 15,0 0 16-15,0 0-16 16,0 0-2-16,0 0-15 0,0 0 2 15,0 0 3-15,-4-10 9 0,4 10-14 0,0 0 0 16,0 0-14-16,0 0 29 0,0 0-5 0,0 0-28 16,0 0 25-16,0 0 0 0,0 0 0 15,0 0-7-15,3 35-6 0,-3-35 6 0,1 17 7 0,1-7-17 16,-1 0 12 0,0 1-3-16,1 0-7 0,-1 0-5 0,1 2 12 0,-2-2 6 15,1 0 5-15,1 2-5 0,-1-2-3 0,0 2-3 0,1-2 11 16,-2-1-3-16,3 2-7 15,-3-12-11-15,4 19 1 0,-4-11 32 0,0-8-17 0,2 16-6 16,0-9-4-16,-2-7 17 16,1 13-10-16,-1-13 0 0,2 10-15 0,-2-10 8 15,0 0-4-15,3 13 24 0,-3-13-23 16,0 0-2-16,1 8 12 0,-1-8-8 0,0 0 6 16,0 0-8-16,0 0 12 15,0 0-7-15,0 0-23 0,0 0 10 0,0 0 1 0,0 0 4 16,0 0-10-16,0 0 0 0,0 0 5 0,16-24-20 15,-16 24 20-15,2-9 11 0,-2 9-14 16,0 0-4-16,3-17 15 0,-3 17-6 0,0-12 6 0,0 12 8 16,0-14-6-1,0 14-4-15,2-15 4 0,-2 15 8 0,-2-16-2 0,4 7-6 16,-2 9 11-16,0-16 7 0,0 16-7 16,0-17 7-16,1 9-4 0,-1 8 4 0,-1-17-20 15,1 17 12-15,1-18 1 0,-1 10 0 0,0 8-3 0,1-16 0 16,-1 16-7-16,5-17-4 15,-4 9 12-15,-1 8 17 0,4-16-31 0,1 8 16 16,-5 8-16-16,5-14 13 0,-1 8-10 16,-4 6-3-16,6-13 8 0,0 7 3 0,-6 6-16 0,8-10 28 15,-8 10-17 1,11-8 12-16,-11 8-18 0,12-5 29 0,-12 5-29 0,13-3 6 16,-13 3 2-16,15 0 7 0,-15 0-9 0,0 0-1 15,19 3 3-15,-19-3 13 0,14 4-41 16,-7 1 28-16,-7-5-16 0,14 5 22 0,-9 0-4 0,-5-5 24 15,12 9-29-15,-4-3 11 16,-4 0-13-16,-4-6 5 0,12 11 0 0,-8-5 2 16,0 2-4-16,-4-8-1 15,9 15 3-15,-4-8-8 0,-2 1 6 0,2 0 10 0,-5-8 12 16,5 17-10-16,-2-8-7 16,0 2-8-16,0-3 2 0,-3-8 24 0,4 19-26 0,0-9 25 15,-1 0-20-15,-2 0 10 0,1 1 8 0,-1-2-18 16,1 2 5-16,-1-1 18 0,1 0-15 15,-2-10 2-15,2 19-2 0,0-10-8 0,1-2-13 0,-3-7-2 16,3 15-65 0,-3-15-42-16,1 17-35 0,2-11-47 0,-3-6-116 0,5 13-305 15,-2-7 70-15,-3-6 12 0,4 7 77 16</inkml:trace>
  <inkml:trace contextRef="#ctx0" brushRef="#br0" timeOffset="-68289.8">6660 8369 389 0,'0'0'133'0,"0"0"5"0,0 0-10 15,0 0-10-15,0 0 4 0,0 0-19 0,0 0-1 16,0 0 8-16,0 0-10 0,0 0-5 15,0 0-8-15,0 0-28 0,0 0 33 0,-7-11-46 0,7 11 15 16,0 0-27 0,0 0-4-16,0 0-1 0,0 0 32 0,0 0-20 0,0 0-3 15,0 0-7-15,0 0 10 0,0 0-8 16,0 0 3-16,0 0-5 0,0 0 10 0,-4-8-8 16,4 8-7-16,0 0-6 15,0 0 8-15,0 0-17 0,0 0 1 0,0 0 1 0,0 0 23 16,0 0-13-16,0 0-5 0,0 0-8 0,0 0 29 15,-8-7-32-15,8 7 24 0,0 0-18 16,0 0 10-16,0 0-8 0,0 0 13 0,0 0-7 16,0 0-6-16,0 0-7 15,0 0 25-15,0 0-10 0,0 0 3 0,0 0-6 0,0 0 21 16,0 0-15-16,0 0-19 16,0 0 4-16,0 0 9 0,0 0-22 0,0 0 17 0,0 0-12 15,0 0 25-15,0 0-28 0,0 0 7 0,0 0 19 16,0 0-29-16,0 0-4 15,0 0 2-15,0 0 17 0,0 0-6 0,0 0-17 0,0 0 19 16,0 0-21-16,0 0 3 0,0 0 46 16,0 0-34-16,0 0 9 0,0 0 4 0,-4 30-10 15,4-30 21-15,2 12-37 16,-2-12 6-16,1 16 0 0,-1-16 23 0,3 16-13 16,-3-4-2-16,0-2-6 0,1 0-7 15,1 1-5-15,-1 2 7 0,-1-2 5 0,2-1 8 0,-1 3-2 16,1-2 10-16,-1-1-26 0,-1 1 16 0,0-11-1 15,3 21-10-15,-3-13 11 16,0-8-11-16,1 16 11 0,-1-16-11 0,5 14-5 0,-4-8 3 16,-1-6-23-16,1 13 12 15,-1-13-35-15,3 8 2 0,-3-8-35 0,0 0-47 0,3 11-48 16,-3-11 5-16,0 0 5 16,5 9-256-16,-5-9-144 0,0 0 47 0,0 0 41 15</inkml:trace>
  <inkml:trace contextRef="#ctx0" brushRef="#br0" timeOffset="-65859.77">10489 8051 335 0,'0'0'107'0,"0"0"-25"0,0 0 13 16,0 0-34-16,0 0 8 0,-2-9-5 0,2 9 3 15,0 0-6-15,0 0 19 0,0 0-16 16,0 0 10-16,0 0-13 0,0 0 6 0,0 0-18 0,0 0 10 16,0 0-11-16,0 0 14 15,0 0-9-15,0 0 1 0,0 0-23 0,0 0 20 16,0 0-20-16,0 0 15 0,0 0-13 16,0 0 13-16,0 0-5 0,0 0 3 0,2-16-32 0,-2 16 37 15,0 0-23-15,0 0 12 0,0 0-20 0,0 0 10 16,0 0-7-16,0 0 7 15,0 0-10-15,0 0 2 0,0 0 8 0,-4-11 0 0,4 11-2 16,0 0 12-16,0 0-22 16,0 0 4-16,0 0-7 0,0 0 0 0,0 0 0 0,0 0 15 15,0 0-8-15,0 0-15 16,0 0-10-16,0 0 26 0,0 0-8 0,0 0 5 16,0 0-11-16,0 0 1 0,0 0-23 15,0 0 20-15,0 0-8 0,0 0 16 0,0 0-23 0,0 0 7 16,0 0 11-16,0 0 5 15,0 0-24-15,0 0-1 0,0 0 17 0,0 38-13 16,0-38 18-16,2 17-7 0,-2-17-6 0,2 16 3 0,-2-7-15 16,0 1 33-16,0-10-34 15,2 18 27-15,-2-9-4 0,0-9 11 0,3 14-15 0,-3-4 7 16,0-10-5-16,2 12-18 16,-2-12 31-16,1 13-5 0,-1-13-3 0,0 0 6 15,0 14-21-15,0-14 25 0,0 0 1 0,3 11 2 0,-3-11-29 16,0 0 29-16,0 0-10 0,0 11 0 15,0-11 5-15,0 0-13 0,0 0 8 0,0 0 15 16,0 0-25-16,0 0 12 16,0 0-2-16,0 0 2 0,0 0-12 0,0 0-11 0,0 0-5 15,4-34 16-15,-4 34-13 0,2-13 12 16,-2 13 11-16,4-19 0 16,-3 11-13-16,0-2-8 0,1 0 11 0,-2 10-3 15,7-19-3-15,-5 9-12 0,2-1 10 0,-1 3-6 0,-3 8 14 16,6-17 25-16,-1 8-33 0,0 2 7 0,-1-1-14 15,2-1 19-15,-6 9 6 0,11-14-26 16,-6 9-2-16,-5 5 18 0,10-8-11 0,-10 8 5 0,8-9 6 16,-8 9-16-1,11-4 26-15,-11 4-29 0,0 0 6 0,14 0 10 0,-14 0-10 16,0 0 15-16,18 7-7 0,-18-7 4 16,7 8 11-16,0-2-11 0,-7-6-12 0,11 12 20 15,-7-6-20-15,1 2 0 16,-1-1 15-16,2 0 13 0,-6-7-13 0,7 15 0 0,-2-8-10 15,-1 2 15-15,-1 0 6 0,0 0-6 0,0 0-7 16,0 0 2-16,-3-9 7 0,6 16 22 16,-4-9-34-16,1 1 10 0,-3-8-7 0,4 16 2 0,-2-8-10 15,-2-8 25 1,4 14-17-16,-4-14-3 0,3 13 0 0,-2-5 5 0,-1-8-3 16,4 12 1-16,-4-12-8 0,2 13 7 15,-2-13-22-15,3 12-13 0,-3-12-113 0,1 10-13 16,-1-10-54-16,3 11 21 0,-3-11 62 0,0 0-280 15,2 13-181-15,-2-13 51 0</inkml:trace>
  <inkml:trace contextRef="#ctx0" brushRef="#br0" timeOffset="-65149.7">10897 8250 588 0,'0'0'185'0,"0"0"-1"16,0 0-8-16,0 0-7 0,0 0-18 0,0 0-7 0,0 0-9 16,0 0-12-16,0-21-25 15,0 21 4-15,0 0-20 0,0 0 13 0,0 0-21 16,5-9-15-16,-5 9 2 0,0 0-2 16,0 0-5-16,0 0-24 0,0 0 17 0,14-2-14 15,-14 2-10-15,0 0 10 16,0 0-15-16,0 0 10 0,0 0-2 0,18 7-1 0,-18-7-32 15,11 5 37-15,-11-5-24 0,7 6-4 0,-7-6 13 16,9 8-2-16,-9-8-15 0,6 10 2 16,-6-10 0-16,8 11 20 0,-5-5-15 0,-3-6-5 0,3 13 13 15,1-7-13 1,-4-6-18-16,3 17 28 0,-3-17-25 0,0 14-3 0,0-5 8 16,0-9-3-16,-3 19-10 0,-1-10 8 15,2 1 15-15,2-10-16 0,-7 16 14 0,2-8-14 16,2-1-9-16,3-7 25 0,-10 12 0 0,7-6-5 15,3-6-21-15,-6 9 31 0,6-9-23 16,-6 7 31-16,6-7-8 0,0 0 11 0,-5 10-6 16,5-10-5-16,0 0 13 0,0 0 5 15,-5 10 8-15,5-10-3 0,0 0 0 0,0 0 3 16,0 0-11-16,0 0-5 16,0 0 3-16,0 0 5 0,12 8 8 0,-12-8-8 0,0 0-7 15,13 2 12-15,-13-2-16 0,0 0 19 0,18 0-21 16,-18 0 1-16,11 0 1 0,-11 0-17 15,0 0 16-15,20-2 1 0,-20 2 4 0,13 0 7 0,-13 0-31 16,13 0 21-16,-13 0 10 16,14 0-13-16,-14 0-5 0,11 2-28 0,-11-2-7 15,0 0 9-15,17 1-25 0,-17-1 0 16,0 0-39-16,13 0-27 0,-13 0-14 16,0 0-9-16,0 0-37 0,15 1-56 15,-15-1-360-15,0 0 7 0,0 0 28 0,0 0 56 0</inkml:trace>
  <inkml:trace contextRef="#ctx0" brushRef="#br0" timeOffset="-62980.32">17330 8119 483 0,'0'0'182'0,"0"0"10"0,0-14-38 0,0 14 43 15,0 0-44 1,0-12 6-16,0 12-18 0,0 0-11 0,0 0-15 0,0 0 1 16,1-12-17-16,-1 12 12 0,0 0-37 0,0 0 13 0,0 0-18 15,0-13-3-15,0 13-25 16,0 0 3-16,0 0-16 0,0 0 3 0,0 0-8 0,0 0 28 15,0 0-38-15,0 0 12 16,0 0-12-16,0 0 23 0,10 28-23 0,-10-28 7 16,2 14-4-16,2-5 12 0,-3 1-23 15,-1-10 10-15,3 19-10 0,-2-10 24 0,1-1-29 0,-2-8 25 16,1 17-4 0,-1-17-26-16,3 14 12 0,-3-14 11 0,2 13-28 0,-2-13 2 15,1 12 6-15,-1-12 4 0,3 9-17 0,-3-9 5 0,0 0 12 16,1 12-17-16,-1-12 5 15,0 0 2-15,0 0-13 0,0 0 21 0,0 0-28 0,0 0 21 16,0 0-19-16,0 0-12 16,0 0-6-16,0 0 1 0,23-23 4 0,-20 14-40 15,1 0 12-15,0-1 3 0,2-3-36 16,2 2 8-16,-1-2 16 0,0 1 6 0,1-1 6 16,-2 1-7-16,2 0 17 0,-1 1 8 15,0-2-3-15,1 5 16 0,-2-1 20 0,1 1-35 16,-1 1 12-16,1 0 0 0,-7 7 18 0,11-10-2 0,-11 10-1 15,11-6 11-15,-11 6 23 16,11-1-19-16,-11 1 1 0,0 0 8 0,16 7-16 0,-16-7 13 16,13 7 8-16,-6-1 10 15,-3 0 7-15,-4-6 6 0,10 14-23 0,-6-5 20 16,2-1-8-16,-1 3-12 0,0-3 5 16,-1 4 0-16,0-1-8 0,1 0 0 0,-1 2 5 15,-1-2 11-15,1 0-16 0,-1 1 15 16,-1-2-2-16,1 2-10 0,0-2-21 0,0 0 8 15,0-1-46-15,-2 1-6 0,-1-10-58 0,5 16-10 0,-3-10-182 16,-2-6-210-16,6 11 20 16</inkml:trace>
  <inkml:trace contextRef="#ctx0" brushRef="#br0" timeOffset="-62329.7">17841 8233 744 0,'8'-7'244'0,"-8"7"-14"16,0 0-10-16,8-5-33 0,-8 5 0 15,0 0-26-15,15-4 5 0,-15 4-27 0,11-4-14 16,-11 4-10-16,10-3 8 16,-10 3-31-16,0 0-15 0,13-1 8 0,-13 1-16 0,0 0-11 15,0 0-9-15,16 4-21 16,-16-4-10-16,6 6 21 0,-6-6-14 0,0 0-4 0,4 11-16 16,-4-11-23-16,0 0 31 15,-7 18-29-15,7-18 21 0,-7 12-12 0,0-4-9 16,1 0-25-16,-1 1 16 0,0-1-14 0,0 0-4 0,0-2-8 15,1 3 10-15,-2-3-21 0,2 1 3 16,6-7-12-16,-11 10 22 0,5-4-10 0,6-6 3 16,-8 9-3-16,8-9-5 15,-7 9 10-15,7-9 8 0,0 0 3 0,-3 10 15 0,3-10-6 16,0 0 4-16,0 0 22 16,0 0-2-16,8 13 10 0,-8-13 0 0,10 4 0 0,-10-4 7 15,11 5-14-15,-11-5 20 0,12 4-3 0,-12-4-3 16,15 4-14-16,-9 0 9 15,-6-4-7-15,14 4-2 0,-6 0 4 0,-8-4 8 0,12 8-18 16,-6-5 18-16,-6-3 8 16,9 7-26-16,-9-7 16 0,7 10 7 0,-7-10-2 0,5 10 7 15,-5-10-10-15,0 10 13 16,0-10 0-16,0 0-8 0,-5 16 31 0,5-16-20 16,-8 14 2-16,1-8-3 0,1 1 9 15,6-7 14-15,-14 12-20 0,6-7 0 0,-1-1 5 0,1 2-12 16,-1-1 2-16,-2-1 23 0,1 0-29 0,-1 0-12 15,-1 0-36-15,2-2-15 16,-2 1 0-16,12-3-13 0,-22 5-28 0,13-5-23 0,9 0 7 16,-17 0-104-16,17 0-369 15,-17 0 33-15,17 0 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13T18:02:35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 9203 506 0,'0'0'203'0,"0"0"4"16,0 0-13-16,0 0-27 0,0 0 4 0,0-11-7 0,0 11 2 15,0 0 6-15,0 0-36 0,0 0-8 16,0 0-13-16,0 0-8 0,0 0-17 0,0 0-24 16,0 0 9-16,0 0-34 0,0 0 23 0,0 0-21 0,0 0 13 15,0 0 1 1,0 0-27-16,0 0 4 0,-13 26 4 0,13-26-7 0,-8 18-6 15,5-6 9-15,-1 3 4 0,-2 0-20 16,-1 0 3-16,0 2 7 0,-1 2-5 0,-1 1-5 16,2 0-21-16,-1-3-2 15,-1 4-5-15,1-3-6 0,1 1 16 0,-1-3-7 0,2-2-6 16,0 1-15-16,0-3 41 16,3 0-29-16,-2-2 19 0,1-1-16 0,-1-1-5 0,5-8-8 15,-4 14-22-15,4-14 27 0,-4 11-43 0,4-11 13 16,-2 9 0-16,2-9 0 15,0 0 25-15,0 0 6 0,9 12 2 0,-9-12 2 0,12 3 14 16,-12-3-8-16,18 1-1 16,-7-1 9-16,-11 0 15 0,24-1-21 0,-9 1 16 0,0-1-24 15,-1 1 9-15,0-2 1 16,3 2 27-16,-3-1-24 0,4 1 1 16,-3 1-6-16,1-2 11 0,0 2-34 0,-1-1 21 15,0 2-21-15,-1-2 8 0,-1 1-33 0,0 0 10 0,-13-1-24 16,23 2-1-16,-10-1-37 0,-3 0-22 0,-10-1 4 15,20 4-35-15,-12-2-5 16,-8-2-52-16,13 4-296 0,-13-4 25 0,12 6 87 16</inkml:trace>
  <inkml:trace contextRef="#ctx0" brushRef="#br0" timeOffset="689.4">966 9274 701 0,'0'0'330'0,"0"0"-46"16,-3-9 3-16,3 9-34 0,0 0-12 0,0 0-29 15,0 0-12-15,-6-9-41 0,6 9-11 16,0 0-15-16,0 0 0 0,0 0-28 0,0 0-10 0,0 0-16 16,0 0 11-16,0 0-6 15,-18 26-27-15,16-16 2 0,-3-1-3 0,-2 5-2 16,2 2 25-16,-1 1-51 0,0-1-10 16,-1 1 0-16,0-1 3 0,0 4 19 0,2-4-11 15,-1 0-17-15,-1 0 14 0,1 0-11 16,1-2-10-16,-1 0-2 0,2 0 23 0,-1-4-11 15,2 0-2-15,-2-2-11 16,5-8-7-16,-6 18 18 0,5-12 5 0,1-6-23 0,-4 11 15 16,4-11-10-16,-3 9 23 0,3-9-13 0,0 0-15 0,0 0 0 15,0 0 15 1,0 0-15-16,0 0 18 0,0 0-13 0,0 0-10 0,0 0 5 16,0-35-16-16,1 22 3 0,-1-2 11 15,3-2-4-15,-2-1 9 0,1-3 15 0,2-1-13 16,-1 2-23-16,1 1 30 0,2-2-9 0,-3 2 17 0,1 2-20 15,0 1-21-15,0 0 11 16,1 1 20-16,-1 5-23 0,-3-1 8 0,-1 11-13 16,4-16 2-16,1 7 6 0,-5 9 7 15,7-9 1-15,-7 9 9 0,7-5-20 0,-7 5 29 16,0 0-19-16,0 0 16 16,24 8 4-16,-18-2 6 0,2 1 3 0,-1 2-6 15,0 2-2-15,3 1-3 0,-2 1 13 0,1 1 18 0,0 2-15 16,2 2-8-16,-1 0-11 0,-2-1 1 15,1 2 18-15,2 0-16 0,-3-1 3 0,2-1-1 0,0 2-6 16,-1-4 42 0,-1 0-61-16,2-2 21 0,-3 1-16 0,0-2 6 0,0 0-8 15,-2-2-19-15,1-1-27 0,0-1-16 16,-2 0-22-16,-4-8-16 0,8 11-39 0,-4-6-130 16,-4-5-478-16,0 0 99 15,8 8-10-15,-8-8 79 0,0 0 59 0</inkml:trace>
  <inkml:trace contextRef="#ctx0" brushRef="#br0" timeOffset="929.33">840 9503 1090 0,'0'0'307'16,"0"0"-25"-16,0 0-16 15,0 0-46-15,-11-3-18 0,11 3-17 0,0 0-24 16,0 0 5-16,0 0-30 0,0 0 2 16,0 0-18-16,31-14-22 0,-17 12-27 0,2-3-45 15,4-1-52-15,2 0-38 16,3 0-117-16,0-1-70 0,2 1-461 0,0 0 52 0,-1-2 84 16,3 3 33-16</inkml:trace>
  <inkml:trace contextRef="#ctx0" brushRef="#br0" timeOffset="1340.06">1441 9500 885 0,'-10'3'284'16,"10"-3"-18"-16,0 0-4 0,-12 4-17 0,12-4-30 16,0 0-33-16,0 0 5 15,-10 2-18-15,10-2 0 0,0 0-34 0,0 0-7 0,0 0-17 16,0 0 1-16,0 0-30 0,0 0 3 15,0 0-11-15,0 0-5 0,0 0 3 0,0 0 22 16,0 0-45-16,29 8 10 0,-29-8-3 0,20 0-18 16,-20 0 6-16,23-2-16 15,-9 1-2-15,-1 0-8 0,1-1-16 0,-1 1 19 0,2 0-32 16,-2 0-32-16,2-1-39 16,0 0-46-16,-3 1-49 0,4-1-40 0,-2 2-26 0,-14 0-31 15,23 0-328-15,-12 2-63 0,-11-2 48 0,17 3 64 0,-17-3 49 16</inkml:trace>
  <inkml:trace contextRef="#ctx0" brushRef="#br0" timeOffset="1589.67">1440 9650 639 0,'0'0'259'0,"0"0"-18"15,-10 4-16 1,10-4-20-16,0 0-6 0,0 0-4 0,0 0-3 0,0 0-31 16,0 0-15-16,0 0 0 0,0 0-11 15,0 0 9-15,47-4-29 0,-36 1-13 0,2-1-7 16,2-1-5-16,1 1-6 16,2-2-51-16,-2 0-40 0,2-1-32 0,-1 1-68 0,4-3-34 15,-3 3-46-15,1-3-56 0,1 0-397 0,-5 1 0 16,4 0 80-16,-1-3 53 0</inkml:trace>
  <inkml:trace contextRef="#ctx0" brushRef="#br0" timeOffset="1949.21">1796 9298 593 0,'0'0'210'0,"0"0"-8"0,0 0-15 0,0 0-20 16,0 0-11-16,0 0 23 0,0 0-41 0,0 0-2 16,17 25-18-16,-7-22 10 15,0 2-21-15,0-1-10 0,1 0 8 0,0 0-23 0,1 0-10 16,0-1 7-16,0 4-28 16,-1-4 21-16,0 2-18 0,1 0 15 0,-2 0-2 0,1 1-26 15,-1-2 10-15,-2 1 10 0,1 2-22 0,-1 0 30 16,-2-1-18-16,1 2 3 15,-2 0-13-15,-2 2 20 0,0-1-2 0,-3 3-16 0,0-12-7 16,-1 21 0-16,-1-9-3 0,-2-1-2 16,-3 3 5-16,1 0-5 0,-2 1 2 0,1 0-10 15,-4 2-8-15,2-3 16 16,-1 4-36-16,0-3-21 0,0 1-33 0,0 2-15 16,2-1-51-16,-2 1-44 0,2 0-67 0,2-3-22 0,-1 0-451 15,3 1 66-15,-2-2 34 0,2-1 69 16</inkml:trace>
  <inkml:trace contextRef="#ctx0" brushRef="#br0" timeOffset="5249.46">2612 9979 675 0,'0'0'251'0,"0"0"-5"0,-2-10-18 0,2 10-6 0,0 0-25 15,0 0 8-15,-4-9-26 0,4 9-12 16,0 0-11-16,0 0-8 0,0 0-17 0,0 0-1 16,0 0-25-16,0 0 0 15,-4-10-41-15,4 10 21 0,0 0-42 0,0 0 19 0,0 0-21 16,0 0 15-16,0 0-23 0,0 0 6 0,0 0-14 15,0 0 14-15,-9 33-14 0,7-24 9 16,-1 2-9-16,3 0-9 0,-3 1-11 0,0 5 20 0,0-2-12 16,0 1 5-1,0 2-13-15,1-1 3 0,-1 0-3 0,0 0 8 0,-2 0-11 16,2-1 6-16,-2 1 2 0,3-1 6 16,-1-1-29-16,1-1 38 0,-1-2-7 0,2-1-10 15,-1 1-13-15,1-2 2 0,1-10-10 16,-4 16 8-16,4-16-10 0,-2 14 0 0,2-14-1 15,-2 11-25-15,2-11 5 0,0 0 16 0,0 0 12 16,0 0 8-16,8 8-7 0,-8-8-9 16,0 0 1-16,0 0-13 0,0 0 10 0,19-15-3 0,-19 15 3 15,14-10 8 1,-9 3-10-16,1 1 17 0,-6 6-2 0,14-13 0 0,-8 6-10 16,1 1-11-16,-1-1 3 0,-6 7 5 15,11-11 0-15,-7 6 8 0,-4 5 5 0,10-6-16 16,-10 6-9-16,9-6 1 0,-9 6-6 0,9-5 40 0,-9 5-31 15,0 0 21-15,16-3-3 16,-16 3 21-16,0 0-10 0,18 3 4 0,-18-3 4 16,13 5 14-16,-7-2-15 0,-6-3 16 15,18 8-13-15,-9-3-6 0,2-1-9 16,-1 0 27-16,1 0-14 0,0 2 19 16,1-3-30-16,-2 2-2 0,2-1-1 0,0 0 16 15,-1-1-8-15,1 0 18 0,1 1-5 0,0-3 15 0,-2 0-9 16,-11-1 1-16,24 2 29 0,-12-4-23 15,-12 2-6-15,24-3-2 0,-14 0-2 0,2 0 32 0,-2 0-27 16,-1 1-5-16,-9 2 7 16,21-11-8-16,-14 6-15 0,0-1 34 0,1 1-27 15,-8 5 4-15,12-14-14 0,-8 8 1 16,-1-3 10-16,-3 9-29 0,7-15-2 16,-6 6 3-16,-1 9-5 0,-1-16 20 15,1 16-39-15,-7-17 14 0,6 6-24 0,-4 2-18 0,1-1-38 16,-2 1-2-16,-1 0-36 0,-1 2 12 0,1 0-46 0,-2 0 9 15,1 0-47-15,8 7 7 16,-17-11-25-16,8 6-353 0,9 5-23 0,-15-4 69 0,15 4 30 16</inkml:trace>
  <inkml:trace contextRef="#ctx0" brushRef="#br0" timeOffset="5589.83">2814 10006 721 0,'0'0'213'0,"0"0"7"0,0 0-23 16,0 0 3-16,0 0-31 0,0 0 2 15,-11-6-17-15,11 6-31 0,0 0-11 0,0 0 3 16,0 0 13-16,0 0-5 0,0 0-2 0,0 0 24 0,0 0-40 15,0 0 0-15,25-8 3 16,-25 8-11-16,15-3-15 0,-5 0 31 0,-10 3-24 16,23-3-9-16,-12 1-22 0,1-1-9 15,3 0-8-15,-1 0-5 0,0-1-21 16,3-1-10-16,-3 0-35 0,1-2-24 16,0 3-61-16,-2-3-39 0,2 2-74 0,-2 1-28 0,-2-2-186 15,-1 1-188-15,0 0-2 0,1 1 27 0,-11 4 63 0</inkml:trace>
  <inkml:trace contextRef="#ctx0" brushRef="#br0" timeOffset="6449.23">3259 9708 634 0,'0'0'272'0,"0"0"-29"0,0 0-15 16,0 0-34-16,0 0-17 0,0 0-13 0,0 0-6 0,0 0-14 15,0 0 9 1,0 0-30-16,0 0 5 0,0 0-18 0,0 0-5 0,0 0-8 16,0 0 1-16,-10 28 4 0,10-28-10 15,-1 20-13-15,-1-9 9 0,1 1-32 0,-1 2 28 16,1 0-35-16,-1 3 10 0,0 1-8 0,1-1 3 0,0 0-21 15,-1 2 18-15,2 1-20 16,-2-1 7-16,1 1-2 0,-1-1-13 0,0 0-5 16,2-1 10-16,-2 1-10 0,-1 0-2 15,3-2 7-15,-1 2 5 0,-2-3-21 16,3-2 6-16,-1 0-3 0,1 0 8 16,-2-2-7-16,2-1-1 0,0-11-5 0,-1 21 3 0,1-12 4 15,0-9 19-15,-2 15-33 0,2-15 32 0,0 14-32 16,0-14 7-16,0 11-13 0,0-11 13 15,0 0-5-15,0 12 0 0,0-12 3 0,0 0 12 0,0 0-7 16,0 0 15 0,0 0-15-16,0 0-8 0,0 0-8 0,0 0 28 0,0 0-35 15,0 0 13-15,0 0 4 0,0 0-25 16,0 0 10-16,0 0 6 0,0 0 12 0,0 0 5 16,7-33-10-16,-7 33 5 0,5-13-8 0,-5 13 3 0,7-12-2 15,-4 6 7-15,-3 6 39 16,11-13-62-16,-7 8 18 0,2-2-13 0,-6 7-15 15,12-11 25-15,-5 6-2 0,-7 5 0 16,12-9-10-16,-5 7 9 0,-7 2 22 0,13-7-24 16,-13 7 0-16,11-4-7 15,-11 4 15-15,0 0-5 0,20 0 10 0,-20 0 3 0,13 5-3 16,-13-5 5-16,13 7 21 16,-7-3-24-16,-6-4 9 0,13 12-6 0,-7-4 8 0,1-3 0 15,-2 3-16-15,1-1 6 0,1 3-13 16,-1 1 8-16,-2-2 40 0,1 0-40 15,0 0-1-15,-2 0 1 0,1 0-8 0,0-1 33 0,-1 1-26 16,0 0 37-16,4-2-34 0,-7-7 10 16,5 14 3-16,-5-14-36 0,3 11-28 0,-3-11-15 15,6 10 2-15,-6-10-20 16,6 7-34-16,-6-7-30 0,8 3 12 0,-8-3-56 0,0 0-20 16,0 0-41-16,21-3 15 0,-21 3-318 0,13-11-112 15,-7 5 93-15,1 0 37 0,-1-2 13 16</inkml:trace>
  <inkml:trace contextRef="#ctx0" brushRef="#br0" timeOffset="6669.77">3598 10159 826 0,'-3'-11'256'0,"3"11"3"15,0 0-37-15,0 0-14 16,0 0-29-16,0 0-5 0,0 0-28 0,0 0 8 16,0 0-14-16,0 0-17 0,0 0-8 0,0 0 21 15,0 0-28-15,0 0-16 0,0 0-18 0,0 0 15 0,0 0-12 16,-2 40-10-16,2-40-3 0,1 15-10 15,-1-15-11-15,3 16 16 0,-3-9-36 0,0-7 31 16,4 17-41-16,-2-10-8 16,-2-7-10-16,1 11-26 0,-1-11-46 0,8 8-5 0,-8-8-25 15,0 0-39-15,10 6-103 16,-10-6-439-16,0 0 35 0,0 0 16 0,0 0 71 0,17-15 80 16</inkml:trace>
  <inkml:trace contextRef="#ctx0" brushRef="#br0" timeOffset="7009.07">3567 9998 655 0,'-10'-4'276'0,"10"4"-45"16,0 0-16-16,0 0-26 0,0 0-17 0,-8-5-11 0,8 5-15 15,0 0-6-15,0 0 17 0,0 0 22 16,0 0-18-16,0 0-2 0,0 0-3 15,0 0-20-15,2-15 15 0,-2 15-44 0,0 0-12 0,0 0-3 16,5-14 8-16,-5 14-6 16,0 0-32-16,3-13-8 0,-3 13 2 0,0 0-2 0,-2-14 12 15,2 14-38-15,0 0 13 16,-4-15-25-16,4 15 9 0,-7-8 9 0,7 8-34 16,-7-6 5-16,7 6 5 0,0 0-15 0,-13-6 13 0,13 6-19 15,-13-1-14-15,13 1-26 0,0 0-3 16,0 0-31-16,-24 7-30 0,18-3-23 0,6-4-41 15,-9 7-39-15,9-7-22 16,-10 8-34-16,10-8-428 0,-4 10 44 0,4-10 59 0,0 0 67 16</inkml:trace>
  <inkml:trace contextRef="#ctx0" brushRef="#br0" timeOffset="7809.17">3826 9834 1026 0,'0'0'335'0,"0"0"6"0,0 0-67 16,0 0-31-16,5-6-8 0,-5 6-25 0,0 0-31 0,0 0-20 16,0 0-31-1,0 0 10-15,0 0-25 0,0 0 5 0,0 0-31 0,0 0-5 16,0 0 2-16,0 0-12 0,0 0 10 0,5 26-18 0,-5-26-13 15,0 16 0-15,-2-5-13 16,2 0 14-16,0 0-19 0,-1 1-5 0,-1 1 13 0,1 1-8 16,0 1 0-16,-1 0-4 15,-2 2-17-15,4 1 6 0,-2-2 8 0,2 3 5 16,-2-2-26-16,0 0 5 0,4 0-10 16,-4 0 10-16,2-2-2 0,2 0 2 0,-2 1-7 0,2-3-6 15,-2 0-7-15,1-2-8 16,3 0 0-16,-3-1-5 0,3-1-31 0,2 0-17 15,-2-2 7-15,4-2-39 0,0 2 6 0,-8-7-3 16,16 8 11-16,-8-6 7 0,3 1-3 16,-11-3 16-16,22 4 10 0,-11-3-10 0,-11-1 0 0,18 0 13 15,-18 0-1-15,23-1 32 16,-13-2-19-16,2 2-4 0,-2-3 12 0,-10 4-5 16,23-4 28-16,-12-1-18 0,2 2 1 15,-3-1 17-15,0-1 18 0,1 0 3 0,-1 0-8 16,-1-1 20-16,0 0-17 0,-2-1 30 0,2 1 3 0,-2-1-11 15,0 0-7-15,-1-1 21 16,-6 8-1-16,8-15 39 0,-5 8-41 0,-3 7 15 16,6-12-5-16,-6 12-8 0,3-14 11 15,-3 14-13-15,1-12 2 0,-1 12-5 0,0 0 14 16,-3-15 11-16,3 15-37 16,-4-9 20-16,4 9-10 0,-9-8-3 0,9 8 10 0,0 0-25 15,-18-4 7-15,18 4 6 0,0 0-34 0,-20 4 54 16,20-4-58-16,-17 9 14 0,9-4 1 15,-1 2-6-15,-1 1 13 0,3-1 1 0,-3 5-4 0,2-1 14 16,1 0-21-16,1-1 10 16,2 2-13-16,0-2-4 0,-1 1 2 0,1 0-11 15,3 0 9-15,1-11-11 0,0 22 15 16,0-12 8-16,4 2-12 0,-1-3 22 0,1 1-23 16,0-3-5-16,2 2-4 0,0 0 22 0,2-3-3 0,-1 0-30 15,2-1 38-15,-1 0 16 16,2-1 2-16,0 0 18 0,1-2-36 0,-11-2-10 15,20 2 8-15,-10-1 0 0,-10-1-18 16,21-1-1-16,-21 1-30 0,18-2 8 0,-18 2-21 0,16-2-20 16,-16 2-23-1,15-3 2-15,-15 3-28 0,10-4-33 0,-10 4-38 0,10-2-42 16,-10 2-56-16,0 0-186 0,0 0-152 16,10-5 36-16,-10 5 64 0</inkml:trace>
  <inkml:trace contextRef="#ctx0" brushRef="#br0" timeOffset="9939.67">5049 9897 647 0,'0'0'254'16,"0"0"-14"-16,2-9-20 0,-2 9-30 15,0 0-3-15,0 0 2 0,0 0-18 0,2-12-14 16,-2 12-24-16,0 0-8 0,0 0 16 0,0 0-28 0,0 0-16 15,0 0 0-15,0 0-15 16,0 0 20-16,0 0-33 0,0 0 24 0,0 0-9 16,0 0-17-16,0 0-11 0,0 0-23 15,0 0 6-15,0 0 12 0,0 0-26 0,0 0 4 16,0 0-9-16,-30 19 3 0,25-11 21 16,-3 2-21-16,1 2-5 0,-2 1-3 0,0 2-23 15,-2 1 16-15,-1 1-8 0,0 4 36 0,-1-3-41 0,-3 6-13 16,1-1-8-16,-1 0-5 15,0 1 8-15,3-5 0 0,0 1-5 0,-1-3 10 0,1 0-2 16,0-1 12-16,3-2-15 16,2-3 5-16,-1 1-18 0,1-3 24 0,1-2-24 15,1 0 31-15,0 0-21 0,1 0-10 16,5-7-25-16,-10 7 9 0,10-7-22 0,0 0 23 0,-9 6 0 16,9-6 12-1,0 0-30-15,0 0 31 0,0 0-3 0,0 0 0 0,0 0 3 16,0 0 15-16,0 0-6 0,0 0 22 0,0 0-26 0,0 0 20 15,0 0 2-15,0 0 19 16,0 0-10-16,0 0 22 0,0 0-7 0,0 0-8 0,13-30-2 16,-13 30-9-16,0 0 9 15,14-4 5-15,-14 4 7 0,0 0-7 0,16 2-8 16,-16-2 10-16,0 0 0 0,22 5 6 16,-13-1-19-16,-9-4 16 0,20 6-8 0,-10-2 8 0,1-1 7 15,-1 4 1-15,2 0-11 0,1 0-8 0,0 0 1 16,2 0 28-16,-2 2-36 15,1 0 7-15,1-2 6 0,-3 2 5 0,2 0-8 16,-1-2 2-16,0 2-1 0,-2-2 9 16,3 1-10-16,-4-2-10 0,-1 1-39 0,2-3-14 0,-3 3-29 15,1-2 5-15,1 0-69 16,-2 0-44-16,1-3 3 0,-9-2-422 0,14 7 35 16,-6-6 57-16,-8-1 64 0</inkml:trace>
  <inkml:trace contextRef="#ctx0" brushRef="#br0" timeOffset="10424.2">5323 10186 721 0,'0'0'220'0,"0"0"-25"16,0 0-21-16,0 0 31 0,0 0-59 0,0 0 5 0,0 0-28 15,-10 22 15-15,10-22-15 0,-5 12-29 0,4-1-4 16,1-11 7-16,-3 14-10 15,1-3-15-15,2-11-3 0,-4 18-7 0,3-9-1 0,0 1-12 16,1-10 2-16,0 17-15 16,0-17-31-16,-1 14-31 0,1-14-48 0,2 12-16 0,-2-12 14 15,3 12-22-15,-3-12-99 16,6 7-49-16,-6-7-335 0,0 0 16 0,8 6 50 16,-8-6 49-16</inkml:trace>
  <inkml:trace contextRef="#ctx0" brushRef="#br0" timeOffset="10769.12">5342 10045 386 0,'0'0'187'0,"0"0"-26"0,0 0-10 16,0 0 44-16,0 0-37 16,10-17-9-16,-10 17 2 0,6-6-21 0,-6 6-22 0,8-7 15 15,-8 7-26-15,0 0-5 16,8-11-12-16,-8 11 1 0,4-10 1 0,-4 10-30 0,0 0-11 16,1-10-8-16,-1 10 23 0,0 0-5 0,0 0-12 15,0 0 2-15,-8-14-16 16,8 14-7-16,0 0-33 0,-16 0 33 0,16 0-44 0,0 0-12 15,-20 6-16-15,20-6 13 0,-15 9-18 16,8-2-30-16,-2-1-27 0,1 2-42 0,1 0-11 16,1 0 0-16,-1 3-402 15,2 0 23-15,-1 1 44 0</inkml:trace>
  <inkml:trace contextRef="#ctx0" brushRef="#br0" timeOffset="11504.49">5680 10298 547 0,'0'0'256'0,"0"0"-23"15,0-13-2-15,0 13-22 16,0 0-6-16,-4-13-19 0,4 13 0 0,0 0-22 0,-7-11-1 16,7 11-15-16,-8-7 2 0,8 7-10 15,-8-6-33-15,8 6-10 0,-10-4-23 0,10 4 4 16,0 0-9-16,-18 0-26 16,18 0 15-16,0 0-2 0,-22 6-3 0,22-6-15 0,-13 7 8 15,6-3-29-15,-2 3 16 0,2 0-24 0,0 1 9 16,0 1-1-16,0-1 6 0,1 1-19 15,2 1 1-15,-2 1-8 0,4-1 22 0,-3 0-24 16,4 0-9-16,-1 2-7 16,2-12 13-16,-1 20-5 0,1-12 7 0,0-8 0 0,3 17 1 15,-2-10-9-15,-1-7 16 16,5 14 6-16,-5-14-1 0,7 10 13 0,-7-10 5 0,11 6-18 16,-11-6 18-16,14 3-18 15,-14-3 20-15,14-2-27 0,-14 2 7 0,17-6 26 16,-7 2-39-16,-1-1 13 0,2-2-10 0,-3-1-8 0,3 0 11 15,0-2-21-15,-1-2 23 0,-2-1 0 16,2-1-3-16,-2 0-7 0,0-2 10 0,1-3-10 16,-3 0 15-16,1 0-18 15,-1-3 18-15,0-1-31 0,-4 5 29 0,4-1-29 0,-3 1 26 16,-3 0 6-16,1 2 11 16,0 0-11-16,1 2 1 0,-2 0-7 0,0 1 5 0,0 13 1 15,0-20 4-15,-2 11-5 0,2 9 10 0,-1-14-15 0,1 14-5 16,-1-13-5-1,1 13 23-15,0 0-16 0,-3-10 3 0,3 10-10 0,0 0 18 16,0 0-14-16,0 0 14 0,0 0-13 16,0 0 0-16,0 0 5 0,-13 29-13 0,13-29 11 15,0 22-4-15,0-9-1 16,2 0 2-16,-2 3-6 0,1-2 6 0,1 3 3 0,-2 2-14 16,2-3 4-16,2 0 14 15,-2 0-4-15,1 0-4 0,-2 0-6 0,0-2-19 0,2 0-15 16,0-3-44-16,-1 2-35 0,0-2 15 0,1-1-31 0,0-1-15 15,-1 1-85 1,-2-10-15-16,8 12-386 0,-8-12 61 0,7 9 38 0,-7-9 82 16</inkml:trace>
  <inkml:trace contextRef="#ctx0" brushRef="#br0" timeOffset="14219.96">6028 10401 522 0,'0'0'163'0,"0"0"-14"0,0 0 5 15,0 0 7-15,0 0-36 0,0 0-22 0,0 0 25 0,0 0-13 16,0 0 13-16,0 0-26 0,0 0-5 15,0 0 3-15,0 0-18 0,0 0-10 0,0 0 7 16,0 0-30-16,0 0-13 16,0 0-3-16,0 0 21 0,0 0-13 0,0 0 15 0,0 0-33 15,0 0 0-15,0 0 0 16,0 0 10-16,0 0-20 0,0 0 10 0,0 0 5 0,0 0-23 16,-6 37-25-16,5-28-26 0,1-9-44 0,-3 17-45 15,2-7-47-15,1-10-31 16,-5 19-362-16,5-9 14 0,-4 0 59 0</inkml:trace>
  <inkml:trace contextRef="#ctx0" brushRef="#br0" timeOffset="20689.3">6471 9873 563 0,'0'0'233'0,"0"0"-11"0,0 0-7 0,0 0-15 0,0-13-16 16,0 13-10-16,0 0-12 16,0 0-11-16,0 0 2 0,0 0-20 0,0 0-15 15,0 0-5-15,0 0-1 0,0 0-27 16,11-4 4-16,-11 4-17 0,0 0-5 0,0 0 2 16,0 0-16-16,0 0-1 15,0 0-11-15,17 11-6 0,-17-11 17 0,12 6-19 0,-6-1 5 16,-6-5-25-16,13 11 10 0,-6-5 21 15,0 2-39-15,1 0 8 0,2 0 17 0,0 2-14 16,-1 1 12-16,1-1-21 0,2 1 6 0,-2 1 5 0,2-1-15 16,2 0-1-16,-3 0-2 15,2 0-7-15,-1 1 37 0,0-2-45 0,0 1 12 16,0-2-9-16,0 1-14 0,0 0-2 16,-2 0 2-16,1-1-12 0,-2-1 17 0,-1-1-4 15,2-1-1-15,-3 0-12 0,0 1 20 0,-1-3 0 0,1 3 3 16,-7-7-11-16,11 7-5 15,-11-7-2-15,9 8 5 0,-9-8-3 0,7 6 21 16,-7-6-18-16,7 5-3 0,-7-5-7 16,0 0 7-16,0 0-2 0,7 7 7 0,-7-7-5 0,0 0 18 15,0 0 8 1,6 7-23-16,-6-7 5 0,0 0 18 0,0 0-10 0,0 0 17 16,0 12-9-16,0-12 9 0,0 0-12 15,0 0 18-15,0 0-21 0,-8 18 10 0,8-18 3 16,-8 12 10-16,4-3-20 0,-2 0 36 0,0 1-29 0,-1 2 21 15,-4 1-2-15,4 1-4 16,-1 0 9-16,-4 0 7 0,2 2-5 0,-1 1 8 16,-1-1-16-16,1 1-10 0,0 0 31 15,0-1-21-15,1-1-12 0,0 0 15 0,-1 0-10 0,1-3 20 16,1 1-26 0,1-1 24-16,-1 0-18 0,3-3 9 0,1-1-22 0,-1 0 10 15,-2 1 6-15,4-3 14 0,4-6-32 0,-8 12 17 0,8-12 3 16,-7 10-18-16,7-10 15 15,-4 9 3-15,4-9-31 0,-6 8 5 0,6-8-8 0,0 0-12 16,-7 7-5-16,7-7 12 16,0 0 6-16,0 0-14 0,-5 9-25 0,5-9-15 15,0 0-33-15,0 0 12 0,0 0-30 16,0 0-1-16,-5 9-27 0,5-9-29 0,0 0-10 16,0 0 41-16,0 0-64 15,0 0-328-15,0 0 49 0,0 0 56 0</inkml:trace>
  <inkml:trace contextRef="#ctx0" brushRef="#br0" timeOffset="22820.06">7416 10088 785 0,'0'0'267'15,"0"0"-19"-15,0 0-10 0,0 0-21 16,0 0-19-16,0 0-19 0,0 0 13 0,0 0-36 16,0 0-26-16,0 0-9 15,0 0-11-15,-11-4-3 0,11 4-27 0,0 0-16 0,0 0 15 16,0 0-28-16,0 0 8 16,0 0-15-16,0 0-9 0,0 0 1 0,0 0-8 0,0 0 8 15,0 0 0-15,0 0-15 0,26 24 9 0,-20-19-12 16,-6-5-2-16,15 10 9 15,-7-4-10-15,2-1 6 0,-1 1 5 0,0 1-6 0,5 0-7 16,-1-2-13-16,-2 1 13 0,1 1 5 16,3-1-18-16,-4-2-6 0,1 0 4 0,2 2-8 15,-1-1 2-15,-1-1 10 16,0 1-4-16,-1-2-6 0,2 1 29 0,-5-2-42 16,-8-2 14-16,18 5-6 0,-9-2-8 15,-9-3 16-15,13 3 13 0,-13-3-31 0,12 6 15 0,-12-6-12 16,10 3 22-16,-10-3-7 0,9 3-8 15,-9-3-2-15,0 0 15 0,0 0-26 16,11 5 37-16,-11-5-24 0,0 0 10 0,0 0 13 0,0 0-10 16,0 0-12-16,0 0 17 15,0 0-15-15,0 0 4 0,0 0 6 0,0 0 0 0,-20 16-10 16,20-16 5-16,-8 6 10 16,8-6 3-16,-16 9-8 0,8-4 15 0,1 0-5 15,-3 3-10-15,1-2 0 0,-1 2 3 0,-1-1-6 0,1 2 11 16,-1 1 8-16,-3 0-11 0,1 1 2 15,-1 0-2-15,1-1-17 0,-1 0 14 0,-1 1 6 16,2-1-6-16,-1 0-12 16,1 1 15-16,1-2-7 0,-1 0 20 0,4 0-31 0,-3-3 18 15,3 0 15-15,0 1-7 16,0-1-18-16,3-1 13 0,6-5-24 0,-11 7 34 0,11-7-18 16,-10 7 11-16,10-7-6 0,-9 7 5 0,9-7-2 0,-11 5-1 15,11-5-9 1,0 0 12-16,-9 6 8 0,9-6-31 0,0 0 8 0,-6 7 28 15,6-7-23-15,0 0 3 0,0 0 2 16,0 0-10-16,0 0 20 0,-12 4-28 0,12-4-2 16,0 0 5-16,0 0-26 15,0 0-18-15,0 0-33 0,0 0-5 0,0 0-23 0,0 0-34 16,0 0-22-16,0 0-93 16,0 0 46-16,0 0-104 0,0 0-323 0,36-8 61 0,-36 8 70 15</inkml:trace>
  <inkml:trace contextRef="#ctx0" brushRef="#br0" timeOffset="24399.37">8477 10010 450 0,'0'0'218'0,"6"-9"-9"0,-6 9-17 0,0 0 34 0,5-8-32 16,-5 8 1-16,0 0-21 15,0 0-8-15,4-10-22 0,-4 10 1 0,0 0-19 0,0 0 22 16,0 0-22-16,2-11-8 0,-2 11-3 0,0 0-10 15,0 0-26-15,0 0 0 16,0 0 3-16,0 0-13 0,0 0-2 0,0 0-6 0,-4-14-15 16,4 14 11-16,0 0-29 0,0 0 3 15,0 0 10-15,0 0-29 0,0 0-1 0,0 0 7 16,0 0-11-16,0 0 21 16,0 0-12-16,0 0-11 0,0 0-3 0,0 0 21 0,0 0-12 15,-27 16 7-15,20-8-6 0,1-1-1 0,-2 1-1 16,-2 3-5-16,1 1-8 0,-3 1-2 15,3-1 21-15,-4 3-11 0,-3 1 10 0,3 2-7 16,-6 2-13-16,4-3 35 16,1-1-42-16,-1 0 9 0,1-1 1 0,1-1-4 0,1-2-4 15,1 1 18-15,1-2-24 0,0-1 27 16,1-1-29-16,3-2 15 16,-1-1 1-16,1 1-9 0,6-7 11 0,-10 9 8 15,10-9-26-15,-7 8-2 0,7-8 7 0,0 0-8 16,-6 8-12-16,6-8 31 0,0 0-11 0,0 0-3 0,0 0-7 15,0 0 5-15,0 0 6 0,0 0 4 16,0 0 11-16,0 0-16 0,0 0 13 0,0 0 2 16,0 0-20-16,0 0 21 15,23 1-24-15,-23-1 19 0,13 4-16 0,-13-4 13 0,18 3-3 16,-9 3 3-16,-1-3 13 16,3 1-24-16,1 1-1 0,-1 0 24 0,3 2-14 0,-3-2 9 15,2 2-2-15,-3-1-10 0,2-1 5 0,1 1-8 0,-2 0-13 16,-1-1-25-1,2 1-10-15,-1 0-26 0,-2-2-52 0,2 2-17 0,0-1-61 16,-2-1 17-16,3 2-38 0,-4-3-8 16,1 2-332-16,1-1 50 15,-1 0 11-15,0-1 54 0</inkml:trace>
  <inkml:trace contextRef="#ctx0" brushRef="#br0" timeOffset="24679.4">8706 10193 563 0,'0'0'238'0,"0"0"-44"15,0 0 6-15,0 0-8 0,0 0-21 0,0 0-9 16,0 0-4-16,0 0-19 0,6 33-6 15,-6-24-13-15,0-9-7 0,0 18-16 0,0-10 0 0,0 4-10 16,2-2-10 0,-2-10-23-16,0 20-3 0,2-12-8 0,-2-8-9 0,2 18-24 15,-2-18-31-15,0 14-45 0,0-14-70 16,4 12-28-16,-4-12-71 16,4 9-379-16,-4-9 56 0,7 5 48 0,-7-5 37 0</inkml:trace>
  <inkml:trace contextRef="#ctx0" brushRef="#br0" timeOffset="24989.92">8787 10084 698 0,'11'-9'213'0,"-11"9"-11"15,0 0 0-15,8-6-25 0,-8 6 15 0,5-8-28 16,-5 8-8-16,9-8-21 0,-9 8-4 16,5-9-47-16,-5 9 19 0,0 0-6 0,2-13 16 0,-2 13-29 15,0 0-10-15,0-16-10 16,0 16-10-16,0 0-36 0,-6-11 13 0,6 11-31 16,0 0 15-16,-10-7-20 0,10 7-39 15,0 0-2-15,-13-2-23 0,13 2-18 0,0 0-23 16,0 0-59-16,-21 12 11 0,17-6-45 0,4-6-1 15,-7 10-17-15,7-10-326 0,-4 15 14 16,4-15 57-16</inkml:trace>
  <inkml:trace contextRef="#ctx0" brushRef="#br0" timeOffset="25539.77">9191 10198 683 0,'-21'-17'246'16,"21"17"-44"-16,-13 0-5 0,13 0-20 16,0 0-11-16,-24 3 0 0,24-3-15 0,-21 5 6 15,12 0-22-15,-2-1-12 0,0 1-10 0,2 0-16 16,-2 4-13-16,1-1 19 0,-1 1-14 0,1 2-12 0,0 0 3 15,1 0-11-15,1 3-3 16,0-2-17-16,2 2-3 0,3-3-13 0,-3 3 8 0,4-3-5 16,0 1-21-16,1 0 11 15,1-12 2-15,1 21-18 0,3-12 24 0,0-1-24 16,-4-8 5-16,11 13 24 0,-1-8-4 16,-2-3-22-16,-8-2 18 0,21 0-29 0,-8-2 14 0,-2-2-14 15,1 0 21-15,1-3-15 0,-1-2-13 0,1-1-10 16,1-3 12-16,-3-2-2 15,-1-1 8-15,2-4-16 0,-3 2 0 0,0-4-18 0,-2 0 11 16,-2-1 2-16,-1 1 5 16,-2 1-15-16,-2 2 13 0,2-2-1 0,-2 2 16 0,-2 1 3 15,2 2-11-15,0 4 0 16,-2-2 19-16,2 3-19 0,0 11 18 0,-4-17-25 16,4 17 17-16,-8-10 6 0,8 10-16 15,0 0-4-15,0 0 6 0,-9-2-9 0,9 2 43 0,0 0-41 16,0 0 6-16,-13 26 27 0,11-16-22 15,-1 2 12-15,2 2-10 0,1 5-8 16,0 0 16-16,0 1-39 0,0 1-2 0,0 0-34 0,0 1-40 16,1-1-77-16,-1-1-42 15,3 1-12-15,-3-2-164 0,2 0-240 0,0-2 69 0,1-2 55 16,1-4 63-16</inkml:trace>
  <inkml:trace contextRef="#ctx0" brushRef="#br0" timeOffset="25729.53">9353 10448 412 0,'-5'16'192'0,"3"-7"-29"16,0 1-19-16,2-10-42 0,-8 16-23 0,6-7-99 0,-2 0-59 15,-1-2-67-15,5-7-328 0</inkml:trace>
  <inkml:trace contextRef="#ctx0" brushRef="#br0" timeOffset="26809.09">9968 9894 880 0,'0'0'271'0,"0"0"-33"0,-7-6-17 0,7 6-14 0,0 0-15 15,0 0-8-15,0 0-23 16,0 0-12-16,0 0-1 0,0 0-27 0,0 0-9 0,9 32-7 16,-5-26-10-16,1 2-5 15,3 1 2-15,-4-2-26 0,5 1 8 0,-1 1-17 0,2-2-9 16,1 2-7-16,-1-2 18 16,3 1-26-16,-3 0 16 0,3-1-16 0,2-1 13 15,-5 0-20-15,4 0-18 0,-3-2 2 0,-3 1 5 0,5 0-30 16,-1-1 10-16,-6 1 5 0,7 0-13 15,-4 0-23-15,1 0 8 0,-4 0-3 0,-6-5 13 16,15 11-23-16,-9-4 13 16,-1-1-15-16,-5-6 22 0,10 12-22 0,-8-5 17 0,-2-7 3 15,4 15 13-15,-6-7 7 16,2-8-17-16,-2 20 10 0,-3-10 7 0,3 2-17 0,-4-1 17 16,-2 0-2-16,-1 2 20 15,1 1-4-15,-2-2 6 0,0 1 1 0,0-1 13 16,-3-1-16-16,2 0 3 0,2 0-10 0,-3 2 10 0,2-2 5 15,1-1-2-15,-3-1-9 0,5 0 6 16,-1-3-10-16,0 3-6 0,1-3-12 0,1 2-8 16,6-8 0-16,-8 11-15 15,3-5-39-15,5-6-20 0,-8 9-25 0,8-9-60 0,0 0-71 16,-1 10-62-16,1-10-335 16,0 0 115-16,0 0-33 0,0 0 133 0</inkml:trace>
  <inkml:trace contextRef="#ctx0" brushRef="#br0" timeOffset="27972.94">11071 10223 806 0,'0'0'292'0,"0"0"-26"0,0 0-23 15,0 0-13-15,0 0-15 0,0 0-20 16,-28 15-16-16,28-15-10 0,-17 6 10 0,7-2-33 15,-2-2-15-15,0 1 7 16,-1 0-23-16,1-1-5 0,-1 0-28 0,-2-1 5 0,1 1-15 16,0-1-6-16,0 0-4 15,1 1 12-15,13-2-15 0,-25 0-11 0,13-2-1 0,12 2-4 16,-21-1-7-16,21 1 15 16,-16-1-20-16,16 1-3 0,-13-5-20 0,13 5 7 15,-11-7-20-15,11 7 15 0,-8-8-10 16,8 8 15-16,-2-10-22 0,2 10 12 0,0 0 10 0,2-20-15 15,3 11 5-15,2-1 11 0,-3 0-21 0,3-1 10 16,0-2-16-16,1 2-4 16,-2-2 28-16,1 1 0 0,-1 1-6 0,0-1 29 0,-2 1-41 15,0 2-3-15,0-2 14 16,-4 11-19-16,3-16 15 0,-3 7-22 0,0 9-6 0,-3-14 26 16,3 14-7-16,-6-12-11 15,6 12 10-15,-12-10-12 0,12 10 9 0,-11-8-4 16,11 8-3-16,-12-3 33 0,12 3-22 0,-13-1 19 0,13 1-24 15,0 0-4-15,-19 2 9 0,19-2-14 16,-10 4 24-16,10-4-21 0,-4 7-8 0,4-7 11 16,-5 10 15-16,5-10-13 15,0 0 5-15,3 22 8 0,1-14-15 0,2 2 18 0,0 3-1 16,4 0-10-16,1 4 14 16,0-1-6-16,3 1 2 0,-3 1-7 0,3 1-21 0,-1 0 6 15,3 3 10-15,-3-2-6 0,0-3 4 0,-1 4 1 0,-1-1 9 16,1-2-3-1,-1 1-13-15,-1 1 5 0,0-1 23 0,-1-1-28 0,-2 0 18 16,0-2 8-16,-1 2-11 0,-1-2-9 16,2-1-4-16,-4 0 3 0,0 0 8 0,1-3 3 15,-1 1 2-15,0-2 25 16,1 1-40-16,-4-1-3 0,2-2-2 0,0 0 4 0,-2-9 3 16,3 16-10-16,-3-16-15 0,1 12-8 15,-1-12-33-15,2 11-62 0,-2-11-51 0,0 0-103 16,0 14-153-16,0-14-202 0,0 0 54 0,0 0 53 0,0 0 62 15</inkml:trace>
  <inkml:trace contextRef="#ctx0" brushRef="#br0" timeOffset="28839.91">12069 9859 813 0,'4'-14'259'16,"-4"14"-23"-16,0 0-16 0,0-11-26 0,0 11-25 0,0 0-10 15,0 0-21-15,0 0 0 16,-1-12-25-16,1 12-13 0,0 0-8 0,0 0 8 16,0 0-36-16,0 0 10 0,0 0-8 15,0 0-14-15,0 0 7 0,-34 14 5 0,25-6-34 0,-1 1 4 16,-2 1 9-16,0 1-15 16,-4 1 5-16,0 2-15 0,-1 1 13 0,0-1-28 15,-1 1 22-15,-1 0-15 0,1-1-7 0,0 1 0 16,-1-3-9-16,1 3 12 0,1-2-6 15,0-1-16-15,4-2 3 0,0 0 3 0,2-1-5 0,-1-2-6 16,3-1 9-16,0-2-4 16,9-4 16-16,-14 9-33 0,14-9 10 0,-8 6-31 15,8-6 44-15,-7 6-23 0,7-6 20 16,0 0-23-16,0 0 28 0,0 0-10 0,0 0 21 0,0 0-18 16,0 0 20-16,0 0-5 15,0 0 10-15,0 0-25 0,0 0 15 0,29 3-13 16,-29-3 20-16,16 4-22 0,-4-3 25 0,-1 3-15 0,1 0 5 15,-1 1 3-15,2 1 15 16,3 2-23-16,-3 1 2 0,0 0 6 0,0 1-9 0,0-1 12 16,0 2-1-16,-2 0-21 15,2 1 19-15,-2-2-26 0,-1 2 2 0,1 0-4 16,-1-2-24-16,0 0-40 0,1-2-19 16,-4 1-53-16,2-1-36 0,1-3-16 0,-2-1-375 0,2 3 35 15,0-2 61-15,1-4 11 0</inkml:trace>
  <inkml:trace contextRef="#ctx0" brushRef="#br0" timeOffset="29149.1">12356 10065 662 0,'0'0'226'0,"0"0"-14"0,0 0-22 0,0 0-6 0,-19 19-10 15,17-11-31-15,2-8 13 0,-6 17-15 16,0-8-8-16,4 1-12 0,0 0-11 0,-1 0-18 15,0 0-10-15,2 1-13 0,1-11-21 0,-4 19-7 16,4-10-33-16,-3 0-57 16,3-9-53-16,-2 14-100 0,2-14-59 0,0 0-343 0,0 12 33 15,0-12 36-15</inkml:trace>
  <inkml:trace contextRef="#ctx0" brushRef="#br0" timeOffset="29449.28">12336 9969 657 0,'0'0'218'0,"0"-15"-8"15,0 15-23-15,0 0-24 0,0 0-6 0,6-18-24 0,-6 18 0 16,0-10-18-16,0 10-2 15,0 0-14-15,-3-17-24 0,3 17-4 0,-3-12-14 16,3 12-21-16,-6-12 10 0,6 12 0 16,-8-9-13-16,8 9-10 0,-9-4 0 0,9 4-10 0,0 0 0 15,-14-2-42 1,14 2 19-16,0 0-49 0,0 0-15 0,-18 13-36 0,18-13-49 16,-4 11-7-16,2-4-8 0,2-7-97 15,-3 17-270-15,3-17 81 0,3 18-6 0</inkml:trace>
  <inkml:trace contextRef="#ctx0" brushRef="#br0" timeOffset="29989.21">12558 10135 709 0,'0'0'197'0,"0"0"-5"0,0 0-34 0,0 0 16 0,0 0-30 0,0 0-16 16,-23-11-11-16,23 11 6 16,0 0-28-16,-18 2-18 0,18-2 2 0,-17 7 1 15,10-2 1-15,7-5-14 0,-17 10-16 16,9-4 8-16,0 3-18 0,1-2 23 0,-1 4-38 0,2-3 22 16,1 2-7-16,0 1-13 0,2 1-15 0,-1-2 5 15,3 0-8-15,-2 1 6 16,3-11-19-16,1 16 8 0,-1-16-36 0,3 15 26 0,0-9-2 15,-3-6 19-15,9 9-45 16,-4-4 23-16,-5-5-16 0,16 3 14 0,-16-3-14 0,15-1 5 16,-15 1 4-16,21-8 6 15,-12 2-17-15,2-1-5 0,-1-3 23 16,2 0 2-16,-1-4-30 0,0-1 9 0,-1-2-1 16,0-1-4-16,-3-2-1 0,-1-2 9 0,-1-2 3 0,-1-1 10 15,1 1-20-15,-1-1 12 0,-3 2 1 0,1 2 30 16,-2 1 8-16,0 2 15 15,0 3-22-15,0 0 19 0,1 4-14 0,-1-2 7 0,0 13-13 16,-1-15 5-16,1 15 13 16,-3-9 1-16,3 9-14 0,0 0-10 0,0 0 0 0,0 0 21 15,0 0-31-15,0 0 25 16,-9 35-17-16,9-23 4 0,2 0 6 0,-2 2 10 16,3-2-15-16,-3 3-11 0,1 3-2 15,0-2-20-15,2 2-50 0,-1-1-27 0,1 1-31 0,1 0-41 16,0-4-36-16,-1 4-338 0,1 0 0 0,2-2 57 15</inkml:trace>
  <inkml:trace contextRef="#ctx0" brushRef="#br0" timeOffset="30589.82">12920 10275 711 0,'0'0'248'0,"0"0"-20"0,0 0-20 0,0 0-14 0,0 0-17 15,0 0 2-15,0 0-36 16,0 0-2-16,0 0 0 0,0 0-11 0,0 0-25 16,0 0-15-16,-18 20 2 0,18-20-15 15,-8 13 12-15,4-6-14 0,-2 1-14 0,0 1-23 0,1-1-12 16,0 2-34-16,-1-1-33 16,2 1-48-16,-2 0-55 0,-1 0-117 0,1 0 11 15,2 1-370-15,0-3 111 0,4-8-24 0,-5 14 44 0</inkml:trace>
  <inkml:trace contextRef="#ctx0" brushRef="#br0" timeOffset="58709.13">14641 10072 706 0,'0'0'307'0,"0"0"-38"0,0 0-21 0,0 0-10 16,0 0-30-16,10-4-1 16,-10 4-30-16,0 0-14 0,12-3-1 0,-12 3-45 0,0 0-7 15,17-1 0-15,-17 1-15 0,11-1-8 0,-11 1-10 16,15-2 7-16,-15 2-2 0,16-1-7 15,-16 1-27-15,17-1 9 0,-17 1-22 0,17 0-9 0,-17 0 18 16,17 0-27-16,-17 0-14 16,14 1 20-16,-14-1-36 0,16 3 3 0,-16-3-21 15,14 2 16-15,-14-2-31 16,12 3-13-16,-12-3-20 0,13 2-11 0,-13-2-25 0,13 4-34 16,-13-4-63-16,8 5-11 15,-8-5-7-15,9 4 23 0,-9-4-49 0,0 0-349 0,11 3 65 16,-11-3 44-16</inkml:trace>
  <inkml:trace contextRef="#ctx0" brushRef="#br0" timeOffset="59109.3">14588 10295 573 0,'0'0'230'0,"-5"9"-5"16,5-9 6-16,0 0-16 0,0 0 8 0,0 0-26 16,0 0-3-16,0 0-15 0,17 10-17 15,-17-10-14-15,12 1-10 0,-12-1-17 0,13 2-9 0,-13-2-2 16,15 1-12-16,-15-1-11 0,17 0-11 0,-17 0-1 15,18-3 22-15,-18 3-48 16,19 0 4-16,-8-1-12 0,-11 1 0 0,19-1-13 0,-19 1 13 16,19 0-5-16,-8-2-13 15,-11 2 0-15,17 2 0 0,-17-2-5 0,19 0-8 0,-19 0-17 16,14 1-9-16,-14-1-12 16,14-1-2-16,-14 1-19 0,13 1-10 0,-13-1-41 15,0 0 5-15,14 1-40 0,-14-1-11 0,0 0-56 0,11 4 30 16,-11-4-53-16,0 0 2 0,10 4 6 15,-10-4 7-15,0 0-343 0,0 0 8 0,9 5 40 16</inkml:trace>
  <inkml:trace contextRef="#ctx0" brushRef="#br0" timeOffset="64969.39">15660 9763 366 0,'0'0'168'0,"0"0"27"0,0 0-52 16,0 0-7-16,0 0-18 0,9-5 0 0,-9 5 7 0,0 0-7 15,0 0 7 1,0 0-10-16,0 0-7 0,0 0-26 0,0 0 10 0,0 0 3 16,0 0-29-16,0 0 13 0,0 0-2 15,0 0-18-15,0 0-5 0,0 0 2 0,0 0 6 16,0 0-1-16,0 0-17 16,0 0 4-16,0 0-9 0,0 0-4 0,0 0-12 0,0 0 18 15,0 0-10-15,0 0 5 0,0 0-23 0,0 0 10 16,0 0 2-16,-14 34 11 0,8-26-8 15,1 0 1-15,-1-1 9 0,-1 2-20 0,-2 1-18 0,0 0 20 16,-1 0 9 0,1 0-29-16,-2 1 2 0,-1-1 11 0,1 2-16 0,-3-1 11 15,3 0-5-15,-2-1 7 0,0 0-5 16,2 0 3-16,-3 0-1 0,2 0 1 0,0-1-11 16,2 1 3-16,0-3 3 15,0 1 5-15,2-1-13 0,-1 0-3 0,2-1 5 0,-1 0-2 16,8-6 10-16,-12 10-2 0,12-10-8 0,-8 8-11 15,8-8 11-15,-10 7-10 0,10-7 17 16,-7 6-9-16,7-6 7 0,0 0-8 0,-6 8-15 0,6-8 26 16,0 0-6-1,0 0 8-15,-4 11-10 0,4-11-3 0,0 0 26 0,0 0 5 16,0 0-23-16,7 14 8 0,-7-14-5 16,6 7 25-16,-6-7-33 0,8 9 7 0,-2-4-10 15,-6-5 11-15,11 11 23 0,-5-4-26 0,1-3 0 0,1 4 0 16,-1-1-8-16,1 1 18 15,-1 0-10-15,1-2 18 0,-1 0-15 0,0 1 17 16,0 1-30-16,0-1 18 0,0 1-14 16,-1-2 6-16,1 2 16 0,-1-2-6 0,2 0-15 0,-1 1 15 15,-1-1-12 1,-6-6-4-16,10 12-9 0,-3-5-8 0,-3-1-33 0,-4-6-8 16,9 9-26-16,-9-9-45 0,5 10-42 0,-5-10-15 0,6 9-23 15,-6-9 28-15,7 9-315 16,-7-9-40-16,8 7 32 0,-8-7 39 15</inkml:trace>
  <inkml:trace contextRef="#ctx0" brushRef="#br0" timeOffset="65439.78">15870 9997 716 0,'-7'-8'195'0,"7"8"4"0,-6-6-17 15,6 6 13-15,0 0-44 16,-10-9-16-16,10 9-30 0,0 0 13 0,-11-1-18 0,11 1 7 16,0 0-17-16,0 0 7 15,-21 9-12-15,21-9 4 0,-12 8-14 0,7 0 12 16,-1 1-31-16,0-2 18 0,2 3-18 16,-2 0 3-16,-1 3 5 0,3-2 5 0,0 0-10 0,1 2 8 15,0-2-13-15,-1 4-3 0,1-1-23 0,2-2 0 16,-1-1 3-16,2 1 5 15,-1-1-11-15,1-11 1 0,1 18 15 0,2-7-8 0,0-2 8 16,-3-9-31-16,7 16 0 16,0-10 6-16,-1 0-62 0,2-2-11 0,-8-4-60 0,19 5-9 15,-7-5-71-15,-12 0-36 16,26-4-12-16,-15 1-14 0,3 0-317 0,2-1-31 16,-1-3 70-16,1 0 61 0</inkml:trace>
  <inkml:trace contextRef="#ctx0" brushRef="#br0" timeOffset="65869.39">16086 10018 675 0,'0'0'205'0,"0"0"2"16,-11-3-22-16,11 3-19 16,0 0-5-16,0 0-2 0,0 0-13 0,-23 11-3 15,16-6-12-15,7-5 7 0,-13 12-36 0,7-6 6 0,2 3-18 16,-3-2 9-16,3 2-19 0,4-9-6 15,-6 15 3-15,5-6-6 0,1-9-25 0,-1 16 13 16,1-16-28-16,1 14 23 16,-1-14-6-16,6 14-12 0,-1-8-10 0,-5-6 20 0,13 10-18 15,-4-7-13-15,-1 1 1 16,3-1 12-16,-11-3-28 0,20 1 5 16,-9-1-7-16,-11 0 4 0,19-1-10 0,-8-3-2 15,-11 4-5-15,19-5 25 0,-10 2-46 0,0-2 18 16,-9 5-10-16,11-9 3 0,-8 2 4 0,-3 7 13 0,7-12-17 15,-7 12 15-15,1-15-6 0,-1 15 14 16,-1-16 7-16,-3 6-5 0,4 10 7 0,-6-19 4 16,1 10-19-16,0 0 21 15,-1 0-21-15,1 1 46 0,-2 0-38 0,0 1 29 0,1 0-9 16,6 7-22-16,-10-12-19 16,10 12 3-16,-8-10-25 0,8 10-24 0,-7-8-28 0,7 8 11 15,0 0-36-15,-6-7-8 0,6 7-49 0,0 0 3 16,0 0-31-16,0 0 16 15,0 0 10-15,0 0-34 0,0 0-306 0,0 0-27 0,30 0 47 16</inkml:trace>
  <inkml:trace contextRef="#ctx0" brushRef="#br0" timeOffset="66320.07">16284 10028 604 0,'7'8'276'0,"-7"-8"-28"16,4 9-7-16,-4-9-6 0,6 12-12 15,-6-12-31-15,3 11-2 0,-3-11 1 16,2 13-34-16,-2-13-4 0,0 11-15 0,0-11 8 0,2 14-7 16,-2-14-14-16,-2 11-23 0,2-11 3 15,-1 12-18-15,1-12-10 0,-1 13-8 0,1-13 8 16,0 0 5-16,-3 12-41 16,3-12 15-16,0 0 1 0,0 11-14 0,0-11 42 15,0 0-39-15,0 0-5 0,0 0 5 0,-3 11 0 0,3-11-5 16,0 0-6-16,0 0-4 0,0 0 8 15,0 0-21-15,0 0 2 0,0 0 0 0,0 0 1 16,0 0-34-16,13-34 16 16,-9 26-24-16,0-1 6 0,2 1-29 0,2-1 19 0,-2 0 4 15,1 0-2-15,0 1 0 16,1 0-8-16,-2 1 3 0,1-1 26 0,1 2-16 16,-8 6-5-16,12-10-16 0,-6 6 29 15,-6 4 3-15,10-4-11 0,-10 4 0 0,0 0 7 16,0 0 9-16,19 5 4 0,-19-5-17 0,8 9 2 0,-8-9 11 15,7 9-9-15,-3-3-1 0,-4-6-4 16,5 12 11-16,-5-12 3 0,5 12-9 0,-3-6 6 16,-2-6 3-16,3 13 7 15,-3-13-10-15,3 11-8 0,-3-11-5 0,3 10-10 0,-3-10-59 16,3 7-21-16,-3-7-71 16,7 8-49-16,-7-8-23 0,0 0-35 0,11 4-375 0,-11-4 29 15,13 0 41-15,-13 0 46 0</inkml:trace>
  <inkml:trace contextRef="#ctx0" brushRef="#br0" timeOffset="66849.25">16726 9972 975 0,'6'-11'333'0,"-6"11"-34"16,0 0-17-16,4-10-24 15,-4 10-12-15,0 0-34 0,0 0 1 0,0-9-16 0,0 9-28 16,0 0-11-16,0 0-1 0,0 0-29 0,0 0-3 15,0 0-20-15,-20-2 15 16,20 2-30-16,0 0 5 0,0 0-31 0,-18 10 7 0,18-10-22 16,-8 8-1-16,8-8 6 0,-9 7 8 15,9-7-29-15,-6 9 10 0,6-9-20 0,-4 10 8 16,4-10 13-16,-3 10-31 16,3-10-11-16,-2 10 29 0,2-10-11 0,-2 11 24 0,2-11-34 15,0 0 0-15,4 17 18 0,-4-17-20 0,4 10-5 16,-4-10-1-16,6 9 1 0,-2-2 4 15,-4-7-9-15,8 10-11 0,-5-4 18 0,-3-6-2 0,11 12-1 16,-7-8 11 0,-4-4-15-16,7 10 9 0,-3-3 6 0,-4-7-13 0,6 10 5 15,-6-10-10-15,7 9 15 0,-7-9-15 16,4 10-15-16,-4-10 9 0,0 12 4 16,0-12 4-16,-1 13 11 0,1-13-8 15,-6 13-82-15,6-13 10 0,-10 12 6 0,5-5 4 0,-1 0 3 16,0 1 42-16,6-8-30 0,-14 10 14 0,7-3 8 15,0-1 7-15,-1-2-26 0,8-4 31 16,-10 8 11-16,10-8-21 0,-10 6-5 0,10-6-13 0,-8 5 5 16,8-5 0-1,0 0-13-15,-9 6 6 0,9-6-16 0,0 0 3 0,0 0-26 16,0 0-5-16,0 0-5 0,0 0-13 16,0 0-3-16,0 0-66 0,0 0-33 0,0 0-13 15,0 0-13-15,20-29-16 0,-13 21 50 0,-1-2-124 0,6-3-209 16,-2 1 28-16,-1-2 35 15</inkml:trace>
  <inkml:trace contextRef="#ctx0" brushRef="#br0" timeOffset="67169.35">16871 9845 342 0,'8'-14'149'15,"-1"0"40"-15,-3 3 3 16,2 0 0-16,-2 4 5 0,-4 7 3 0,7-15 10 16,-4 10-15-16,-3 5-1 0,7-12 1 15,-7 12-34-15,4-11 0 0,-4 11-33 0,5-6 5 16,-5 6-41-16,0 0-10 0,0 0 18 0,0 0-36 15,0 0-2-15,0 0-4 0,0 0-6 16,0 0-6-16,0 0-18 0,0 35 23 0,-2-23 3 16,1 3-21-16,-2 3-2 0,0-2 5 15,-2 3-11-15,3-1-9 0,-2 2-6 0,2-3 5 0,-2 2 6 16,1 0-6-16,0-2 3 16,1 2-3-16,-1-1-7 0,1 0 7 0,1 1 1 15,-2-3 2-15,1 2 5 0,0-2 0 0,2-1-28 0,0-1 25 16,0 0-20-16,0-2 5 15,0-1 3-15,0 0-11 0,0-11-15 0,4 17 16 0,-1-9-3 16,0 0-21-16,-3-8-15 16,10 11-36-16,-6-7-38 0,-4-4-23 0,13 5-62 15,-13-5-43-15,14 4-39 0,-14-4 16 16,15-3-353-16,-15 3 25 0,17-5 72 0,-7 2 20 16</inkml:trace>
  <inkml:trace contextRef="#ctx0" brushRef="#br0" timeOffset="73839.64">14220 9982 657 0,'0'0'228'0,"0"0"-18"0,9-8-23 0,-9 8 2 0,0 0-4 16,9-6 1-16,-9 6-6 15,0 0-6-15,6-7-8 0,-6 7 8 0,0 0-18 0,0 0-25 16,7-5-11-16,-7 5 8 0,0 0 0 0,0 0-18 0,0 0-13 15,0 0 3 1,0 0-13-16,6-8 11 0,-6 8-29 0,0 0-10 0,0 0-16 16,0 0 8-16,0 0-7 0,0 0-8 15,0 0 7-15,0 0 8 0,0 0-15 0,0 0 3 16,-25 21-14-16,18-14-4 16,-4 3 4-16,-1 1 3 0,1 0 6 0,-1 0-19 0,-2 3 0 15,1 1 21-15,-1-2-38 0,-1 2 12 0,2-3 15 16,2 0-9-16,1-1-3 0,-4 1-6 15,5-1-4-15,1 0-3 0,-3 0-5 0,3-3 15 16,1 1-15-16,1-3 13 16,1 1-26-16,-3-1 10 0,8-6 3 0,-9 9 7 0,9-9-14 15,-6 9 9-15,6-9-2 0,-6 7-8 16,6-7-10-16,0 0 13 16,-8 9 7-16,8-9-10 0,0 0 6 0,0 0 9 15,0 0-12-15,-3 9-3 0,3-9 18 0,0 0-7 0,0 0-3 16,0 0-5-16,0 0 20 0,0 0-10 0,14 10-10 15,-14-10 15-15,8 5-23 0,-8-5 5 16,10 7 5-16,-10-7 18 0,13 8-17 0,-5-1-3 16,0-1-1-16,3 1 16 15,-2 0-7-15,2 0 2 0,3 1 0 0,-1 0-15 0,1 1 17 16,-1-1-10-16,4-1-38 0,-3-1-15 16,3 2-67-16,-1-2-61 0,0 2-85 0,2-3-13 15,-2-1-468-15,3 2 61 0,-4-3 59 0,-2 1 85 0,1-3 48 16</inkml:trace>
  <inkml:trace contextRef="#ctx0" brushRef="#br0" timeOffset="75340.03">16828 9924 709 0,'0'0'225'16,"0"0"5"-16,0 0 3 0,0 0-41 0,0 0 0 0,0 0-10 15,0 0-13-15,0 0 2 16,0 0-10-16,0 0-4 0,0 0-9 0,0 0-12 0,0 0-21 16,0 0 8-16,0 0-13 0,0 0 2 15,0 0-19-15,0 0-24 0,0 0 10 16,0 0-17-16,0 0 2 0,0 0 10 0,0 0-31 0,-10-15 6 15,10 15 0-15,0 0-1 0,0 0 16 16,0 0-10-16,0 0-21 0,0 0-2 0,0 0-11 16,0 0 19-16,0 0-24 15,0 0-5-15,0 0 6 0,17-2 9 0,-17 2-2 16,17-1-20-16,-17 1-31 0,20-2 2 16,-8 1-43-16,3-1-44 0,2 0-58 0,1 1-59 0,2 0-49 15,2-2-443-15,0-1-15 0,0 2 145 0,1-1 14 16,2-3 135-16</inkml:trace>
  <inkml:trace contextRef="#ctx0" brushRef="#br0" timeOffset="76469.7">17273 10323 565 0,'0'0'238'0,"0"0"8"16,0 0-46-16,0 0 4 0,0 0-12 16,0 0-25-16,0 0-6 0,0 0-10 0,0 0 5 0,0 0-28 15,0 0-10-15,0 0-8 16,0 0 0-16,0 0-10 0,0 0-16 0,0 0-9 15,0 0-6-15,0 0-28 0,0 0 15 0,0 0-5 0,0 0-10 16,0 0-5-16,0 0-5 0,0 0 12 16,0 0-7-16,0 0-16 0,-15 22 11 0,12-14-10 15,3-8 25-15,-10 16-31 16,6-6 3-16,0 0-23 0,-1 0-26 0,0 1-30 16,0-1-34-16,-3 5-38 0,1-1-69 15,0 1-34-15,0 0-12 0,-6 4-90 0,6-6-289 0,-2 1 38 16,0-1 54-16</inkml:trace>
  <inkml:trace contextRef="#ctx0" brushRef="#br0" timeOffset="97300">6202 10222 383 0,'0'0'146'16,"0"0"-7"-16,0 0-6 0,0 0-10 0,0 0-11 16,0 0-12-16,0 0 28 15,0 0-28-15,0 0 7 0,0 0-27 0,0 0 14 0,6-16-4 16,-6 16 10-16,0 0-31 0,0 0 20 0,0 0-9 15,0 0-6-15,0 0-15 0,0 0 20 16,0 0-20-16,0 0 21 0,0 0-37 0,0 0 8 16,0 0-5-16,0 0 0 15,0 0-2-15,0 0-8 0,0 0-11 0,0 0 16 0,0 0-25 16,0 0 4-16,0 0-15 0,0 0 16 16,0 0 2-16,0 0-3 0,0 0-20 0,0 0 16 15,0 0-4-15,0 0-19 0,0 0-1 0,0 0 31 0,-13 29-8 16,13-29-2-16,0 19-20 15,2-8 22-15,-2 0-13 0,2 1 9 0,-2 0-11 16,1 1-5-16,-1-1 20 0,2 1 3 16,-1-1-21-16,1-1 3 0,-1 1 11 0,-1-12 6 15,2 20-9-15,-2-12-5 16,0-8-8-16,1 16 15 0,-1-16-26 0,4 12 32 0,-4-12-24 16,2 13 29-16,-2-13-19 0,3 7 29 15,-3-7-8-15,0 0-13 0,0 0-5 0,0 0-7 16,0 0 15-16,4 8 25 0,-4-8-33 0,0 0 10 0,0 0-7 15,0 0 2-15,0 0 1 16,0 0-9-16,-2-33-2 0,2 33 10 0,-1-15-12 16,1 15 7-16,-3-17-15 15,2 7 5-15,1 10-1 0,0-21-4 0,0 11-3 0,0 10 11 16,0-18-14-16,0 18 11 16,0-18-23-16,1 10 44 0,-1 8-22 0,4-17-4 0,-2 10-10 15,-2 7 25-15,5-14-33 0,-5 14 30 0,7-12 3 16,-2 6 0-16,-5 6-17 0,8-8 9 15,-8 8-12-15,11-8 17 0,-11 8 3 0,10-3-28 0,-10 3 0 16,13-3 16-16,-13 3 35 16,13-1-15-16,-13 1-18 0,0 0 12 0,18 3-9 15,-18-3 2-15,14 4-8 0,-14-4 18 16,13 7-17-16,-7-5-9 0,-6-2 14 0,15 9 7 16,-8-4-13-16,0 0 11 15,2 1-21-15,-4 0 33 0,-5-6-25 0,12 15 2 0,-6-6 16 16,-2 0-1-16,1 1-9 0,1-2 22 0,-3 4-17 15,0-1-11-15,0-1 13 0,-1 3 3 16,0-3-23-16,1 1 12 0,-3 0-12 0,2 0 12 0,-2-11-15 16,-2 21-46-16,2-10-53 15,-2-1-45-15,2-10-60 0,-3 17 66 0,2-8-495 16,1-9 86-16,-1 16 45 0,1-16 62 16</inkml:trace>
  <inkml:trace contextRef="#ctx0" brushRef="#br0" timeOffset="97669.33">6558 10394 749 0,'0'0'315'0,"0"0"-33"0,0 0-1 15,0 0-35-15,4-9 10 0,-4 9-43 0,0 0-21 16,0 0-31-16,0 0-15 16,0 0-23-16,0 0 2 0,0 0-10 0,0 0-12 0,0 0-9 15,0 0-9-15,0 0-26 0,0 0 30 0,0 0-30 16,0 0-5-16,0 0-11 0,0 37-2 15,1-30-2-15,-1-7 4 0,1 21-2 0,-1-8-18 0,0 0-20 16,2 1-36 0,-2 1-52-16,2 3-84 0,-1-1-115 0,-2 1-10 0,2-1-410 15,4 0 64-15,-3-1 66 0,4-4 45 16,-2 0 76-16</inkml:trace>
  <inkml:trace contextRef="#ctx0" brushRef="#br0" timeOffset="99109.24">9499 10139 645 0,'0'0'227'0,"0"0"-7"15,0 0-45-15,0 0 19 0,0 0-17 16,0 0-26-16,0 0-31 0,0 0 21 0,0 0-34 16,0 0 19-16,0 0-49 15,0 0 22-15,0 0-9 0,0 0 2 0,10 24-30 16,-10-24 12-16,3 15-36 0,-3-8 16 0,0-7 2 0,0 19-5 15,4-9-7-15,-3 0-1 0,-1-10-2 16,4 20 21-16,-4-10-31 0,0-10 4 0,2 19-17 16,-2-10 10-16,0-9-15 15,1 16 41-15,-1-16-34 0,0 15 9 0,0-15-17 0,0 12 19 16,0-12-23-16,0 10 17 16,0-10-14-16,0 0 17 0,0 13 0 0,0-13-5 0,0 0-10 15,0 0 15-15,0 0-13 0,0 11-4 0,0-11-9 0,0 0 13 16,0 0 21-1,0 0-18-15,0 0-13 0,0 0 16 0,0 0-13 16,0 0-3-16,2-36-13 0,-2 36 8 0,0-19 26 16,2 9-16-16,-2 10-5 0,2-19 13 0,0 9-13 15,0 1-10-15,1-2-5 16,1 1 17-16,1 0-9 0,-1 2 12 0,-4 8-7 0,10-17-6 16,-4 10-5-16,1 0 16 15,-3 2-23-15,-4 5 9 0,12-11 9 0,-12 11 2 0,11-5-30 16,-11 5 25-16,11-2-21 0,-11 2 29 0,0 0-39 0,16 2 28 15,-16-2 37 1,12 7-39-16,-7-1-18 0,3 0 5 0,-4 0 2 0,3 2 16 16,-3 1-5-16,2-1-2 0,-1 1 4 15,0 1-7-15,1 1 5 0,-3 0 5 0,1-2 0 16,-2 0-3-16,0 1-7 16,2-1-11-16,2 1-25 0,-6-10-13 0,4 16-58 15,-3-9-37-15,-1-7-46 0,2 14-84 0,-2-14 16 0,4 11-354 16,-4-11 23-16,4 10 46 0,-4-10 100 15</inkml:trace>
  <inkml:trace contextRef="#ctx0" brushRef="#br0" timeOffset="99619.93">9872 10293 883 0,'2'-11'289'0,"-2"11"-2"15,0 0-26-15,0 0-28 0,0 0-11 0,4-9-22 0,-4 9-6 16,0 0-20-16,0 0-2 0,10-6-29 16,-10 6-12-16,0 0-11 0,10-6 0 0,-10 6-38 15,0 0 3-15,9-3-13 0,-9 3-3 0,0 0-16 0,14 0 4 16,-14 0-19-16,0 0-5 15,0 0 1-15,15 6-14 0,-15-6-12 0,7 6 2 16,-7-6-10-16,9 8-3 0,-4-2-2 16,-5-6 16-16,6 11-27 0,-6-11 26 0,3 14-38 0,-3-6 5 15,0-8 8 1,0 17-11-16,0-6 11 0,0-11 5 0,-5 23-13 0,1-12-13 16,-1 0 0-16,-2 3 3 0,1 0-8 15,-1-2 8-15,1 1 2 0,-1-1 15 0,-1 0-17 16,0-1 10-16,1-3 13 0,-1 1-3 15,0-1-5-15,4 0 18 0,-1 0-7 0,5-8-1 16,-11 13-5-16,6-9 13 0,5-4 21 0,-8 9-9 16,8-9-1-16,-5 8 12 0,5-8-8 15,0 0 11-15,-4 7 7 0,4-7-13 0,0 0 3 0,0 0 8 16,0 0-21-16,0 0 24 16,0 0-22-16,22 3 9 0,-22-3-13 0,18-3 2 15,-18 3-3-15,27-3-4 0,-16 0-34 0,5 2-2 0,-5-2-41 16,5 2-23-16,-1 0-80 15,0 1-74-15,0 0-25 0,-15 0-236 0,27 0-123 0,-14 0 51 16,1 0 24-16,-1-1 55 16</inkml:trace>
  <inkml:trace contextRef="#ctx0" brushRef="#br0" timeOffset="102419.97">12873 10320 609 0,'3'-10'225'0,"-3"10"-25"0,0 0-19 0,0 0-9 16,0 0-6-16,0 0-17 15,5-9 2-15,-5 9-13 0,0 0 5 0,0 0-2 16,0 0-21-16,0 0-17 0,0 0 9 0,0 0-9 0,0 0-14 15,2-12-14-15,-2 12 4 0,0 0-2 16,0 0 25-16,0 0-35 0,3-10-3 0,-3 10-11 16,0 0 9-16,0 0-11 15,4-9 10-15,-4 9 11 0,0 0-23 0,0 0-19 0,4-10 14 16,-4 10 0-16,0 0 14 16,0 0-14-16,5-9-13 0,-5 9 7 0,0 0-12 0,0 0-8 15,0 0 12-15,6-6-20 0,-6 6 3 0,0 0-13 0,0 0 8 16,0 0 10-1,0 0-31-15,0 0-2 0,0 0-13 0,20 12-11 0,-20-12-12 16,5 10-8-16,-5-10 8 0,1 14-34 16,-1-14-22-16,-3 17-67 0,0-6-113 0,3-11 6 15,-11 21-400-15,2-6 77 16,-2 3 12-16,0-2 127 0,-2 0-9 0</inkml:trace>
  <inkml:trace contextRef="#ctx0" brushRef="#br0" timeOffset="104249.39">17391 9924 665 0,'0'0'266'15,"0"0"-41"-15,0 0 8 0,0 0-25 0,-5-17-6 0,5 17-10 16,0 0-10-16,0 0-21 15,0 0-10-15,0 0 15 0,0 0-48 0,0 0-18 16,0 0 0-16,0 0-21 0,0 0-7 16,0 0-8-16,0 0-5 0,0 0 7 0,0 0-17 0,0 0-1 15,9 21-4 1,-9-21 2-16,1 15 8 0,-1-15-31 0,0 16 15 0,0-7-10 16,0-9-2-16,0 18-8 0,0-18 7 0,0 18-9 0,0-9 25 15,0-9-31-15,-1 15-2 16,1-15 10-16,-3 12-16 0,3-12-9 15,-1 13 45-15,1-13-43 0,0 11 30 0,0-11-25 16,0 0-2-16,-3 12-1 0,3-12 3 0,0 0-10 16,-5 8 7-16,5-8-12 0,0 0 7 15,0 0-9-15,0 0 17 0,0 0-29 0,0 0 1 0,0 0-8 16,0 0 13 0,0 0-28-16,-2-30 0 0,2 30-13 0,4-18 13 0,-1 8-8 15,0 1 13-15,1-2-13 0,0 0 0 0,2 1-7 0,1 0 35 16,-2 2-18-16,1-1 13 15,0 2-20-15,0 0 23 0,-6 7-13 0,14-11 25 0,-7 6-12 16,-7 5 7-16,12-6 3 16,-12 6-2-16,12-4-6 0,-12 4 36 0,13 0-18 15,-13 0 26-15,0 0-18 0,19 7 10 16,-13-3-10-16,2 1 8 0,-8-5 4 0,9 11 26 16,-5-5-35-16,2 2 7 15,-2 0-15-15,-4-8 28 0,6 15-11 0,-3-7 11 0,-3-8-7 16,3 14-9-16,-1-7-22 0,-2-7-14 0,1 13-25 0,-1-13-30 15,2 12-34-15,-2-12-61 16,-2 13-16-16,2-13 6 0,0 0-418 0,0 14 51 0,0-14 100 16</inkml:trace>
  <inkml:trace contextRef="#ctx0" brushRef="#br0" timeOffset="104790.26">17681 9961 522 0,'0'0'210'0,"0"0"-26"0,0 0 18 15,0 0-30-15,0 0 2 0,0 0-36 0,0 0 38 0,0 0-60 16,0 29 7-16,0-29-11 15,0 13 8-15,0-13-30 0,-1 14 5 0,1-14-31 16,-2 14 5-16,2-14-8 0,2 12-2 0,-2-12-15 0,0 14 15 16,0-14-3-16,2 12 5 15,-2-12-25-15,5 10 0 0,-5-10-21 0,5 9 6 0,-5-9-8 16,7 6-21-16,-7-6-13 16,0 0-9-16,10 4-21 0,-10-4-8 0,0 0-10 15,18 0 25-15,-18 0-23 0,0 0-12 0,17-8-8 0,-17 8 31 16,13-6-6-16,-13 6 29 0,10-10-16 15,-6 6 42-15,-4 4-26 0,11-10 9 0,-11 10 12 16,9-9 22-16,-9 9-5 16,8-6 0-16,-8 6 5 0,6-6 24 0,-6 6-24 0,0 0 26 15,7-7-26-15,-7 7 33 16,0 0-30-16,0 0-10 0,0 0 28 0,0 0-8 16,0 0 5-16,0 0-5 0,0 0-10 15,0 0 5-15,0 0 10 0,0 0-5 0,0 0-10 16,1 26 20-16,-1-26-8 0,-1 14-7 0,1-14 3 0,-2 16-1 15,2-16-7-15,0 18-8 0,0-18-25 16,-1 16-3-16,2-5-21 0,-1-11-28 0,0 16-56 16,0-7-38-16,0-9-31 15,2 14-218-15,-2-14-153 0,3 12 56 0,-3-12 62 0</inkml:trace>
  <inkml:trace contextRef="#ctx0" brushRef="#br0" timeOffset="105349.95">17918 9684 770 0,'0'0'230'16,"0"0"-10"-16,0 0-17 0,0 0-29 15,0 0 10-15,0 0-23 0,0 0-12 0,0 0-26 16,25 19-8-16,-20-12 3 16,-1 3-6-16,1 1-32 0,1 1-1 0,0 1-13 0,-1 0 11 15,3 1-18-15,-1 0 20 0,-1-1-17 0,2 0-11 16,-3 2-13-16,3-2-2 0,0 0-15 15,-1-1 2-15,1 0-8 0,0 0-17 0,0-1-16 0,-1 1 28 16,0-1-31 0,0-2-2-16,-1-1-10 0,1 1 10 0,0 0-5 0,-1-2 7 15,-1 1 29-15,4-2-18 0,-9-6-18 16,7 11-8-16,-7-11 10 0,8 9-10 16,-5-4-10-16,-3-5 29 0,0 0-22 15,6 11 26-15,-6-11-10 0,3 9 10 0,-3-9-4 16,0 0 19-16,0 0-7 0,0 0 2 0,-5 16-7 15,5-16 8-15,-4 9-11 0,4-9 3 0,-7 9 4 16,7-9 19-16,-10 13-8 0,2-7 13 0,1 1-7 0,-1 2 19 16,0 1-14-1,-3 1 2-15,1 0-13 0,0 2 2 0,-1-2 4 0,1 2-9 16,1 0 3-16,-2 0 13 0,2-1-20 16,1 1 7-16,-1-1-15 0,1 1-3 0,1-2-51 15,1-1-16-15,0 1-86 0,0-2-13 0,3 0-31 0,-1 0-381 16,-1-2 22-16,5-7 60 15,-4 11 56-15</inkml:trace>
  <inkml:trace contextRef="#ctx0" brushRef="#br0" timeOffset="115199.46">13038 10047 430 0,'0'0'171'0,"0"0"-10"0,-6-9-15 0,6 9 8 16,0 0-21-16,0 0 18 15,0 0-36-15,-5-10 8 0,5 10-23 0,0 0-6 0,0 0 1 16,0 0-23-16,0 0 15 16,-4-9-26-16,4 9 8 0,0 0-17 0,0 0-19 0,0 0 16 15,0 0 9-15,0 0-37 16,0 0 2-16,0 0 3 0,0 0 17 0,0 0-28 0,-3 32-7 16,3-32 36-16,2 14-21 0,-1-4-8 0,-1-10 0 15,1 17-12-15,1-8 10 16,-1 1-11-16,0 2 3 0,-1-12 8 0,2 19 10 0,0-10 3 15,-2-9-1-15,4 18-32 0,-3-9 22 16,-1-9-7-16,1 15-11 0,-1-15 6 0,2 14-8 16,-2-14 5-16,3 12 7 15,-3-12-9-15,3 10 4 0,-3-10 1 0,1 9-3 0,-1-9 8 16,0 0-14-16,1 10-4 16,-1-10 5-16,0 0 3 0,0 0 7 0,0 0-21 0,0 0 16 15,0 0-7-15,0 0 9 0,0 0 14 0,0 0-6 16,0 0-18-16,0 0 16 15,0 0-11-15,0 0 13 0,0 0-15 0,3-31 5 0,-3 31 3 16,-1-17-29-16,1 17 24 16,-2-16-1-16,2 16-5 0,-1-17-4 0,2 8-14 15,-1 9 13-15,-1-18-17 0,1 18 27 16,0-17-7-16,0 17 0 0,1-16 4 0,-1 16 1 16,2-15-13-16,-2 15 6 0,1-16-14 15,-1 16 0-15,2-11-4 0,-2 11 27 0,4-11 1 0,-4 11 2 16,2-11-6-16,-2 11-9 0,6-8 10 0,-6 8 2 15,7-7 3-15,-7 7 8 16,0 0-13-16,12-9-5 0,-12 9-6 0,11-4 34 0,-11 4-25 16,10-2 17-16,-10 2 8 15,13-2-18-15,-13 2 7 0,0 0-7 0,17 2 0 0,-17-2-2 16,11 2-11-16,-11-2 16 16,11 4-8-16,-11-4 17 0,10 5-4 0,-10-5 2 15,10 8-15-15,-5-4 0 0,-5-4-5 0,12 12 28 0,-8-6-34 16,0 1 24-16,-4-7-3 15,9 17-13-15,-5-9 14 0,2 1-12 0,-3 2 17 0,1 0 7 16,-1 0-8-16,-2 0-2 16,2 1-6-16,-2 1 44 0,2-1-38 0,-3 1 0 0,3-1 12 15,0 1 0-15,-3-2-30 16,0 0 20-16,0 1-38 0,1-2-10 0,-1-10-44 0,3 20 44 16,-3-12-108-16,0-8 0 15,1 18-31-15,-1-18-30 0,2 15-320 0,-2-15 25 16,1 13-13-16</inkml:trace>
  <inkml:trace contextRef="#ctx0" brushRef="#br0" timeOffset="115640.11">13395 10254 652 0,'0'0'261'16,"0"0"-10"-16,0 0-3 0,0 0-38 0,0 0 0 0,0 0-33 15,0 0-3-15,0 0-33 0,0 0 2 16,0 0 0-16,0 0-27 0,0 0-24 0,0 0 2 15,0 0-1-15,0 0-6 16,0 0-26-16,0 0 11 0,0 0-6 0,0 0-2 0,1 32 3 16,-1-32-11-16,0 17-5 15,0-17-7-15,-1 19-8 0,1-8 10 0,0 0-8 0,-2 0-7 16,2-11-6-16,-1 24 39 16,1-11-15-16,-1-2-46 0,-1 1 17 0,2 1-10 15,-1-2 6-15,-1 0 9 0,2-11-30 0,-1 20-10 0,-1-11-41 16,2-9-29-16,-1 15-46 15,1-15-45-15,0 13-44 0,0-13-39 0,0 0-79 0,1 13-345 16,-1-13 84-16,0 0 49 16,5 6 81-16</inkml:trace>
  <inkml:trace contextRef="#ctx0" brushRef="#br0" timeOffset="116390.15">13273 9845 506 0,'0'0'220'0,"-4"-9"-15"15,4 9 0-15,0 0-13 0,0 0-3 0,0 0-17 16,0 0-13-16,0 0-3 0,0 0-15 0,0 0-16 0,0 0-7 15,0 0-1-15,0 0 4 16,0 0-34-16,0 0 10 0,0 0-18 0,21 27-7 16,-17-22-16-16,-4-5 1 0,10 13 2 15,-3-8 2-15,-1 3-35 0,1-1 22 0,0 1-20 0,2 1 6 16,-1-2 1 0,2 3 9-16,-1-2-6 0,4 0-4 0,-1 1-14 0,0 0 31 15,1 1-22-15,0-3 4 0,3 2-20 0,-4 0 10 0,4-2 30 16,-2 1-19-16,0 1-22 15,0-2 4-15,2 1-16 0,-3-2 23 16,0 2-13-16,0-2 8 0,-3 0-8 0,1 0-2 16,-2 0 7-16,-2-2-4 0,2 3-11 0,-9-7 5 15,14 8 5-15,-9-4 10 0,-5-4-7 16,10 7-10-16,-3-3-3 0,-7-4-3 0,7 8 36 16,-7-8-30-16,6 8 2 0,-6-8-10 0,0 0 10 0,9 8 8 15,-9-8-11-15,5 8 14 16,-5-8-19-16,0 0 1 0,3 11 32 0,-3-11-37 15,3 9 9-15,-3-9-2 0,0 0-5 16,0 15 23-16,0-15-23 0,0 11 5 0,0-11 3 0,-2 15-1 16,2-15 19-1,-3 17-21-15,0-6 10 0,0 1 10 0,1 0-27 0,-1 1 25 16,1 0-24-16,-1 1 12 0,-2 3-1 16,1-2-5-16,0 1 23 0,-2 0-21 0,2-1 8 15,0 1 8-15,0 0-18 0,-1-1 11 0,1 1 7 0,1-1-21 16,0-4-15-16,-1 1-2 15,2-2-29-15,2-10-48 0,0 18-75 0,0-18-63 16,4 14-1-16,1-10-22 0,-5-4-449 16,10 7 78-16,-10-7 47 0,14-1 60 0,-14 1 100 15</inkml:trace>
  <inkml:trace contextRef="#ctx0" brushRef="#br0" timeOffset="118509.24">17747 10098 473 0,'0'0'161'0,"-14"-16"-12"16,14 16 2 0,0 0-18-16,0 0 3 0,0 0 4 0,0 0-17 0,0 0-2 15,0 0-9-15,-5-10 6 0,5 10 2 0,0 0-20 0,0 0 2 16,0 0 19-16,0 0-24 15,0 0-13-15,0 0-12 0,0 0-3 0,0 0 11 0,0 0-11 16,0 0-5-16,-1-13 25 16,1 13-40-16,0 0 20 0,0 0-15 0,0 0-6 15,0 0-2-15,0 0-7 0,0 0 4 16,0 0 3-16,0 0-7 0,0 0 15 0,-4-10 15 0,4 10-36 16,0 0 21-1,0 0-13-15,0 0-5 0,0 0 12 0,0 0-2 0,0 0 16 16,0 0-26-16,0 0-11 0,0 0 14 0,0 0-1 0,0 0 8 15,0 0-13-15,0 0-23 16,3-17 31-16,-3 17 8 0,0 0-21 0,0 0 0 0,0 0 8 16,0 0-2-16,0 0-22 15,0 0-4-15,7-7 12 0,-7 7-2 0,0 0 5 16,0 0-15-16,11-3 7 0,-11 3 1 16,0 0 9-16,14-4-9 0,-14 4-14 0,9-3 3 0,-9 3 31 15,0 0-43-15,14-2 12 0,-14 2-16 0,0 0 19 16,0 0 8-16,17-2-6 15,-17 2-15-15,0 0 20 0,0 0-20 0,18 2 7 0,-18-2 9 16,0 0-6-16,13 5-3 16,-13-5 6-16,7 4-18 0,-7-4 17 0,8 4-19 0,-8-4 4 15,7 7-12-15,-7-7 12 16,8 7 28-16,-8-7-32 0,4 10-4 0,-4-10 11 16,7 11-26-16,-7-11 21 0,4 13-18 0,-4-13 20 0,1 14-7 15,-1-14 23-15,0 15-24 16,0-15-2-16,-1 15 8 0,1-15 18 0,-4 16-21 0,1-6 15 15,-1-3 6-15,0 2-13 16,-1 0-15-16,0 0 20 0,-1-1-8 0,-2 1 21 16,2-1-18-16,-1-1-8 0,0 0 8 15,7-7 5-15,-14 12 0 0,8-6-3 0,-1 1-28 0,7-7 34 16,-14 11-11-16,10-7 11 16,4-4-21-16,-9 7 13 0,9-7-3 0,-9 6 11 15,9-6-11-15,-5 6-2 0,5-6-3 0,0 0 8 0,-9 7 7 16,9-7 9-16,0 0 14 15,0 0-25-15,0 0 0 0,0 0 3 0,0 0-6 0,0 0 21 16,0 0-13-16,0 0 18 16,0 0-35-16,0 0 9 0,0 0 29 0,0 0-34 15,26 1 3-15,-26-1 7 0,0 0-2 16,0 0-5-16,21-3-8 0,-21 3 21 0,0 0 2 0,16 0-25 16,-16 0 15-1,11 1 3-15,-11-1-6 0,0 0 13 0,14 3-15 0,-14-3-8 16,10 8 13-16,-3-4 0 0,-7-4-13 0,7 9 16 0,-7-9-8 15,7 11 18-15,-4-4-13 16,-3-7 7-16,3 14-12 0,0-7 10 0,-3-7-10 0,1 16 5 16,-1-7-2-16,0-9 12 15,-1 19-20-15,-2-10 17 0,3 2-7 0,-4-2 6 16,4-9 9-16,-6 20-10 0,3-10-5 16,0-1 20-16,-1-1-20 0,0 1 0 0,-1 0 26 0,5-9-23 15,-9 15 15-15,3-8-16 0,0-1 13 0,0 1-32 16,6-7 19-16,-12 10-12 15,6-6 7-15,6-4 6 0,-13 8 5 0,5-5-21 0,8-3 13 16,-13 5-8-16,13-5 0 16,-15 3 21-16,15-3-8 0,-14 3-7 0,14-3 2 0,-17 0 5 15,17 0-8-15,-13 1-2 16,13-1 3-16,0 0 22 0,-20-1-33 0,20 1 29 16,0 0-11-16,-15-1 0 0,15 1-10 15,0 0 2-15,-14-2-4 0,14 2 9 0,0 0-38 0,0 0 8 16,-13-2-21-16,13 2-9 0,0 0-19 0,0 0-72 15,0 0-40-15,-12-4-3 16,12 4-10-16,0 0-64 0,0 0-1 0,0 0-434 16,0 0 74-16,0 0 64 0,0 0 38 15</inkml:trace>
  <inkml:trace contextRef="#ctx0" brushRef="#br0" timeOffset="125439.95">18531 9909 888 0,'5'-9'279'0,"-5"9"-41"0,0 0-10 0,0 0-6 0,0 0-25 15,0 0-7-15,3-8-14 16,-3 8-14-16,0 0-24 0,0 0-15 0,0 0-6 0,0 0-12 16,0 0-12-16,0 0-6 15,0 0-23-15,0 0 12 0,0 0-24 0,0 0 1 16,0 0-12-16,18 18 8 0,-14-10-21 16,0 0 16-16,2 2-9 0,-2 1-6 0,3 0-4 15,2 0 14-15,-2 2-16 0,0-2 28 0,3 0-41 0,-3 2 13 16,0-2-5-16,3 0-10 15,-2 1 12-15,1 0-4 0,-2-2-14 0,3 1-12 0,-2-3-11 16,-1 0-2-16,1 0-12 16,0-1-50-16,-1 1-28 0,0-2-45 0,0 0-1 0,0-1-56 15,0 2-10-15,-7-7-18 16,10 6 20-16,-10-6-59 0,7 5-304 0,-7-5 31 16,0 0 12-16,0 0 98 0</inkml:trace>
  <inkml:trace contextRef="#ctx0" brushRef="#br0" timeOffset="125940.13">18779 9926 770 0,'0'0'238'0,"0"0"-10"0,0 0-11 15,0 0-14-15,0 0-9 0,0 0-10 0,-23 19-15 0,19-11-15 16,0 0 20-16,-1 3-18 0,1-1-15 15,-2 1-11-15,0 2 1 0,1-1-31 16,0 3-8-16,-1-3-8 0,0 2 4 16,-1 0-7-16,3-3-11 0,-2 2-19 0,2-3 5 0,-2 2-2 15,1 0-13-15,-1-3-5 16,2 0 5-16,0 0-8 0,-1 0-20 0,1-2-29 0,4-7-12 16,-7 14-23-16,3-8-26 15,4-6-28-15,-9 10-25 0,9-10-19 0,-10 7-22 16,10-7-26-16,-8 4 7 0,8-4 16 0,-14 3 21 0,14-3 12 15,0 0-10-15,-19-1 51 0,19 1 0 16,-15-3 13-16,15 3 10 0,-17-5 39 0,7 2 40 16,10 3 27-16,-17-8 17 15,9 3 23-15,8 5 46 0,-13-7 0 0,6 4 11 0,7 3 17 16,-11-5 21-16,11 5-31 16,-10-5 18-16,10 5-13 0,0 0-2 0,-10-6 17 15,10 6-22-15,0 0-1 0,-9-7-12 16,9 7-5-16,0 0 5 0,0 0-24 0,0 0-20 15,-2-11 8-15,2 11-10 0,0 0-8 0,0 0-10 0,21-14 0 16,-13 11 10-16,5-3-16 0,0 2-32 16,5-3-11-16,-1 1-34 0,3 0-32 0,4 0-23 15,-2-2-42-15,2 1-17 16,0 0-82-16,2 0-21 0,-1-1-41 0,-2 2-476 0,1-1 88 16,0-1 58-16,-2 2 23 15,0-3 118-15</inkml:trace>
  <inkml:trace contextRef="#ctx0" brushRef="#br0" timeOffset="126689.96">19597 9685 662 0,'6'-7'249'16,"-6"7"-24"-16,0 0-7 15,0 0-32-15,0 0-9 0,0 0-3 0,0 0-23 0,0 0-13 0,0 0-12 0,0 0-37 16,0 0 11-16,0 0-13 15,-31 14 10-15,22-9 8 0,-1 2-38 0,-3 3-16 16,-1 1 8-16,-1 3-13 0,-2 1 0 16,1 0-15-16,-5 5 7 0,-2-1 1 15,2 1-21-15,-1 1 7 0,-2-1 9 16,1 0-19-16,0 2 16 0,1-2-6 0,-1-1-2 0,6-2 3 16,-1-2-8-16,2 0-16 0,1-2 1 15,2 0 12-15,0-2 3 0,5-1-26 0,-2-1 11 16,2-2-23-16,0 0 9 0,3 0-9 0,5-7 20 0,-10 9-31 15,10-9 26-15,-9 9-21 16,9-9 26-16,-7 7-10 0,7-7 15 0,0 0 18 16,-5 7-33-16,5-7-21 0,0 0 26 15,0 0-23-15,0 0 23 0,0 0-5 0,0 0 5 0,0 0-3 16,11 16 10 0,-11-16-2-16,11 6 21 0,-5-2-31 0,-6-4 12 0,14 7-12 15,-4-2 33-15,0-1-31 0,-2 1-2 0,3 1 13 0,1 0 10 16,1 2-19-16,-1 0 1 15,0 0-8-15,-1 2 16 0,2-1 7 16,-2 2-10-16,0-1 0 0,-1 1 3 0,2-1 2 16,-3 3-8-16,1-2-15 0,-1 3 21 0,2-2-26 15,-2-1-15-15,-1 2-21 0,2-2-49 16,-4 1-48-16,-1-2-46 0,1 0-18 0,0-2 35 0,-1 1-396 16,1-3 34-16,-1 2 14 0,-5-8 78 0</inkml:trace>
  <inkml:trace contextRef="#ctx0" brushRef="#br0" timeOffset="126979.51">19659 10017 688 0,'0'0'253'0,"0"0"-14"16,0 0-12-16,0 0 4 0,0 0-32 0,-1 36-17 0,1-36-21 15,-6 15-5-15,6-15-15 16,-1 17-8-16,1-8-10 0,0-9-18 0,-3 17-13 16,2-8 0-16,1-9-2 0,-2 15-28 15,2-15-39-15,0 14-36 0,0-14-61 0,-3 12-52 0,3-12-58 16,-1 9-62-16,1-9-396 0,0 0 61 0,0 0-1 15,0 0 71-15</inkml:trace>
  <inkml:trace contextRef="#ctx0" brushRef="#br0" timeOffset="127269.19">19647 9978 696 0,'0'0'269'16,"5"-6"4"-16,-5 6 1 0,7-9-36 0,-7 9-15 15,9-9-23-15,-9 9-24 0,8-12-2 16,-5 5-15-16,-3 7-16 0,10-13-15 0,-10 13-5 0,6-12-10 16,-6 12-21-16,2-11-2 15,-2 11-14-15,3-11-35 0,-3 11-12 0,0 0-32 16,-1-13 0-16,1 13-9 0,0 0-42 0,-9-7-28 0,9 7-18 15,0 0-28-15,0 0-23 16,0 0-33-16,0 0-8 0,-27 8-56 0,27-8-385 0,-11 12 24 16,7-6 54-16,4-6 55 15</inkml:trace>
  <inkml:trace contextRef="#ctx0" brushRef="#br0" timeOffset="127869.43">19961 10084 862 0,'0'0'243'0,"0"0"-12"0,0 0-21 0,0 0-3 16,0 0-7-16,0 0-6 0,0 0-30 0,0 0 0 15,0 0-11-15,0 0-25 16,-33-9-7-16,33 9-16 0,0 0 7 0,-17 10-27 0,17-10-9 16,-17 10-4-16,8-4 25 15,2 1-35-15,-2 0-8 0,0 1 12 0,2 3-15 0,-2-1-5 16,3-1-10-16,-2 2 13 16,3-1 12-16,0-1-7 0,1 2-18 0,0-2 10 15,4-9-20-15,-3 17 2 0,3-17-13 0,-3 14 6 0,3-14 17 16,4 13-10-16,-4-13 13 0,6 10-15 15,-6-10-3-15,12 4-11 0,-12-4 11 16,15 2-10-16,-15-2 3 0,16-3-9 16,-16 3 14-16,19-9-11 0,-10 5-13 0,0-3 14 0,3 0-9 15,-3-2-2-15,2 0 5 16,-3-2-7-16,-1 0-3 0,2-1 5 0,-2-2-5 0,0 0 5 16,-1-4-29-16,-1 1 4 0,0-1-1 0,-3-1 1 0,1-3 40 15,-3-2-23 1,1-1 6-16,-1 0-3 0,0 3-6 0,0 1 11 0,-1 1 23 15,1 2-5-15,-3 0-13 0,2 4 11 16,0 1-16-16,-1 1 5 0,2 12-2 0,-3-19-3 16,2 11 5-16,1 8-5 15,-3-10-11-15,3 10 11 0,0 0 3 0,0 0 0 0,0 0 4 16,0 0-12-16,0 0-3 16,-10 25 11-16,8-12 2 0,2 0-7 0,-2 2 22 15,4 3-23-15,-2-1-12 0,3 4 10 0,-1-2-21 0,-1 2-53 0,1 0-5 16,-1 0-80-1,2 1-56-15,-2-1-34 0,4-2-12 0,-4-1-49 0,3-1-350 16,-1 0 9-16,0-2 73 0,3-1 68 16</inkml:trace>
  <inkml:trace contextRef="#ctx0" brushRef="#br0" timeOffset="128219.56">20294 10275 645 0,'0'0'281'0,"-7"14"-17"15,7-14-31-15,-4 9-21 0,4-9-30 16,-8 11 12-16,8-11-32 0,-8 14-19 0,4-7-7 0,-3 1-29 16,1-1-50-16,0 2-63 15,-2 0-50-15,2 0-72 0,-2-2-100 0,1 3-432 16,-1-2 112-16,2-1 26 0,-1-1 77 0</inkml:trace>
  <inkml:trace contextRef="#ctx0" brushRef="#br0" timeOffset="133120.03">20450 9874 1072 0,'0'0'325'0,"0"0"-28"15,0 0-18-15,0 0-41 0,0 0-13 16,6-7-28-16,-6 7-20 0,0 0-18 0,0 0-16 0,0 0-15 16,0 0-15-16,0 0-11 0,0 0 6 0,0 0-34 15,0 0 0-15,0 0-15 16,15 18 7-16,-15-18 4 0,2 12-27 0,1-5 6 15,-3-7-1-15,5 15-2 0,-2-5-10 16,0-1-2-16,-1 1-17 0,-2-10 22 0,4 16-11 0,-2-7 3 16,-2-9 17-16,1 15-22 15,0-6-3-15,-1-9-8 0,3 14 1 0,-3-14-14 16,2 13 3-16,-2-13 8 0,0 10 5 16,0-10-20-16,1 10 30 0,-1-10-31 0,0 0 11 15,3 13 5-15,-3-13 5 0,0 0-6 0,0 0-4 0,0 0-5 16,0 11 27-16,0-11-4 15,0 0-13-15,0 0-11 0,0 0-2 0,0 0 31 16,0 0-21-16,0 0-15 0,0 0 15 16,4-34-20-16,-2 23 0 0,4-1 2 0,-4 0 6 0,2-4 12 15,1 0-8-15,-1-1-25 16,3 1 18-16,-1 1-20 0,0 0-1 16,0 1-7-16,0 2 7 0,-1 2 16 0,1 0 5 15,0 0-11-15,-2 2 6 0,2 2 23 0,-6 6-26 16,10-9-7-16,-10 9 7 0,11-3-2 0,-11 3 12 0,0 0-7 15,17 2-8-15,-17-2 3 16,11 8 15-16,-5-4 5 0,0 3-13 0,-1-1 8 16,-5-6 0-16,9 15-8 0,-2-7 11 15,-3 1-21-15,0-1 20 0,3 1-14 0,-4 1 14 0,2 0-4 16,-2 0 12-16,2 0 5 16,-2 0-17-16,-1 0-3 0,2-1-8 0,-4-9-13 15,4 18-30-15,-2-10-34 0,-2-8-61 0,5 15-46 0,-3-8-64 16,-2-7-46-16,3 11-417 15,-3-11 38-15,0 10 107 0,0-10 13 0,6 9 83 0</inkml:trace>
  <inkml:trace contextRef="#ctx0" brushRef="#br0" timeOffset="133619.87">20859 10061 1126 0,'0'0'327'0,"0"0"-2"0,0 0-25 16,0 0-39-16,0 0-18 0,0 0-18 16,0 0-38-16,0 0-13 0,0 0-7 0,-7-16-6 0,7 16-20 15,7-3-18-15,-7 3-23 0,0 0 15 0,11-6-13 16,-11 6-33-16,0 0-10 15,9-2-5-15,-9 2 33 0,0 0-39 0,0 0-9 0,18 1 7 16,-18-1-20-16,0 0-1 0,9 8 11 16,-9-8 10-16,4 7-23 0,-4-7-5 0,5 10-8 15,-5-10 21-15,1 13-28 16,-1-13 2-16,-1 13 13 0,1-13-31 0,-5 17 5 16,1-9 0-16,0 1-2 0,-1 2 5 15,1-2-3-15,-2 0 8 0,0 0 5 0,0-2-12 0,6-7 2 16,-10 17 10-16,4-11-8 0,6-6-4 0,-7 12-6 15,7-12 26-15,-7 9 2 16,7-9-20-16,-7 9 12 0,7-9 4 0,-4 6-27 0,4-6 9 16,0 0-6-16,-6 11 13 0,6-11-3 15,0 0-4-15,0 0 17 0,-1 10 3 0,1-10-11 16,0 0 3-16,0 0 18 16,0 0-28-16,14 6 10 0,-14-6 3 0,0 0-77 0,18-4-15 15,-18 4-4-15,16-4-42 0,-6 0-47 0,-10 4-58 16,18-6-75-16,-6 4-18 0,-1-3-219 15,-1 1-129-15,3-1 54 0,-2-3 74 0,0 3 31 16</inkml:trace>
  <inkml:trace contextRef="#ctx0" brushRef="#br0" timeOffset="134349.97">21052 9723 844 0,'-9'-6'302'0,"9"6"-33"0,0 0 0 0,0 0-36 0,0 0-13 0,0 0-3 15,0 0-17-15,0 0-23 16,0 0-6-16,0 0-17 0,0 0-8 0,0 0-29 0,0 0-7 15,0 0-2-15,0 0 12 16,0 0-38-16,0 0 13 0,0 0-46 0,0 0 15 16,0 0-18-16,0 0 2 15,0 0-4-15,0 0-3 0,0 0-23 0,34 12 17 0,-28-6-14 0,1 2 12 16,0-2-20-16,4 2 10 16,0 0 8-16,0 1-13 0,1 0-16 0,-3 1 21 15,2-2-30-15,1 2 12 0,-1 1 5 0,1-1-23 0,-2-2-2 16,1 2 2-16,-2 0-15 0,1-1 12 15,0 0-17-15,0-1 10 0,-4-1-13 0,3 1-7 16,-3 0 27-16,1 0-9 16,0-2-21-16,-2 0 20 0,-5-6-10 0,9 10-7 0,-5-5 7 15,-4-5 13-15,10 12-3 16,-10-12-12-16,2 11 0 0,-2-11 22 0,2 8-14 0,-2-8 9 16,0 0-7-16,-8 18 15 15,8-18-10-15,-6 11 10 0,6-11-12 0,-8 13 27 16,3-7-12-16,-2 2 0 0,2-3-3 0,-4 2-2 0,1 0 4 15,1 1 16-15,-3-1-10 0,4 1 18 16,-3 0-31-16,0 0 28 0,-2 1-27 0,4-1 6 16,-2 0-14-16,-2 2 48 15,4-2-33-15,-2 0 12 0,3 0-2 0,-3 1-2 0,4-3-9 16,-2 1 14-16,3 1-29 16,4-8 16-16,-11 11-34 0,9-6-17 0,2-5-29 0,-10 12 9 15,10-12-63-15,-4 7-9 0,4-7-34 0,-6 10-13 16,6-10 16-16,0 0-410 15,-1 10 33-15,1-10 16 0,0 0 49 0</inkml:trace>
  <inkml:trace contextRef="#ctx0" brushRef="#br0" timeOffset="135579.46">21735 10019 703 0,'0'0'315'0,"0"0"-46"16,0 0-10-16,0 0-21 0,0 0 0 0,0 0-31 15,0 0-20-15,0 0-18 16,0 0-8-16,0 0-23 0,0 0 11 0,0 0-11 0,0 0-10 15,0 0-21-15,0 0 4 0,0 0-35 0,0 0 9 16,31-11-21-16,-31 11 5 0,0 0-10 16,18-1 0-16,-18 1-24 0,14 0 9 0,-14 0 15 0,18-1-23 15,-18 1 2 1,17-2 0-16,-17 2-14 0,23-1 4 0,-12 1-16 0,-11 0-1 16,21 0-9-16,-9-2 39 0,-12 2-31 15,23-1 1-15,-23 1-6 0,19 0 15 0,-9 0-17 16,-10 0-11-16,17-1-5 0,-17 1 11 0,15 0-14 0,-15 0-4 15,14 0-3-15,-14 0 23 16,0 0-26-16,15 1 6 0,-15-1 5 0,0 0 4 16,11 1-27-16,-11-1 43 0,0 0-36 15,0 0-7-15,12 3-16 0,-12-3 0 0,0 0-15 0,0 0-18 16,0 0-5-16,0 0-38 16,0 0-50-16,0 0-27 0,0 0-46 0,0 0 17 15,0 0-38-15,0 0-343 0,0 0 16 0,0 0 97 0,0 0 10 16</inkml:trace>
  <inkml:trace contextRef="#ctx0" brushRef="#br0" timeOffset="136689.13">22640 9674 703 0,'0'0'203'0,"0"0"7"15,0 0-24-15,0 0-14 0,0 0-29 0,0 0 16 0,0 0-21 16,-22 25-5-16,18-18-18 0,4-7 19 16,-12 14-32-16,5-2-5 0,-2 0-5 0,-2 2-5 15,0 1-15-15,-2 0 2 16,-4 1-2-16,4 2-23 0,-5-2-3 0,-3 3-5 0,2-1-13 16,-4 1 10-16,3 0-7 15,-2-1 0-15,-1-1 10 0,5-2-18 0,0-2-18 0,0 0 15 16,5-2-7-16,-1-1 20 0,3-2-38 0,2-1 18 0,0 0-11 15,0-1 6 1,2-1-18-16,7-5 33 0,-13 10-23 0,13-10 0 0,-7 7-13 16,7-7 11-16,0 0 14 0,-4 9-6 15,4-9 1-15,0 0 1 0,0 0-13 0,0 0 18 16,11 16-6-16,-11-16-9 16,13 8 7-16,-8-4 5 0,4 0-15 0,2 2 13 0,-4-2-3 15,1 3-3-15,1 0 6 0,1 0 10 0,1 0-26 16,-2 1 16-16,2 1-3 0,-2-2 18 15,0 3-23-15,1 0 8 0,-2-1-6 0,3 0 11 0,-4 0-21 16,0 0 1 0,2 1-1-16,-3-3 0 0,0 2-25 0,4 0-3 0,-5-3-43 15,1 2-21-15,-1-1-13 0,0 1-32 16,4-2-91-16,-9-6-43 0,8 11 61 16,-1-4-365-16,-7-7 45 0,9 8 24 15,-9-8 63-15</inkml:trace>
  <inkml:trace contextRef="#ctx0" brushRef="#br0" timeOffset="137224.67">22781 9909 534 0,'0'0'231'16,"0"0"-31"-16,0 0 7 15,-22 10-10-15,22-10-3 0,-9 7-35 16,9-7 31-16,-11 9-57 0,4-2-5 0,2-1-8 16,-3 0 18-16,3 3-30 0,-1-2-16 0,-2 1 3 15,4 0 4-15,-1 1-22 0,1 0-3 0,-2 1 8 0,3 0-18 16,-4-1-7-16,3 1-1 0,1 0-2 15,-1 0 2-15,2 0-33 0,-2 0 26 0,4-10-8 16,-3 16-3-16,1-6-20 16,2-10 13-16,-2 15-16 0,2-15 13 0,2 14-7 0,-2-14 14 15,4 12-11-15,-4-12-24 16,5 10-39-16,-5-10 14 0,9 8-75 0,0-3-10 0,0-3-46 16,-9-2-42-16,17 6-35 15,-5-6-22-15,-1 1 78 0,-11-1-292 0,19 0-117 16,-19 0 49-16,24-3 63 0</inkml:trace>
  <inkml:trace contextRef="#ctx0" brushRef="#br0" timeOffset="137679.46">22997 9986 698 0,'0'0'231'0,"0"0"7"0,-8-7-36 0,8 7 0 16,0 0-20-16,0 0-13 0,0 0-8 16,0 0-2-16,0 0-21 0,-28 14 5 15,28-14-12-15,-8 8 2 0,2-1-31 16,2 0 11-16,4-7-26 0,-9 14 0 0,5-5-38 0,-1 0 33 16,5-9-26-16,-6 16 13 15,3-9-31-15,3-7 11 0,-2 14-11 0,2-14 6 0,-2 14-8 16,2-14 2-16,4 11-7 0,-4-11 5 0,5 10-13 0,-5-10 13 15,11 7-24 1,-11-7 27-16,11 6-29 0,-11-6 3 0,14 2-18 0,-14-2 18 16,11 0-19-16,-11 0 4 0,0 0-16 15,22-6 8-15,-22 6 20 0,13-6-10 16,-13 6-21-16,10-9 14 0,-6 4-14 16,-4 5 21-16,7-13-15 0,-5 6 10 0,-2 7-11 0,3-14 6 15,-3 14-5-15,1-16 5 0,-1 16 17 0,-4-15-12 16,4 15 10-16,-4-15 6 0,0 6-1 15,4 9-8-15,-5-13-9 0,0 4 9 0,5 9-7 0,-9-11-5 16,9 11-31 0,-4-10 5-16,4 10-20 0,-7-7-54 0,7 7-21 0,-9-5-15 15,9 5-33-15,0 0-5 0,0 0 7 16,-7-7-46-16,7 7-63 16,0 0-329-16,0 0 52 0,0 0 18 0</inkml:trace>
  <inkml:trace contextRef="#ctx0" brushRef="#br0" timeOffset="138139.51">23121 10001 645 0,'0'0'273'0,"2"12"-17"0,-2-12-28 15,-2 11-5-15,2-11-16 0,0 12-20 16,0-12-3-16,0 14-2 0,0-14-26 0,-2 13-10 15,2-13-18-15,-1 11 3 0,1-11-26 0,-4 10-26 16,4-10-2-16,0 0 28 0,-2 13-41 16,2-13 10-16,0 0-7 0,0 0-9 0,0 11 32 15,0-11-21-15,0 0-5 16,0 0 3-16,0 0-16 0,0 0 18 0,0 0-41 0,0 0 8 16,0 0-3-16,0 0 3 0,0 0 15 15,0 0-20-15,0 0-26 0,0 0 8 0,15-30-23 16,-10 22-3-16,2-1-5 0,0 1-3 0,-1-1 21 0,1 0-15 15,0 2 0 1,0-1-11-16,1 1 11 0,-3 1 25 0,6-1-33 0,-4 2 10 16,0-1 8-16,-7 6-5 0,13-6 12 15,-13 6-7-15,14-4-23 0,-14 4 46 16,0 0-36-16,16 3-2 0,-16-3 4 16,11 6 14-16,-11-6-14 0,4 9 16 0,2-3-7 0,-6-6 9 15,3 14-7-15,-3-14 15 0,4 12-22 0,-4-12 1 16,0 15-17-16,0-15-23 0,0 14-18 15,0-14 5-15,0 12-51 0,0-12-39 0,-2 13-51 0,2-13-40 16,-2 10-11 0,2-10-374-16,0 0 0 0,2 13 26 0,-2-13 61 0</inkml:trace>
  <inkml:trace contextRef="#ctx0" brushRef="#br0" timeOffset="138600.07">23379 9986 829 0,'0'0'304'0,"0"0"-22"15,3-11-13-15,-3 11-11 0,0 0-43 0,0 0-15 0,2-11-13 16,-2 11-31-16,0 0 3 0,0 0-31 16,0 0 0-16,0 0-21 0,0 0-17 0,0 0-3 15,0 0 2-15,0 0-9 0,0 0-21 0,0 0-3 16,0 0-2-16,0 0-6 0,0 0-14 15,0 0-14-15,-29 14 31 0,29-14-25 0,0 0-1 16,-6 10-4-16,6-10 4 0,0 0 6 16,-2 12-8-16,2-12-15 0,0 0 35 0,0 0-32 0,5 15-1 15,-5-15 5 1,0 0-12-16,3 11 2 0,-3-11 3 0,4 8 2 0,-4-8 8 16,7 8-23-16,-7-8 10 0,8 7-10 15,-8-7 0-15,5 8 30 0,-5-8-17 0,9 6 0 16,-9-6-6-16,7 7-7 0,-7-7 13 0,8 8-24 0,-8-8 14 15,5 7 2-15,-5-7-13 16,5 8 31-16,-5-8-5 0,0 0-29 0,3 13 9 16,-3-13-4-16,0 0 16 0,-3 13-2 15,3-13 2-15,0 0 0 0,-3 14-2 16,3-14-3-16,-5 11 5 0,5-11-5 16,-6 9-5-16,6-9-8 0,-7 8-15 0,7-8-49 0,-10 7-5 15,10-7-59-15,-8 7-30 0,8-7-44 0,-8 6-28 0,8-6-136 16,-9 3-312-16,9-3 28 15,0 0 72-15,0 0 53 0</inkml:trace>
  <inkml:trace contextRef="#ctx0" brushRef="#br0" timeOffset="139019.9">23556 9749 844 0,'0'0'338'0,"0"0"10"16,0 0-71-16,6-10-9 15,-6 10-32-15,0 0-6 0,0 0-25 0,0 0-23 16,0 0-26-16,0 0-13 0,0 0-7 16,0 0-16-16,0 0-7 0,0 0 20 0,0 0-66 0,0 0 30 15,11 21-5 1,-11-21-20-16,1 16-8 0,-1-7-13 0,0-9-15 0,0 21 28 15,2-10-18-15,-1 0-8 0,-1-11-5 0,-1 23-7 0,1-10 12 16,0-1-15-16,-2 2 11 16,1-1-11-16,-1 1-5 0,1-2-8 0,1 1 8 0,-4 1-3 15,4-2 11-15,-3 1-24 16,2-1 9-16,-1-1-1 0,2 0 3 0,-4 2-6 16,4-13-4-16,0 20 2 0,0-11 0 15,0-9 0-15,0 16 3 0,0-16-16 0,4 13-2 0,-2-5 2 16,-2-8-20-16,4 12 8 0,-4-12-39 0,7 8-28 15,-7-8-21-15,8 8-35 16,-8-8-26-16,13 4-56 0,-13-4-16 0,16 2-10 0,-16-2-202 16,0 0-251-16,21-4 57 15,-13 0 30-15,-8 4 87 0</inkml:trace>
  <inkml:trace contextRef="#ctx0" brushRef="#br0" timeOffset="139269.47">23680 9820 1095 0,'0'0'353'0,"0"0"-25"16,-7-6-21-16,7 6-20 15,0 0-44-15,0 0-20 0,0 0-24 0,0 0-17 16,2-14-13-16,-2 14-15 0,0 0-19 0,0 0-14 0,15-10-37 15,-9 6-25-15,-6 4-57 16,15-3-63-16,-15 3-123 0,17-1-113 0,-17 1-451 0,15 1 70 16,-15-1 28-16,16 2 89 15,-16-2 47-15</inkml:trace>
  <inkml:trace contextRef="#ctx0" brushRef="#br0" timeOffset="139909.26">23858 10213 796 0,'0'0'258'16,"10"-4"-22"-16,-10 4-27 0,0 0-32 16,0 0-13-16,0 0-16 0,0 0 14 0,0 0-45 15,0 0 4-15,0 0-21 0,0 0 4 0,0 0-22 16,0 0-10-16,-8 27-3 0,8-27 8 15,-5 12-18-15,5-12-11 0,-7 12 1 0,3-4-41 16,-3-1-18-16,2 1-31 0,-3 1-80 16,1-1-50-16,0 1-57 0,0-1 28 0,-1 1-92 0,1-1-289 15,1 0 18-15,-2-2 113 16</inkml:trace>
  <inkml:trace contextRef="#ctx0" brushRef="#br0" timeOffset="141620.04">24140 9990 627 0,'0'0'233'16,"0"0"-11"-16,0 0-32 15,0 0-14-15,0 0-9 0,15 11-21 16,-15-11-6-16,0 0-7 0,4 9-12 0,-4-9-3 16,0 0 7-16,4 13-5 0,-4-13-25 0,2 9 0 15,-2-9-13-15,3 10-16 0,-3-10 1 16,3 9-11-16,-3-9 8 0,1 12-15 0,-1-12 9 0,0 0-9 16,2 15-8-16,-2-15 5 0,0 11-5 0,0-11 18 15,2 9-31-15,-2-9 3 16,0 0-11-16,2 12-2 0,-2-12-8 0,0 0 14 15,0 10 4-15,0-10-5 0,0 0-5 16,0 0-6-16,1 13 24 0,-1-13-10 0,0 0 10 0,0 0 0 16,0 0 10-16,0 0-16 15,0 0 52-15,0 0-41 0,0 0-8 0,0 0 6 16,0 0-8-16,0 0-3 0,0 0 0 16,0 0-15-16,0 0 7 0,0 0-10 0,0 0 13 15,9-38-12-15,-7 28-4 0,1 0 9 0,2-2-24 0,-2-1 21 16,2-1-18-16,2 2-6 15,-3-2 17-15,3 2-22 0,-3 2 14 0,2 0 17 16,-2 1-5-16,3-1-40 0,-1 2 24 16,0 1-6-16,0-1 9 0,-1 1-7 0,-5 7 5 0,14-9-16 15,-8 6 16-15,-6 3 13 16,12-4-6-16,-12 4 11 0,15-3-26 0,-15 3 6 16,14 1 25-16,-14-1-21 0,14 3-5 15,-14-3-2-15,13 4-3 0,-13-4 6 0,14 6-9 16,-8-2 6-16,-6-4 5 0,11 8-5 0,-7-1 5 0,1-2 5 15,-5-5-3-15,11 13 0 16,-8-5 3-16,1-1-10 0,-4-7 13 0,6 13-1 16,-5-4-9-16,-1-9 7 0,8 15 7 15,-8-15-2-15,2 13-2 0,-2-5-13 0,0-8 15 0,0 14-28 16,0-14 0 0,-2 15-8-16,2-15-15 0,-4 12-10 0,4-12-19 0,-4 17-1 15,4-10-34-15,0-7-18 0,-3 14-11 0,3-14-50 0,-3 12 5 16,3-12-24-16,-3 10-2 15,3-10-432-15,-2 13 23 0,2-13 48 0,-3 10 92 0</inkml:trace>
  <inkml:trace contextRef="#ctx0" brushRef="#br0" timeOffset="143059.53">24589 10111 685 0,'0'0'292'0,"0"0"-18"16,0 0-10-16,0 0-44 16,0 0 8-16,0 0-6 0,0 0-1 0,0 0-32 0,-1-12 11 15,1 12-16-15,0 0-28 0,0 0-18 16,0 0 1-16,0 0-14 0,0 0 6 0,0 0-21 16,0 0-13-16,0 0-2 15,0 0-16-15,0 0-13 0,0 0 16 0,0 0 0 0,0 0 44 16,0 0-70-16,0 0 3 0,0 0-16 0,0 0-2 15,0 0-10-15,0 0 5 0,0 0-8 16,0 0 3-16,0-14-16 0,0 14 8 0,0 0 10 16,0 0 1-16,0 0-27 15,0 0 16-15,0 0-2 0,0 0 5 0,0 0-19 0,0 0-4 16,0 0 2-16,0 0 5 0,0 0-12 16,0 0 12-16,0 0-13 0,0 0 21 15,0 0-15-15,0 0 15 0,0 0-21 0,0 0 8 0,0 0-7 0,0 0 12 16,0 0-8-16,0 0 19 15,0 0-11-15,0 0-18 0,0 0-2 0,0 0 0 16,0 0 13-16,0 0 2 0,0 0-26 16,0 0 31-16,0 0-2 0,0 0-16 0,0 0 14 15,0 0 1-15,0 0-7 16,0 0-10-16,0 0 13 0,0 0 12 0,0 0-46 0,0 0 41 16,0 0-15-16,0 0-5 0,0 0 2 15,0 0-2-15,0 0 10 0,0 0 16 0,0 0-19 16,0 0 0-16,0 0 3 0,0 0 6 0,0 0-4 0,0 0-12 15,0 0 12-15,0 0 11 16,0 0-13-16,0 0-10 0,0 0-5 0,0 0 17 16,0 0-2-16,0 0-2 0,0 0-16 15,0 0 36-15,0 0-24 0,-12 28 6 0,12-28 11 16,0 0-16-16,0 0 5 16,0 0-3-16,0 0-5 0,0 0 8 0,0 0-7 0,0 0-9 15,-2 10 9-15,2-10 12 0,0 0-10 0,0 0 7 16,0 0-20-16,-5 11 26 0,5-11-13 15,0 0-5-15,-4 9-16 0,4-9 11 0,0 0-1 0,-1 13 16 16,1-13-23-16,-3 8 41 16,3-8-43-16,-5 10 19 0,5-10-6 0,0 0 1 15,-4 14-12-15,4-14 11 0,-4 10-11 16,4-10 28-16,-4 9-33 0,4-9 12 16,0 0 3-16,-6 12 1 0,6-12 6 15,-3 7-6-15,3-7-9 0,0 0-12 0,-2 12 7 0,2-12 1 16,0 0 32-16,-6 10-25 0,6-10 1 0,0 0 11 15,0 0-11-15,-3 9-12 0,3-9 4 16,0 0 9-16,0 0 11 0,-5 8-20 0,5-8-1 0,0 0 13 16,0 0-7-16,0 0 4 15,-6 9-1-15,6-9 11 0,0 0 1 0,0 0-18 16,0 0 10-16,0 0 24 0,0 0-14 16,0 0 11-16,0 0-3 0,0 0-8 0,0 0 6 15,0 0-3-15,0 0-15 0,0 0 22 0,0 0-20 0,-2 10 11 16,2-10-13-16,0 0 17 15,0 0 3-15,0 0 8 0,0 0-13 0,0 0 28 16,0 0-23-16,0 0 6 0,0 0-4 16,0 0 3-16,0 0 24 0,0 0-32 0,24 0 11 0,-24 0 8 15,0 0 2-15,0 0-11 16,20-2 4-16,-20 2-3 0,0 0-6 0,17-3 1 16,-17 3 2-16,13-1 0 0,-13 1-4 15,0 0-6-15,18-3-8 0,-18 3 21 0,13-1-8 16,-13 1-13-16,13-1-10 0,-13 1 23 0,12 0-46 0,-12 0 18 15,0 0-20-15,20-3-14 16,-20 3-1-16,10 0-19 0,-10 0-10 0,0 0-11 16,14-1-14-16,-14 1-19 0,0 0-32 15,0 0-24-15,14 0-3 0,-14 0-9 0,0 0 9 0,0 0-4 16,0 0-37-16,0 0-160 16,13 4-185-16,-13-4 7 0,0 0 78 0</inkml:trace>
  <inkml:trace contextRef="#ctx0" brushRef="#br0" timeOffset="143469.67">24657 10176 842 0,'0'0'266'15,"0"0"-28"-15,0 0 3 0,0 0-42 0,0 0 3 0,0 0-12 16,0 0-21-16,0 0-23 16,0 0-8-16,0 0-18 0,0 0 6 0,0 0-21 15,0 0-18-15,0 0-6 0,0 0-11 0,0 0 9 0,0 0-23 16,-9 28-5-16,9-28 13 15,-1 11-10-15,1-11-13 0,-2 16 8 0,2-16-11 0,-4 16-22 16,4-16 17-16,-1 17-2 0,1-8-1 16,0-9-7-16,-4 20 3 0,2-10-18 0,1 0 4 15,0 0-4-15,1-10-16 16,-3 17 1-16,3-8-4 0,0-9-65 0,-3 15 12 16,3-15-39-16,-4 16-43 0,4-8-43 15,0-8-52-15,-3 11 26 0,3-11-443 0,-5 12-2 0,5-12 84 16,-1 9 41-16</inkml:trace>
  <inkml:trace contextRef="#ctx0" brushRef="#br0" timeOffset="148069.87">24684 9773 604 0,'0'0'273'0,"0"0"6"15,0 0-38-15,0 0-11 16,0 0-4-16,0 0-9 0,0-13-12 0,0 13-5 0,0 0-13 16,0 0-3-16,0 0-15 0,0 0 10 15,0 0-38-15,0 0-13 0,0 0-3 0,0 0 8 16,-2-13-15-16,2 13-8 16,0 0-18-16,0 0 23 0,0 0-33 0,0 0-5 15,0 0-10-15,0 0 4 0,0 0 6 0,0 0 2 0,0 0-38 16,0 0 6-16,0 0 14 0,0 0-23 15,0 0-4-15,0 0-14 0,0 0 36 0,0 0-38 16,0 0-7-16,0 0 1 16,0 0-7-16,0 0 24 0,0 0-14 0,0 0 0 0,18 25-10 15,-14-16 6-15,1-2-16 16,1 3 10-16,-2 0 2 0,2-1 9 0,-2 0-21 0,2 3 12 16,3-2-17-16,-3 0 5 15,1 0-13-15,3 1 0 0,-1-2-13 0,-1 2 29 16,2-2-11-16,-2 1 23 0,0-2-35 0,0 1-11 0,1-1-3 15,0 0 6-15,-1 1 2 0,-1-1 8 16,0-2-18-16,2 1 24 0,-1-2-24 0,-1 2-13 16,-1-2 21-16,3 1-8 15,-9-6-3-15,13 10-2 0,-9-6 0 0,-4-4 31 0,11 6-19 16,-11-6 16-16,8 7-12 16,-8-7 14-16,7 4 6 0,-7-4-16 0,0 0 11 0,8 7 7 15,-8-7-4-15,0 0 9 0,0 0 6 0,8 6-19 0,-8-6 16 16,0 0-7-1,0 0-27-15,6 6 29 0,-6-6-13 0,0 0 31 0,0 0-26 16,0 0 11-16,0 14-8 0,0-14 17 16,0 0 42-16,0 0-52 0,-8 17 3 0,8-17 3 15,-6 12-1-15,6-12 11 16,-8 12-10-16,2-3-6 0,2-1-10 0,-4 1 24 0,2 1-9 16,0 1 6-16,-1 1-6 15,-2-1 9-15,0 0-14 0,4-1 18 0,-2 1-15 0,0 0-12 16,-1 1 9-16,1-2 18 0,-2 4-2 0,2-4 13 15,-1 3-29-15,1-5 3 16,-1 1-10-16,1 0 7 0,2-1 1 0,-1 2 25 0,-1-1-41 16,1-1 0-16,1-1-33 0,0 1-5 15,5-8-24-15,-11 12-27 0,8-7-39 0,3-5-10 16,-8 11-67-16,8-11-10 16,-6 10-2-16,6-10-405 0,-4 8-23 0,4-8 69 0,0 0 26 15,-6 10 94-15</inkml:trace>
  <inkml:trace contextRef="#ctx0" brushRef="#br0" timeOffset="154619.81">3402 11463 744 0,'0'0'323'0,"0"0"-36"0,0 0-3 16,-12-20-33-16,12 20-21 0,0 0-18 0,0 0-17 15,0 0 7-15,0 0-12 16,0 0-27-16,-7-8-30 0,7 8 6 0,0 0 1 0,0 0-24 16,0 0-22-16,0 0-12 0,0 0 3 0,0 0-6 15,0 0-15-15,0 0-18 0,0 0-5 16,0 0 28-16,0 0-23 0,0 0-23 0,0 0 3 15,0 0 2-15,0 0 8 16,0 0 2-16,-1 36-22 0,1-36-1 0,3 19-7 0,0-6 17 16,-1 2-9-16,0 1-9 0,2 0 4 15,-3 2 4-15,2-1-5 0,-1 2 18 0,1 0-25 16,-1 0 7-16,0-1-10 16,1 0 16-16,-2 0-4 0,2-1-48 0,-2-1 21 15,-1-2 2-15,2 0-30 0,0-2-21 0,0-1-28 0,1 1-34 16,-3-1-45-16,2-3-42 0,-2-8-55 15,3 17-6-15,0-11-98 0,-3-6-329 16,5 12 66-16,-5-12 100 0,4 7-10 16</inkml:trace>
  <inkml:trace contextRef="#ctx0" brushRef="#br0" timeOffset="155139.81">3339 11583 683 0,'0'0'220'0,"0"0"-25"0,-1-11-16 0,1 11 10 16,0 0-40-16,0 0-21 15,3-14-3-15,-3 14 13 0,0 0-30 0,10-8-13 16,-10 8-21-16,12-3-5 0,-12 3 13 0,16 0-5 16,-16 0 12-16,23 1-20 0,-12 1-10 0,3 1 8 15,0-1-21-15,2 1 8 16,-2-1-24-16,4 2 9 0,-1-1 9 0,0 2-7 16,0-2-13-16,2 2-5 0,-3-1 8 15,0 1-16-15,0 0 26 0,-1-1-12 0,0 2-4 0,-2-1 8 16,-1 0-4-16,-1 0 12 0,0 0-18 0,-2 1 0 15,1 0 5-15,-3 1-5 16,-1 0 5-16,-1 1-5 0,0-1-5 0,-5-7 10 0,3 15-25 16,-3-15 27-16,-3 18 11 15,0-8-25-15,-2 0 9 0,1 0-4 0,-4 1-8 0,-2-1 10 16,0 1-21-16,0 0 24 16,1-2 10-16,-3 1-16 0,0-1-5 15,-2 0 3-15,3 0-2 0,1-3-6 0,0 1-7 0,0-1-11 0,2 1-15 16,-2-2-5-16,1 0-24 0,2 0-17 15,7-5-18-15,-12 6-43 0,12-6-78 0,-9 5-1 16,9-5 4-16,0 0-49 16,0 0-316-16,0 0-55 0,0 0 59 0,0 0 26 0</inkml:trace>
  <inkml:trace contextRef="#ctx0" brushRef="#br0" timeOffset="155656.21">3964 11604 483 0,'0'0'156'0,"0"0"-22"16,0 0 19-16,0 0-30 0,0 0 15 0,5 19-30 0,-5-19 20 15,0 11-39-15,0-11 1 0,1 13-13 0,-1-13-3 16,3 12-15-16,0-4 2 15,-3-8-10-15,7 13 13 0,-3-5-12 0,0 1 9 16,0-2-2-16,2 0-10 0,0 1-3 16,2-2-3-16,-1 1 1 0,2-1 2 0,-1 0-10 0,4-1 2 15,-2 0-10-15,1-1 36 16,0-1-18-16,1 1-5 0,1-2-20 0,0-1 17 16,0 0 0-16,0-1 1 0,-13 0-3 0,25 0 5 0,-13-1 2 15,-1-2 3-15,-11 3-10 16,18-6 23-16,-9 4-16 0,0-4 1 0,0 3-19 0,-9 3 27 15,10-10 1-15,-3 2 6 16,-7 8-25-16,5-12 7 0,-5 12-8 0,0-15 8 16,0 15-21-16,-2-19 19 0,-4 9-21 15,2-1-1-15,-3 2-9 0,0-2 8 0,-2 0 9 0,-2 0-2 16,2 0-20 0,-2 1-1-16,-1 2 19 0,0-2-3 0,-2 2-11 15,6 2-12-15,-4 1-15 0,0 0 22 0,2 1-27 0,-2 0-9 16,0 2-4-16,12 2 0 0,-20-1-34 15,20 1 5-15,-21 2-73 0,9 0-19 0,4 2-10 0,8-4-8 16,-14 10-2-16,5-2-56 16,4-2 43-16,-1 1-397 0,2 3 57 0,-1-2 50 15,2 2 19-15</inkml:trace>
  <inkml:trace contextRef="#ctx0" brushRef="#br0" timeOffset="157209.2">5379 11442 918 0,'0'0'300'0,"0"0"-34"15,0 0 5-15,0 0-27 0,0 0-17 0,0 0-24 16,0 0-1-16,0 0-33 0,0 0-11 16,0 0 11-16,0 0-28 0,0 0-18 0,0 0-31 15,0 0-7-15,0 0 12 0,0 0-13 0,0 0 6 0,0 0-18 16,0 0-21-16,0 0-5 15,-22 30-13-15,16-23-7 0,-3 2 2 0,-2 1-28 16,1 0 18-16,2 3-10 0,-5-2-8 16,0 4-3-16,2-1-7 0,-4 1 12 0,3 1-14 0,-5-1-1 15,6 0-5 1,-3-2 8-16,3 0 2 0,2 0-15 0,-3 0-5 0,4-3 2 16,0 2 1-16,1-4-1 0,-2-1-7 15,4 1 10-15,5-8 2 0,-10 13-2 0,5-9-5 16,5-4 0-16,-6 8 5 0,6-8-3 0,-5 7 18 0,5-7-9 15,0 0-9-15,0 0 5 16,0 0 11-16,0 0-8 0,0 0 6 0,0 0-9 16,0 0 11-16,0 0-8 0,0 0 13 15,0 0-16-15,0 0 11 0,0 0 0 0,21 4 18 16,-21-4-32-16,0 0 24 16,19-1-2-16,-19 1 10 0,14 0-3 0,-14 0 8 0,18 3-3 15,-8-1-13-15,3 2 1 0,-1 0 9 0,0 1-4 16,3 1 12-16,-2 0-12 0,2 3 15 15,1-2 0-15,0 2-23 0,1 3 10 0,1-3 5 0,-2 2 8 16,2 1 10 0,-4-2-20-16,2 0 20 0,-3 0-15 0,0 0-11 0,0 0 11 15,-1 0-39-15,0-2 6 0,-2 0-3 16,0-1-31-16,-2 0-23 0,1-1-102 0,1 2-21 16,-3-4-4-16,-1 3-52 15,-6-7-418-15,12 7 68 0,-4-4 61 0,-8-3 84 0</inkml:trace>
  <inkml:trace contextRef="#ctx0" brushRef="#br0" timeOffset="157489.16">5823 11728 749 0,'0'15'254'15,"0"-15"-1"-15,2 15-27 16,-2-15-29-16,0 15-10 0,0-6-13 0,0-9-11 0,2 17-17 16,-2-17-5-16,0 15-23 15,0-6-6-15,0-9-9 0,2 13-14 0,-2-13-32 0,0 13-37 16,0-13-40-16,0 11-80 0,0-11-59 0,0 0-46 0,2 13-332 15,-2-13-98 1,0 0 100-16,3 9 16 0</inkml:trace>
  <inkml:trace contextRef="#ctx0" brushRef="#br0" timeOffset="157799.74">5771 11629 931 0,'0'0'310'16,"0"0"-18"-16,0 0-41 0,0 0-8 0,0 0-10 0,1-15-11 16,-1 15-30-16,0 0-2 15,0 0-24-15,3-15-20 0,-3 15 10 0,1-10-33 16,-1 10-15-16,0 0-14 0,0-14 9 0,0 14-16 0,0 0-23 15,-1-14-16-15,1 14-4 0,0 0-19 16,-3-11-7-16,3 11-28 0,0 0-8 0,-6-8-46 16,6 8-7-16,0 0-42 15,0 0-10-15,0 0-51 0,0 0-36 0,0 0-13 16,0 0-4-16,0 0-275 0,-18 19-133 16,18-19 39-16,-1 14 35 0,1-14 90 0</inkml:trace>
  <inkml:trace contextRef="#ctx0" brushRef="#br0" timeOffset="158469.28">6152 11732 811 0,'0'0'287'16,"0"0"-31"-16,0 0-13 15,0 0-10-15,0 0-39 0,0 0 16 0,-14-22-56 0,14 22 10 16,0 0-1-16,0 0-24 16,-11-6-4-16,11 6-30 0,0 0-20 0,-11-3-14 15,11 3 6-15,0 0 8 0,0 0-21 0,-21 4-8 0,21-4-10 16,-13 6 15-16,13-6-12 15,-11 11 2-15,3-7-33 0,1 4 8 0,2 0-19 0,-1-1 32 16,-2 1-24-16,3 0 13 16,0 2-17-16,0 0 9 0,1-1 16 0,0 1-34 15,0 0-7-15,4-10 0 0,-4 19-18 16,4-11-13-16,0-8 13 0,0 16 5 16,0-16 6-16,2 15 6 0,-2-15-6 15,6 11-17-15,-3-5 14 0,-3-6-13 0,7 7 23 0,-7-7-8 16,11 3-10-16,-11-3 8 0,14 1-14 0,-14-1 27 0,0 0-16 15,22-4-2-15,-14-1 2 16,0 0 20-16,-8 5-17 0,17-12 5 0,-10 4-1 0,1 1 1 16,-3-2 10-16,2-1-8 15,0-4-2-15,-3 2 5 0,2-2 0 0,-2-2 20 16,-1 0-25-16,-1-1 10 0,1 1 0 16,-3-1 8-16,0-1-11 0,-2 1 13 0,1 1 3 15,-1-1 15-15,1 3-15 0,-1 1 36 0,0 0 2 0,0 2-7 16,1 0-9-16,1 11 17 15,-3-17 1-15,3 17-9 0,-3-14-29 0,3 14 24 16,-3-11-16-16,3 11-3 0,0 0-10 16,0 0 16-16,0 0-16 0,0 0 8 0,0 0 3 0,0 0-9 15,0 0-14-15,0 0 43 16,0 0-54-16,6 38-18 0,-2-25-33 0,0 0-18 16,1 3-46-16,0 1-43 0,1 0-44 0,1 3-44 0,0 0-475 15,0-2 76-15,3 2 15 16,-3-1 93-16,2-3 41 0</inkml:trace>
  <inkml:trace contextRef="#ctx0" brushRef="#br0" timeOffset="158719.74">6452 11934 683 0,'-3'15'238'16,"3"-15"-36"-16,-4 14 16 0,2-5-31 0,-1 1-24 16,0-1-32-16,0 1-11 15,-1-1 6-15,1 2-60 0,-2 0-40 0,2-2-75 0,1 1-38 16,-3 0-61-16,1 0-433 0,4-10 10 0,-5 14 59 15</inkml:trace>
  <inkml:trace contextRef="#ctx0" brushRef="#br0" timeOffset="159349.81">6608 11647 798 0,'0'0'269'0,"0"0"0"15,0 0-36-15,0 0-21 0,0 0-33 16,0 0 11-16,0 0-24 0,0 0-10 0,0 0-18 0,4 28-10 15,-4-28-10-15,0 15-23 16,0-15-16-16,0 18 18 0,1-8-10 0,-1 1-12 16,0-11 7-16,0 18-18 0,0-18-23 15,0 16 10-15,0-7-3 0,0-9 21 0,0 13-38 16,0-13 8-16,0 14-6 16,0-14 13-16,0 11-13 0,0-11 3 0,0 0-5 0,2 13 5 15,-2-13-18-15,0 0 25 16,0 0-22-16,0 0 2 0,0 0-11 0,0 0 14 0,0 0-11 15,0 0-4-15,0 0-4 0,0 0-14 0,0 0-11 16,0 0 23-16,0 0-21 16,0-40-4-16,0 40-1 0,0-19 6 0,1 9-5 0,1-1-3 15,-2 11 2-15,2-21 3 0,0 9-18 16,2 2 41-16,0 0-17 0,0 0-27 0,-1 2 16 16,-3 8 0-16,9-15 18 15,-5 7-5-15,-4 8 5 0,10-11 2 0,-6 6 3 0,-4 5 10 16,11-8-10-16,-11 8-7 0,14-4 4 0,-14 4-2 15,15-3 2-15,-15 3 1 0,13 1-8 16,-13-1 15-16,15 4-18 0,-15-4 26 0,13 6-26 16,-5 0 18-16,-1 1-7 15,-1-1 12-15,0 1 3 0,1 2 12 0,0 0-7 0,0 1-5 16,-3 1-3-16,2-1 6 16,1 3-22-16,0-4 9 0,-3 3-31 0,0-1 0 0,1-1-16 15,-1 0-15-15,-1 0-38 0,1 0-51 0,0 0-44 0,-1-2-85 16,0 2-434-1,-3-10 48-15,6 15 53 0,-4-11 75 0</inkml:trace>
  <inkml:trace contextRef="#ctx0" brushRef="#br0" timeOffset="159669.51">7026 11765 711 0,'0'0'287'0,"0"0"-6"15,0 0-9-15,0 0-14 0,0 0 1 0,0 0-34 16,0 0-20-16,0 0-13 16,13 14-16-16,-13-14-17 0,0 0-3 0,-2 17-33 15,2-17-3-15,0 14-27 0,0-5 17 0,0-9-31 0,0 17 8 16,0-17-20-16,-3 18 4 15,3-8-9-15,0-10 2 0,-1 18-18 0,2-10 13 0,-1-8-31 16,-1 15-8-16,1-15-38 16,-2 17-43-16,2-17-42 0,0 12-65 0,0-12-71 0,0 0-47 15,0 15-467-15,0-15 93 16,0 0 22-16,2 11 65 0,-2-11 48 0</inkml:trace>
  <inkml:trace contextRef="#ctx0" brushRef="#br0" timeOffset="160989.37">7102 11518 775 0,'0'0'243'15,"0"0"-43"-15,0 0 12 0,0 0-9 0,0 0-29 0,0 0-23 16,0 0-18-16,0 0 8 16,0 0-26-16,0 0-10 0,0 0 0 0,23 17 5 15,-23-17-18-15,15 9-31 0,-6-4 24 16,1 1-26-16,0-1-6 0,1 3-17 0,0-2 10 0,5 2-12 16,-2-1-11-16,-1 2 30 15,1 0-40-15,2-1 13 0,0 1-16 0,-1 0-23 16,1 0-15-16,3 2-5 0,-4-3 25 0,3 0-35 0,-5-1 20 15,2 1-26-15,0-2 5 16,-1 1-9-16,0 0 17 0,-2-2-21 0,-1 0 4 0,0-1-27 16,0 1 24-16,-2 0-3 15,2 0 5-15,-3-2 8 0,0 1-2 0,-8-4-16 16,14 7-8-16,-8-4 13 0,-6-3 23 16,9 5-7-16,-9-5 27 0,5 9 9 0,-5-9-1 0,4 9 3 15,-4-9 10-15,1 11-5 0,-1-11 10 0,0 0-2 16,-6 20 0-16,4-11 2 15,-2 0 8-15,-2 1 2 0,3-1 19 0,-5 4-1 0,2 1-2 16,-2-2-21-16,1 2 19 16,0 1-16-16,-4-1 7 0,4 2 6 0,-1-1 0 0,1 0-1 15,-3 0 6-15,2 0-26 16,1 0 19-16,1-1-22 0,-2-1 29 0,2 1-10 16,1-3-24-16,0 1 16 0,1-2-33 0,2-1 28 0,-3-1-19 15,5-8-24-15,-6 16-24 16,6-16-38-16,-3 12-26 0,3-12-36 15,0 11-14-15,0-11 19 0,0 0-35 0,0 11-408 16,0-11 29-16,0 0 67 0</inkml:trace>
  <inkml:trace contextRef="#ctx0" brushRef="#br0" timeOffset="161749.47">8155 11673 808 0,'0'0'325'0,"0"0"-30"16,0 0-14-16,0-14-30 0,0 14-15 0,0 0-34 16,0-12-13-16,0 12-27 15,0 0-6-15,0 0-23 0,0-17-33 0,0 17-29 0,0 0-22 16,0 0-82-16,0 0-36 0,0-12-77 0,0 12-18 0,0 0-66 15,0 0 9-15,0 0 14 16,0 0-392-16,0 0-2 0,0 0 96 0</inkml:trace>
  <inkml:trace contextRef="#ctx0" brushRef="#br0" timeOffset="161979.78">8234 11958 1092 0,'0'0'349'15,"0"0"-45"-15,0 0-22 16,0 0-24-16,0 0-17 0,0 0-29 0,11-20-30 16,-11 20-28-16,0 0-24 0,4-14-33 15,-4 14-22-15,3-10-68 0,-3 10-68 0,0 0-116 16,4-11-20-16,-4 11-77 0,0 0-412 0,5-7 36 15,-5 7 97-15,0 0 67 0</inkml:trace>
  <inkml:trace contextRef="#ctx0" brushRef="#br0" timeOffset="162299.44">8551 11723 762 0,'0'0'284'0,"9"-5"-10"0,-9 5-25 0,0 0-6 15,0 0-28-15,15-3-23 16,-15 3-21-16,11-2-7 0,-11 2-21 0,13-2-20 0,-13 2 0 15,17-3-5-15,-17 3 12 16,20-3-55-16,-9 2-9 0,0 0-15 0,-11 1-33 0,19 0-30 16,-7-2-65-16,-12 2-21 15,19 0-55-15,-19 0-34 0,18 4 13 0,-18-4-95 16,13 3-391-16,-6-1 66 0,-7-2 51 16,12 5 67-16</inkml:trace>
  <inkml:trace contextRef="#ctx0" brushRef="#br0" timeOffset="162639.78">8574 11986 565 0,'0'0'215'0,"0"0"10"16,0 0-33-16,0 0 26 0,0 0-23 0,0 0-19 0,12 11-15 16,-12-11-10-16,0 0-5 15,14-1-15-15,-14 1 2 0,16-2-2 0,-16 2-39 0,16-3 10 16,-16 3-25-16,19-5 7 16,-7 2-15-16,-1-1 3 0,0 1-18 0,3 0 2 15,-3-1-25-15,1 0-11 0,-1 0-32 0,2 2 6 0,-1-2-32 16,-1 2-36-16,1-1-75 0,0 2-63 15,-12 1 5-15,18-3-14 0,-18 3 12 0,16-2-375 16,-16 2 31-16,15 2 31 16,-15-2 36-16</inkml:trace>
  <inkml:trace contextRef="#ctx0" brushRef="#br0" timeOffset="163439.91">9526 11548 732 0,'0'0'276'0,"0"-10"-12"15,0 10-24-15,0 0-9 0,0 0-37 0,0 0-27 0,0 0-6 16,0 0-23-16,0 0-7 15,0 0-11-15,0 0-10 0,0 0-13 0,0 0-5 0,0 0-25 16,-27 20 7-16,20-13-2 16,-2 1-18-16,0 1 7 0,-4 1-23 0,3 1-4 15,-3 1-11-15,-1 2-5 0,3-1-18 16,-2-1-3-16,1 1-15 0,3-2 0 0,-4 1-10 16,2 1 5-16,2-2 5 15,-3-2-7-15,3 0-14 0,1-2 31 0,3 1-7 0,-2-2 2 16,7-6-43-16,-9 8 12 0,9-8 6 0,-6 10 12 0,6-10-17 15,-5 7 15-15,5-7-21 16,0 0 31-16,-4 10-12 0,4-10-6 0,0 0 13 0,0 0 7 16,0 0-4-16,0 0 10 15,9 13-6-15,-9-13 29 0,8 4-18 0,-8-4 2 16,10 6-15-16,-10-6 16 0,9 8-8 16,-9-8 10-16,13 9-18 0,-9-3 15 0,4 0-5 0,-2 2 19 15,1-1 7-15,-1-1-3 0,2 4-12 0,-2-2-3 16,1-1-3-16,1 3 11 15,-4-1-1-15,6 2-2 0,-1 1-5 0,-2-1 13 0,-2 0-18 16,4 2 0-16,-3-1-3 16,-1-1-30-16,3 2-44 0,-4-2 5 0,2 1-28 0,-2 0-18 15,3 0-28-15,-3-3 0 16,0 2-28-16,-3-1-26 0,4-1-322 0,-1 0-13 16,1-2 49-16</inkml:trace>
  <inkml:trace contextRef="#ctx0" brushRef="#br0" timeOffset="163729.37">9815 11801 778 0,'0'0'230'0,"0"0"-28"0,0 0-2 15,-9 29-26-15,9-29-10 0,-4 14-13 16,4-14-21-16,-2 14-25 0,-2-7-5 0,4-7-10 16,-3 15 12-16,2-6-12 15,1-9-21-15,-4 16-23 0,4-16-26 0,-6 16-66 16,6-11-87-16,0-5-41 0,-5 13-33 0,5-13-392 0,-4 11 43 15,4-11 42-15</inkml:trace>
  <inkml:trace contextRef="#ctx0" brushRef="#br0" timeOffset="163939.94">9730 11713 767 0,'0'0'274'0,"0"-12"-36"0,0 12-33 15,0 0-64-15,0-11-39 16,0 11-63-16,0 0-47 0,0 0-69 0,-3-11-20 0,3 11-16 16,0 0 37-16,0 0-73 15,0 0-286-15,0 0-64 0</inkml:trace>
  <inkml:trace contextRef="#ctx0" brushRef="#br0" timeOffset="164549.84">10075 11833 652 0,'0'0'261'0,"0"0"-10"0,0 0-41 16,8-7 8 0,-8 7-26-16,0 0-8 0,0 0-23 0,0 0-15 0,0 0-18 15,0 0-3-15,0 0-30 0,0 0 8 16,0 0-24-16,0 0 0 0,0 0-10 0,-39 2-5 16,39-2-7-16,-15 7 4 0,8-2-20 0,-1 2 3 0,0-1-14 15,2 0 4-15,-3 3-27 16,5 1 19-16,-4-2 7 0,5 3-18 0,-3-1-9 15,4-1-4-15,0 3 3 0,-1-4-5 16,3-8-20-16,-2 21 10 0,2-21 7 0,2 16 6 0,-1-9 14 16,-1-7-32-1,4 13 2-15,0-7 8 0,-4-6 5 0,9 8 10 0,-9-8-10 16,12 3-20-16,-12-3 15 0,15-1 10 16,-15 1-13-16,14-6 16 0,-5 2-29 0,2-1 24 15,-4-3-11-15,0 0 11 0,3-2-11 0,-1-1 13 0,1-3-7 16,-1 0-11-16,-3-2-15 15,4-4 18-15,-3-1-3 0,-1-2-3 0,1 0 9 16,-4 1-3-16,3 0-3 0,-1-1 23 16,-4 4-15-16,2 1 33 0,-1 0-5 0,0 6-5 15,-2-2-10-15,2 3 20 16,-2 11-8-16,1-19-2 0,-1 19-13 0,1-15 16 0,-1 15-14 16,-1-10 11-16,1 10 3 0,0 0-6 0,0 0 3 15,0 0-10-15,0 0-16 0,0 0 13 16,0 0 11-16,0 0-9 0,0 0-9 0,-11 37 20 0,9-25-29 15,2 1 22-15,0 1-6 16,-1 0-8-16,2 1 1 0,-2-1 9 0,2 1-12 16,-1 0-25-16,2-2-50 0,-2 2-7 15,1 0-51-15,0-1-31 0,1-2-69 0,-4 2-49 16,4-1-371-16,2-2 39 16,-1-1 51-16,-3-10 79 0</inkml:trace>
  <inkml:trace contextRef="#ctx0" brushRef="#br0" timeOffset="166180.01">10462 12041 706 0,'0'0'261'0,"0"0"-18"0,0 0-20 16,0 0-13-16,0 0-21 0,0 0-10 0,0 0-22 15,0 0-12-15,0 0-22 0,0 0-2 0,0 0-14 0,0 0 8 16,0 0-46 0,0 0-7-16,0 0-1 0,0 0-17 0,0 0-42 0,-13 28-9 15,13-28-21-15,-5 13-34 0,5-13-48 16,-5 12-38-16,3-5-34 0,2-7-13 0,-4 15-301 16,4-15-85-16,-4 14 35 15,3-6 93-15</inkml:trace>
  <inkml:trace contextRef="#ctx0" brushRef="#br0" timeOffset="167009.28">10747 11744 552 0,'0'0'226'0,"0"0"-4"0,5-8-17 16,-5 8 0-16,0 0-16 0,0 0-40 15,0 0 7-15,0 0-18 0,0 0 18 0,0 0-53 0,0 0 4 16,0 0-15-16,0 33 0 16,0-33-12-16,-3 14 9 0,3-14-14 0,0 16-4 15,-2-6-22-15,2-10-3 0,-2 19 0 16,0-9 5-16,1 0-20 0,1-10 13 0,-2 16-4 0,-1-6-16 16,3-10 1-1,-3 15-2-15,3-15-15 0,-2 15 5 0,2-15-24 0,-2 12 9 16,2-12-16-16,-3 10 13 0,3-10-18 0,-1 10 23 0,1-10-16 15,0 0 27-15,0 0-34 16,0 0 17-16,0 0-19 0,0 0 10 0,0 0-1 0,0 0 29 16,0 0-31-16,0 0 23 15,0 0-15-15,0 0 12 0,0 0 1 16,0 0-23-16,-2-36-3 0,2 36 17 0,5-21-4 16,-4 10 5-16,1 0-8 0,3 1 16 0,-2-2-16 0,2 0-5 15,-1 3 18-15,0-2-5 0,1 1-10 0,0 1 4 16,0-1 4-16,1 3 12 15,0-1-8-15,-6 8-7 0,12-13 15 0,-5 7-2 0,2 1-11 16,-9 5 23-16,16-6-27 16,-8 5 27-16,-8 1-23 0,17 0 36 0,-17 0-46 0,20 2-2 15,-11 1 0-15,0 0 17 16,0 4-12-16,-3 0 12 0,3 1 6 0,-2 2-3 16,0 1-11-16,-3-1 14 0,4 2-8 15,-4 0 12-15,0 0-22 0,-1 1 43 0,1-1-20 0,-2 2-16 16,-2 0-7-16,0-2-39 0,2 2-15 0,-2-2-26 15,0 1-45-15,0-1-88 16,0 0-8-16,0-12-255 0,-2 21-62 0,2-13-8 0,0-8 95 16</inkml:trace>
  <inkml:trace contextRef="#ctx0" brushRef="#br0" timeOffset="167339.53">11112 11944 847 0,'0'0'307'0,"0"0"-33"15,0 0 15-15,0 0-59 0,0 0-9 0,0 0-14 16,0 0-18-16,0 21-20 0,0-21-7 0,0 13-19 0,0-13-2 15,-1 15-31-15,1-15-8 16,-3 18-2-16,1-7 0 0,1-1-11 0,-1 1-35 0,2-11 20 16,-2 20 11-16,0-10-34 15,-1 1-10-15,2-1-3 0,-3 0-22 0,4-10 4 16,-3 17-45-16,3-17-22 0,-1 14-65 16,1-14-21-16,-3 14-57 0,3-14-25 0,0 11-28 0,0-11-44 15,0 0-409-15,3 12 59 0,-3-12 48 0,0 0 44 16</inkml:trace>
  <inkml:trace contextRef="#ctx0" brushRef="#br0" timeOffset="167869.9">11210 11601 1028 0,'0'0'369'0,"0"0"-44"15,-2-12-46-15,2 12-23 0,0 0-25 0,0 0-9 0,0 0-30 16,0 0-18-16,0 0-7 16,0 0-27-16,0 0-9 0,0 0-16 0,0 0-12 15,0 0-1-15,0 0-7 0,0 0-26 0,0 0 2 16,28 21-4-16,-22-14-16 0,2-1-7 0,-2 1-9 15,1 1 17-15,2 1-27 0,0-1 6 0,1 1-18 16,2-1-11-16,0 0-7 16,0 1-2-16,-2 0 4 0,2 0 6 0,0-2-11 0,2 1-10 15,-3-1 8-15,-1-1-24 16,1 1 14-16,-2 0 2 0,1-1 8 16,-1 0-23-16,-1 2 4 0,-1-1-1 0,-1 1 14 15,-3 1 4-15,3-2-6 0,-3 2 5 0,-3-9 20 16,3 16-14-16,-2-8-1 0,-1-8 8 0,-3 18 13 0,1-6-16 15,-1-2 3-15,-2 1 3 0,0 1 2 16,-3 0-8-16,2 1-7 0,-1 0 10 0,-3 0 8 16,1 0-11-16,2 1 6 15,-4 0-1-15,4-1-9 0,-2 2 7 0,-2 2-5 16,0-1 12-16,1 0 14 0,-1-1-31 16,2-1-8-16,1 0 0 0,-1 1-18 0,-1-3-13 0,3 1-30 15,-1-1-18-15,2-1-24 0,1 0-45 0,-1-2-18 0,1 0-47 16,5-9-17-1,-8 15-185-15,8-15-260 0,-1 11 81 0,1-11 64 0,0 0 44 16</inkml:trace>
  <inkml:trace contextRef="#ctx0" brushRef="#br0" timeOffset="168869.17">12026 11891 778 0,'0'0'284'0,"0"0"-31"0,0 0-33 0,0 0-15 16,0 0 13-16,0 0-37 0,0 0-14 0,0 0-9 15,0 0-14-15,0 0 4 0,0 0-25 16,0 0-5-16,0 0 0 0,0 0-31 0,0 0 28 16,0 0-41-16,42 0 8 15,-42 0-3-15,22-1 1 0,-9 1-21 0,2-1-13 0,-2 0-13 16,2-1 5-16,0 1-20 0,0 0-2 16,1 0-4-16,-1 0-30 0,-2-1-20 0,2 1-3 15,-2 0-41-15,3 1-23 0,-3-2-66 0,-13 2-37 0,22 0-32 16,-12 0-8-16,-10 0-14 15,18 0-344-15,-18 0-1 0,12 3 80 0,-12-3 51 16</inkml:trace>
  <inkml:trace contextRef="#ctx0" brushRef="#br0" timeOffset="169169.83">12182 11755 680 0,'0'0'256'0,"0"0"-10"16,0 0-49 0,0 0 0-16,0 0-15 0,0 0-13 0,0 0-23 0,0 0-10 15,-2 24-3-15,2-24-13 0,5 18-5 0,-2-7-18 16,-2 0 13-16,2 2-20 0,-2 1-16 15,1 0-10-15,1 2-7 0,-3 2-27 16,1-2-19-16,2 0-11 0,-1 2-57 0,-2-4 11 16,2 0-105-16,-2-1-43 0,4 1-19 0,-1-3 19 15,-2 1-62-15,5-4-313 0,0 1 16 16,2-1 42-16</inkml:trace>
  <inkml:trace contextRef="#ctx0" brushRef="#br0" timeOffset="169669.25">13040 11588 634 0,'0'0'251'0,"0"0"0"0,0 0-31 0,0 0-25 16,0 0 4-16,0 0-19 16,0 0-14-16,0 0-18 0,0 0-17 0,0 0-21 0,0 0-8 15,-28 23 11-15,20-13-18 16,-3-2-8-16,0 3-26 0,-2-1 16 0,1 0-23 16,-1 2-11-16,-3 1-7 0,1 0 20 0,-2-1-17 0,1 0-6 15,-1 0-13-15,4-2 6 0,-2 0-23 16,2 0 9-16,1-1-14 0,0-2-3 0,1 2-34 15,3-2 19-15,-1-3-36 16,2 1 4-16,7-5-17 0,-12 9 5 0,12-9-2 0,-6 8 9 16,6-8 11-16,0 0 5 15,0 0 8-15,-3 10 0 0,3-10 5 0,0 0 10 0,0 0-10 16,15 8 20-16,-15-8-18 16,12 8 11-16,-4-2-3 0,2-1 3 0,-2 0-11 15,1 2 8-15,1 0-5 0,1 0 18 0,0 2-10 0,2 1 7 16,0-1-15-16,-2 2 20 0,2-1-9 15,-2 0 12-15,2 3 5 0,-2-2 0 0,-1 0-13 16,1 0 18-16,1-1-28 16,-4 1 1-16,2 0-22 0,0 0-17 0,0-1-44 0,-3-2-74 15,3 1 28-15,-3-1-36 16,1-2-350-16,2 2 7 0,-3-4 39 0</inkml:trace>
  <inkml:trace contextRef="#ctx0" brushRef="#br0" timeOffset="169949.42">13314 11798 739 0,'0'16'243'0,"0"-16"-15"0,-1 15-18 16,-1-5-26-16,0 1-12 0,2-11-34 16,-2 21 8-16,-1-12-21 0,3 2-4 0,0-11-6 15,-4 19-13-15,4-10-27 16,-3 1-19-16,3-10-33 0,-3 17-28 0,3-17-62 0,-1 13-56 16,1-13-84-16,-3 13-75 0,3-13-265 0,-3 8 30 15,3-8 23-15</inkml:trace>
  <inkml:trace contextRef="#ctx0" brushRef="#br0" timeOffset="170130.04">13211 11647 537 0,'0'0'197'0,"0"0"-30"0,0 0-75 0,7-15-31 0,-7 15-71 0,0 0-39 16,0 0-30-16,0 0-8 16,0 0-225-16,28 21-95 0</inkml:trace>
  <inkml:trace contextRef="#ctx0" brushRef="#br0" timeOffset="170709.11">13540 11798 527 0,'0'0'220'0,"5"-9"-5"16,-5 9-21-16,0 0-32 0,0 0-9 16,0 0-7-16,0 0-2 0,0 0-16 0,-24-6-26 0,24 6 16 15,0 0-13-15,-20 5-31 0,20-5 5 0,-19 8-2 16,11-3-18-16,-1 1 5 15,0 1-18-15,-1 2 0 0,1-2 10 0,2 2-4 0,-1 2-4 16,2-2-20-16,0 1 24 16,2 1-19-16,1-2-23 0,-1 2 26 0,1-1-11 0,2 1 9 15,1-11-14-15,0 17 19 16,0-17-11-16,4 13 10 0,-4-13-15 0,5 13 8 16,1-9 12-16,-6-4-17 0,12 6-6 0,-12-6 9 0,16 1-22 15,-16-1 29-15,20-3-31 0,-9-1 11 16,0-3 12-16,-1 1-28 0,3-1 0 0,-1-3 13 15,0-2-16-15,-2 1 0 16,2-5-4-16,-3 1 20 0,2-3-16 0,-4-2-12 0,1-2 7 16,-1-1 11-16,0 2-14 15,-3 1 27-15,2-1-24 0,-1 4 8 0,-3 0 15 0,2 4 11 16,-4-1-11-16,2 3 24 16,-1-1-29-16,-1 12 28 0,0-17-20 0,0 17 8 15,-1-14-11-15,1 14-5 0,0 0-4 0,-4-10 17 0,4 10-21 16,0 0 34-16,0 0-39 0,0 0 3 15,0 0 6-15,0 0-1 0,-10 28-16 0,8-19 34 16,2 4-20-16,-1-1 2 16,1 2-5-16,0 1 3 0,0 3-11 0,0-1-2 0,-2 1-16 15,1 0 11-15,1 0-75 16,-1 1-20-16,1-2-46 0,-2 1-15 0,2 0-85 0,0-2-8 16,0-1-399-16,2-2 56 15,-1-1 39-15,2-1 41 0</inkml:trace>
  <inkml:trace contextRef="#ctx0" brushRef="#br0" timeOffset="172309.13">13925 11996 637 0,'0'0'228'0,"0"0"-18"0,0 0-8 0,0 0-31 15,0 0-20-15,0 0 3 16,0 0-29-16,0 0 16 0,0 0-33 0,0 0-3 0,0 0-8 15,0 0-5-15,0 0-15 0,0 0 2 16,-10 29-15-16,10-29-5 0,-6 15-16 0,3-7 1 16,-1 2-18-16,0-2-14 15,0 2-53-15,0-1 0 0,-1 0-58 0,1 1-37 0,0 0-79 16,-1-1 8-16,1 1-259 16,-1-2-85-16,5-8 34 0,-5 16 34 0</inkml:trace>
  <inkml:trace contextRef="#ctx0" brushRef="#br0" timeOffset="173050.06">14213 11786 581 0,'3'-8'204'15,"-3"8"1"-15,0 0-44 0,0 0-17 0,0 0-19 16,0 0 18-16,0 0-30 0,0 0-5 15,0 0-9-15,0 0-6 0,0 0-12 0,0 0 12 0,0 0-32 16,0 0 6-16,0 0-3 16,6 27 2-16,-6-27-17 0,0 14-6 0,0-14-7 15,-2 14-10-15,2-14 17 0,0 16-20 16,0-16 5-16,-3 16 1 0,3-16-6 0,-1 15 7 16,-1-7-14-16,2-8-9 15,-1 15 4-15,1-15 19 0,-1 13-25 0,1-13-2 0,-2 12 0 16,2-12 15-16,0 0-18 0,-3 15 25 0,3-15-4 15,0 0-3-15,-1 8-11 0,1-8 14 16,0 0-26-16,0 0 12 0,0 0-17 0,0 0 13 0,0 0-9 16,0 0-4-16,0 0-8 15,0 0 11-15,0 0-9 0,0 0 6 0,10-36-5 16,-7 26 4-16,1 1-14 0,-1-2 4 16,3-1-12-16,0 2 15 0,0-3-5 0,1 2 15 0,0-2-20 15,2 5 8-15,-4-2-6 0,3 3 1 0,-3 0-9 16,2 1 29-16,2-2-23 15,-9 8 18-15,13-12-3 0,-6 7 8 0,-7 5-8 0,12-8 3 16,-12 8 7-16,13-4 21 16,-13 4-20-16,15-1 9 0,-15 1-14 15,13 0 17-15,-13 0-13 0,13 4 26 0,-13-4-2 16,13 5-6-16,-8 0 3 0,-5-5 8 0,12 8-31 16,-5-1 25-16,-3-1-22 0,-4-6 17 15,8 14-7-15,-2-6-6 0,-2-1 6 0,0 2 12 0,-1 1-15 16,0-2 13-16,0 1-5 0,0 1-13 0,-2 1-10 15,-1-11 25-15,3 18-20 16,-1-8 13-16,-1-1-18 0,-1-9 22 0,0 18-30 0,0-9 3 16,0-9 0-16,0 20-19 15,0-20-30-15,-3 17-33 0,3-9-21 0,0-8-17 0,-1 16-57 16,1-16 5-16,0 13-238 16,0-13-118-16,1 10 8 0</inkml:trace>
  <inkml:trace contextRef="#ctx0" brushRef="#br0" timeOffset="173649.67">14662 11944 924 0,'0'0'276'0,"0"0"-7"16,0 0-26-16,0 0-38 0,0 0-29 0,0 0-2 0,0 0-10 15,0 0-18-15,0 0 3 0,0 0-32 0,0 0-9 0,0 0-1 16,13-30-17-1,-13 30-3-15,0 0-10 0,10-5-11 0,-10 5-20 0,0 0-10 16,0 0 0-16,16 0-3 0,-16 0-28 16,0 0 18-16,0 0-33 0,14 10 13 15,-14-10-8-15,7 9-8 0,-7-9 8 16,5 12-3-16,-3-3-7 0,-2-9-8 0,1 16-3 0,-2-5 3 16,1 1-5-16,0-12-16 15,-4 22 19-15,1-9-6 0,0-1-2 0,-1 0 10 0,0 2 10 16,-2 0-10-16,2-1-10 0,-6 0-1 0,4-1 14 15,1 0-16-15,-3-1 3 16,3 0-3-16,-2-1 15 0,1-3 11 0,0 2-5 0,2-2-11 16,4-7 13-16,-8 13 3 0,8-13 10 15,-9 8 10-15,9-8-12 0,-5 9 12 0,5-9-20 16,-5 6 7-16,5-6 1 16,0 0-3-16,0 0-3 0,0 0 18 0,0 0-5 15,0 0-12-15,0 0 12 0,0 0-10 0,0 0-16 0,0 0 8 16,10 12 3-16,-10-12-15 15,0 0 2-15,0 0 10 0,20-4-26 0,-20 4-9 0,0 0-19 16,21-2-40-16,-21 2-6 16,16-1-38-16,-16 1 15 0,17-3-56 0,-17 3-335 0,15-3-39 15,-15 3 57-15</inkml:trace>
  <inkml:trace contextRef="#ctx0" brushRef="#br0" timeOffset="174769.81">14923 11568 954 0,'0'0'305'0,"0"0"-31"16,0 0 12-16,-8-9-42 0,8 9-32 16,0 0-25-16,0 0 7 0,0 0-35 15,0 0-21-15,0 0-2 0,0 0-28 16,0 0 12-16,0 0-10 0,0 0-5 0,0 0-18 0,0 0-15 16,0 0-3-16,0 0 20 15,0 0-35-15,0 0-3 0,10 37 8 0,-7-32-33 0,2 3 30 16,1 1-28-16,0-1 0 0,0 0-15 0,0 1 0 0,1-2-8 15,0 1 3 1,1-1-39-16,-1 0 13 0,2-1-23 0,-1 0 10 0,2 0-15 16,0 0 13-16,-1-2-13 15,2 0 5-15,-3 1-5 0,3-1 18 0,-1 1 0 0,-1-1-8 16,1-1-5-16,-10-3 0 16,17 8-3-16,-10-6 9 0,-7-2-9 0,15 8 13 0,-9-3-10 15,0 0 16-15,-6-5 4 0,10 11 8 0,-7-6-10 16,-3-5 16-16,6 13-3 15,-3-6-6-15,-3-7-4 0,3 11 43 0,-3-11-18 0,2 14 26 16,-2-14 2-16,-2 14-2 0,2-14-6 16,-3 13 11-16,-1-3-8 0,-1-1 0 0,-1 0 3 15,2 0 5-15,-2 1 5 0,0 0-3 16,-3 1 6-16,1 1-8 0,1 0-1 0,-1-1 19 16,-2 2-21-16,1-1-2 15,1 1 0-15,1-2-13 0,-3 0 2 0,3-1 16 0,1-1-41 16,-1 1 0-16,2-3-21 0,-1 2-15 0,6-9-20 15,-9 15-26-15,7-8-44 0,2-7-79 16,-5 12-35-16,5-12-73 0,-3 10-370 0,3-10 58 0,0 0 49 16,0 11 64-16,0-11 61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13T18:08:06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10190 1403 71 0,'-5'-8'56'0,"5"8"-25"16,0 0-15-16,0 0-19 0,0 0 16 16,0 0 30-16,0 0-81 0,-3-11 46 0,3 11-1 0,0 0 1 15,0 0-44-15,0 0-18 0,0 0 24 0,0 0 1 16,6-18-17-16</inkml:trace>
  <inkml:trace contextRef="#ctx0" brushRef="#br0" timeOffset="570.12">10240 1313 25 0,'0'0'41'16,"8"-6"18"-16,-8 6 23 0,5-7 13 0,-5 7-19 16,11-8 29-16,-11 8-13 0,0 0 16 15,7-8 5-15,-7 8-11 0,5-8 8 0,-5 8 10 0,0 0 3 16,4-9-5-16,-4 9-8 0,0 0 10 0,0 0-17 15,4-12-3-15,-4 12-21 16,0 0 33-16,0 0-14 0,-6-14 4 0,6 14-7 0,0 0-8 16,-11-7 0-16,11 7-18 15,0 0-31-15,-14-4 14 0,14 4-19 0,-16 0 3 0,16 0 7 16,-20 4-12-16,10-2-18 16,-1 1 23-16,1 2-3 0,-1-1-23 0,0 0 0 15,3 1-10-15,-2 0-28 0,10-5 21 0,-15 11-1 0,9-4-5 16,1-2-23-16,5-5 5 0,-8 11 3 15,8-11 23-15,-4 13-13 0,4-13 13 0,-2 12-15 16,2-12 2-16,4 13 10 16,-4-13 6-16,7 13-9 0,-3-5 19 0,2-3 0 0,3 2-11 15,1-1-5-15,0 1 11 16,3 0 17-16,-3 0 3 0,3-1-20 0,1 0-6 0,-3-2 3 16,0 2 0-16,1 0-5 0,-2-1 23 0,2-1-2 15,0 2-14-15,-2-1-9 16,-3 0 14-16,5 1-7 0,-3 1 0 0,-3-1-2 0,3-1 4 15,-4 1-7-15,2 2 20 0,-7-8-12 16,8 13 5-16,-5-5 7 0,-3-8 21 0,5 14-11 16,-5-14 14-16,-1 14-8 15,1-14 15-15,-4 13-11 0,-3-5 6 0,3-1 8 0,4-7-5 16,-12 13-21-16,3-7 2 16,2 0 1-16,-1 1 10 0,-1-3-6 0,0 1 4 0,0 1-6 15,9-6 8-15,-18 5-18 0,8-2-3 16,10-3-2-16,-14 5-3 0,14-5-13 15,-15 1-4-15,15-1-32 0,-13 0-22 0,13 0-36 0,0 0 2 16,-18-2-36-16,18 2-30 16,0 0-33-16,-11-5-4 0,11 5-42 0,0 0 35 0,0 0-353 15,-2-11 44-15,2 11 17 16</inkml:trace>
  <inkml:trace contextRef="#ctx0" brushRef="#br0" timeOffset="981.53">10552 1184 642 0,'0'0'282'0,"0"0"-24"0,2-12-12 0,-2 12-18 0,0 0-16 16,4-9-33-16,-4 9-10 0,0 0-10 15,0 0 12-15,3-10-61 0,-3 10-2 0,0 0-18 16,0 0-9-16,0 0-1 16,0 0-6-16,0 0-18 0,0 0-10 0,0 0 3 0,0 0-3 15,0 0-15-15,0 0 28 16,5 27-29-16,-5-27-12 0,1 17 16 16,-1-7-4-16,0 3-12 0,0-1 0 0,0 2-8 15,0 1 19-15,0 2-24 0,3 1 13 0,-3-1 10 16,2 1-23-16,1 1 3 0,-3 0-3 0,4-2 7 0,-1 2 6 15,0-2-12-15,0-1-1 0,1 1-3 16,2-1 11-16,-2-1 10 0,3-1-41 0,-3-1 10 16,2-3 14-16,1 1-19 15,1-3-3-15,0 0-37 0,1-2-22 0,2-1-47 0,-1-2-40 16,3 0-60-16,-13-3-47 16,26-1 54-16,-15-2-438 0,3 1 46 0,-3-3 85 0,0 0 59 15</inkml:trace>
  <inkml:trace contextRef="#ctx0" brushRef="#br0" timeOffset="1209.94">10544 1378 673 0,'-17'-1'245'0,"17"1"9"0,0 0-44 16,0 0-11-16,0 0-25 0,-13-1 1 0,13 1-30 15,0 0-1-15,0 0-19 16,0 0 3-16,0 0-8 0,0 0-27 0,0 0-6 0,0 0-16 16,34-20-37-16,-23 16-29 0,2 2-54 15,3-3-66-15,-3 1-67 0,5-1-25 0,-3 0-18 16,1 4-367-16,-1-2 39 16,-1 2 44-16</inkml:trace>
  <inkml:trace contextRef="#ctx0" brushRef="#br0" timeOffset="1969.78">10889 1420 619 0,'2'8'182'0,"-2"-8"22"0,2 10-40 15,-2-10-15-15,3 10-11 0,-3-10-20 0,1 12 7 0,-1-12-10 16,3 10-17-16,-3-10-9 0,0 11-7 0,0-11 13 15,2 11-29-15,-2-11 3 0,0 0-5 16,0 15 6-16,0-15-12 0,0 10 6 0,0-10-10 16,0 0 10-16,-2 13-10 15,2-13-16-15,0 0-4 0,0 0 22 0,0 0-25 0,-1 12 17 16,1-12-22-16,0 0 12 0,0 0-2 16,0 0-18-16,0 0-5 0,0 0-8 0,0 0 15 15,0 0-14-15,0 0-24 16,0 0 15-16,0 0-23 0,0 0 16 0,1-37-8 15,-1 37-5-15,3-14 5 0,4 4 6 0,-3 2-29 0,2-1 25 16,-2 1-7-16,3 2 13 0,1-3 7 16,-1 3-4-16,-7 6-37 0,15-10 31 0,-9 6-10 15,-6 4 11-15,18-5-11 16,-18 5 17-16,14 0-19 0,-14 0 7 0,17 3 0 0,-17-3 8 16,17 7-1-16,-10-2 11 15,0 1-7-15,0 2 9 0,0 0-17 0,0 0 20 0,-1 1-10 16,-1-1-3-16,0 2-7 0,-1-1 28 0,1 1-21 0,-2-1 31 15,0 1-2 1,0-1-3-16,-3-9-13 0,3 13-3 0,-3-13 19 0,1 13 12 16,-1-13-15-16,0 10 0 0,0-10-3 15,0 0 1-15,0 0 7 16,0 0-13-16,0 0-8 0,0 0-9 0,0 0 7 16,0 0 7-16,0 0-27 0,0 0 38 0,0 0-23 0,0 0 0 15,0 0-6-15,-18-30 11 0,18 30-18 0,3-16 6 16,-3 16 1-16,4-19 11 0,-1 8-18 15,0 2-7-15,1-1 30 0,2 1-26 0,-2-1 9 0,2 1-4 16,2 2-12 0,-3 0 20-16,3 0-17 0,-1 1-1 0,2 1 8 0,0 0 21 15,-9 5-16-15,17-8 0 0,-7 7 1 16,-10 1 17-16,11-2 13 0,-11 2-16 0,0 0-25 16,21 5 18-16,-21-5-5 15,13 8 30-15,-7 0-20 0,-1-1 28 0,1 1-30 0,-2 1 17 16,-1-1-12-16,1 2 15 0,-2 2-11 0,-2-12 32 15,5 19-24-15,-3-10-12 0,0 0-6 16,-2-9 26-16,3 16-13 0,-3-16-12 0,0 16 4 0,0-16 9 16,2 12-11-1,-2-12-3-15,0 11-38 0,0-11-15 0,3 9-57 0,-3-9-33 16,0 0-20-16,5 9 15 0,-5-9-26 16,0 0-84-16,0 0-246 0,0 0-7 0,0 0 53 15</inkml:trace>
  <inkml:trace contextRef="#ctx0" brushRef="#br0" timeOffset="2330.6">11419 1228 824 0,'0'0'266'0,"0"0"-59"0,-3-11-20 15,3 11-5-15,0 0-29 0,0 0-4 0,0 0-24 16,-3-10-4-16,3 10-19 0,0 0 16 0,0 0-18 0,0 0 10 15,0 0-34-15,0 0 14 16,-10 29 5-16,8-19-13 0,0 1-8 0,2 2 18 16,-1-1-43-16,1 2 15 0,0 1-5 15,-2 2-13-15,0-1 0 0,2 1 15 0,-1 0-20 16,1 1-8-16,-1 0 1 16,1 2 1-16,1-3-9 0,0 1 7 0,-1-3-12 0,2 2-11 15,0-1 8-15,1 1-3 0,0-1-2 0,0-2 20 16,0-1-30-16,0-1-11 0,1-1 8 15,1 0 18-15,-1-2-18 0,4-1-13 0,-2 0-20 16,-1 0-21-16,-5-8-43 0,14 8-8 16,-4-5-56-16,-10-3-62 0,16 0-46 0,-16 0-7 15,18-7-372-15,-10 4 47 0,3-3 56 16,-3 1 43-16</inkml:trace>
  <inkml:trace contextRef="#ctx0" brushRef="#br0" timeOffset="2529.33">11485 1422 803 0,'-8'-6'282'16,"8"6"-42"-16,0 0-2 0,0 0-30 16,0 0-14-16,0 0-25 0,0 0-5 0,11-20-31 15,-1 16 0-15,-10 4-20 0,17-10-8 0,-7 6-80 16,2-2-35-16,0 3-102 0,2-2-106 15,-1-2 31-15,2 3-445 0,-4 2 105 16,1-1 4-16,2 0 45 0</inkml:trace>
  <inkml:trace contextRef="#ctx0" brushRef="#br0" timeOffset="4729.83">10598 1914 470 0,'0'0'180'0,"0"0"12"0,0 0-6 16,0 0-27-16,0 0-3 0,0 0-20 0,0 0-3 16,0 0-13-16,0 0 1 15,-6-12-4-15,6 12-14 0,0 0-8 0,0 0-19 16,0 0-24-16,0 0 6 0,0 0-4 16,0 0-10-16,0 0-6 0,0 0-5 0,0 0 16 0,0 0-11 15,0 0-15-15,0 0 11 0,-6 34 22 16,5-24-23-16,-1 3-5 0,2-1-20 15,0 2 25-15,-1 3-12 0,-2 2 4 0,3 1 4 0,0 0-22 16,-2 1 21-16,2 4-17 16,0-2 1-16,-2 2 1 0,2 1 3 0,0 0-11 0,0-1 8 15,0 2-13-15,0 0 10 16,0-2 10-16,0-2-27 0,0 2 27 0,0-4 6 16,0-1-21-16,2 1-8 0,-2-1 19 15,0-1-4-15,0-1 6 0,2 0-18 0,-2-1 16 0,0 0-16 16,0-2 2-16,0-1 16 0,0-2-8 0,3 1-4 15,-3-2-30-15,0 0-11 16,0-11 9-16,3 17 8 0,-3-9 10 0,0-8-4 0,1 14 9 16,-1-14-7-16,0 12-6 15,0-12-7-15,2 10 8 0,-2-10-11 0,0 0-27 0,0 13-6 16,0-13-8-16,0 0-43 16,2 9-28-16,-2-9-41 0,0 0-18 0,0 0-369 15,0 0 3-15,0 0 61 0,0 0 77 0</inkml:trace>
  <inkml:trace contextRef="#ctx0" brushRef="#br0" timeOffset="5950.54">9842 2975 534 0,'0'0'192'0,"0"0"-25"0,0 0-11 0,0 0-13 16,0 0-15-16,0 0-18 0,0 0-23 0,0 0 3 0,0 0 0 15,0 0-6-15,0 0-17 16,0 0 9-16,0 0-7 0,0 0 6 0,-14 19-22 0,14-19 6 16,-6 16-5-16,4-6-18 15,-1 0 2-15,-1 1 14 0,0 0-19 0,1 0 5 16,-1 2-12-16,-1-1 12 0,4 1-10 16,-3 0 18-16,0 1-25 0,2-1-1 0,-2-1 6 0,4-1-13 15,-2 1-3-15,1-1 3 0,-1 1-11 0,2-12 9 16,-2 15 30-16,2-7-36 15,0-8 2-15,0 13 4 0,0-13-11 0,0 0 28 16,0 14-21-16,0-14 1 0,0 0-3 16,7 4 41-16,-7-4-48 0,0 0 2 0,0 0-8 0,0 0-2 15,0 0-31-15,27-15 13 16,-27 15-3-16,10-11 0 0,-5 5 11 0,2-1-21 16,-7 7 10-16,9-11 3 0,-2 5 8 15,-1 0 14-15,-6 6-29 0,7-10 35 0,-7 10 0 16,9-9 0-16,-9 9-21 0,5-8-17 0,-5 8 12 0,6-5-2 15,-6 5-13-15,0 0 31 16,9-7-16-16,-9 7 6 0,0 0 7 0,0 0-5 16,14-1 36-16,-14 1-18 0,0 0-18 15,0 0 21-15,16 6 2 0,-16-6 7 0,11 5-14 0,-11-5 10 16,9 9 2-16,-1-6 26 16,-8-3-13-16,12 8 10 0,-3-4-18 0,-9-4-2 15,15 8 8-15,-7-5-4 0,-8-3 7 0,13 5 16 0,-5-2-1 16,-8-3-14-16,19 2-4 15,-19-2 22-15,16 0-2 0,-7 0-15 0,-9 0-6 0,17-4 19 16,-7 2-16-16,-10 2 8 16,17-5-24-16,-7 0 52 0,-2 0-36 15,-8 5-10-15,15-10-8 0,-9 3 5 0,-1 0 8 16,-1 0 3-16,-4 7-19 0,7-17 6 0,-4 9 2 0,-2-2 29 16,-1 10-32-1,0-19 19-15,-1 9-31 0,1 10 0 0,-4-21-11 0,0 11 4 16,2 1 9-16,-2-1-20 0,-1 1 25 0,5 9-2 0,-9-12-23 15,4 4 3-15,5 8-31 16,-11-9-8-16,11 9-5 0,-10-7-5 0,10 7-39 0,-10-2 11 16,10 2-80-16,0 0 6 15,-14 0-6-15,14 0-20 0,0 0 51 0,0 0-43 16,0 0-344-16,-18 7 39 0</inkml:trace>
  <inkml:trace contextRef="#ctx0" brushRef="#br0" timeOffset="6240.33">10104 2955 158 0,'0'0'85'15,"0"0"-11"-15,6-8 0 16,-6 8-15-16,0 0 2 0,0 0-7 0,0 0-5 16,11-3-11-16,-11 3 3 0,0 0-25 15,12-2-24-15,-12 2-43 0,15-3 20 0,-15 3 28 0,11-2-25 16,-11 2 23-16,13-2-90 16,-13 2 31-16,11-5 21 0,-11 5-54 0,13-4 17 15,-13 4 16-15,13-6 13 0,-9 2 28 0,-4 4-20 0</inkml:trace>
  <inkml:trace contextRef="#ctx0" brushRef="#br0" timeOffset="7096.8">10307 2838 74 0,'8'-8'38'0,"-8"8"36"16,8-7-40-16,-8 7 48 0,4-7 20 0,-4 7-5 0,0 0 21 16,7-7-13-16,-7 7 5 15,0 0-20-15,0 0 4 0,3-9-20 0,-3 9-2 16,0 0-10-16,0 0 7 0,0 0-31 0,0 0 24 0,0 0-11 15,0 0-3-15,0 0-12 16,0 0 10-16,0 0-2 0,0 0 2 0,0 0 0 0,0 0 5 16,0 0-5-16,-7 36-7 15,5-27 2-15,2-9 15 0,-2 19-15 0,0-7 5 16,1 0-13-16,1 2 13 0,-3-2-15 16,1 4 2-16,2-2-23 0,0 1 42 0,0-2-24 0,-3 3-10 15,1-1 10-15,1-1 13 0,0-1-33 0,-1 1 12 16,2-3-12-16,-2 0 20 15,0 0-33-15,2-11 20 0,-2 20-7 0,2-11 15 0,0-9 0 16,-1 14 2-16,1-14-12 16,-2 11 0-16,2-11-8 0,0 0 13 0,-2 14 5 0,2-14 3 15,0 0-13-15,-4 8 22 16,4-8-30-16,0 0 16 0,0 0-21 0,0 0 8 16,0 0-11-16,0 0 6 0,0 0-14 15,0 0 14-15,0 0-18 0,0 0 9 0,0 0 19 0,0 0-23 16,0 0-5-16,0 0-6 0,6-36-2 0,-6 36 15 15,5-10-7-15,-5 10-3 16,7-10 8-16,-7 10-11 0,6-9 6 0,-6 9 10 0,12-8-13 16,-6 4 16-16,-6 4-19 15,9-7 8-15,-9 7-30 0,14-6 35 0,-14 6-10 0,15-4 5 16,-15 4-10-16,15-3 23 16,-15 3-10-16,15 0-5 0,-15 0 4 0,15 3 19 15,-15-3-21-15,14 5 31 0,-8 0-25 0,4 0 32 0,-10-5-35 16,13 10 30-16,-8-5-20 0,0 3 23 15,3-2 3-15,-4 2 10 0,-4-8-44 0,10 15 18 16,-6-9-12-16,-4-6 20 16,8 13-3-16,-3-7 1 0,-5-6-11 0,6 11 20 15,-6-11-22-15,6 10 2 0,-6-10-36 16,4 8 16-16,-4-8-41 0,0 0-8 0,8 8-8 0,-8-8-13 16,0 0-22-16,11 6-44 15,-11-6 10-15,0 0 28 0,0 0-45 0,20-6 14 16,-20 6-30-16,9-8-23 0,-1 3 67 0,-1-1-14 0,-7 6 75 15,12-14 39-15,-5 8-22 0,-2-2 45 16,-5 8-50-16,10-13 50 0,-6 9 25 0,-4 4-3 16,9-11 67-16,-9 11 38 15,5-7-12-15,-5 7-11 0,0 0 46 0,8-9-43 0,-8 9-10 16,0 0-16-16,3-8-2 16,-3 8-1-16,0 0 4 0,0 0-12 0,0 0-4 0,0 0 10 15,0 0-12-15,0 0 25 0,0 0-11 0,0 0-17 0,0 0-8 31,0 0 28-31,14 22-33 0,-14-22 16 0,2 9-14 0,-2-9 3 0,3 10-7 16,-3-10 4-16,5 9-12 0,-5-9-11 16,2 10-17-16,-2-10 5 0,5 7-42 0,-5-7 1 15,0 0-23-15,7 7 35 16,-7-7-122-16,0 0-11 0,12 3-22 0,-12-3-29 0,0 0-371 16,0 0 62-16,0 0 40 15</inkml:trace>
  <inkml:trace contextRef="#ctx0" brushRef="#br0" timeOffset="7424.86">10691 2916 578 0,'0'0'235'0,"-7"-9"-32"0,7 9-29 15,0 0-3-15,0 0-33 0,0 0-17 0,0 0-1 16,0 0 13-16,0 0-2 0,0 0 10 15,0 0-11-15,0 0 11 0,0 0-21 0,0 0 44 16,0 0-57-16,0 0-4 16,0 0-3-16,12-16-11 0,-12 16-12 0,0 0 8 15,7-10-16-15,-7 10-13 0,2-9-18 0,-2 9 14 16,0 0-9-16,4-12-22 0,-4 12 2 0,0 0 25 16,0 0-25-16,-2-13 21 0,2 13-57 0,0 0 8 0,0 0-21 15,-13-5-17-15,13 5-11 16,0 0-18-16,-15 0-30 0,15 0 0 0,0 0-32 15,0 0-11-15,-15 8-14 0,15-8-31 16,-9 7-9-16,9-7-1 0,0 0-69 0,-4 9-245 16,4-9-47-16,0 0 26 15</inkml:trace>
  <inkml:trace contextRef="#ctx0" brushRef="#br0" timeOffset="8080.44">10875 2831 1005 0,'0'0'313'0,"0"0"-27"0,0 0-32 0,0 0-11 15,14-3-31-15,-14 3-27 16,0 0-16-16,0 0-13 0,0 0-23 0,0 0-5 0,0 0-10 16,4 14 5-16,-4-14-26 0,0 0-10 15,-4 18-10-15,4-18-8 0,0 17 10 0,-3-7-25 16,3-10 15-16,-3 22-26 0,0-11 1 0,1 0 5 15,-1 2-11-15,0 0 0 0,1 0 8 16,-1 2-17-16,2 1-4 0,-1-3 9 0,0 4-17 16,0-3 50-16,2 1-67 0,-1-1 23 15,1-1-10-15,0 1-6 0,1-2 14 0,1 1-8 16,-2-1-13-16,2 0 20 16,1-1-17-16,2-1 12 0,-2-1-10 0,2-2-10 0,1 1-18 15,-1-2 31-15,-5-6-16 0,16 9 6 0,-7-6 2 16,2 0 0-16,-11-3-23 0,21 0-3 15,-11 0-5-15,-10 0-10 0,21-5-18 0,-8 1-20 0,1-1-18 16,-3 2 33 0,2-2-26-16,-2-2-2 0,1 1 10 0,0-1 13 0,-2 0-3 15,-1 1 13-15,-2 0 3 0,3 0-5 16,-5-1 15-16,-5 7 15 0,10-10-2 0,-10 10-6 16,6-8 19-16,-6 8-3 15,7-10 0-15,-7 10 15 0,0 0 8 0,0 0-10 0,0 0 7 16,0 0-2-16,0 0-3 0,0 0 19 0,0 0-6 15,0 0 5-15,-21-7-13 0,21 7 24 16,0 0-8-16,0 0-8 0,0 0 5 0,-20 18 26 0,20-18-5 16,-9 10 22-1,9-10-27-15,-4 11 0 0,0-5-19 0,4-6 16 0,-2 11-15 16,2-11 2-16,-2 13 8 0,2-13 5 16,0 12-5-16,0-12-10 0,4 12 23 0,-4-12-3 15,4 12 10-15,0-5-17 0,-4-7-4 0,9 9 12 0,1-3-14 16,-2-2 11-16,-8-4-9 15,16 8 12-15,-5-5-1 0,-1-1-41 0,3-1-13 16,-13-1-4-16,20 1-39 0,-9-1-11 16,-11 0-43-16,18 0 13 0,-18 0-43 0,23-2-73 0,-13-2-42 15,-10 4-398 1,18-2 29-16,-18 2 89 0,16-4 26 0</inkml:trace>
  <inkml:trace contextRef="#ctx0" brushRef="#br0" timeOffset="12730.06">9683 3557 639 0,'0'0'221'0,"-5"-11"19"0,5 11-15 0,0 0 3 15,0 0-18-15,0 0-18 16,0 0-10-16,0 0-6 0,0 0-25 0,0 0-5 0,0 0 11 16,0 0-35-16,0 0-4 15,0 0-15-15,0 0-24 0,0 0 10 0,0 0-30 16,0 0 3-16,0 0-6 0,0 0 0 0,0 0-12 0,0 0 5 15,0 0-14-15,0 0 29 0,0 0-38 16,-36 20-3-16,25-12 36 0,0 2-51 16,-3-1 7-16,-1 5 21 0,-3 1-16 15,-5 1-17-15,-1 3 15 0,-10 8-13 0,-1-1 10 0,-4 2 6 16,1 2-37-16,-8 1 42 16,2-2-44-16,-2 3 0 0,2-1-15 0,-1-1 5 0,0 0-24 15,3 1 29-15,-2-2 3 0,4 0 5 0,2-1-3 0,2 0 2 16,0 0 24-1,4-2-39-15,1-5 16 0,11-2 10 0,-5 1-13 0,1-2 18 16,4 0-5-16,-3-1-3 0,2 1 16 16,4-3-26-16,-1-1 15 0,-1 0-2 0,4-1-13 15,-5 1 34-15,7-4-14 16,-2 1-2-16,2-2 3 0,3 1-3 0,-4-1-5 0,5-2-6 16,0 1 9-16,-2-2 9 0,4-1 1 0,-2 1-5 15,9-6-14-15,-14 9 11 16,7-5-7-16,7-4 14 0,-10 6 1 0,10-6-3 0,-10 8-10 0,10-8 5 15,-9 4 0-15,9-4-8 16,-9 5 31-16,9-5-23 0,0 0-5 0,-9 6 3 16,9-6-8-16,0 0-3 0,0 0-5 15,-7 4-23-15,7-4-5 0,0 0-13 0,0 0-51 0,0 0-23 16,0 0-116 0,-10 7-17-16,10-7 21 0,0 0 9 0,0 0-355 0,0 0 33 15,-9 6 56-15,9-6 49 0</inkml:trace>
  <inkml:trace contextRef="#ctx0" brushRef="#br0" timeOffset="13560.39">7990 4712 575 0,'0'0'192'0,"0"0"-10"0,-15-1 2 0,15 1-22 16,0 0-11-16,0 0-10 15,-15-1-14-15,15 1 14 0,0 0-41 0,-16 2-10 0,16-2-11 16,-11 4-10-16,11-4-5 16,-14 2 8-16,14-2-8 0,-13 7-16 0,5-4-4 15,-2 3-11-15,10-6 29 0,-17 8-52 0,9-3 28 0,-1 1-35 16,-2 1 38-16,1 0-10 0,-1 1-16 15,1-1 3-15,1 3 36 0,-3-1-42 0,2 3 4 16,0-1-6-16,-1-1 3 16,2 1-11-16,0 0 3 0,2 3 6 0,-2-2 4 0,2 1-12 15,-1-1 30 1,3 2-23-16,-2 1 5 0,3 0-20 0,-1 0 21 0,3-3 2 0,0 1 7 16,2 0-27-16,-2 0 20 15,2-1-1-15,0 1 14 0,2-2-28 0,-2 1 4 16,2-2 1-16,2 1 2 0,-1-1 6 0,1-3-19 0,0 2 13 15,2-1 26-15,1-2-23 0,1 0 8 16,-1-2-11-16,4 1 13 0,0-4 2 16,0 3-2-16,1-3-15 0,-12-1 7 15,25-1-9-15,-14 1 19 0,-11 0-9 0,25-3-4 0,-13 3 32 16,0-2-52-16,1-1 6 16,-2 1 9-16,-11 2-22 0,23-4 0 0,-14 3-8 0,-9 1-3 15,16-4-18-15,-16 4 27 0,15-2-27 0,-15 2 6 16,12-1-11-16,-12 1-10 15,0 0-28-15,13-3 21 0,-13 3-52 0,0 0 5 0,0 0-43 16,0 0 18-16,0 0-31 16,0 0-5-16,0 0 7 0,0 0-22 0,0 0-180 0,0 0-166 15,0 0 36-15</inkml:trace>
  <inkml:trace contextRef="#ctx0" brushRef="#br0" timeOffset="15570.07">9834 3635 837 0,'0'0'268'0,"-1"-11"-9"0,1 11-19 0,0 0-2 15,0 0-35-15,0 0-14 0,0 0-20 16,0 0-23-16,0 0-21 0,-2-12-12 0,2 12 0 0,0 0-31 16,0 0-3-16,0 0-5 15,0 0-20-15,0 0 5 0,0 0 12 0,0 0-27 16,0 0-11-16,0 0-5 0,0 37-7 0,0-25 17 0,2 2-12 15,-1 3-6-15,-1 2 11 16,2 2-3-16,-2 2 11 0,2 3-14 0,-2 2 6 0,2-1-21 16,-2 2 5-16,0 1-2 15,-2-1 3-15,2 6-14 0,-2-6 11 16,2 0 0-16,-2 1 15 0,2-1-18 0,-1 0-7 16,1-2 2-16,-2 0 5 0,2-2-7 0,0-4-3 0,-3 0-3 15,3-1 39-15,0-1-44 0,0-2-2 0,0-2 2 16,-3 0 3-16,3 0-5 15,0-2-26-15,0-2-25 0,0 1-26 16,0 0-26-16,0-12-51 0,-1 21-35 0,1-12-34 16,-4-2-90-16,4-7-327 0,-3 15 38 0,3-15 59 0,-4 11 13 15</inkml:trace>
  <inkml:trace contextRef="#ctx0" brushRef="#br0" timeOffset="18269.8">7988 4766 593 0,'0'0'208'0,"0"0"7"0,0 0 2 0,0 0-7 16,0 0-41-16,0 0 10 0,0 0-25 0,0 0-3 0,-17-3-10 15,17 3 5-15,0 0-21 16,0 0 3-16,0 0 0 0,0 0-21 0,0 0-25 15,0 0 0-15,-11-3 10 0,11 3-30 16,0 0 15-16,0 0-31 0,0 0 0 0,0 0 5 0,0 0-13 16,-18 2 24-1,18-2-42-15,0 0 14 0,-9 3-9 0,9-3-4 0,0 0 17 16,-14 2-12-16,14-2-6 0,0 0-20 16,-13 5 18-16,13-5 13 0,-9 5-24 0,9-5 9 15,-13 4-6-15,13-4-7 0,-10 6-11 0,10-6 23 0,-11 6-7 16,11-6 12-16,-11 8-27 15,11-8 17-15,-9 8-13 0,2-5 9 16,7-3 6-16,-6 8-14 0,6-8-6 0,-12 10 13 16,12-10-15-16,-8 8 13 0,8-8-6 0,-7 11 13 15,3-5-17-15,4-6 7 16,-8 11 5-16,8-11-3 0,-7 12-2 0,4-5-2 0,3-7 2 16,-7 12 15-16,2-4-10 0,5-8 0 15,-6 16-5-15,1-10 18 0,5-6-20 0,-4 15-11 16,1-6 26-16,3-9-16 0,-6 15-2 0,2-5 10 0,3-1-7 15,-1 1 25 1,-3-2-23-16,5-8 7 0,-4 19-4 0,3-9 2 0,1-10-5 16,-4 19-5-16,1-9-5 15,3-10 7-15,-2 18 6 0,2-10 2 0,0-8-10 0,-2 19 12 16,1-10-2-16,1-9-2 16,0 17 5-16,0-17-8 0,-1 18-8 0,1-18 16 15,0 15-29-15,1-8 29 0,-1-7-11 0,0 18 3 0,0-18 21 16,0 14-26-16,1-6-1 0,-1-8 19 15,2 15-15-15,-2-15 4 0,1 14 16 0,-1-14-10 16,4 13-18-16,-4-13 2 16,2 13-2-16,-2-13 5 0,3 14-3 0,-3-14 10 0,2 11 1 15,-2-11-8-15,4 10-5 0,-4-10 2 16,5 10 3-16,-5-10 2 0,4 10-4 0,-4-10 4 16,5 9-12-16,-5-9 22 15,0 0-12-15,5 11 16 0,-5-11-24 0,4 5 8 16,-4-5-1-16,0 0 12 0,6 10-1 0,-6-10-3 0,0 0 6 15,5 8-3-15,-5-8-25 0,0 0 25 16,7 7-13-16,-7-7 0 0,0 0 8 0,8 7-2 16,-8-7 12-16,0 0-7 15,10 7-19-15,-10-7 9 0,0 0-1 0,9 5 13 0,-9-5-13 16,0 0 19-16,7 5 4 16,-7-5-7-16,0 0 2 0,8 5-10 0,-8-5 0 0,0 0 8 15,7 5-1-15,-7-5-4 0,0 0-21 0,0 0 33 16,11 6-28-16,-11-6 3 15,0 0 23-15,0 0 2 0,7 5 3 0,-7-5-15 16,0 0-1-16,0 0 29 0,0 0-49 0,9 4 21 16,-9-4-16-16,0 0 23 0,0 0 3 0,0 0-8 15,0 0-2-15,0 0 4 16,8 5-12-16,-8-5 33 0,0 0-30 0,0 0 17 16,0 0 0-16,0 0-9 0,0 0 24 15,0 0-17-15,0 0-5 0,0 0 12 0,0 0-7 0,0 0 20 16,0 0-22-16,0 0 12 0,0 0-8 0,0 0 23 15,0 0-15-15,0 0-2 16,0 0-13-16,0 0 30 0,0 0-7 0,0 0-8 0,0 0-13 16,0 0 3-16,0 0 7 15,0 0-2-15,0 0 5 0,0 0-15 0,0 0-3 0,0 0 5 16,0 0-12-16,0 0 30 16,0 0-26-16,0 0 14 0,0 0-16 15,0 0 7-15,-40-6-1 0,40 6 1 0,0 0-9 0,-11-4 2 0,11 4 10 16,0 0 16-16,-11-3-9 0,11 3 9 15,0 0-8-15,-14-6-8 0,14 6 21 0,-10-5-11 16,10 5-20-16,-10-5 13 16,10 5 5-16,-11-6 3 0,11 6-9 0,-9-6 9 0,9 6 22 15,-11-9-27-15,11 9 12 16,-9-9-13-16,9 9 3 0,-11-10 5 0,7 4 5 0,-3-2 24 16,7 8-27-16,-12-14-4 0,8 7 2 0,-2 0-11 15,2-2 4-15,4 9-11 16,-11-16 0-16,7 7 8 0,-1 0-5 0,1-1 2 0,0 1 8 15,4 9-18-15,-7-17 5 16,4 8-8-16,-1-1 16 0,4 10-13 0,-7-17-15 0,4 7 22 16,2-1-30-16,1 11 28 15,-6-19-7-15,3 10 12 0,0-2 5 0,3 11-2 16,-3-19-18-16,2 10 5 0,1 9-5 16,0-20 8-16,0 12-21 0,0 8 18 0,-3-18-13 0,3 18 8 15,0-17 15-15,3 6-33 0,-3 11 8 0,1-17-1 16,2 8-4-16,0 0-3 15,-3 9 15-15,4-17 5 0,-1 8-7 0,1 0-15 0,-4 9-4 16,7-15 9-16,-3 8-3 16,-4 7 3-16,10-12-24 0,-6 4 6 0,-4 8-11 0,6-13 23 15,-1 9 8-15,-5 4-12 16,11-14-1-16,-7 9-2 0,-4 5 5 0,10-10-6 16,-7 5 9-16,-3 5 2 0,8-10 12 0,-8 10-12 0,12-9-7 15,-12 9 2-15,8-7 10 0,-4 1 20 16,-4 6-22-16,8-6 15 0,-8 6-13 0,6-7 15 15,-6 7-7-15,0 0-8 16,9-8 18-16,-9 8 5 0,0 0-10 0,9-7 10 16,-9 7 8-16,0 0-18 0,0 0 15 15,7-8-5-15,-7 8-10 0,0 0 2 0,0 0 14 0,7-6-1 16,-7 6-5-16,0 0-5 16,0 0 31-16,0 0-36 0,0 0-1 0,0 0 22 15,4-9-21-15,-4 9 23 0,0 0-13 0,0 0 0 0,0 0-5 16,0 0 8-16,0 0 2 15,0 0 0-15,0 0-7 0,0 0 27 0,0 0-19 0,0 0 1 16,0 0 1-16,0 0-5 16,0 0 2-16,0 0-2 0,0 0-8 0,0 0 7 15,-11-14-7-15,11 14 16 0,0 0-32 16,0 0 27-16,0 0-4 0,0 0 4 0,0 0-11 0,0 0-13 16,0 0 15-16,0 0 6 15,0 0-13-15,0 0 20 0,0 0-22 0,-22 19 12 16,22-19-8-16,-7 9 1 0,7-9 9 0,-3 9-9 0,3-9-3 15,-7 12-1-15,5-5-1 16,2-7 7-16,-4 16 2 0,0-9-17 0,4-7-3 0,-4 20 16 16,0-10 2-16,1 2 15 15,2-2-28-15,1-10 18 0,-2 21 8 0,0-11 5 16,2 2-36-16,-2 1 13 0,1-2-3 16,1-11-5-16,0 23 3 0,0-13 8 0,0-10-14 0,0 18 21 15,0-8 21-15,1 2-34 0,1-2 1 0,-2-10-1 16,2 18 3-16,0-8-8 15,1-1 8-15,1-1-5 0,-4-8-1 0,7 20 27 16,-4-12-32-16,1 1 14 0,0 1-19 16,0-1 24-16,-1-1-31 0,4 0 18 0,-3 1-6 0,1-2 6 15,1 1-16-15,-1-2 6 16,1 1 10-16,-6-7 25 0,12 14-33 0,-6-6 0 16,1-2 0-16,2 2 13 0,-4-3-3 0,1 2-20 0,1-1 31 15,-7-6-13-15,14 11 4 0,-11-5 6 16,5-2-23-16,-8-4 21 0,8 9-6 0,-8-9-2 15,11 7-18-15,-11-7 12 16,8 8-4-16,-8-8 10 0,7 5-8 0,-7-5-5 16,8 7-11-16,-8-7 4 15,0 0-4-15,8 5-27 0,-8-5 38 0,0 0 3 0,8 7-21 0,-8-7 12 16,0 0-37-16,0 0 2 16,9 6-5-16,-9-6-3 0,0 0-5 15,0 0-23-15,0 0-4 0,6 5-7 0,-6-5 4 0,0 0-54 0,0 0-11 16,0 0-17-16,0 0-36 15,0 0-259-15,0 0-120 0,0 0 58 0,0 0 40 0</inkml:trace>
  <inkml:trace contextRef="#ctx0" brushRef="#br0" timeOffset="19229.87">7871 4796 504 0,'0'0'187'0,"0"0"-6"15,0 0-1-15,0 0-1 0,0 0-10 16,0 0-13-16,0 0-23 0,0 0-3 0,0 0-14 16,0 0-4-16,0 0-4 15,0 0-3-15,2-11-16 0,-2 11-22 0,0 0-6 0,0 0 11 16,0 0-29-16,0 0-9 16,0 0 9-16,0 0-17 0,0 0 10 0,0 0-21 0,0 0 16 15,0 0-21-15,0 0 16 0,0 0 7 0,-26 20-15 16,26-20-21-16,-10 10 31 15,6-4-30-15,-2 3 7 0,1-2-5 0,-1 2 3 0,2 1 7 16,0 0-10-16,-1 0-5 0,1 1 20 16,0 2-18-16,0-1 11 0,2 3-23 0,-2 1 20 15,1 1-18-15,2 0 31 16,0 1-31-16,-1-2 16 0,0 1-16 0,2 0 3 16,0-2-1-16,0 1 22 0,0-1 7 15,0-2-29-15,2 4 6 0,0-2-10 0,-1-2-11 0,0 0 19 16,2 0-14-16,-1-1 13 0,0 0-15 0,0-1-15 15,1 0-5-15,1-1 14 16,1 0-24-16,-2 0 17 0,1-1-8 0,2-1-2 0,-3 0-2 16,3 1 7-16,-6-9 0 15,7 12-21-15,-3-5-40 0,1 0-3 0,-5-7-18 0,8 11-28 16,-8-11 33-16,9 9-15 16,-9-9-258-16,8 9-121 0,-8-9 15 0</inkml:trace>
  <inkml:trace contextRef="#ctx0" brushRef="#br0" timeOffset="21599.95">9687 4985 844 0,'0'0'323'0,"2"-11"-47"0,-2 11-12 0,0 0-11 0,0 0-20 16,0 0-18-16,0 0-15 15,0 0-11-15,0 0-2 0,-10-18-31 0,10 18-20 16,0 0 5-16,-10-6-49 0,10 6 8 0,0 0-6 0,-13-4-25 15,13 4 3-15,0 0 8 0,-18 0-19 16,18 0 5-16,-16 4-17 0,5-2-13 0,11-2 18 16,-20 9-26-16,9-5 0 15,1 2 8-15,-3-1-16 0,3 1 6 0,0 2-16 0,-1-2 8 16,1 2-23-16,-1 1 8 16,2 2 7-16,-2-3-18 0,4 2-2 0,-1-1 0 15,3 1-6-15,-2 0-2 0,2-2 11 0,-1 3-9 0,4 0 11 16,0-1 21-16,-1 1-27 15,3 1 9-15,0-12-29 0,3 22 26 0,-2-12 0 0,2 1 5 16,-1-1 15-16,4 0-25 0,0-1 7 16,0 1-2-16,1-2-36 15,4-3-25-15,0 2-42 0,1-3-4 0,1-2-45 16,0 1-60-16,1-2-88 0,0-1-74 0,1-3-304 0,5 1 87 16,-1-2 25-16,0-1 120 0,2-2-9 0</inkml:trace>
  <inkml:trace contextRef="#ctx0" brushRef="#br0" timeOffset="22040.38">9882 5088 545 0,'-11'-1'164'0,"11"1"-8"0,0 0 2 15,0 0-37-15,-24 3 9 0,24-3 6 0,-13 5-8 16,13-5-49-16,-12 6 8 0,3-1 3 15,9-5-1-15,-13 10-17 0,9-4 0 0,-4-1-13 16,2 3-6-16,6-8 4 16,-7 12-11-16,2-3-15 0,0-2 15 0,5-7-23 0,-6 16 7 15,4-8-2-15,2-8 8 0,-2 14 3 16,2-14 2-16,0 12-23 0,0-12 5 0,0 0-8 16,4 16 11-16,-4-16 20 0,7 9-34 0,-7-9 22 0,11 4 17 15,-11-4-18-15,11 1 21 16,-11-1-13-16,0 0 0 0,19-3-18 0,-19 3 13 15,13-5 7-15,-13 5-7 0,13-10 8 16,-8 3-16-16,-1 0-8 0,1-1 21 0,-5 8-25 16,6-16-6-16,-3 7-3 15,-3 9 11-15,4-17-30 0,-4 7 1 0,0 10-9 0,-2-17 7 16,2 17-13-16,-5-17 16 0,3 9-10 16,2 8-8-16,-6-14-21 0,6 14 3 0,-7-11-36 15,7 11-13-15,-5-8-38 16,5 8-5-16,0 0-23 0,-11-8-13 0,11 8-16 15,0 0 39-15,0 0-48 0,0 0 68 0,0 0-10 0,0 0-17 16,0 0-47-16,0 0-38 0,0 0-123 16,0 0 38-16</inkml:trace>
  <inkml:trace contextRef="#ctx0" brushRef="#br0" timeOffset="22449.81">9987 5113 217 0,'4'5'97'0,"-4"-5"52"0,10 9-34 16,-10-9 18-16,5 10 10 0,-5-10-4 0,4 8 4 0,-4-8-12 15,4 8 20 1,-4-8 2-16,0 0-30 0,2 12 20 0,-2-12-20 0,0 0-5 16,2 9 7-16,-2-9 3 0,0 0 5 15,0 0-28-15,0 0-5 0,0 0-5 0,0 12-5 16,0-12 4-16,0 0-17 16,0 0-3-16,0 0-15 0,0 0-3 0,0 0-2 0,0 0 0 15,0 0-21-15,0 0 13 0,0 0-35 0,-12-32-1 16,12 32-18-16,4-16 29 0,-4 16-32 15,6-18-1-15,-2 8-29 0,0 0 15 0,3 0-15 0,-3-1 26 16,3 3-13 0,0-1 2-16,2 1 8 0,0 1 8 0,4-2-11 0,-4 2 9 15,0 1-9-15,3-1 21 0,-2 2-8 16,1 2-17-16,-1-1 40 0,-10 4-15 0,18-2-15 16,-18 2-8-16,16 0 7 15,-16 0 11-15,17 5-10 0,-11 1 10 0,-6-6-13 0,12 11 23 16,-5-5 0-16,-2 2 3 0,0 1-16 0,-1-2 3 15,0 3 8-15,-1-2-3 0,1 2 7 16,-2-1 3-16,-2-9-27 0,4 18-27 0,-2-11-7 16,-2-7-29-16,3 14-22 15,-3-14-36-15,0 14-36 0,0-14-54 0,5 10 39 0,-5-10-375 16,0 10 19-16,0-10 31 0</inkml:trace>
  <inkml:trace contextRef="#ctx0" brushRef="#br0" timeOffset="23052.48">10504 4770 598 0,'0'0'210'0,"0"0"-15"0,0 0-11 0,0 0-28 16,0 0-15-16,0 0 13 0,0 0-19 15,7 31 6-15,-6-21-15 0,-1 3 7 0,2-1-3 16,-2 2-17-16,0 1-34 16,3 2 29-16,-2 1-26 0,-2-1-11 0,2 2-12 0,-2 0-3 15,1-2 3-15,0 1 0 0,0-4 10 0,0 3-41 16,0 0-2-16,0-3 0 0,-3-1-8 15,3-2 20-15,0 1-7 0,0-12 10 0,-2 16-31 0,2-7 5 16,0-9 6-16,-1 14 25 16,1-14-36-16,-1 10 16 0,1-10-26 0,0 0 7 15,-6 10-17-15,6-10-16 0,0 0-17 16,0 0 7-16,0 0-23 0,0 0-10 0,-24-7-3 16,24 7 16-16,-14-11 13 15,6 6-19-15,-1-1-4 0,9 6 27 0,-14-7-27 0,7 3 4 16,7 4 21-16,-18-6 23 0,18 6-20 0,-13-2 5 15,13 2-3-15,-16 0-2 0,16 0 12 16,-14 4 5-16,14-4-7 0,-17 7 15 0,10-2 16 0,0 2-11 16,1-1 21-1,-1 3-5-15,0 0 15 0,2-1 5 0,-1 3-18 0,4-1 13 16,-2 0-2-16,1 1 4 0,1-1 1 16,2-10-8-16,-3 20-18 0,3-11 20 15,0-9-25-15,0 16 26 0,0-16-6 16,3 12 16-16,-3-12-21 0,6 11 18 0,-1-8-18 15,-5-3-30-15,13 2-29 0,-13-2-43 16,16-2-64-16,-16 2-56 0,18-6-236 0,-6 1-128 16,-2-4 38-16,4 1 141 0</inkml:trace>
  <inkml:trace contextRef="#ctx0" brushRef="#br0" timeOffset="23469.86">10595 4802 506 0,'-10'28'200'0,"10"-28"-16"0,-2 15-2 0,2-15-13 15,-1 17 8-15,-2-8-19 0,1 1-7 0,2-10-33 16,-2 16 15-16,2-6-13 0,0-10-20 15,-2 14-18-15,2-14-2 0,-1 14-9 0,1-14-2 0,-2 10-5 0,2-10 16 16,0 0-4-16,-2 12-1 16,2-12-16-16,0 0-1 0,0 0-24 0,0 0 14 15,0 0-14-15,0 0 9 0,0 0-17 16,0 0-6-16,0 0-12 0,0 0-11 16,15-35-2-16,-13 28 31 0,-2 7-54 0,5-15 7 0,0 7 13 0,-5 8-7 15,4-12 0-15,-4 12 5 16,7-10-11-16,-7 10 6 0,4-7-1 0,-4 7 9 0,0 0 14 15,12-3 6-15,-12 3-23 16,0 0 10-16,0 0-3 0,16 8 3 0,-16-8-25 0,10 9 27 16,-3-4 3-16,-7-5-23 15,12 11-25-15,-7-5-13 0,0 0-54 0,0 0-26 16,-5-6-7-16,12 10-83 0,-5-6-176 16,-7-4-209-16,10 6 89 0,-10-6 61 0</inkml:trace>
  <inkml:trace contextRef="#ctx0" brushRef="#br0" timeOffset="24419.88">9947 3599 811 0,'0'0'253'0,"0"0"-27"0,-4-11 19 16,4 11-35-16,0 0-23 15,0 0-26-15,0 0-7 0,-4-12-26 0,4 12-3 0,0 0-40 16,0 0 7-16,0 0-33 0,0 0 7 16,0 0-2-16,0 0 0 0,0 0-12 0,0 0-6 15,0 0 5-15,0 0-18 16,0 0 3-16,38 10 7 0,-24-3-2 0,-3 1 16 0,5 1-39 16,-1 3 17-16,5 1-14 0,-2 2 2 0,5 3-10 15,1 0 7-15,0 1-20 0,3 1 21 16,4 8-11-16,2-1 18 0,-1-1 3 15,2 0-11-15,-1 2 1 0,1-3-14 16,-3 1-7-16,3 1 21 0,-3 0-13 0,-4-5 10 0,-4-2-31 16,1 1 23-16,7 7-15 15,-6-4 23-15,-2-4-26 0,2 0 21 0,-3 0-8 0,1 1 5 16,3-2-10-16,-5 1 21 16,5-3-11-16,-1 2-10 0,-1-2 0 0,0 1 13 15,0-1-16-15,-1-2 16 0,-2-1-18 0,-2 0 13 0,0-3-3 16,0 0-16-16,0-2-9 0,-5 0 23 15,1 0-6-15,0-2 29 0,-1 1-29 0,-3-2 3 16,1-1-10-16,0 0 10 16,-3 0-8-16,1-1 36 0,-2 0-35 0,0-1 9 0,-8-3-17 15,12 7 10-15,-12-7-8 16,12 4 8-16,-12-4 2 0,9 4-12 0,-9-4-1 16,9 4-12-16,-9-4-31 0,0 0 18 15,8 5 8-15,-8-5-3 0,0 0-10 0,11 4 10 16,-11-4-20-16,0 0 5 0,0 0-10 0,9 5-6 0,-9-5-23 15,0 0-7-15,0 0-77 0,11 5-13 16,-11-5-48-16,8 3-93 0,-8-3-253 0,0 0 46 16,9 6 28-16</inkml:trace>
  <inkml:trace contextRef="#ctx0" brushRef="#br0" timeOffset="26331.23">11516 4496 808 0,'0'0'228'0,"0"0"8"0,0 0-29 15,0 0-7-15,0 0-26 0,0 0-3 0,0 0-15 16,0 0-10-16,0 0-25 0,0 0 17 15,0 0-44-15,0 0-4 0,9-4-5 0,-9 4-16 16,0 0-10-16,0 0-1 16,0 0-17-16,0 0 11 0,0 0-19 0,0 0 3 0,0 0-6 15,0 0 11-15,0 0-15 0,9 17 17 16,-9-17-22-16,6 9-3 0,-6-9-13 16,6 12 18-16,-5-5 5 0,4 2-5 15,-1 1-10-15,0 0 31 0,-1 1-27 0,1 0 6 16,0 2-23-16,-1-1 16 0,2 2-11 0,-1 0-5 0,0 1 0 15,0-1 15-15,-3 1-15 0,2 0-5 16,0-2-10-16,-1 2 15 0,-1-1 10 0,-1 0-38 16,0 1 13-16,0-1 2 15,0 1-8-15,0 0 8 0,-1 1-17 0,-2 2 14 0,1-2 9 16,-1 0-9-16,-1 2 1 0,0-2 7 16,0-1-28-16,0 0 6 0,1 1-6 0,-2 0 13 15,0-1-3-15,-1-1-12 0,1-3 2 0,-1 3-2 0,0-2-8 16,0 1 12-1,1-2-4-15,-3 0 2 0,2-1-10 0,0 1-15 0,0-3-9 16,1 1 35-16,-5 0 14 16,6 0-7-16,-2-2-18 0,0 2 25 0,1-2 9 0,5-7-19 15,-13 13 8-15,10-7 5 16,3-6-10-16,-8 9 15 0,8-9-13 0,-8 10 14 0,8-10-14 16,-7 7 23-16,7-7 1 15,-5 8-8-15,5-8-18 0,0 0 7 0,-6 7 3 0,6-7 16 16,0 0 2-16,-7 8-13 0,7-8-5 0,0 0 23 15,0 0-31-15,0 0 16 16,-6 7 0-16,6-7 12 0,0 0-22 0,0 0 20 0,0 0-13 16,0 0 6-16,-6 6-11 0,6-6 23 15,0 0-10-15,0 0-8 0,0 0-5 0,0 0 5 16,0 0 3-16,0 0 30 16,0 0-32-16,0 0 17 0,0 0-16 0,0 0 50 0,0 0-37 15,0 0-7-15,0 0 10 0,0 0 11 0,0 0-9 16,0 0 6-16,0 0-13 0,0 0 16 15,0 0-14-15,0 0 19 0,0 0-19 0,0 0 24 0,0 0 22 16,0 0-30 0,0 0 0-16,0 0 10 0,0 0-7 0,0 0-6 0,0 0-35 15,25-22 30-15,-25 22-13 0,7-9-2 16,-7 9-18-16,10-12 23 0,-6 5 0 16,2 0-5-16,0 0-8 0,-6 7-7 15,11-14-3-15,-6 6 30 0,0 1-37 0,0-2 32 0,-5 9-45 16,10-15 40-16,-6 7-4 0,2 1-1 0,-6 7-20 15,7-15 25-15,-5 9-7 0,3-3 7 16,-5 9-12-16,6-14 15 0,-3 8-10 0,-3 6 20 16,8-14-7-16,-8 14-3 15,4-14-23-15,-1 8 15 0,-3 6 13 0,5-13 15 0,-3 5-30 16,-2 8 20-16,3-15-10 0,-3 15 24 16,6-15-14-16,-5 7 10 0,-1 8-17 0,4-16 7 15,-2 6-7-15,1 1 4 0,-3 9 1 0,2-16 15 0,1 9-26 16,-3 7-4-16,3-15 17 15,-3 15 13-15,2-15-26 0,1 7 14 0,-3 8-11 16,3-14 12-16,-3 14 9 16,2-12-6-16,-2 12 6 0,3-13 25 0,-3 13 0 0,3-11-43 15,-3 11 4-15,0-11 19 16,0 11-19-16,1-14 42 0,-1 14-49 0,1-11 10 0,-1 11-12 16,0 0 9-16,0-18 6 0,0 18-3 15,-1-11 6-15,1 11-11 0,1-12-8 0,-1 12 3 16,0-13-2-16,0 13 20 0,0-11-18 0,0 11 18 15,0-13-8-15,0 13 8 0,0 0-5 16,-1-18 10-16,1 18-11 0,-1-13 1 0,1 13 13 16,-2-11 17-16,2 11-27 0,-1-11 9 15,1 11-22-15,0 0 20 0,-4-18-15 0,4 18 2 16,-3-11-2-16,3 11 7 16,-4-10-20-16,4 10 18 0,-3-10 33 0,3 10-39 0,-5-11-2 15,5 11 3-15,-5-10 7 0,5 10 9 0,-3-12-24 16,3 12 7-16,-7-11 6 0,7 11 7 15,-7-11 6-15,7 11-16 0,-6-11-15 0,6 11 18 0,-7-10-8 16,7 10 18-16,-6-10-13 16,6 10 8-16,-6-9-30 0,6 9 12 0,-6-6-3 15,6 6 16-15,0 0-11 0,-7-12 11 16,7 12-15-16,0 0 17 0,-7-10 16 0,7 10-16 16,0 0-18-16,-6-8 11 15,6 8-5-15,0 0 2 0,-8-7 2 0,8 7 11 0,0 0 0 16,0 0 3-16,-8-8-8 0,8 8-11 0,0 0-7 15,0 0 15-15,-7-6-10 0,7 6 18 16,0 0-18-16,0 0 26 0,0 0-19 0,-7-8 4 0,7 8-6 16,0 0 5-1,0 0-23-15,0 0 18 0,0 0-12 0,-9-6 12 0,9 6 0 16,0 0 13-16,0 0-18 0,0 0 2 16,-10-7 4-16,10 7 9 0,0 0-23 0,0 0 1 15,0 0 19-15,-9-6 6 0,9 6-10 0,0 0-16 0,0 0 3 16,0 0 18-16,-8-5-11 15,8 5 14-15,0 0-6 0,0 0-2 0,0 0-13 16,0 0 5-16,-10-6-8 0,10 6 16 16,0 0-16-16,0 0 18 0,0 0 0 0,0 0-7 0,-9-5 12 15,9 5-15 1,0 0-12-16,0 0 12 0,0 0-18 0,0 0 25 0,0 0-14 16,-9-5 12-16,9 5 5 0,0 0 8 15,0 0-31-15,0 0 5 0,0 0-2 0,0 0 15 16,0 0-41-16,0 0 11 0,0 0 10 0,0 0-14 0,0 0 6 15,0 0-5-15,0 0 10 16,0 0 26-16,0 0-26 0,0 0 0 0,0 0-5 16,0 0 0-16,0 0 8 0,0 0-6 15,0 0-2-15,0 0 5 0,0 0-18 0,0 0 21 16,0 0-8-16,0 0 15 16,18 25-2-16,-18-25 2 0,9 6-4 0,-9-6 6 0,7 8-14 15,-7-8 0-15,9 9-1 0,-9-9 11 16,9 10-13-16,-3-6-5 0,-6-4 5 0,10 14-21 15,-4-7 8-15,0 0 13 0,0 1-23 0,-1 0 18 0,1 2-13 16,-1-1 10-16,0 1-38 16,0 1 0-16,0 1-23 0,-1-1 15 0,3 0-46 15,-3 0-2-15,0 0-29 0,1 1 3 16,-1-2-15-16,-1 0-369 0,1 1 25 0,0-2 55 16</inkml:trace>
  <inkml:trace contextRef="#ctx0" brushRef="#br0" timeOffset="29537.1">9966 3520 550 0,'0'0'202'0,"0"0"-10"0,0 0-15 16,0 0-37-16,0 0 9 0,0 0-34 0,0 0-13 0,2-11-12 15,-2 11-8-15,0 0-18 16,0 0 20-16,0 0-14 0,0 0-19 0,0 0-3 15,11-4-14-15,-11 4 17 0,0 0-10 0,18 0-18 0,-18 0 8 16,0 0 4-16,23 4-30 0,-12-2 21 16,2 0-11-16,-1-1 11 15,5 5-11-15,1-4-20 0,1 2 16 0,1 2-4 16,2 0 11-16,1 2 0 0,2-1-15 0,8 2-11 0,-2 0 16 16,1 1-8-16,0 2 5 15,16 2-3-15,-2 3-2 0,2-2 0 0,0 1-10 0,1 0-16 16,-1-1 16-16,4-1 8 0,-4-1-11 0,3 0 5 15,-3 0 11 1,-6-1-8-16,5 1 2 0,4 0 8 0,-10-3-2 0,8 4-1 0,-2 0-9 16,1-1-24-16,-9-1 44 0,-2-1-21 15,-1-1 0-15,13 5-20 0,0-1 13 0,-2-1 5 16,-5-1 4-16,4 3-27 16,2 0 13-16,-1-1-19 0,-7-2 24 0,-4-1-3 15,-1-1 5-15,2 1 11 0,-2-2-9 0,2 1-17 16,-2 0 18-16,0 0-10 0,-1 0-1 0,-2-1 1 15,1 1 22-15,0-1 6 0,-2-2 5 0,2 2-31 16,-7 0-3-16,1-2 14 16,1 1-6-16,-2-2 31 0,0 3-31 0,-1-3 33 0,2 0-15 15,-2 0 6-15,1 1-11 16,0-2-23-16,-1 1 33 0,-1 0-8 0,1-1 6 0,-2-1-18 16,-4 1 15-16,4 0-15 15,1 1 10-15,-3-2-16 0,-1 1 24 0,1-1-10 16,2 1 17-16,-3 0-28 0,-1-2 16 0,2 3-8 0,2-2 20 15,-2 4-25-15,-1-2 10 0,-1-2-8 16,2 0-12-16,-3 2 14 0,1-1 45 0,-1 0-47 16,-1 0 3-16,1-1-28 15,-2 1 33-15,1 0-8 0,-1-1 18 0,0 0-28 0,-3-1 29 16,0 1-6-16,-2-2-16 16,2 2-22-16,-2-2 8 0,-2 1-16 0,-9-3 23 0,15 5-39 15,-8-1-12-15,-7-4 3 0,15 4-8 0,-7 0 7 0,-8-4-30 16,13 7-3-1,-13-7 41-15,12 6-33 0,-12-6-11 0,12 8-362 0,-5-4 9 16</inkml:trace>
  <inkml:trace contextRef="#ctx0" brushRef="#br0" timeOffset="30319.71">13566 4684 524 0,'0'0'228'16,"0"0"-18"0,0 0-26-16,0 0-28 0,0 0 11 0,0 0-19 0,-24 1-2 15,24-1-36-15,0 0-2 0,0 0-11 16,-23-7-7-16,23 7-9 0,-13-3-1 0,13 3-1 16,-16 0-28-16,16 0-7 15,-16 3-3-15,16-3 0 0,-20 4 2 0,10-1-7 0,2 2-5 16,-4 0-11-16,2 0 8 0,2 1-28 0,-3 1 24 15,2 1-35-15,1 1 4 0,-3 1-1 16,6-1-7-16,-3 2-16 0,2-1 23 0,0 0-10 0,0 1 8 16,4 0 20-1,1 0-10-15,-2 2-10 0,1-2 2 0,2 1 8 0,0-12-12 16,0 22 4-16,2-12 8 0,1-1-26 16,-1 1 8-16,-2-10 34 0,7 13-19 0,-2-4-2 15,-5-9 26-15,10 9-16 0,-3-6 23 16,-7-3-21-16,14 2 14 0,-14-2-6 0,17-2 11 15,-17 2 12-15,19-6-10 0,-10 2-17 0,2-3 1 16,1-1-4-16,-2 0-3 0,1-2-25 16,0-1 4-16,-2-2-32 0,0-2 7 0,0-3-41 0,-1-5 28 15,0-1-30 1,1-1-19-16,-2-6 1 0,1 1 25 0,-3 0-20 0,0 4 7 16,-2-1 14-16,-1 2-4 0,1 4 29 15,-3 0 23-15,0 1-5 0,0 4 20 0,-2-2 8 16,2 5 5-16,-1 0-18 0,1 2 33 0,-2 0-15 0,2 11-10 15,-3-17-3-15,3 17 10 16,-5-8 6-16,5 8 20 0,0 0-5 0,-10-4 2 16,10 4 14-16,0 0 12 0,0 0-18 15,-11 18 23-15,6-7 3 0,2 1 20 0,0 5 36 16,1 4-43-16,1 4-21 16,-1 1 25-16,1 0-4 0,0 1-13 0,2 1 2 0,-2 1 0 15,2-1-12-15,0 0-11 0,-1 1 3 0,3-4-3 16,0 0-12-16,-1-2 2 0,4-3-49 15,-3-1 3-15,2-1-5 0,0-2 28 0,2-1-38 0,1-3-26 16,1-2-39-16,1-1-45 16,0-3-49-16,1-2-3 0,-1-1-64 0,4-2-283 15,-14-1 30-15,25-4 46 0</inkml:trace>
  <inkml:trace contextRef="#ctx0" brushRef="#br0" timeOffset="30650.35">13809 4862 581 0,'0'0'192'0,"0"0"-18"16,0 0-5-16,0 0-1 15,-23 24-17-15,23-24-15 0,-1 15-10 0,1-15 2 16,-2 15-18-16,2-15-3 0,2 15-20 16,-2-15 0-16,3 15-7 0,0-8 1 0,-3-7-17 15,4 14 11-15,-1-7 1 0,5-2-4 0,-8-5-13 0,10 9 8 16,-3-5-3-16,-7-4-11 15,15 4-7-15,-15-4 16 0,15-1-8 0,-15 1 10 16,15-5-39-16,-15 5 19 0,14-9-11 16,-4 3 13-16,-3-1-23 0,-1 0 0 0,1-2 10 0,-3-1-2 15,-1 0-3-15,-1-1 3 16,1-1-23-16,-2-1-1 0,-1-1-14 0,-1 2 14 16,-2-2-14-16,0 1 7 0,-1-2-29 15,-4 2 4-15,-2 0-60 0,-1 2-14 0,-2 2-75 16,-2 1-34-16,-1 1-12 0,-2 1-394 0,-1 1-11 0,0 0 111 15,-2 1 2-15</inkml:trace>
  <inkml:trace contextRef="#ctx0" brushRef="#br0" timeOffset="32419.81">10185 3563 435 0,'0'0'143'0,"0"0"8"0,0 0-36 0,0 0 8 15,-2-12-28-15,2 12 25 16,0 0-35-16,0 0 14 0,0 0-17 0,0 0-2 0,0 0-4 15,0 0-14-15,0 0-16 0,3-14-5 0,-3 14 28 16,0 0-28-16,7-6 5 0,-7 6-5 16,0 0-15-16,14-6 12 0,-14 6 13 0,12-5-28 15,-12 5 10-15,18-6-7 16,-8 4-11-16,1 0-4 0,5-2-1 0,-3 1 16 0,2 1-11 16,1-2 0-16,5 3 3 15,-3-2-20-15,6 1 2 0,-3 0 18 0,3 1-18 0,5 0 17 16,0 0-14-16,1 0 5 0,2 2-16 0,1-1 26 0,2 0-16 15,6 2 24 1,0-1-26-16,0 5 23 0,0-2-31 0,3 0 24 0,-2 2-11 16,14 2-13-16,0 0-7 0,1 2 17 15,-2-2-2-15,4 1-5 0,-2 1 0 0,-1 0 8 16,2 0 2-16,0 0 3 16,0 0-34-16,0 0 31 0,0 3-8 0,3-3 11 0,-2 1-18 15,1-1 2-15,0 4 8 0,-3-2-7 0,1-1 12 16,1-1 7-16,1 0 1 0,0 1-18 15,0-3-13-15,2 1 26 0,0-1-3 0,2 2 0 0,1-3 34 16,-2 1-52 0,1 2 13-16,0-3 10 0,-2 1-7 0,0 0 25 0,0 1-51 15,0-1 18-15,-1 0-18 0,0 0 25 16,-2 1-30-16,1-1 15 0,-1 2-5 0,0-2-18 16,1 1 8-16,-1-1 15 15,2 0-12-15,-6-1 2 0,0 2 28 0,2-1-20 0,-9-1 4 16,-9-1 4-16,1 0-9 0,0 1 21 0,0 0-30 15,0 1 25-15,-2-1-13 0,3 1-23 16,9 3 18-16,-8-1-7 0,-5-1 17 0,0-1-10 16,-1 1-10-16,0 1 25 15,3-1-17-15,-3 0-1 0,-1-1 1 0,-1 3 17 0,0-4-27 16,-2 0 25-16,2 2-19 0,-3-1 30 16,-2-1-19-16,-3-1 3 0,3 1 2 0,-1-1 28 15,-3 0 26-15,2-2-43 0,1 1-6 0,-3 1 1 0,2-2-24 16,-1 0 8-16,-3-1 29 15,1 0-14-15,2 1 8 0,-3-2 11 0,0 1-11 16,-1-1 7-16,0 2-22 0,0-1 18 16,2-1-16-16,0 0 16 0,-2 1-11 0,3 1 11 15,-1 0-16-15,0-3 31 16,3 2-12-16,-1 1 14 0,2-1-30 0,-4-1 26 0,0 1 4 16,-2-2-22-16,1 1 2 0,3 0 8 15,-4 0-11-15,1 0 19 0,0 0-14 0,-1-2 4 16,-1 1-1-16,-1 0 15 0,1 2-35 0,0-2 28 0,-5 1 0 15,2-2 2 1,-2 1-7-16,1 0-15 0,0 0-1 0,-3 0 19 0,0 1-4 16,2-1 1-16,-5 0-5 0,3 0-11 15,-3 1-4-15,3-1 17 0,-14-1-15 0,20 3 15 16,-10-2-10-16,-10-1 13 16,17 2-16-16,-17-2 6 0,18 1 4 0,-10 1-9 0,-8-2-3 15,15 1 7-15,-15-1-4 0,16 1 9 0,-16-1-9 16,14 2-1-16,-14-2 19 0,15 2-16 15,-15-2-13-15,15 1 18 0,-15-1-13 0,16 1 29 0,-7 2-21 16,-9-3 10 0,15 2-28-16,-15-2 36 0,16 3-31 0,-5 0 21 0,-11-3-23 15,17 2 25-15,-8 0-10 0,-9-2-5 16,17 4-11-16,-9-2 29 16,-8-2-3-16,17 2-10 0,-17-2-20 0,14 4 12 15,-4-3-17-15,-10-1 17 0,13 5-10 0,-13-5 5 0,17 3-12 16,-10-1-14-16,-7-2-30 0,11 2-31 0,-11-2-25 15,10 3-1-15,-10-3-60 0,11 5-316 16,-11-5 8-16,6 5 36 0</inkml:trace>
  <inkml:trace contextRef="#ctx0" brushRef="#br0" timeOffset="33269.68">16131 4665 762 0,'-5'-8'236'0,"5"8"-14"16,0 0-4-16,-10-7-11 0,10 7-33 0,-12-5-2 15,12 5-36-15,-11-4-6 0,11 4-15 16,-17-3-15-16,17 3 5 0,-18 0-13 0,18 0-2 0,-26 4-16 16,11-1-30-1,-1 2-6-15,-1 0-12 0,-1 1-3 0,0 0 7 0,0 2-7 16,-3-1-15-16,3 1-8 0,2-1 13 16,0 2-8-16,1-2-20 0,0 2-3 0,2-1-16 15,3-2 1-15,-1 3-15 0,4-3 1 0,1 2 1 0,0-2 3 16,6-6-8-16,-5 12-6 15,5-12 22-15,0 13 22 0,0-13-15 0,8 11 12 16,-2-5-4-16,2 0 7 0,1-1 10 16,2 1-15-16,1-2-10 0,1 0 31 15,-1 0 7-15,1 1-2 0,-1-1-31 16,1 0 25-16,0-1 3 0,0 2-15 0,-2-1-10 0,1 0 32 16,-3-2-14-16,1 2 2 0,1 0-5 15,-11-4-11-15,13 6 14 0,-6-3 20 0,-7-3-16 16,10 7-2-16,-10-7-23 0,7 9 51 0,-7-9-28 0,1 10 16 15,-1-10-1-15,0 0 16 16,-2 15-26-16,2-15 8 0,-8 10-8 0,8-10 23 16,-12 10-25-16,6-5 7 0,-2 1 5 15,-1-2 11-15,-1 1-16 0,2 0 5 0,-2 1-32 16,-1-3 19-16,1 3-25 16,0-3 0-16,-3 0-15 0,3 1-1 0,10-4-22 0,-18 4-39 15,18-4-36-15,-14 1-38 0,14-1 10 0,0 0-58 16,-17-4-334-16,17 4 75 0,-3-10-10 15</inkml:trace>
  <inkml:trace contextRef="#ctx0" brushRef="#br0" timeOffset="33650.33">16189 4468 703 0,'0'0'264'16,"0"0"-23"-16,4-8-29 0,-4 8-5 0,0 0-20 0,0 0-13 16,0 0-28-1,0 0 13-15,0 0-49 0,6-8 21 0,-6 8-44 0,0 0 12 16,0 0-22-16,0 0 15 0,0 0-28 16,11 28 5-16,-8-18-17 0,0 2 37 0,0 1-48 15,-2 4 10-15,2 1-12 0,0 0 9 0,0 1-1 0,-1 1-22 16,0 0-2-16,2 0 39 15,-1 0-37-15,0 0 1 0,0-1-8 0,-2 0-5 16,2-1-1-16,0 0 11 0,0-1-5 16,1 0 0-16,-2-1-13 0,4 0 6 15,-2-1 6-15,-1 0-11 0,2-4 6 16,-3 1-1-16,3-2-22 0,-1 0 29 0,0-1-18 0,-4-9 26 16,10 15-49-16,-6-8 23 0,1-1-31 15,-5-6-18-15,11 8 14 0,-4-6-42 0,-7-2-38 16,13 4-31-16,-13-4 0 0,13 1-56 0,-13-1-52 0,0 0-314 15,21-6-26-15,-16 2 39 16,-5 4 30-16</inkml:trace>
  <inkml:trace contextRef="#ctx0" brushRef="#br0" timeOffset="34780.65">16251 4781 716 0,'0'0'261'0,"-8"-5"-20"0,8 5-24 0,0 0-4 16,0 0-29-16,0 0-20 16,-10-6-15-16,10 6-34 0,0 0-3 0,0 0 9 15,0 0-29-15,0 0 18 0,0 0-31 16,26-14-15-16,-26 14 8 0,18-5-18 0,-8 3-21 0,2-1-20 16,0 0-29-1,-12 3-55-15,22-5-29 0,-10 3 23 0,-3 0-30 0,4-1-42 16,-1 0-7-16,-12 3 23 0,18-2 43 0,-8 1-28 15,-10 1 1-15,17-3 22 0,-17 3-18 16,17 0 29-16,-17 0 15 0,14 2 23 0,-14-2 18 0,11 3-16 16,-11-3 31-16,9 7 26 15,-9-7 20-15,8 8 8 0,-4-3-5 0,-4-5 13 16,6 13-16-16,-3-6 13 0,-3-7 10 16,6 15 1-16,-5-6-3 0,2 1 15 0,-2-1 2 15,2 1 4-15,-3-10-17 0,4 17 4 0,-2-7-24 0,0 0 16 16,-2-10-26-16,2 18 16 15,-2-11-9-15,0-7 22 0,1 14-19 0,-1-14 34 16,3 10-34-16,-3-10 1 0,2 10-11 16,-2-10 26-16,0 0 7 0,2 11 3 0,-2-11-10 15,0 0-6-15,0 0 4 0,0 0 19 16,0 0-53-16,0 0 18 0,0 0-21 0,0 0 11 16,0 0-18-16,0 0-16 0,0 0 3 0,0 0 10 0,0 0-28 15,0 0 8-15,5-35-19 16,-5 35-2-16,5-12 1 0,1 6-9 0,-6 6 6 0,10-12-1 15,-3 7 3-15,0 0 8 16,1 0-8-16,-8 5 3 0,16-7 18 0,-9 4 5 16,-7 3-3-16,18-2 5 0,-18 2-20 15,18 0 43-15,-18 0-35 0,16 2 7 0,-16-2 3 0,17 5 5 16,-10-1 7 0,2 1 3-16,-2 0-23 0,-7-5 26 0,11 7-31 0,-4-2 26 15,-7-5-1-15,9 9 32 0,-9-9-22 0,7 9 16 0,-7-9-12 16,4 6 15-1,-4-6-3-15,0 0-5 0,0 0-16 0,3 10 4 16,-3-10 4-16,0 0 5 0,0 0-7 0,0 0-5 16,0 0-11-16,0 0 24 0,0 0-44 0,0 0 2 15,0 0-12-15,0 0 0 0,0 0-26 16,0 0 18-16,0-39-10 0,3 31 23 0,1 0-11 0,-4 8-22 16,10-16 2-1,-6 10 3-15,4-2 2 0,-2 2 3 0,1 0 2 0,-7 6 23 16,13-10-32-16,-5 7 22 0,-8 3-8 0,13-4 24 0,-13 4 15 15,14 0-8-15,-14 0-3 16,13 5-7-16,-13-5 26 0,12 10 12 0,-4-4-2 0,-3 0 0 16,1 1 18-16,0 1-1 15,1 0-9-15,-2 3 12 0,1-3-15 0,-2 2 20 16,2-1-2-16,0 0-2 0,-2-2-29 16,3 2 23-16,-3-1-15 0,2-2 7 0,-6-6-10 0,7 11 34 15,-3-6-31 1,-4-5 20-16,13 7 8 0,-13-7 5 0,11 3-13 0,-11-3-2 15,16 0-11-15,-16 0 24 0,14-4-26 0,-14 4 5 0,18-10-5 16,-11 5 15-16,2-1-12 16,-2-3-50-16,1 1-6 0,1-4 19 0,1 0-12 15,-2-2-5-15,-1-1-8 0,0-3 18 16,-1-4-16-16,1 0-12 0,-1-2 10 0,-1-1 8 16,-2 0-16-16,2 1 34 0,-1 0-18 15,-3 4 25-15,1 3 0 0,-1 1 8 0,1 0-7 16,-2 5-6-16,0 0 8 0,0 11 10 0,0-15-8 0,0 15 6 15,0 0-3-15,-2-11 20 16,2 11-25-16,0 0 39 0,0 0-32 0,0 0 31 16,0 0-5-16,-8 42 16 0,6-28-11 15,1 3 13-15,1 2 8 0,-2 1-10 0,1 0-9 0,1 2-4 16,0 3-5-16,-2-4 10 16,2 1-11-16,0-1-4 0,2 1 2 0,-1-1 28 15,1-1-43-15,-1-1-1 0,1-1-9 0,0-3-21 0,3 3-26 16,-2-4 8-16,1 0-10 15,1-3-16-15,2-1-68 0,1-1-42 0,-3-2-17 0,5-2-382 16,0-1 25-16,-1-2 37 16</inkml:trace>
  <inkml:trace contextRef="#ctx0" brushRef="#br0" timeOffset="35000.5">17207 4767 619 0,'0'0'207'0,"0"0"-5"16,0 0-40-16,0 0-4 0,0 0-14 16,24-16-26-16,-16 14-42 0,2-2-1 0,2 0-34 0,-1 1-21 15,1 0-43-15,0 0-23 16,1 1-62-16,-4-2-53 0,4 2-384 0,1-1 48 15</inkml:trace>
  <inkml:trace contextRef="#ctx0" brushRef="#br0" timeOffset="40710.05">9819 5472 706 0,'0'0'246'0,"0"0"-24"16,0 0 1-16,0 0-13 0,3-10-3 0,-3 10-2 15,0 0-23-15,0 0 0 0,0 0-13 16,0 0 5-16,0 0-23 0,0 0-21 0,0 0-2 0,0 0-20 16,0 0-14-16,0 0-7 0,2-10-12 0,-2 10 1 15,0 0-30-15,0 0-5 16,0 0 13-16,0 0-15 0,0 0-1 0,0 0-12 0,0 0 7 15,0 0 0-15,0 0 11 16,1 32-29-16,-1-32 11 0,3 17-19 0,-3-7 14 0,0 3-8 16,3-1 15-16,-6 3-5 15,3 0-13-15,0 0 3 0,0 4 0 0,-3 1 7 16,2 0-23-16,-1 3 11 0,-1-2 13 16,-1 2-14-16,0 2-4 0,2 0 2 0,-3-1-2 0,1-1 17 15,0 1-17-15,1 0-6 0,-2-1 6 0,3-1-3 16,-2-2 2-16,2 0-4 15,-1 0-1-15,1-1 8 0,0 0-10 0,0-1 26 16,0 0-6-16,-1 0-10 0,2 0-8 16,-1-1-4-16,0-1 27 0,0-3-30 0,0 3 20 0,2-2-7 15,-1 0 4-15,0-1 14 16,1-1-36-16,-1-1 15 0,1-11 5 0,0 22-16 16,0-13 34-16,0-9-20 0,0 16-16 15,0-16 8-15,-2 14 8 0,2-14-6 0,0 14-17 16,0-14-8-16,0 11 17 0,0-11-9 0,0 0-8 0,0 16 7 15,0-16-7-15,-2 8 5 16,2-8-23-16,0 0-5 0,0 0-6 0,0 14-12 16,0-14 0-16,0 0-31 0,0 0 11 15,0 0-19-15,0 11-2 0,0-11-31 0,0 0-66 0,0 0-95 16,0 0-379 0,0 0 28-16,0 0 101 0,0 0 32 0</inkml:trace>
  <inkml:trace contextRef="#ctx0" brushRef="#br0" timeOffset="41800.17">8086 6853 847 0,'0'0'248'0,"0"0"-15"16,-9-9 8-16,9 9-34 15,-8-7-10-15,8 7-2 0,-6-6-14 0,6 6-17 16,-10-6-15-16,10 6-14 0,-11-5-4 16,11 5-8-16,-11-5-3 0,11 5-48 0,-13-4 12 0,13 4 6 15,-11-2-8 1,11 2-13-16,0 0-21 0,-20 0 6 0,20 0-10 0,-16 4-3 16,7-1 5-16,-1 1-5 0,0 1-11 15,1 1-4-15,-1 2-13 0,1-1 5 0,-1 1 2 16,1 3 1-16,-1 0-16 0,4 0 13 0,-3 2 7 0,3 1-12 15,0-2 7-15,-2 2-7 16,3 0 3-16,1 0-6 0,0 0-2 0,1-3-11 16,2 3-7-16,2 0 5 0,-1 0 5 15,0 0-34-15,3-2 22 0,3 2-6 0,-2-2 2 16,3 2 9-16,2-3 14 16,-1-1-4-16,2 2 10 0,4-4-8 0,-3 0 8 0,2-2-16 15,1 1-17-15,1-3-9 0,0-1-24 0,1-2-19 16,3-1-56-16,0-1-31 0,2-2-40 15,-3 1-57-15,3-2-3 0,-2-2-74 16,2 1-273-16,0 0-3 0,-4-1 48 16,-1-1 41-16</inkml:trace>
  <inkml:trace contextRef="#ctx0" brushRef="#br0" timeOffset="42619.85">8322 7025 701 0,'-8'-13'258'0,"8"13"-20"0,0 0-23 16,-6-8-10-16,6 8-38 0,0 0-9 0,-13-2-7 15,13 2-5-15,0 0-38 0,0 0 20 16,0 0-16-16,-23 8-2 0,23-8 0 0,-9 10-22 16,4-4-19-16,5-6 2 15,-9 14-20-15,7-5 44 0,2-9-31 0,-4 15-23 0,4-7 10 16,0-8-2-16,0 17 2 16,0-17-2-16,2 18-13 0,0-11 10 0,-2-7 2 0,7 12 32 15,0-6-24-15,-7-6-5 0,11 10 0 0,-4-6 1 0,-7-4 6 16,16 4-9-1,-16-4-8-15,15 1-8 0,-15-1-5 0,16-2 19 0,-16 2-14 16,15-6-2-16,-6 3-19 0,-1-2 14 16,-8 5 0-16,13-11-16 0,-9 5-13 0,-4 6-2 15,8-11 3-15,-4 4 4 16,-4 7-33-16,0-14 6 0,0 14-8 0,-4-16 17 0,4 16 1 16,-8-16 15-16,4 9-10 15,4 7-19-15,-11-13 17 0,4 5 6 0,0 3-6 0,7 5 4 16,-15-9-20-16,10 6-21 0,5 3-22 0,-16-7-19 15,16 7-25-15,-11-3-16 16,11 3-40-16,0 0 20 0,-14-3-59 0,14 3-33 0,0 0 12 16,0 0-4-16,0 0 35 15,0 0 3-15,0 0 0 0,0 0-16 0,0 0-7 0,0 0 33 16,0 0 67-16,37-4-54 16,-37 4 85-16,15-1-16 0,-15 1 59 0,17 0 38 15,-17 0 23-15,19 1 18 0,-19-1 14 0,18 3 1 0,-11 0 26 16,2 0-12-16,-9-3 25 0,18 8 10 15,-11-5 26-15,3 2 18 16,-2 0-18-16,-8-5 20 0,13 12-25 0,-7-6 46 16,2 0-11-16,-3 2 11 0,-5-8-23 0,8 14-8 0,-3-7-3 15,-1 0-9-15,-4-7-24 16,4 11 10-16,-4-11-30 0,7 9 31 0,-7-9-37 0,7 9 1 16,-7-9-3-16,2 7 8 15,-2-7 5-15,0 0-8 0,4 9-10 0,-4-9 5 16,0 0-23-16,0 0 23 0,0 0-30 0,0 0-1 0,0 0-4 15,0 0-11-15,0 0 23 16,0 0 2-16,0 0-40 0,0 0 30 0,5-27-38 0,-5 27 21 16,5-16-19-16,-4 9 1 15,-1 7-3-15,8-17 0 0,-4 8 2 0,1 0-12 16,1 2 8-16,1-2-1 0,-2 0-15 16,2 2 8-16,1 0-5 0,-1 2 4 15,2-1-9-15,-9 6 5 0,16-7 15 0,-10 5-24 0,-6 2-1 0,19-1 4 16,-19 1 1-16,14 1 23 15,-14-1-42-15,17 6 19 0,-8-2 17 0,-3 2-15 0,2-1 23 16,-2 3-7-16,1 0-24 16,-1 0 3-16,2 2-8 0,-4-3 19 0,1 2-19 0,-1 0 0 15,0-2-20-15,1 1 13 16,-5-8-11-16,9 14-41 0,-7-8-50 0,-2-6-75 16,7 11 17-16,-7-11-70 0,9 5-418 15,-9-5 53-15,7 3 57 0,-7-3 52 0</inkml:trace>
  <inkml:trace contextRef="#ctx0" brushRef="#br0" timeOffset="43279.7">9018 6950 773 0,'0'0'268'0,"0"0"-17"16,-5-16 8-16,5 16-44 15,0 0-8-15,-10-8-33 0,10 8 0 0,-10-5-10 16,10 5-8-16,-11-4-25 0,11 4-8 16,0 0-19-16,-16-5 1 0,16 5 3 0,-13-1-29 15,13 1-7-15,0 0-8 0,-21 1-5 16,21-1-8-16,-15 4-2 0,15-4-8 0,-14 8-18 0,7-5 18 16,-1 4-18-1,1 0-8-15,-2-1 5 0,4 1-9 0,-3 4 4 0,3-2 6 16,-1 1-29-16,0-1 28 0,2 4-12 0,-1-2 12 15,1 0-12-15,0 2-13 0,4-1-10 16,-4-1 10-16,3 0 17 0,1-11-22 0,0 21-5 0,0-13 2 16,0-8 21-16,1 16 25 15,1-9-5-15,-2-7-2 0,4 13 2 0,-4-13 33 16,7 9-7-16,-7-9-31 0,8 6 10 16,-8-6-7-16,14 0 15 0,-14 0-5 15,0 0-6-15,23-5 11 0,-23 5-36 0,17-9-2 0,-10 3-11 0,1-2 1 16,2-1-9-16,-3 0-17 15,1-2-33-15,0-3 37 0,-1 0-35 0,1-1 0 16,-4-2 6-16,4-1-6 0,-4-4-3 16,3-1-7-16,-5 2-6 0,2-3 27 0,-4 3-14 0,1-3 31 15,1 4-28 1,-2 0 28-16,2 0 3 0,-4 2 5 0,2 2 23 0,0 1 13 16,0 1 2-16,0 2 23 0,-2 1-20 15,2 11 15-15,0-19-15 0,0 19-6 0,-1-15-12 16,1 15 13-16,0-12 0 0,0 12-1 0,0 0-4 0,0 0 12 15,0 0-2-15,0 0 23 16,0 0-44-16,0 0 29 0,0 0-29 0,0 0 18 16,3 36-2-16,-1-22 12 15,0 4 11-15,-2 2-8 0,2-1-20 0,1 1 38 0,-3 2-36 16,0-3 20-16,3 2-17 16,-3 0 2-16,4 0-7 0,-2-1 7 0,-2 0-7 15,2-2-39-15,0-1-26 0,1-1 19 0,-1 0-44 0,0-4 0 16,0 1-26-16,2-1-61 0,-4-2-66 15,6-2-423-15,-6-8-3 0,4 12 118 0,-4-12-7 16</inkml:trace>
  <inkml:trace contextRef="#ctx0" brushRef="#br0" timeOffset="43719.91">9112 6599 698 0,'0'0'210'0,"0"0"15"0,0 0-30 0,0 0-11 16,0 0-12-16,0 0 2 0,0 0-21 16,0 0-7-16,0 0-5 0,0 39-8 15,0-28-18-15,0-11 1 0,2 22-27 0,-2-12-17 0,2 1 10 0,1 1-8 16,0-2-18-16,-3-10 16 15,0 15-11-15,0-15-20 0,4 13 0 0,-4-13 28 16,2 11 6-16,-2-11-11 0,4 9 10 16,-4-9-13-16,0 0 1 0,0 0-3 0,0 0-13 15,0 0-10-15,0 0-8 16,0 0-18-16,21-16-10 0,-21 16 2 0,7-17-9 0,-3 9 17 16,0 0-20-16,1 0 5 0,-5 8-13 15,4-15 10-15,3 9 0 0,-7 6 1 0,3-10-24 16,-3 10 28-16,6-9-22 0,-6 9 15 0,0 0 4 0,7-5 4 15,-7 5 12 1,0 0-28-16,0 0 21 0,0 0-6 0,18 12 3 0,-18-12 18 16,7 12-10-16,-7-12-11 15,10 12-22-15,-7-5-16 0,1 0-64 0,3 2-67 0,-7-9-117 16,9 15-443-16,-2-6 61 16,-3-1 67-16,4 0 64 0,-2-1 36 0</inkml:trace>
  <inkml:trace contextRef="#ctx0" brushRef="#br0" timeOffset="44669.87">9952 7154 857 0,'0'0'246'0,"-36"1"-18"15,36-1-11-15,-15 5-20 0,15-5 3 0,-21 4-24 0,10-3-7 16,-3 1-25 0,3 1-14-16,11-3 9 0,-25 4-24 0,12-3-21 0,0 1-7 15,-1 0-5-15,0-2 5 0,-1 0-23 0,15 0 5 16,-27 1-20-16,18-1 0 0,9 0 7 15,-22-1-15-15,22 1-18 0,-17-2 15 0,17 2 3 16,-13-5 13-16,13 5-23 0,-10-7 2 16,10 7 18-16,-8-9-2 0,8 9-11 0,0-11-30 15,0 11 5-15,3-16 12 0,-3 16-7 16,9-17 0-16,-3 7-5 0,-1 1 2 0,1-2 1 16,2 0 9-16,-2 1-14 15,-1 0 17-15,-1 0-26 0,2 0 6 0,2 1 5 0,-6-1-5 16,3 1-6-16,-5 9-2 0,6-14 13 0,-6 14-16 15,5-13 6-15,-5 13-13 0,2-11-1 16,-2 11 9-16,0 0-3 0,-2-13-8 0,2 13 5 0,0 0 1 16,0 0 17-1,-7-12-18-15,7 12-2 0,0 0-5 0,0 0-6 0,0 0 8 16,0 0 11-16,0 0-21 0,0 0 5 16,0 0-8-16,0 0 3 0,0 0 0 0,0 0 23 15,0 0-18-15,0 0 0 0,7 42 11 0,-1-33-32 0,4 2 3 16,0 1 26-16,-1 0 2 15,3 1 11-15,-1-1-13 0,0 5 5 0,3-3 20 16,-3 2-30-16,3-2 22 0,-3 2-17 16,2 2 15-16,-2-4-5 0,-2 3-2 0,-1-2 14 15,2 0-14-15,-3 1-3 16,0-2 7-16,0 1-15 0,-2 0 16 0,-1 0-16 0,0-1 3 16,1-1 5-16,-3-1 2 0,2-1 8 15,-4-1-20-15,7 0-13 0,-7-1-8 0,0-9-7 16,2 15 2-16,-2-15-46 0,3 14 2 0,-1-8-25 0,-2-6-74 15,0 0-70 1,4 14-352-16,-4-14-65 0,5 7 80 0,-5-7 56 16</inkml:trace>
  <inkml:trace contextRef="#ctx0" brushRef="#br0" timeOffset="45500.39">10677 6924 729 0,'-15'-24'264'16,"15"24"-19"-16,0 0-35 15,0 0 8-15,-9-8-31 0,9 8 12 0,0 0-14 0,-13-6-39 16,13 6-16-16,-9-2 3 16,9 2-25-16,0 0 7 0,-18-2-31 0,18 2-9 15,0 0-14-15,-21 3 16 0,21-3-31 16,-15 6 3-16,8-4-1 0,-2 4-25 0,2-1 5 0,-2 2 13 16,0 0-25-1,3 1-1-15,-1 4 11 0,1-3-11 0,-1 4-15 0,1-3 33 16,0 4-5-16,4-3-7 0,-1 0-11 0,3 1-15 15,0 1 5-15,0-1 13 0,1 0-31 16,2 1-3-16,0-3-20 0,3 1 39 0,-1-1 17 0,2 0 19 16,0-3-24-16,1 1 18 15,3-3-8-15,-1 0-22 0,2 0-24 0,1-4-25 16,0 0-28-16,4-1-29 0,-3-1-43 16,5-3-54-16,1 0-17 0,0-1-119 0,-1 0-263 15,-2-1 13-15,4 0 56 16,-3-2 43-16</inkml:trace>
  <inkml:trace contextRef="#ctx0" brushRef="#br0" timeOffset="46230.3">10941 6950 668 0,'0'0'250'0,"-10"-7"-22"0,10 7 8 16,0 0-34-16,-8-5-15 0,8 5-39 15,0 0 1-15,0 0-3 0,0 0-29 0,0 0-17 16,-26 8 0-16,26-8-15 0,-8 8 9 0,3-1-12 0,5-7-13 15,-4 14-18-15,-1-6 19 16,5-8-4-16,-3 17-28 0,3-8 3 0,0-9 8 16,-2 17-18-16,4-7 0 0,1 0-24 15,-3-10 11-15,5 17-5 0,-1-9 23 0,1-1 15 16,-5-7 0-16,10 12 8 16,-7-7-13-16,-3-5 10 0,12 7 11 0,-12-7-26 0,13 6 0 15,-13-6 2-15,14 2-7 0,-14-2-18 0,0 0 8 16,17-2-24-16,-17 2 11 0,9-7-18 15,-9 7 8-15,11-8-16 0,-11 8-10 0,5-11-8 0,-5 11 10 16,3-13-7 0,-3 13 8-16,0-13-6 0,0 13 19 0,-1-15-24 0,1 15 23 15,-2-14-2-15,2 14 12 0,-4-13 6 16,4 13-8-16,0-14 23 0,0 14-20 0,-1-13 15 16,1 13 12-16,0-11-24 15,0 11 6-15,0 0-9 0,1-15-13 0,-1 15 5 0,6-8 5 16,-6 8 2-16,7-8 8 15,-7 8-12-15,9-7-8 0,-9 7-8 0,12-4 10 0,-12 4 8 16,11-3-18-16,-11 3-2 0,0 0 7 0,20 3-10 0,-20-3 30 16,13 5-27-1,-13-5 15-15,14 6 0 0,-8-2 2 0,-6-4 13 0,10 9-15 16,-4-5 15-16,-6-4-10 0,8 9 8 16,-8-9 20-16,7 8-17 0,-7-8 1 0,4 8-7 15,-4-8 16-15,0 0-1 0,4 9 3 0,-4-9-12 0,0 0 22 16,0 0-18-16,0 0-7 15,0 0-21-15,0 0 11 0,0 0-39 0,0 0 10 16,0 0 3-16,0 0-3 0,0 0 13 16,6-31-13-16,-6 22 1 0,5-1 12 0,0-2-28 15,-1-1-3-15,3-1 0 16,-1 2 6-16,3-1-18 0,0 2 17 0,0 0-5 0,2 1 3 16,-3 0 3-16,2 2 7 0,-1 3 5 0,2-1 3 15,-1 2-5-15,0 1 10 0,-10 3-11 16,21 0 11-16,-21 0-15 0,20 5 36 15,-10 0-19-15,-1 2 31 0,0 1 1 16,0 2 12-16,-3-1-21 0,-1 0 13 0,4 2 21 0,-1 1-5 16,-3-1-11-16,0-1 9 0,-1 1-11 15,3 1 2-15,-3-2-12 0,0-1-8 0,-1-2-21 16,-3-7-53-16,7 15-21 16,-4-8-20-16,-3-7-79 0,6 10-27 0,-1-4-439 0,-5-6 28 15,8 5 81-15,-8-5 65 0</inkml:trace>
  <inkml:trace contextRef="#ctx0" brushRef="#br0" timeOffset="46800.68">11605 6704 524 0,'0'0'215'16,"0"0"3"-16,0 0-36 0,0 0 12 0,0 0-30 16,0 0 0-16,9 36-31 15,-9-25 15-15,1 0-12 0,2 3-18 0,-2 0-1 0,1-1-12 16,-1 1 0-16,1 0-15 16,-2 1-6-16,1-2 11 0,0 1-36 0,1-1 13 0,-2 0-8 15,0-1 2-15,0-2-12 16,0 1-11-16,0-11 4 0,0 18-4 0,0-18-15 15,0 14 26-15,0-14-46 0,0 12 17 0,0-12-7 0,0 0-5 16,-4 13-13-16,4-13-38 0,0 0 4 16,-9 4-22-16,9-4 2 0,0 0-20 0,0 0 0 15,0 0-11-15,-21-7 1 16,21 7 15-16,-12-8-3 0,12 8-12 0,-19-7 9 16,13 4 14-16,6 3 10 0,-20-7 7 15,12 5-4-15,8 2 7 0,-18-1 20 0,18 1 6 0,-16 1-8 16,16-1 23-16,-16 5 7 0,9 0 29 0,-1 0-18 15,1 3-2-15,7-8 7 16,-11 16 5-16,9-10 5 0,-2 4-2 0,2 0-1 0,2-10 1 16,-3 19-5-16,2-11 40 15,1-8-22-15,3 19-8 0,-2-11-8 0,-1-8 31 0,3 15 12 16,0-8-14-16,-3-7 14 16,7 12-12-16,-2-7 10 0,-5-5 6 0,11 7-24 15,-11-7-13-15,12 3-5 0,-12-3-12 0,19-1-24 0,-19 1-15 16,20-6-43-16,-9 1-36 0,0 0-26 15,2-3-67-15,0 2-27 0,-6-1-152 0,7-3-283 16,-1 1 50-16,0 0 82 16,-1 1 39-16</inkml:trace>
  <inkml:trace contextRef="#ctx0" brushRef="#br0" timeOffset="47280.71">11812 6594 834 0,'0'0'274'16,"0"-13"-49"-16,0 13-33 0,0 0 0 16,0 0-10-16,0 0 0 0,0 0-16 0,0 0-7 0,0 0-19 15,0 0-9-15,0 0-13 0,0 0-11 0,1 37-10 16,-1-26 3-16,0 1-18 15,0 0 3-15,0 1-1 0,0-1-22 0,0 1 4 0,0-1-4 16,0-1-19-16,0-11 24 16,0 18-19-16,0-10-17 0,0-8-8 0,0 13 21 0,0-13-19 15,0 13 8-15,0-13 11 16,0 0 20-16,1 11-33 0,-1-11 4 16,0 0 1-16,0 0-18 0,0 0 8 0,0 0-3 0,0 0-21 0,0 0 19 15,0 0-34-15,12-26 3 0,-12 26-6 16,4-17 1-16,1 7 13 0,0 1-11 0,-1 0-26 15,0 0 32-15,1 2-29 16,-5 7 13-16,7-14-8 0,-7 14 0 0,8-8 8 0,-8 8 5 16,7-5-7-16,-7 5 15 15,0 0-21-15,0 0 41 0,0 0-38 0,24 9 23 0,-24-9 0 16,10 9-3-16,-4-3 3 16,0 0 20-16,0 2-20 0,-1 0 10 0,0-1-15 15,-5-7 7-15,10 13-12 0,-4-5 0 0,-1 0-52 0,1-2-30 16,-6-6-85-16,7 10-35 0,-7-10-242 15,9 10-242-15,-2-6 66 0,-7-4 59 0,7 4 118 16</inkml:trace>
  <inkml:trace contextRef="#ctx0" brushRef="#br0" timeOffset="64869.92">9831 5472 371 0,'0'0'140'0,"0"0"-12"0,0 0 0 16,0 0-38-16,0 0 35 15,0 0-43-15,0 0 0 0,0 0-20 0,0 0 7 0,0 0-8 16,0 0-12-16,0 0-11 16,0 0 16-16,0 0-18 0,0 0-5 0,0 0 4 0,0 0 4 15,0 0-14-15,0 0 32 16,0 0-42-16,0 0 11 0,0 0 4 0,0 0 9 15,0 12-21-15,0-12 5 0,0 0 0 0,0 0-8 16,-7 15 3-16,7-15 23 0,-5 10-33 0,5-10 25 16,-10 13-5-16,7-6-20 0,-3 2-8 0,2 2 10 15,-4-1 0-15,2 1 11 16,-3 1-3-16,-3 3-21 0,5-1-12 0,-6 3 17 0,0 1 11 16,0-1-21-16,-4 5 3 15,4-5 5-15,-3 5-7 0,1-4 9 0,-1 5-7 0,-2-2 5 16,2 2-8-16,-1-1 19 0,0-1-4 0,2 2-7 15,-1-1-10-15,0 1-8 16,-2-1 21-16,1 1 2 0,3 0-5 0,-3-1 15 0,4-3-12 16,-6 3-1-16,7-2 19 0,-1-1-21 15,-5 3-10-15,7-3 7 0,-5-1-5 0,1 4 11 16,2-5-3-16,0 2-10 16,-3 0 10-16,3-2 2 0,-1 2 19 0,-1-2-6 15,1 3-23-15,1-2 16 0,2 0-28 0,-3-1 35 0,1 1-30 16,-1-1 9-16,1-1-1 0,2 1 7 15,-3 0-11-15,1-2-6 0,3-1 1 0,-1 2 9 16,1-2-4-16,0-1 11 16,1-1-18-16,1 1 11 0,1-4-6 0,-3 1 0 0,2 0-20 15,3-1 2-15,-1 0 6 16,-2-1-6-16,4-1-13 0,-3 1-15 0,7-8-23 0,-8 14 13 16,5-8-46-16,3-6 10 15,-7 12-5-15,7-12 5 0,-6 13-10 0,6-13-215 16,-3 12-123-16</inkml:trace>
  <inkml:trace contextRef="#ctx0" brushRef="#br0" timeOffset="65819.7">10035 5588 194 0,'0'0'97'0,"-13"-2"-33"15,13 2 16-15,0 0 7 0,-12-4-34 0,12 4 9 0,0 0 17 16,-13-5 8-16,13 5 0 0,-6-5 18 0,6 5-8 15,0 0 19-15,-10-9-4 0,10 9-17 16,0 0 28-16,-7-9-18 0,7 9 2 0,0 0-7 0,-8-8-8 16,8 8 11-16,0 0 9 15,-5-8-9-15,5 8-6 0,0 0-2 0,0 0-24 16,0 0-4-16,-6-9-8 0,6 9-21 16,0 0-22-16,0 0 4 0,0 0 26 0,0 0-31 15,0 0 6-15,0 0-6 0,0 0-17 0,0 0 30 0,0 0-23 16,0 0-13-16,0 0 11 15,0 0 10-15,38 9 5 0,-29-2-8 0,3-1 10 16,0 2-12-16,0 1-3 0,2 0 21 16,1 4-19-16,1-2 1 0,1 1-8 0,1 2 8 0,0 0 15 15,4 2-16 1,-5-1-1-16,4 3 1 0,2 1 3 0,-2-1 1 0,-1 1 7 16,-2 2-13-16,6-1 8 0,-3 2-16 15,-1 0 31-15,3-1-23 0,-3 3-5 0,0-3 8 16,0 2-5-16,1 0 17 0,-1 0-20 0,0-1 8 0,-3 1 2 15,2-2-10-15,-1 0 8 16,0 0-6-16,-2-3 1 0,-3-1-8 0,3 0 5 16,-1-1-3-16,0-1-5 0,-2 0 11 15,0-1 2-15,-1 1 0 0,0-3-5 0,0 0 26 16,-3-2-26-16,2 0-3 16,-1-1 1-16,-2 0 12 0,0-1 5 0,-3-1-12 0,4 0-8 15,-4-1 7-15,-5-6-15 0,9 10 13 0,-2-5 0 16,-7-5-5-16,9 7-10 0,-9-7-6 15,6 9-9-15,-6-9 9 0,7 6-7 0,-7-6-5 0,0 0-11 16,8 7 3 0,-8-7-35-16,0 0 12 0,5 6-29 0,-5-6-47 0,0 0-55 15,0 0-314-15,0 0-103 0,10 5 57 16,-10-5 63-16</inkml:trace>
  <inkml:trace contextRef="#ctx0" brushRef="#br0" timeOffset="67360.1">8171 7598 432 0,'0'0'187'0,"0"0"-13"0,-5-11 3 16,5 11-8-16,0 0-6 16,0 0 19-16,0 0-36 0,-6-8-8 0,6 8-10 15,0 0-33-15,0 0 23 0,0 0-18 16,0 0 4-16,-7-8-17 0,7 8 11 0,0 0-6 16,0 0-18-16,0 0 8 15,0 0-21-15,-9-4-7 0,9 4 8 0,0 0-14 0,0 0-4 16,0 0-3-16,0 0 7 0,0 0 4 0,0 0-32 15,-18 1 6-15,18-1 10 0,0 0-8 16,-9 8 0-16,9-8-26 0,-10 7 24 0,10-7-8 0,-11 12 2 16,5-6 21-1,-1 3-15-15,1-1-24 0,-5 3 19 0,1 0-16 0,2 1 16 16,-2 1-19-16,-3 3 1 0,2-1-24 16,-3 1 16-16,1 2 26 0,-1-2-37 0,-3 7-9 15,0-2 7-15,0 0-16 0,1 0 19 0,-2 1-3 0,0-1-7 16,0 0 9-16,0 1-7 15,0-1 21-15,3-4-27 0,-4 5 4 0,1-1 17 16,1 0-10-16,-1 1 18 0,2-2-25 16,0-1 35-16,-2 0-15 0,0 0 5 0,3 0 7 15,1-3-9-15,-3 3-11 16,0-3 11-16,4 1-6 0,-5 1 10 0,4-2-7 0,-3 2 0 16,4-2-5-16,-3 0 15 0,2-2 5 15,-2 1-23-15,3 0 11 0,1-4 10 0,1 2-16 16,0-3 18-16,0 1-25 0,0-1 10 0,1 1 10 0,-1-1 5 15,2 0 8 1,0-2-18-16,-2 2-13 0,4-3 8 0,0-1-5 0,1 2 12 16,-3-2-4-16,4 2-8 0,5-8-19 15,-13 12 24-15,5-4 10 0,2-2 11 0,6-6-24 16,-11 10-12-16,5-4 17 16,1 0 11-16,5-6-34 0,-11 12 39 0,11-12-13 0,-9 8 0 15,9-8 2-15,-7 9-2 0,7-9 11 0,-10 7-11 16,10-7 0-16,-6 7-3 0,6-7-5 15,-5 7 11-15,5-7 7 0,0 0-5 0,-8 10-10 16,8-10 10-16,-5 5-2 16,5-5 0-16,0 0-3 0,0 0 23 0,-9 7-23 0,9-7-18 15,0 0-5-15,0 0 7 0,-7 7-7 16,7-7-25-16,0 0-27 0,0 0-42 0,0 0-37 16,0 0-99-16,-8 6-403 15,8-6 70-15,0 0 23 0,0 0 41 0</inkml:trace>
  <inkml:trace contextRef="#ctx0" brushRef="#br0" timeOffset="70600.39">6277 8943 650 0,'0'0'197'15,"0"0"-26"-15,0 0-30 0,0 0 2 0,0 0-40 0,0 0 12 16,0 0-8-16,-17 8 9 16,17-8-27-16,-2 13 3 0,2-13-10 0,-2 19 10 0,2-7-30 15,2 1 10-15,-4 2 9 0,2 0-19 0,0 3 7 16,2 0-13-16,-2 1-28 15,2 1 29-15,-1 0-26 0,1-2 22 0,-1 1-30 0,0-1 18 16,2 2-28-16,-1-5 0 0,-1-2-3 16,1 2-20-16,-1-3-29 0,2-1-35 0,-2-2-51 15,2 1-3-15,-3-10 8 16,4 13-26-16,-4-13-46 0,7 7 0 0,-7-7-382 0,0 0 50 16,7 4 68-16</inkml:trace>
  <inkml:trace contextRef="#ctx0" brushRef="#br0" timeOffset="71180.32">6131 9019 762 0,'0'0'233'0,"-7"-11"-20"0,7 11-32 0,-5-13-4 15,5 13-21-15,-2-13-20 0,2 13-16 0,0-15-10 16,0 15-5-16,3-17-2 0,0 9-1 15,1-3-28-15,0 1-18 0,3 0 8 0,0 3-23 16,3-3 0-16,1 1-5 16,-1 2 0-16,3 1-5 0,0 1 7 0,0 1-10 0,1 1 3 15,0 1-18-15,1 2 0 16,0 0-21-16,-1 1 41 0,3 1 3 0,-1 2-26 16,2 3 1-16,-2-3-4 0,0 5 14 0,0-2-3 0,-4 4-3 0,0 0-12 15,0 0-14 1,-3 0 27-16,1 3-29 0,-2 0-13 0,-4 1 3 0,1 0 33 15,-2 0-27-15,-2 0 22 0,-1-1-5 16,-3 2 25-16,0-1-7 0,-2 0-26 0,-1 0 1 16,-2-1 7-16,1-3-16 15,-1 0 16-15,1 1-20 0,0-3 10 0,-3-2-3 0,2-1 26 16,1 0-34-16,7-6 26 16,-16 8-28-16,9-6 31 0,7-2-13 0,-12 3 13 0,12-3-3 15,0 0 10-15,0 0-28 0,0 0 8 0,-19-4 13 0,19 4 7 16,0 0-20-1,0 0 18-15,0 0-21 0,0 0 18 0,0 0-28 0,0 0 21 16,0 0 5-16,0 0 7 16,0 0-5-16,0 0 11 0,0 0-29 0,0 0 36 0,44 4-5 15,-33 1 8-15,-1 1-13 16,2 1 10-16,1 0-20 0,-1 2 53 0,2-2-53 0,-1 2 23 16,1-2-13-16,-3 2-13 15,2-2 5-15,1 1 3 0,-1-2-8 0,-1 2 0 0,0-3-18 16,-1-1 5-16,2-1-30 0,-2 1-5 0,1-3-29 15,0 0-41-15,-12-1-51 16,24-1-45-16,-13-1-6 0,0-1-8 0,0-2-66 0,-1 1-254 16,-2 0 23-16,3-3 29 0</inkml:trace>
  <inkml:trace contextRef="#ctx0" brushRef="#br0" timeOffset="71580.42">6778 9211 540 0,'0'0'179'0,"0"0"28"16,0 0-28-16,0 0 0 0,0 0-17 15,0 0 9-15,0 0-38 0,0 0 3 0,0 0-16 16,0 0 11-16,0 0-8 16,0 0-16-16,0 0-4 0,8-7-9 0,-8 7-2 0,0 0-7 15,0 0-3-15,0 0 0 0,6-9 0 16,-6 9-23-16,0 0-6 0,1-11 29 16,-1 11-43-16,0 0 14 0,1-12-32 0,-1 12-3 0,0 0-23 0,-4-16 10 15,4 16-21 1,-4-12 6-16,4 12-26 0,-8-11-7 0,8 11-1 0,-8-10 3 15,8 10-5-15,-11-8 0 0,11 8 15 16,-11-7 11-16,11 7-6 0,-12-2-7 0,12 2 8 16,-13 0 14-16,13 0-30 15,0 0 23-15,-16 5 0 0,16-5 13 0,-10 11-7 0,5-4 14 16,0 0 8-16,5-7 3 16,-6 18-13-16,3-7 33 0,2-1-30 0,1-10 5 0,0 22 4 15,1-10 4-15,1-1-21 0,-1 1 15 0,2-2-10 0,2 1 10 16,0-1-2-1,0 0 46-15,1 0-29 0,2-1 8 0,-1-2-17 0,2 0 20 16,0-2-39-16,1-1 26 16,1 0-36-16,-11-4 1 0,20 3-52 0,-6-5-49 0,-14 2-56 15,24-5-54-15,-13 0 3 16,2-1-379-16,1-1 23 0,-1 0 46 0,-2-2 100 0</inkml:trace>
  <inkml:trace contextRef="#ctx0" brushRef="#br0" timeOffset="72600.25">6910 8924 581 0,'0'0'161'0,"0"0"5"15,0 0 8-15,0 0-5 0,0 0-33 0,0 0 0 16,0 0-9-16,-3 29 9 0,5-17-13 15,-1 1 23-15,2 3-41 0,0 0-8 0,0 2 11 16,0-1-24-16,-2 1-2 16,2 1 13-16,1-1-36 0,-1 1 15 0,2 0-23 0,-1-1 3 15,2 2-3-15,-2-2-10 0,2-1-21 16,0 1 16-16,1-3-36 0,0 1 34 0,2-2-34 16,-2 0 0-16,4-3 17 15,-3 0 12-15,4-1-24 0,0-1 2 0,-2-3 9 0,3-1-1 16,-2-1-15-16,2-3-8 0,1-1-2 0,0 0 0 15,3-2-8-15,-3-2-2 0,5-1-37 16,-3 0 27-16,0-1-6 0,-1-3 0 0,0 2 0 16,-2-2 18-16,2 0-15 15,-3 1 17-15,-1-1-9 0,0-2-6 0,-4 4-2 0,0 0 18 16,0-2-6-16,-3 2 21 0,-4 7 46 16,5-16-41-16,-5 16 5 0,0-11 1 0,0 11-1 15,0 0 13-15,-7-15-8 0,7 15 1 0,-10-7-21 16,10 7-8-16,-12-3 18 15,12 3 3-15,0 0-8 0,-23 6 7 0,23-6-9 0,-16 9 7 16,6-3-5-16,2 2 5 0,-1-1-23 16,2 2 21-16,0-1-19 0,-2 0 11 0,5 1-10 15,-2-1 20-15,2 0-23 16,4-8 10-16,-4 14-12 0,4-14-16 0,0 11-13 0,0-11 31 16,0 0-5-16,6 16 0 15,-6-16-12-15,8 4 17 0,-8-4-8 0,11 3 16 0,-11-3-26 16,0 0 13-16,20-3 0 0,-20 3 10 0,16-9-15 0,-6 6 18 15,-2-3-24 1,-8 6 22-16,17-9 1 0,-9 5 6 0,-8 4-10 0,13-6 12 16,-7 3-9-16,-6 3 17 0,14-3-36 15,-14 3 69-15,0 0-40 0,19 2-6 0,-19-2 11 16,13 5-3-16,-13-5 2 16,14 5 26-16,-6-1-23 0,-8-4 24 0,14 6-22 0,-7-2 19 15,4 0-1-15,-11-4 19 16,15 4-13-16,-4-1-8 0,-3 1-8 0,-8-4-2 0,20 1-5 15,-9-1 17-15,-11 0-27 0,23-2 12 0,-12 1-8 16,2-4 27-16,-3 2-27 16,0-1-4-16,1-1-14 0,-1 0 39 0,-2-3-51 0,1 1 36 15,1-1-36-15,-3-3 5 0,-1 0-11 16,1-3 4-16,-3-1-32 0,0-1 3 0,2 0 0 16,-5-2-33-16,2 0-28 0,-3-2 51 0,0-3-51 0,0-2 38 15,-3 0-3-15,0-1-4 16,-1 2-6-16,1 0 44 0,-1 2 38 0,0 4-18 15,0 0 18-15,-1 1-7 0,2 3 20 16,1 2 33-16,-4 2-10 0,2 3 16 0,4 7-19 16,-5-12 31-16,5 12-25 15,-8-6 7-15,8 6-10 0,0 0 21 0,0 0-6 0,0 0 16 16,0 0 7-16,-15 22 37 0,13-10-19 16,2-1-2-16,0 3-16 0,0 3 3 0,0 1-20 15,0 0 30-15,3 1-20 0,0 0 2 0,-1 1-18 0,2 0 8 16,0 1 6-1,1 2-11-15,0-2-6 0,-1-2 4 0,0 0-9 0,3-2-1 16,0-1-24-16,-3 0 23 0,2-2-28 16,1 1 8-16,0-1-8 0,2-2-26 0,-2 0-7 15,0-4 10-15,2 0-21 16,-3-2-4-16,3-1-37 0,-2-1-20 0,3 0-59 0,-10-4-38 16,17 1-376-16,-17-1 50 15,18-3-4-15</inkml:trace>
  <inkml:trace contextRef="#ctx0" brushRef="#br0" timeOffset="72850.36">7621 8976 578 0,'-13'-2'210'0,"13"2"2"16,0 0-25 0,0 0 8-16,0 0-21 0,0 0-8 0,0 0-33 0,0 0 0 15,0 0-15-15,24-13-5 0,-24 13-52 16,14-3-22-16,-14 3-39 0,17-4-54 0,-17 4-95 16,19-6-48-16,-11 5-384 15,-8 1 31-15,21-3 74 0</inkml:trace>
  <inkml:trace contextRef="#ctx0" brushRef="#br0" timeOffset="73633.83">7768 8776 842 0,'0'0'286'0,"0"0"-9"15,0 0-37-15,0 0-7 0,0 0-15 16,0 0-18-16,0 0-19 0,3 43 6 16,2-33-31-16,-5 3-7 0,0-2-21 0,2 1-8 15,1 2-2-15,-2-1-16 0,1-1-7 0,1 1-18 16,-1-2 2-16,-2 0-5 0,2 0 0 0,1-1-17 0,-3-10-14 15,4 16 24-15,-4-16-29 0,1 13-10 16,-1-13 11-16,2 10 4 0,-2-10-12 0,4 7-10 16,-4-7-6-16,0 0 36 15,0 0-33-15,0 0-3 0,0 0-12 0,0 0-24 0,0 0 9 16,15-21-45-16,-15 21-7 16,7-17 21-16,-2 6-6 0,-3-1 31 0,3-1-12 0,-1 1-4 15,-1 1-7-15,3-1-5 0,-2 1 10 0,1 1 8 0,0 1 3 16,-1 1-1-1,-4 8 3-15,11-11 8 0,-8 7 10 0,-3 4 20 0,11-4-18 16,-11 4 21-16,0 0 8 0,17 3-3 16,-17-3-15-16,16 6 15 0,-9-2-13 0,-7-4 26 15,17 8-21-15,-9-1-15 16,-2-2 38-16,3 1-32 0,-1-1 9 0,0 0-13 0,1 0-22 16,2 0-47-16,-1-1-55 15,0-1-76-15,1-2-68 0,3 0-484 0,-14-1 100 0,26-2 61 16,-12-1 49-16,3-3 33 0</inkml:trace>
  <inkml:trace contextRef="#ctx0" brushRef="#br0" timeOffset="77837.55">10889 7395 511 0,'0'0'210'0,"0"0"21"0,0 0-34 15,5-7 5-15,-5 7-15 0,0 0-3 0,0 0-23 16,0 0-2-16,0 0-18 15,0 0-13-15,0 0-21 0,0 0-9 0,8-6-14 0,-8 6-5 16,0 0-7-16,0 0 5 0,0 0-10 16,0 0-11-16,0 0-15 0,14 14 18 0,-14-14 0 15,8 10 2-15,-5-2 0 16,3 1 1-16,0 1 9 0,1 3-45 0,1 1 23 16,0 4 17-16,2 1-15 0,-1 2 11 15,2 1-16-15,0-1-3 0,0 5-17 0,1 2 20 0,2 0-7 16,-3-1-11-16,3 2-5 0,-2-1 15 0,-1 0-22 15,3 1 12 1,-1-3-18-16,1 1 5 0,-1 2 8 0,1-2-15 0,-3-1 2 0,0-2-10 16,3 2 16-16,-5-5 4 15,1 0-15-15,4 1 8 0,-4-4-18 0,0 4 15 0,1-2-15 16,-3-2 18-16,3 2-3 16,0-3-7-16,-3-3-6 0,-1 1 31 0,3-1-30 15,-3 0 7-15,0-1-10 0,1-1 7 0,0 1-4 0,-3-3 9 16,1 1-14-16,0-1 4 0,-2-1-5 15,1 1 6-15,-3-2-3 0,4-1 12 0,-2 2-27 16,-4-9-8-16,7 17-29 16,-4-11 6-16,-3-6-8 0,5 16-33 0,-3-11-13 0,-2-5-12 15,7 14-37-15,-4-7-51 16,-3-7-56-16,4 12-427 0,-4-12 25 0,4 12 79 0,-4-12 34 16</inkml:trace>
  <inkml:trace contextRef="#ctx0" brushRef="#br0" timeOffset="78749.92">11026 8701 409 0,'0'0'174'0,"0"0"3"0,0 0-31 0,0 32 10 16,0-32 2 0,0 17-17-16,0-6-18 0,0 1-3 0,3 0-17 0,-3 0 9 15,1 1-12-15,-1 0-10 0,3-1-24 0,-3 1 1 0,0-1 0 16,0 1-14-16,0-13-9 15,0 22 12-15,0-14 0 0,0-8 8 0,0 16-12 0,0-16 19 16,-3 13-30-16,3-13 13 16,-1 11-16-16,1-11 11 0,0 0-26 0,-5 8 21 15,5-8-11-15,0 0-18 0,0 0 8 16,0 0 0-16,0 0-15 0,0 0-3 0,-21-19-13 0,16 10 19 16,-1-1-9-1,2-3-20-15,-3-1-12 0,4 0 4 0,-3-1 0 0,1-3-4 16,0-1-9-16,1-2 11 0,0 3-5 0,2-2 7 0,-1 2 13 15,3-2 3-15,-1 3-10 16,2-3-8-16,-1 3-6 0,2 0 45 0,1 2-40 0,1 1 24 16,-1 1-23-16,2 2 8 15,1 0-9-15,0 1 9 0,-1 1-3 0,2 1 15 16,1 3-20-16,-8 5 28 0,16-10-13 16,-7 8 11-16,-9 2-1 0,18 0-2 0,-18 0-13 0,19 5 21 15,-10 0-8-15,1 0 2 0,-2 3 18 0,1-1 3 16,0 3-15-16,-2-1 12 15,-1-1-7-15,-2 2 10 0,3 1-11 0,-4 0 6 0,-2-1 15 16,0 3-7-16,-1-3-29 16,0 3 42-16,0-13-19 0,-4 22 0 0,1-12 21 0,-2 2-18 15,1-2-15-15,-2 0-9 16,0 0-1-16,1-2 7 0,-1 3 13 0,-1-4-8 16,1 2-3-16,6-9-9 0,-11 11 7 0,8-4-11 0,3-7-1 15,-11 9 17-15,11-9-21 0,-6 9-4 16,6-9-6-16,-7 8 31 0,7-8-10 0,-1 8 18 15,1-8-13-15,0 0 0 16,0 17 28-16,0-17-20 0,1 12-6 0,-1-12 27 0,7 15-6 16,-2-7 0-16,-1 0-11 15,3 0 9-15,-3-1-11 0,4 2 11 0,-3-1-29 0,4-2 36 16,-1 1-38-16,-1-1 15 16,1 1-31-16,2-2-12 0,-10-5-29 0,16 7-81 15,-9-4-41-15,-7-3-14 0,17 3-370 0,-17-3-3 0,14 0 87 16,-14 0 46-16</inkml:trace>
  <inkml:trace contextRef="#ctx0" brushRef="#br0" timeOffset="80249.73">11318 8917 606 0,'0'0'218'0,"0"0"-16"0,0 0-8 0,0 0-17 15,16 1-3-15,-16-1-28 0,0 0 5 16,12-4-28-16,-12 4 0 0,0 0 0 0,13-6-36 16,-13 6 0-16,10-5-13 15,-10 5-10-15,10-8-5 0,-10 8-18 0,10-10 2 0,-10 10-12 16,7-11-18-16,-7 11-13 0,7-11 2 16,-7 11-9-16,4-13-1 0,-4 13 11 0,1-12-9 15,-1 12-17-15,0-14-41 0,0 14 8 0,-4-11 28 0,4 11-10 16,-6-10 15-16,6 10 5 15,-9-8-8-15,9 8 6 0,-10-5 9 0,10 5-14 16,-14-4-1-16,14 4 8 0,-13 0 0 16,13 0 16-16,0 0-1 0,-19 3 6 0,19-3-1 15,-12 8-9-15,5-4 12 16,0 3 15-16,7-7 11 0,-11 12 12 0,8-4 1 0,3-8-29 16,-6 15 11-16,3-7-3 0,2 2 20 0,1-10-12 15,0 17-8-15,0-17 3 0,1 16 7 16,1-7-25-16,1 1 17 0,-3-10-9 0,7 15 20 0,-2-8-11 15,4 0 11-15,-4-1-3 16,3 0 16-16,0-2-52 0,3-1 21 0,-1 0-23 16,-10-3-36-16,23 4 16 0,-12-4 2 15,-11 0-39-15,24-3-2 0,-11 2-49 0,-1-3 21 0,-1 1-23 16,2-1 5 0,-1-1-23-16,-1-3-10 0,-1 2-3 0,1 0-26 0,-1-3 47 15,-1-1 25-15,2 0-23 0,-2 0 18 0,-2 0 26 0,1-4-39 16,-2 0 26-16,-1-1 36 15,0 2-1-15,-2-3 16 0,1-1-23 0,-1 0 46 0,-2 1-33 16,-1-2 15-16,3 1 31 16,-3 2 46-16,-3 0-8 0,3 1 24 0,-1 0-21 15,1 2 38-15,-1 0 5 0,-1 1 8 16,2 11 0-16,-1-19 11 0,1 19-19 0,-3-15 10 0,3 15-4 16,0-11-18-1,0 11-1-15,0 0 8 0,0 0-20 0,0 0-8 0,0 0 0 16,0 0 16-16,0 0-14 0,0 0 11 0,0 0 5 0,0 0 15 15,-10 40-27-15,10-27-1 16,-3 1-8-16,3 1 9 0,3 3-19 0,-3-1 8 0,0 1-8 16,0 1-7-16,0-1 2 15,1 0 5-15,0-2 3 0,1 2-5 16,1-2-21-16,0 0 23 0,1 1-30 0,3-2-1 16,-3-2-25-16,3 1-2 0,0-2-37 0,1 0-7 0,1-2 8 15,1-1-3-15,0-3-23 16,3 0 20-16,-3-2-15 0,1-1-18 0,3-1-40 15,-1-1 12-15,2-1-5 0,-15 0 15 0,28-5-23 0,-15 2 41 16,4-2-5-16,-3 1-23 16,2-3 39-16,-2 1 12 0,0-2 23 0,-2 1 23 0,-1-2-12 15,0 0 38-15,-1 0-3 16,-3 1-2-16,-1-1 33 0,2 2 33 0,-5-2 6 16,-3 9 2-16,6-14 2 0,-6 14 3 15,1-11-12-15,-1 11-11 0,0 0 7 0,0 0 4 0,-8-12-16 16,8 12 23-16,0 0-31 0,-17 1 18 0,17-1 11 15,0 0-1-15,-24 10-20 16,17-4-10-16,-2 0 12 0,0 2-12 0,1-2 15 16,1 3-10-16,1-2-21 0,1 2 29 0,-1-1-34 15,1 0 21-15,5-8-19 0,-8 14 4 0,7-7-3 16,1-7 17-16,-4 12-30 16,4-12 0-16,0 0-15 0,1 14 33 0,-1-14-5 0,0 0 12 15,9 6-12-15,-9-6-16 0,0 0-4 0,0 0 4 16,0 0-25-16,27-13-31 0,-22 8 8 15,-5 5 5-15,16-12 8 0,-11 7 17 0,1 0-10 0,-6 5 24 16,13-12-21 0,-13 12 15-16,7-7 18 0,-7 7 3 0,7-4 4 0,-7 4 4 15,0 0-4-15,0 0 19 0,0 0-15 16,0 0-1-16,0 0-13 0,22 8 45 0,-22-8-53 16,6 8 27-16,-6-8-1 15,7 7-7-15,-1-2-5 0,-6-5 17 0,11 7-9 0,-5-1-3 16,-6-6 28-16,13 4 2 0,-4 0-7 0,-9-4 2 15,16 3-2-15,-16-3 5 0,20 0-8 16,-20 0-4-16,21-4-9 0,-11 1-5 0,1 0-9 0,0-1 4 16,-1-3-23-1,3-1 0-15,-2-1-10 0,-1-1-5 0,-1 0-16 0,-1-4-20 16,1 1 3-16,-2-2 5 0,0-4-29 16,0 2 3-16,-2-7-41 0,1 2 24 0,-3-2 22 15,0 1 18-15,-3 0-13 0,1 2 6 0,-2 0 12 0,0 1 28 16,-2 0 26-16,0 1-18 15,0 1 8-15,0 3 20 0,-1 1-17 0,1 4 20 16,-1-1-24-16,0 2 29 0,4 9-2 16,-6-9 17-16,6 9 0 0,-9-4 26 0,9 4 23 0,0 0-28 15,0 0-3-15,0 0 38 16,-16 21-25-16,14-10 11 0,-1-1-24 0,2 5 23 16,-1 0-7-16,2 0-3 0,0 5-8 15,0-2-2-15,2 1-16 0,-1 2 11 0,1-1 7 16,1-1-12-16,-2 2-14 0,2-1 9 0,0 0-26 0,1-2 4 15,0 0-1-15,-1 0 25 16,3-2-34-16,-2 0 19 0,0-2-16 0,0-3 8 16,3 0-36-16,-3-2-5 0,2-1-5 15,0-1 26-15,1 0-50 0,-7-7 6 0,14 4-23 0,-14-4-28 16,14 0 0-16,-14 0 10 16,0 0-11-16,20-6-22 0,-13 2-18 0,-7 4-6 15,15-10 22-15,-9 6-17 0,-6 4 16 0,13-12-25 0,-6 9-310 16,-7 3 20-16</inkml:trace>
  <inkml:trace contextRef="#ctx0" brushRef="#br0" timeOffset="80660.39">11960 8676 427 0,'0'0'171'16,"0"0"-35"-16,34 0 5 0,-34 0-3 0,16-4-33 0,-16 4-49 15,21-6-17-15,-11 4-67 16,1-1-52-16,-1 0-86 0,1 1-338 0</inkml:trace>
  <inkml:trace contextRef="#ctx0" brushRef="#br0" timeOffset="82029.78">12340 8789 757 0,'0'0'287'0,"0"0"-23"16,0 0-16-16,0 0-31 0,0 0 3 0,0 0-25 16,0 0-13-16,-8 6-26 15,8-6 10-15,-2 12-38 0,2-12 13 0,-1 11-23 0,1-11-11 16,-6 15-7-16,6-15-13 0,-1 15-5 16,1-15 10-16,-1 15-35 0,-1-8-4 0,2-7-30 15,-1 16-12-15,1-16-11 0,-2 14-52 0,2-14-53 0,-1 14-35 16,1-14-73-16,0 12-56 15,0-12-394-15,0 0 44 0,1 12 43 0,-1-12 136 16,0 0-44-16</inkml:trace>
  <inkml:trace contextRef="#ctx0" brushRef="#br0" timeOffset="82210.12">12302 8652 673 0,'0'0'174'0,"-4"-9"-46"0,4 9-23 0,0 0-29 16,0 0-19-16,-3-10-29 0,3 10-36 15,0 0-20-15,0 0-41 0,0 0 2 0,0 0-61 0,0 0 59 16,0 0-18 0,0 0 41-16,0 0-64 0,0 0-123 0</inkml:trace>
  <inkml:trace contextRef="#ctx0" brushRef="#br0" timeOffset="82952.53">12445 8742 455 0,'4'11'126'16,"-4"-11"-6"-16,0 0 3 0,0 12-8 0,0-12-5 0,0 11-8 16,0-11 3-1,0 13-5-15,0-13-15 0,1 15-1 0,-1-15 13 0,2 18-7 16,-2-9-18-16,0-9-1 0,1 18-2 0,1-9-5 15,-1 1-12-15,2 0 4 0,-2 0-10 16,2-1 10-16,-3-9 1 0,6 16-19 0,-3-8-10 0,1-1 11 16,-4-7-22-16,8 12 30 15,-3-7 14-15,-5-5-33 0,10 9-15 0,-10-9 2 16,8 6 13-16,-8-6-2 0,13 3-26 16,-13-3-20-16,0 0-11 0,14-2-5 0,-14 2 5 0,0 0-5 15,14-10-25 1,-14 10-11-16,6-11-43 0,-6 11 28 0,4-12-15 0,-3 3 7 15,1-2-41-15,-2 11 39 0,1-22 15 0,-1 10 8 16,0-1-5-16,0 2 25 0,-1-3 13 16,1 2 3-16,0-1-37 0,0 13 34 15,0-21 23-15,1 13-5 0,-1 8 5 0,2-17 13 16,-1 9 21-16,-1 8 14 0,7-13-4 0,-7 13-3 16,7-11 5-16,-7 11 8 0,9-8-21 15,-9 8 11-15,9-5 15 0,-9 5-10 0,13-1 17 16,-13 1-37-16,0 0 17 0,20 9 10 0,-13-4-15 0,-1 2 8 15,-1 0-23-15,1 2 15 16,-2-2-3-16,3 0 0 0,-7-7 1 0,7 18 10 16,-5-11-16-16,1 2 29 0,-3-9-29 15,4 15 21-15,-4-15-8 0,3 13-26 0,-3-13 16 0,3 11 13 16,-3-11-8-16,4 8-5 16,-4-8 23-16,0 0-13 0,1 10-15 0,-1-10 10 15,0 0 3-15,0 0-34 0,0 0-5 0,0 0 5 0,0 0-17 16,0 0 12-16,0 0-10 15,0 0 8-15,20-18-8 0,-20 18 15 0,10-12-20 0,-3 4 18 16,-1 2-8-16,-1-2-5 16,-5 8 7-16,13-12 1 0,-6 8 2 0,0-3 8 15,0 3 5-15,-7 4 20 0,14-7-7 16,-14 7-3-16,16-3-2 0,-16 3 0 0,15-4 15 0,-15 4-8 16,16 4 3-16,-16-4 26 15,17 6 27-15,-10-3-30 0,0 1-15 0,1 1 23 16,1 0-19-16,-2 1-4 0,0 1-8 0,0 0 20 0,0 0-25 15,-1 2 20-15,-2-2-12 0,0 0 9 16,-1 2-37-16,-3-9-19 0,6 16-46 0,-5-7-50 16,-1-9-78-16,-1 16-102 15,1-16-269-15,-6 15 51 0,2-7 60 0</inkml:trace>
  <inkml:trace contextRef="#ctx0" brushRef="#br0" timeOffset="85809.88">7711 9285 606 0,'0'0'279'15,"0"0"-15"-15,0 0-18 0,0 0 4 0,-4-9-37 16,4 9-6-16,0 0-10 0,0 0-2 0,0 0-16 0,0 0-20 15,-4-11-34-15,4 11 1 16,0 0-24-16,0 0-5 0,0 0-17 0,0 0 1 16,0 0-11-16,0 0-1 0,0 0-28 15,0 0 12-15,0 0-7 0,0 0 1 0,0 0-19 0,0 0 8 16,0 0-8 0,0 0-3-16,0 0-2 0,0 0 5 0,8 34-17 0,-8-34 7 15,5 12-13-15,-5-12 2 0,4 14-14 0,-3-7-9 0,-1-7-19 16,3 12 24-16,-3-12-42 15,4 12-1-15,-4-12-28 0,2 9-41 0,-2-9-18 0,3 9-15 16,-3-9-31-16,0 0 18 16,5 10-20-16,-5-10-82 0,0 0-339 0,0 0-1 15,0 0 73-15,0 0 105 0</inkml:trace>
  <inkml:trace contextRef="#ctx0" brushRef="#br0" timeOffset="86360.56">7688 9101 657 0,'0'0'251'0,"0"0"-31"16,0 0-2-16,0 0-36 0,0 0-6 0,0 0-12 0,0 0-26 15,0 0 6-15,0 0-45 16,0 0 6-16,0 0-28 0,0 0-13 0,0 0-48 0,0 0-22 16,0 0-58-16,0 0-53 0,0 0-55 0,0 0-440 15,0 0 24-15,0 0 55 16</inkml:trace>
  <inkml:trace contextRef="#ctx0" brushRef="#br0" timeOffset="87050.39">7911 9098 622 0,'0'0'215'0,"0"0"-11"16,-10 6-19-16,10-6-6 0,0 0-18 16,-6 7-23-16,6-7-7 0,0 0-11 0,-4 13 13 15,4-13-15-15,-4 11-11 0,4-11-4 0,-2 14-21 0,2-14 10 16,0 15-5-16,0-15-8 0,2 18-15 0,2-10-10 15,-2 2-3-15,0 0-2 16,1-1-3-16,0 1-5 0,-3-10 2 0,7 18-4 16,-5-11-8-16,3 2-14 0,-1-2 12 15,3 1 14-15,-7-8-17 0,10 12-8 0,-4-7-3 0,-6-5 11 16,14 8 12-16,-8-5-15 16,-6-3 0-16,14 2-2 0,-14-2 2 0,14 0 5 15,-14 0-13-15,0 0 13 0,21-5-18 0,-15 1 8 0,-6 4-10 16,10-9 13-16,-10 9-6 15,11-11-13-15,-8 4-25 0,2-2 8 0,1 0-11 0,-5-1-4 16,1-2 2-16,2 0-6 16,-4-1 4-16,0-1-34 0,-3-1 7 0,2 1 29 15,-2-2-15-15,-1 1-1 0,-2 0 8 16,2 1-2-16,-3 0 20 0,1 2 8 0,-1 1-8 0,-3 0 2 16,2 0-17-16,-1 1 23 15,3 3-13-15,-4 1 25 0,-1-1-27 0,3 2 27 16,-2 1-17-16,10 4-3 0,-20-6-5 0,13 5 10 0,7 1-2 15,-18 0 10-15,18 0-8 16,-16 2 13-16,16-2-26 0,-12 7 19 0,5-4 7 0,7-3-16 16,-14 13 29-16,9-6-20 15,1 0 7-15,4-7 15 0,-7 15-10 0,4-7 0 16,3-8 10-16,-1 18-12 0,-1-11 0 16,2-7 2-16,3 15-13 0,-3-15 11 0,4 16-1 0,-2-10 19 15,-2-6-24-15,7 11 13 0,-3-6-2 0,-4-5 12 16,11 8-20-16,-11-8-17 15,13 3 1-15,-13-3-30 0,14 0-54 0,-14 0-25 16,20-3-39-16,-11 0-69 0,0-2-25 16,3 0-300-16,-2 0 110 0,2 0-23 0,-1-1-11 0</inkml:trace>
  <inkml:trace contextRef="#ctx0" brushRef="#br0" timeOffset="87529.86">8144 9085 450 0,'0'0'131'15,"11"10"12"-15,-6-5-7 16,1 2-3-16,2-1-5 0,-2 1-8 16,1 1-30-16,1-1 4 0,0 1-7 0,-2 0 8 15,3 0-5-15,-4 0-9 0,4 0-14 0,-2 0-6 0,1-1-2 16,-3 1-13 0,4 0 21-16,-4-1-24 0,1-1 9 0,-6-6-11 0,7 12 0 15,-3-8 20-15,-4-4 34 0,5 8-1 0,-5-8-7 0,0 0-12 16,0 0 4-1,7 8-12-15,-7-8-9 0,0 0 4 0,0 0-34 0,0 0 16 0,0 0-3 16,0 0-26-16,0 0 8 16,0 0-10-16,0 0-3 0,-12-28-13 0,12 28-4 15,-2-16 7-15,0 6 13 0,2 10-19 16,-2-21-9-16,4 12 5 0,-2 9 2 0,2-19 26 16,0 9-13-16,2 1-15 15,0 0-11-15,-4 9 4 0,8-14 22 0,-1 6-5 0,-3 0-13 16,-4 8 8-16,12-9 5 0,-6 3-11 0,-6 6 1 15,14-7-8-15,-14 7 34 0,14-3-21 16,-14 3 5-16,17-1-8 0,-17 1 0 0,14 4-10 0,-14-4 44 16,15 6-6-1,-7-1-15-15,0 1-12 0,-1-1 22 0,0 3-28 0,2-2 31 16,-2 1-23-16,1 1 10 0,-3-1 11 16,3 2 2-16,-3-1 12 0,2-1-27 0,-2 2 2 15,-1-3-18-15,-4-6 13 0,9 16 0 0,-5-11-33 0,-4-5-8 16,7 12-46-16,-7-12-13 15,7 10-54-15,-7-10-53 0,2 9-415 0,-2-9 10 16,0 0 36-16,0 0 82 0</inkml:trace>
  <inkml:trace contextRef="#ctx0" brushRef="#br0" timeOffset="88630.48">7919 9131 453 0,'0'0'194'0,"0"0"-10"0,-4-11-7 0,4 11-31 16,0 0 8-16,0 0-1 0,0 0-12 0,-3-11-41 0,3 11 25 15,0 0-30-15,0 0 5 0,0 0-11 16,-4-11 1-16,4 11-13 0,0 0-11 0,0 0 3 16,-4-8-20-16,4 8 2 15,0 0 3-15,0 0-8 0,0 0 8 0,0 0-16 0,-6-8-5 16,6 8-15-16,0 0-5 0,0 0-15 16,0 0-27-16,0 0 4 0,0 0 7 0,0 0-15 15,0 0-1-15,0 0-30 0,0 0 16 0,0 0-14 0,0 0-4 16,0 0-21-1,0 0 5-15,0 0-10 0,0 0 12 0,0 0 11 0,0 0-3 16,0 0 26-16,0 0 3 0,0 0-1 16,0 0 3-16,0 0 8 0,0 0 13 0,0 0 12 15,0 0-10-15,0 0 13 16,0 0 5-16,0 0-5 0,0 0 5 0,0 0 0 0,0 0 13 16,0 0 17-16,0 0-12 15,0 0 0-15,0 0-5 0,0 0 30 0,0 0 1 0,0 0-11 16,0 0-15-16,0 0 21 0,0 0 12 0,-7-7-10 15,7 7-5-15,0 0-8 16,0 0 15-16,0 0-12 0,-7-10 5 0,7 10-11 16,0 0 9-16,0 0-14 0,-5-7-4 0,5 7 4 15,0 0 0-15,0 0-4 0,0 0 9 0,-8-8-4 16,8 8 10-16,0 0-11 16,0 0-2-16,0 0-8 0,0 0 0 0,0 0-2 15,0 0-8-15,0 0 8 0,0 0 15 0,0 0-15 0,-13 19 2 16,13-19-5-16,0 12 5 0,0-12-2 15,-2 13 7-15,2-13 11 0,0 17-8 0,0-8-18 16,0-9 18-16,2 20-13 16,0-9 25-16,1-1-14 0,0 2 9 0,-1-2-4 0,1 1-3 15,1-1-16-15,2 0-4 16,-2-1 9-16,4 1 22 0,-4-1-17 0,3-2 9 0,-1 2-1 16,-1-3-4-16,3 2-24 15,-2-2 26-15,1-1 2 0,-7-5-4 16,16 7 2-16,-8-4-3 0,-8-3-7 0,13 4 10 0,-13-4 5 0,14 0-16 15,-14 0 6-15,0 0 10 0,20-5-5 16,-20 5 8-16,14-7-13 0,-10 4 10 0,-4 3-5 16,11-9 2-16,-11 9-7 15,9-13 5-15,-6 6 0 0,1-1-16 0,-4 8 14 0,7-17 1 16,-7 7-22-16,0 0 23 16,0-3-7-16,0 13-1 0,0-22-38 0,-4 9 25 0,1 1 11 15,1-2-24-15,-2 2 21 0,-3-2 3 0,4 0-33 16,-3 1 30-16,1 0-8 15,-2 2 6-15,0 1-19 0,0-1 19 0,1 4-6 0,1-2 1 16,-1 3 9-16,6 6-14 16,-14-10 9-16,8 6 6 0,6 4-16 0,-11-3 6 0,11 3-21 15,0 0 2-15,-14 0-20 16,14 0 13-16,0 0-5 0,-16 9-3 0,16-9-31 16,-11 8-7-16,7-3-10 0,4-5-16 0,-9 14-8 0,5-5-12 15,1-2-10-15,-1 2-44 0,4-9-8 16,-4 20-220-16,2-12-161 0,2 4 35 0</inkml:trace>
  <inkml:trace contextRef="#ctx0" brushRef="#br0" timeOffset="90169.96">7618 9220 529 0,'0'0'200'0,"0"0"0"16,0 0-24-16,0 0-17 16,0 0-23-16,0 0-1 0,0 0-4 0,0 0-13 0,0 0-26 15,0 0-10-15,0 0-3 0,0 0 0 0,0 0-17 16,0 0 17-16,0 0-17 0,0 0-14 15,-15-26-12-15,15 26 15 0,0 0-10 0,0 0-13 0,-5-11 8 16,5 11 5-16,0 0-41 16,-4-9 26-16,4 9-11 0,0 0-2 0,-6-9 5 15,6 9-18-15,0 0 2 0,0 0 34 16,-5-8-18-16,5 8 18 0,0 0-26 0,0 0 29 0,-8-9-16 16,8 9-5-1,0 0 25-15,0 0 3 0,-6-6-15 0,6 6 10 0,0 0-5 16,0 0-11-16,0 0 16 0,0 0 5 0,0 0 16 15,-5-9-14-15,5 9 4 0,0 0-24 16,0 0 18-16,0 0 15 0,0 0-20 0,0 0 5 0,0 0-5 16,0 0 8-16,-1-13 7 15,1 13-25-15,0 0-6 0,0 0-4 0,10-13 7 16,-10 13 18-16,12-13-15 0,-6 5 2 16,1 1-5-16,-1-2 11 0,1 0-3 0,3 2-29 15,-1-3 16-15,1 1 0 0,1 0-20 0,-1 0-1 0,1 1-2 16,-3-2 49-16,5 0-39 15,-3 2-2-15,2-1-13 0,-1 0 18 0,1 2-21 16,-1-2 8-16,3 1-3 0,-5 1-12 16,1 0 12-16,2 0 14 0,-3 0-24 0,0 0 3 15,-1 2-24-15,2 0 19 16,-1 0-11-16,-9 5-20 0,13-8 5 0,-13 8-5 0,12-7-20 16,-12 7 2-16,9-5-28 0,-9 5 17 15,0 0-1-15,12-4-11 0,-12 4 0 0,0 0-34 16,0 0 4-16,12-2 6 0,-12 2-1 0,0 0 2 0,0 0-18 15,0 0-8-15,0 0 13 16,0 0-20-16,14 0-8 0,-14 0-49 0,0 0-350 16,0 0-6-16,0 0 60 0</inkml:trace>
  <inkml:trace contextRef="#ctx0" brushRef="#br0" timeOffset="94580.36">6424 9640 742 0,'0'0'217'16,"0"0"1"-16,0 0 5 0,1-12-16 0,-1 12-10 15,0 0-23-15,0 0-2 0,-3-14-1 0,3 14-20 0,0 0 3 16,-4-11-19-16,4 11-7 15,0 0-20-15,-6-10 5 0,6 10-6 0,0 0 1 16,-8-8-16-16,8 8-21 0,0 0-12 16,-8-6 3-16,8 6-19 0,0 0 21 0,-13-3-28 15,13 3 0-15,0 0-11 0,0 0-4 16,-26 7 7-16,17-2-5 0,0 0-15 0,-1 2 12 0,-3 2-2 16,1 2 18-1,-5 2-18-15,3 1 0 0,-5 2-18 0,-1 4 13 0,-1 1-3 16,-1 1-10-16,-5 10 25 0,1-1-32 0,-1 3 7 0,3-7 5 15,-2 5-13-15,-1 1 18 16,1-1-2-16,-3 0-8 0,3-1 5 0,-2 2-28 0,-1-1 5 16,3 0 11-16,-3-1-11 15,6-8 33-15,4 0-25 0,-2-1 12 0,1-3-7 16,2 1 8-16,-2-1 10 0,6-1-1 16,-3-3-29-16,2-1 17 0,0 1-6 0,1-1 27 15,1-1-34-15,0-2 0 0,2-1 11 0,0 1-11 0,1-1 28 16,0-2 8-16,2 0-35 15,1-1-4-15,-1-1-4 0,8-6 9 0,-11 11-22 16,7-6-15-16,4-5 7 0,-9 9 0 16,9-9-5-16,-7 6-18 0,7-6-16 0,-8 5-40 0,8-5-41 15,0 0 5 1,0 0-21-16,0 0-51 0,-7 8-420 0,7-8 1 0,0 0 104 16,0 0 42-16</inkml:trace>
  <inkml:trace contextRef="#ctx0" brushRef="#br0" timeOffset="95370.19">4783 10934 558 0,'0'0'232'0,"0"0"-9"0,0 0-10 0,0 0-29 15,0 0-36-15,25-4-15 16,-25 4 18-16,0 0-12 0,6-8-19 0,-6 8-30 0,4-9 9 16,-4 9-12-16,0 0 0 0,4-13-12 15,-4 13-4-15,3-10-32 0,-3 10-19 0,2-10 11 16,-2 10 0-16,0 0-11 0,0-13-7 0,0 13-18 0,0 0-16 15,-5-14-7-15,5 14 8 16,0 0 12-16,-5-9 5 0,5 9-4 0,-9-6 4 16,9 6 3-16,0 0-10 0,-10-5-5 15,10 5 10-15,0 0-8 0,-14-1 18 0,14 1-18 16,0 0-10-16,0 0 8 16,-18 4 12-16,18-4 3 0,-10 6 21 0,10-6-39 0,-7 6 23 15,7-6 18-15,-9 9 0 0,9-9-8 0,-5 11-12 16,5-11-11-16,-3 15 16 0,1-8-31 15,2-7 23-15,0 17-5 0,2-6 17 0,1-1-17 0,-2 1 18 16,3-2-3 0,1 3-12-16,0 0-3 0,1-1 0 0,1 0-11 0,-1-1 16 15,1 0-28-15,1 0 15 0,1-1-15 16,-2-2-28-16,1 1-24 0,2-2 29 0,-1-1-64 16,0 0-41-16,-9-5-26 15,17 6-366-15,-8-6-15 0,-9 0 51 0</inkml:trace>
  <inkml:trace contextRef="#ctx0" brushRef="#br0" timeOffset="95860.62">4927 10893 698 0,'0'0'233'0,"0"-13"-2"15,0 13-27-15,0 0-24 0,0 0-22 0,0 0-14 16,0 0-4-16,0 0-9 0,0 0-13 16,23 4-13-16,-23-4-3 0,0 0 0 0,18 8-15 15,-11-5-10-15,2 2-18 16,-9-5 13-16,18 8-18 0,-8-5 2 0,-1 1-33 0,1 0 25 16,2 1-17-16,-4 0 18 0,2-1-16 15,0 1-18-15,-10-5-45 0,17 5 9 0,-10-3-12 16,-7-2 0-16,16 4-49 0,-16-4-8 0,15-1-12 0,-15 1-8 15,10-5-57 1,-10 5 32-16,10-5 17 0,-10 5 3 0,7-9 20 0,-7 9 18 16,4-9 1-16,-4 9 14 0,0 0 39 15,-4-16 33-15,4 16 34 0,0 0 17 0,-7-15 3 16,7 15 3-16,-4-10 7 16,4 10-2-16,-7-6-1 0,7 6-4 0,0 0 2 0,-12-6 3 15,12 6-11-15,0 0 11 0,-15 0-21 0,15 0 5 16,0 0 3-16,0 0-5 0,-16 11 0 15,9-4 10-15,3 1 5 0,0 2-15 0,0-2 4 0,1 3-9 16,-2 0-8 0,0 3 18-16,-1-1-31 0,2 2 5 0,1 0-2 0,-1 0-3 15,2-1-12-15,1 0-19 0,-2-3-30 16,2 0-19-16,1 1-22 0,0-12-46 0,1 16-59 16,1-9 20-16,-2-7-20 15,0 0-92-15,2 13-331 0,-2-13-2 0,0 0 54 0,0 0 91 16</inkml:trace>
  <inkml:trace contextRef="#ctx0" brushRef="#br0" timeOffset="96469.97">5193 10970 547 0,'1'8'215'0,"-1"-8"3"0,7 19-21 0,-4-7-13 16,0 2 3-1,1 1-3-15,0 1-22 0,-1 2-19 0,0-1-10 0,0 1 44 16,0 0-54-16,-1 1-3 0,1 0-20 16,0-2 7-16,2 1-2 0,-3-2-38 0,1 0 7 15,0-3-7-15,0 1-6 16,-2-3-12-16,3-1-34 0,-2 0 8 0,1-1-33 0,-3-9 23 16,2 13-16-16,-2-13-7 15,4 8-6-15,-4-8-17 0,0 0-16 0,0 0 1 0,0 0-32 16,0 0-9-16,0 0-8 0,0 0-3 0,12-33-20 15,-14 21 12-15,1-2 6 16,-2-1-14-16,-3-4 58 0,2 1-12 0,2-3 17 0,-4 0 12 16,2-1 10-16,-2-1 18 0,-1 2 18 15,0 0 13-15,0 0 23 0,1 2 13 0,2 1-3 16,-3-1 0-16,-2 3 13 16,5 0 5-16,0 1-5 0,-1 0 21 0,1 1-8 0,0 0-8 15,1 3-13-15,2 0 3 0,-2 0 2 0,3 11-4 16,0-20 9-16,3 11-40 0,-3 9 15 15,4-16 0-15,0 9-3 0,-4 7 8 0,10-11 5 16,-3 6-20-16,2 0 10 16,-9 5-5-16,17-4-8 0,-9 3-5 0,-8 1-7 0,20 0-1 15,-20 0-5-15,21 5 23 16,-11-2-15-16,-1 0 8 0,1 1 0 0,-1 3-3 0,-2-1 5 16,2 1 15-16,-2 1-35 15,-3-1 28-15,0 2-23 0,-4-9 20 0,3 19-20 16,-3-9 15-16,0-10 10 0,-1 19-15 0,-2-9 5 0,-1-1-12 15,-2 1-14-15,2-1 14 0,-2 0-16 16,1 0-26-16,-3-2 0 0,2-1-35 0,-1 1-21 16,7-7-41-16,-16 9-30 15,8-6-34-15,8-3-8 0,-13 5-68 0,13-5-157 0,-15 3-228 16,15-3 90-16,0 0-10 16,-16-3 69-16</inkml:trace>
  <inkml:trace contextRef="#ctx0" brushRef="#br0" timeOffset="97100.73">5381 10684 524 0,'0'0'210'0,"0"0"0"15,0 0-44-15,0 0 8 16,0 0-35-16,0 0 25 0,0 0-26 0,0 0-3 0,0 0-7 16,-5 24-7-16,5-24-16 15,0 0 0-15,2 14 0 0,-2-14-8 0,0 0-23 16,4 13-18-16,-4-13 13 0,0 0-20 15,3 10 7-15,-3-10-4 0,0 0-27 0,0 0 19 0,4 9 9 16,-4-9 27-16,0 0-24 0,0 0 11 0,0 0-6 16,0 0 1-16,0 0-16 15,0 0 7-15,0 0-7 0,0 0-7 0,18-16-29 0,-18 16-5 16,5-10-2-16,-5 10 27 16,3-10-12-16,-3 10-30 0,4-10 1 0,-4 10 4 0,6-9-16 15,-6 9 0-15,6-9 5 0,-6 9 5 0,9-5-2 16,-9 5-6-16,12-3 3 15,-12 3 10-15,16 0 11 0,-16 0-3 0,16 2-5 0,-16-2 18 16,18 4-31-16,-8-2 23 16,1 1 13-16,-11-3-13 0,20 5 5 0,-9-3-28 0,-1 1-7 15,0-1-9-15,-10-2-12 16,20 4-28-16,-10-3-77 0,-10-1-49 0,20 1-225 16,-10-1-263-16,-10 0 68 0,22-2 124 15,-9-2-26-15</inkml:trace>
  <inkml:trace contextRef="#ctx0" brushRef="#br0" timeOffset="98600.65">6644 9559 488 0,'0'0'177'0,"0"0"-29"0,0 0 9 0,0 0-4 16,0 0-4-16,0 0-21 0,0 0-8 0,0 0-5 0,0 0 0 16,0 0-5-1,0 0-5-15,0 0-25 0,6 41 2 0,-4-28 0 0,-1 2 7 16,3 1-25-16,1 3 10 0,-3 3-15 16,2 1 3-16,-1 2 14 0,1 0-14 0,-1 2-16 15,0 1 8-15,-1-1-21 0,-1 0 3 0,4 0-8 0,-3 1 18 16,-1-1-18-16,2 0 8 15,-1 1-8-15,-1 0 0 0,0-1-23 0,2-2 13 16,-1 1-2-16,1-1 9 0,-2-3-12 16,2 2 5-16,0-5-13 0,-1 0-7 0,-1-2-27 0,2 0 17 15,0-1-68 1,-1-2-9-16,2 0-103 0,-1-2-16 0,-2-1-42 16,2-1-388-16,2-1 47 0,-5-9 97 0,7 14 0 15</inkml:trace>
  <inkml:trace contextRef="#ctx0" brushRef="#br0" timeOffset="99200.72">6788 10695 373 0,'-5'14'174'0,"2"-6"-10"16,3-8-13-1,-6 16 10-15,4-7-20 0,-1 0-3 0,0 3-38 0,0-2 3 16,2 1 35-16,-2 0-38 0,1 1-18 0,1 1-3 0,1 0 3 15,-2-1-16-15,2 1-17 16,2-1 35-16,-2 1-58 0,1-1 18 0,-1 0-16 0,3-1 0 16,0-1-15-16,0 0 20 15,1-3 16-15,-4-7 4 0,8 15-1 0,-2-8-1 16,-6-7 0-16,8 6 3 0,-8-6 12 16,8 2-7-16,-8-2-13 0,0 0-2 0,0 0-14 15,21-6-14-15,-21 6-16 0,7-9 15 0,-7 9-23 0,9-13 8 16,-8 5-43-16,2-2 22 15,-3 10-2-15,0-18 0 0,0 18-33 0,-3-22 30 16,0 11-2-16,-1 0-5 0,0-1-39 16,-1 2 19-16,1 0 19 0,-3 0 14 0,2 2-11 0,-3 0-2 15,2 2 5-15,6 6-3 16,-16-9 8-16,9 5 8 0,7 4 27 16,-16-2-17-16,16 2 3 0,-17 0-6 0,17 0 0 15,-14 4 8-15,14-4-20 0,-14 5 30 0,14-5-23 16,-11 8 26-16,6-3-41 0,5-5 13 0,-9 9-1 0,9-9-2 15,-3 11 11-15,3-11-27 16,-2 10-37-16,2-10-1 0,0 0-25 0,0 0-3 16,9 14 0-16,-9-14-30 0,0 0 7 15,15 1-374-15,-15-1 13 0,16-4 29 0</inkml:trace>
  <inkml:trace contextRef="#ctx0" brushRef="#br0" timeOffset="99699.74">6955 10790 473 0,'5'9'192'15,"-1"1"-8"-15,3 1-20 0,-3 3-31 16,2 1 26-16,-2 1-39 0,2 2 6 0,0 3-29 0,0 0 5 16,-1 1 11-1,-4-1-23-15,3 3-11 0,2-1 3 0,-5 1-39 0,4-2 16 16,0 2-10-16,-4-4 5 0,2 0-11 0,0-2-10 0,-1 0 1 15,0-3-14-15,0-1-2 16,1-1 0-16,-3-2-3 0,1 0-2 0,2-1 8 0,-3-10-16 16,2 13-18-16,-2-13 3 15,0 0-31-15,-2 12 23 0,2-12-21 0,0 0 6 16,0 0-10-16,0 0 30 0,0 0-18 16,0 0-20-16,-9-31 15 0,7 17 10 0,-3-2 6 0,1-3 0 15,-2-2-1-15,1 0-5 0,1-3-4 0,-1 0 19 16,1 2-6-16,0 1 1 15,1-2-17-15,-1 3 69 0,0 1-52 0,2 3 16 0,2-3 6 16,-1 3-9-16,1 1-10 16,3-1 8-16,-2 1 2 0,4 0 29 0,-2 0-21 0,3 2-7 15,0 1 4-15,0 2 3 16,1-2 11-16,2 4-21 0,0 2 7 0,3-1 3 16,-2 2-2-16,0 3 2 0,3-1-5 15,-13 3 18-15,21 2 0 0,-21-2-11 0,22 4-1 16,-11 0-9-16,-7 3-2 0,4 0 18 0,-3 0-11 0,-1 2 6 15,-4-9-3-15,4 18 8 16,-7-8-18-16,1 1 12 0,-1 0 32 0,-2-1-47 16,-1 3-43-16,-2-3 0 0,-1 1-90 15,1-3 23-15,-3-2-46 0,1 1-368 0,-1-2 0 0,0-1 50 16</inkml:trace>
  <inkml:trace contextRef="#ctx0" brushRef="#br0" timeOffset="100250.42">6597 9694 719 0,'0'0'220'0,"0"0"-23"0,-6-9-15 15,6 9-1-15,0 0-45 0,0 0-31 0,0 0 13 16,0 0 17-16,0 0-14 15,0 0-26-15,24 19-3 0,-17-8-8 0,7 2 13 0,-1 3-4 16,3 0-6-16,0 5-13 16,5-2-10-16,0 3 2 0,1 0 16 0,9 7-41 0,0-1 0 15,2 0 0-15,-2 0 3 16,5-1-11-16,-2 0 3 0,0 2-11 0,3-1 6 16,1 1-13-16,-2-1 15 0,1 1-10 15,0 1 0-15,1-1-7 0,-1 1 12 0,0-1 3 16,0-1-11-16,-2 1-2 0,-3 0-5 0,2-2-6 0,-2 1 11 15,-4-5 5-15,-5-2-30 16,-1-2 12-16,-1 2 13 0,2-1-31 0,-2-3-2 16,-3-2 22-16,-1 0-9 0,-2-4-14 15,1 2-2-15,-3-2 16 0,0-1-6 0,1-1-25 0,-3-1 7 16,-1-1-22 0,-1 0-14-16,-1 0-25 0,1-3-38 0,-1 3-42 0,-8-7-63 15,14 9-241-15,-5-6-171 0,-9-3 84 0,12 5 5 0</inkml:trace>
  <inkml:trace contextRef="#ctx0" brushRef="#br0" timeOffset="100702.85">7954 10770 481 0,'0'0'181'16,"8"6"-14"-16,-8-6-14 0,0 0-7 16,0 0-20-16,0 0-26 0,18-4-3 0,-18 4-23 0,0 0 8 15,16-11-26-15,-16 11-2 16,7-7-26-16,-7 7-12 0,8-9-24 0,-8 9-18 15,6-7-30-15,-6 7 12 0,0 0-25 0,1-13 5 0,-1 13-10 16,0 0 15-16,0 0 3 16,0 0 15-16,-7-17 28 0,7 17-18 0,-10-5-12 0,10 5 35 15,-11-3-12-15,11 3-6 16,0 0 16-16,-19 1-3 0,19-1 5 0,-13 7 14 16,4-2 1-16,9-5 1 0,-11 10 7 15,6-3 31-15,1 1-10 0,-2 1 5 0,2-1-2 16,4-8 22-16,-4 19 0 0,3-8-9 0,-1-1-24 0,2-10 33 15,2 22-15-15,1-10-5 16,2-1-5-16,-4 0 2 0,5 1 1 0,0-3-16 0,1 1-8 16,-1 0 6-16,0-3-44 15,3-2 2-15,1 0-102 0,-10-5 3 16,23 2-394-16,-12 0 4 0,-11-2 78 0</inkml:trace>
  <inkml:trace contextRef="#ctx0" brushRef="#br0" timeOffset="101170.1">8151 10700 532 0,'0'0'200'0,"11"33"-37"0,-11-33-19 16,9 12-3-16,-4-4-13 0,1-1-24 0,1 1 7 0,-1-2-24 15,2 2 0-15,-2-1-16 16,1 1 1-16,0-2-6 0,2 0-14 16,-4 0-42-16,-5-6-10 0,10 11-18 0,-3-8-26 15,-7-3-25-15,10 6-18 0,-10-6-28 0,0 0-13 0,15 0-5 16,-15 0 28-16,0 0-31 16,12-9 1-16,-12 9-70 0,6-8 16 0,-6 8 45 0,4-11 80 15,-4 11-23-15,3-14 92 0,-3 14 11 16,0-13-27-16,0 13 52 0,0 0 18 15,-3-17 5-15,3 17 39 0,0 0-32 0,-6-10 11 0,6 10 31 16,0 0 2-16,0 0-7 0,-12-2-6 16,12 2 21-16,0 0-5 0,0 0-13 0,-19 19 25 15,11-10-25-15,4 1 15 16,-5 1-15-16,2 3 0 0,-2 0-20 0,0 3 7 0,0 3-3 16,-1-1-30-16,0 2-2 15,1-2-11-15,0 2 13 0,2-1-21 0,0-3-25 0,1-1-8 16,0-3-28-16,3 1 5 0,-1-3-38 0,0 0-42 15,4-11-30-15,-3 12-25 16,3-12-37-16,0 0-48 0,0 0 44 0,0 0-285 0,0 0-15 16,0 0 36-16</inkml:trace>
  <inkml:trace contextRef="#ctx0" brushRef="#br0" timeOffset="101669.9">8308 10850 645 0,'0'0'181'0,"7"26"-14"16,-6-18-4-16,-1-8-6 0,6 19-27 0,-6-8 1 0,0 1-14 15,2 2-12-15,0 0-12 16,-2 2-1-16,0 2-3 0,2-1 1 0,-2 1-36 0,0-1 2 16,0 1-10-16,1-1 10 15,-2-2-12-15,1-1 12 0,0 0-5 0,-2 0 3 16,2-3-18-16,0-1 0 0,0-10-13 0,-4 16 23 0,4-16-21 15,0 13 4-15,0-13-4 0,0 0-9 16,-7 6-16-16,7-6 12 0,0 0 9 0,0 0-19 16,0 0-37-16,0 0 9 15,-9-31 3-15,7 19 20 0,0-3-22 0,1-1-1 0,-1-4-17 16,2 0 17-16,0-1 1 16,-2-4-4-16,0-2-4 0,2 5 15 0,0-3 0 0,2 3 8 15,0-2-5-15,-2 2 35 0,2 3-17 16,3-1 35-16,-3 2-17 0,2 0 12 15,-1 1-23-15,4 2 13 0,-1 1-18 0,-1 4 5 0,-1 0 11 16,1 1-8-16,0 3 5 0,-5 6 17 16,15-8-17-16,-15 8 23 0,13-3-7 0,-13 3 30 15,0 0-26-15,19 6-28 16,-19-6 24-16,12 9 19 0,-7-4-30 0,-5-5 13 0,10 14-15 16,-8-7 7-16,-2-7-10 15,4 14 2-15,-4-14-17 0,-2 16 4 0,2-16-22 0,-2 15 2 16,2-15-51-16,-6 17 13 0,0-10-46 0,5 0-8 0,1-7-38 15,-12 11-55 1,12-11-4-16,-11 6-51 0,11-6-326 0,-12 2 32 0,12-2 65 16</inkml:trace>
  <inkml:trace contextRef="#ctx0" brushRef="#br0" timeOffset="102050.06">8421 10500 542 0,'21'19'241'0,"-18"-13"-44"0,-3-6-5 16,7 13-18-16,-5-7 8 16,-2-6-57-16,5 14 24 0,-5-14-24 0,6 11 16 15,-6-11-39-15,4 10-2 0,-4-10-13 0,5 9 8 0,-5-9-6 16,5 6 16-16,-5-6-5 0,0 0 23 0,9 5-34 15,-9-5 16-15,0 0-46 0,0 0-15 16,0 0 7-16,18-13-2 0,-18 13-24 0,9-8-7 0,-5 2 0 16,-4 6-5-1,7-11 12-15,-7 11-17 0,7-8-5 0,-7 8 10 0,7-6-19 16,-7 6-4-16,0 0-5 0,11-5 46 16,-11 5-24-16,0 0-4 0,0 0-8 0,18 7 25 15,-18-7-35-15,9 5 25 0,-9-5-25 16,11 9 7-16,-5-5 8 0,-6-4-28 0,10 7-23 15,-10-7-3-15,8 6-46 0,-8-6-31 0,11 6-63 16,-11-6-70-16,0 0-376 0,17 0 44 16,-17 0 38-16,0 0 92 0</inkml:trace>
  <inkml:trace contextRef="#ctx0" brushRef="#br0" timeOffset="103950.11">11523 9329 424 0,'0'0'208'16,"0"0"-42"-16,0 0-17 0,0 0-14 16,0 0-12-16,0 0-15 0,0 0 4 0,0 0-30 0,0 0 10 15,-7 9-15-15,2 0 10 0,0 0-5 0,-3 3-10 16,1 2-8-16,-2 4-8 0,1 1-15 15,-2 0-5-15,-1 2 7 0,-2 5 1 0,1 2-13 0,0 3 10 16,-6 13-21 0,1 2 26-16,1 3-23 0,0 1 5 0,-2 0-33 0,1-1 33 15,-1 0-12-15,3-2 12 0,-2-1-28 16,3-2 23-16,-1-1-15 0,1 0 12 0,3-9-28 16,2-5 19-16,0-2 1 15,-3-1-7-15,6-2-7 0,-1-4 12 0,0 1-2 0,0-3 5 16,3-3-16-16,0 1 11 0,-1-1-6 0,1-4-2 15,1 1-5-15,0 0-10 0,2-2-13 16,1-10-8-16,-3 17-13 0,-1-9-17 0,4-8-9 0,0 15-40 16,0-15-15-1,0 13-14-15,0-13-17 0,0 0 41 0,0 13-377 0,0-13-38 16,0 0 51-16</inkml:trace>
  <inkml:trace contextRef="#ctx0" brushRef="#br0" timeOffset="104580.57">10740 10913 465 0,'0'0'164'0,"0"0"-5"16,0 0 18-16,0 0-16 16,0 0-28-16,0 0 3 0,0 0-19 0,0 0 11 0,0 0-23 15,0 0 16-15,0 0-19 16,0 0 0-16,0 0-12 0,0 0-16 16,0 0 3-16,0 0 5 0,0 0-13 0,34-12 0 15,-34 12-23-15,4-8-7 0,-4 8-27 0,2-9 1 16,-2 9-21-16,0 0-15 0,3-15-5 0,-3 15 13 0,-3-11-34 15,3 11 16-15,-3-11-31 16,3 11 43-16,-7-9-32 0,7 9 19 0,-9-8-12 0,9 8 28 16,-12-6-35-16,12 6 25 15,-12-2-8-15,12 2 10 0,0 0-7 0,-19 0 23 0,19 0 12 16,0 0 1-16,-15 7-29 16,15-7 65-16,-9 10-37 0,9-10 8 0,-5 12 6 0,1-5 2 15,4-7-6-15,-3 20 14 0,1-10 5 0,2 1 2 16,0-11 21-16,5 21-26 15,-3-7 0-15,2-3-13 0,1 1-4 0,0-2 7 0,-1-2-11 16,3 2 21-16,-1-1-7 0,5-3-1 16,-4 2-12-16,2-3 2 15,2-3-38-15,-11-2-31 0,20 3-64 0,-6-4-15 16,-2-3-67-16,-2 1-58 0,6-3-298 0,-3-1 88 0,1-2-6 16</inkml:trace>
  <inkml:trace contextRef="#ctx0" brushRef="#br0" timeOffset="105029.74">10979 10792 619 0,'0'0'192'0,"0"0"-8"0,10 28-10 0,-7-20-23 0,4-1-12 15,-2 1 17-15,1 2-8 0,1-2-12 0,0 1-21 16,2 3-10-16,-1-2-13 0,1-2-18 15,-2 2-12-15,3-1-6 0,-3 0-20 0,0-2-16 0,0 1-20 16,3-2-10 0,-3-1-33-16,-7-5-14 0,13 6-25 0,-13-6 24 0,11 5-30 15,-11-5 7-15,0 0-19 0,16-2 13 16,-16 2 7-16,0 0-4 0,8-9-6 0,-8 9 24 16,5-11 53-16,-5 11-38 15,2-10 2-15,-2 10 44 0,0 0 0 0,-2-14 20 0,2 14 6 16,0 0 45-16,0 0 6 0,-9-14-13 0,9 14 2 15,0 0-7-15,0 0 10 0,0 0 10 16,0 0-15-16,-29 14 28 0,22-5-20 0,2-2-1 0,-2 5 14 16,-1 0 1-1,-1 2 7-15,3-1-30 0,-1 4-1 0,-3 0-6 0,2 2 5 16,-1 0-12-16,2-1-3 0,-1 0-8 16,2-2-13-16,0 2-4 0,2-2-3 0,0-2 7 15,1-2-66-15,0-2-67 0,1 2 14 0,2-12 9 0,-3 12-38 16,3-12-15-16,0 0-31 15,5 10 12-15,-5-10-35 0,0 0-315 0,0 0-15 16,0 0 74-16</inkml:trace>
  <inkml:trace contextRef="#ctx0" brushRef="#br0" timeOffset="105530.83">11173 10998 583 0,'0'0'187'0,"0"21"5"16,1-7 5-16,-1 1-31 0,-1 2-15 0,1 2-25 16,-2 1 7-16,1 0 0 0,-1 3-10 15,1 0-33-15,0 1 7 0,-2 0-10 0,-2-2-3 0,3-2-30 16,-2-1 33 0,1 0-31-16,1-3 8 0,1-4-23 0,0 2 18 0,-1-3-23 15,-1-2-21-15,3-9-25 0,-1 14-10 0,1-14-16 0,0 0 0 16,-5 9 8-16,5-9 5 15,0 0-26-15,0 0 21 0,0 0-36 0,0 0 15 0,2-35-7 16,-2 21 5-16,0-3 10 16,0-2 0-16,0-1-3 0,-2 0 19 0,2-3-11 15,-1-3 5-15,0-1 1 0,1 0 1 16,0 6 9-16,-2-5-6 0,2 4 44 0,0 1 8 0,0 1-8 16,2 0 23-16,-1 0-3 15,0 3-12-15,1-1-11 0,1 2 67 0,0 0-44 16,0 3 6-16,-1 1-21 0,0 2 13 0,2-1 2 0,1 2-10 15,0 1 3-15,-5 8 7 16,8-11-25-16,-8 11 3 0,9-5 9 0,-9 5-2 0,14-1-5 16,-14 1 10-16,0 0-25 15,16 9 22-15,-16-9-12 0,11 9 15 0,-9-1-7 16,3 1 10-16,-5-9-6 0,3 17 1 16,-2-7 10-16,-1 2-8 0,-3-1-23 0,2 0 18 0,-2 0-13 15,-1 2-2-15,-3-3-13 0,3 1-46 0,-2-1-29 16,0-1-25-16,-1 1-33 15,0-3-41-15,7-7-31 0,-13 10-89 0,8-7-303 0,5-3 70 16,0 0 40-16</inkml:trace>
  <inkml:trace contextRef="#ctx0" brushRef="#br0" timeOffset="105880.24">11262 10797 609 0,'0'0'197'0,"7"8"-41"0,-7-8-15 16,3 9-18-16,-3-9 17 15,4 9-30-15,-4-9 1 0,5 7-1 0,-5-7-5 0,0 0-8 16,5 10 8-16,-5-10-16 16,0 0 3-16,5 5-17 0,-5-5 12 0,0 0-26 15,0 0 11-15,0 0-11 0,0 0-7 0,15-17-16 0,-15 17 8 16,8-13-25-16,-6 6-3 0,-2 7-5 15,8-14 28-15,-5 8-44 0,-3 6-10 0,6-12 6 16,-6 12-6-16,5-8-8 16,-5 8 26-16,10-5-33 0,-10 5 28 0,0 0 11 0,0 0-32 15,17 2 21-15,-17-2 3 16,11 7 2-16,-11-7-5 0,12 6-31 0,-6-2 5 0,-6-4-9 16,13 8 4-16,-7-5-46 15,-6-3-38-15,13 6-41 0,-13-6-41 0,15 2-359 16,-15-2-2-16,15-1 74 0</inkml:trace>
  <inkml:trace contextRef="#ctx0" brushRef="#br0" timeOffset="106480.26">11385 9383 555 0,'13'11'189'16,"2"-1"-22"-16,-2 1-1 0,1 0-12 15,0 3-1-15,3 2-14 0,-1 0 1 0,5 4-19 0,-2-1-19 16,3 4 5-16,5 6-9 16,-2-3-16-16,5 5 10 0,-4 2-18 0,3-1-13 15,-2 1 14-15,-2 0-14 0,1 1-5 16,-1 0-9-16,-1 0-1 0,-3-4 2 0,2 4-9 0,-5-4 7 16,-1-4-3-16,4 9 6 0,-4-3-34 0,-1-4 13 15,-1 1-10-15,-2-1 10 16,1 1-15-16,-1-1 13 0,1-1-18 0,-1-1 12 0,-2 0-2 15,0-4-10-15,-4-4 7 16,2 3 3-16,0-4-18 0,-1-2 2 0,-1-1-12 0,-1 0 8 16,1-2-44-16,1-1 10 15,-2-1-8-15,0 0-4 0,-1 0-6 0,1-1-18 16,1 1-30-16,-2-1-11 0,0 0-40 16,1-1-34-16,-1 0-8 0,-2 1-74 0,4-2-317 0,-7-7 56 15,10 13 16-15</inkml:trace>
  <inkml:trace contextRef="#ctx0" brushRef="#br0" timeOffset="106980.85">12315 10608 409 0,'0'0'149'16,"-10"9"-16"-16,4-4-5 16,6-5 23-16,-12 12-26 0,7-3-5 0,0-1 42 15,0 1-37-15,1 3-17 0,1-2-16 0,-2 1 18 0,2 1-10 16,2 1-26-16,-2-1 3 0,3 0-11 15,-2 0-7-15,1 2 0 0,2-2 5 0,-1 0-15 16,3-1-19-16,-1-1 9 16,0 0-1-16,4-3 18 0,-3 2-15 0,-3-9 21 0,10 10-14 15,-10-10 6-15,10 6-10 16,-10-6-11-16,14 0-7 0,-14 0 22 0,0 0-9 0,18-10-24 16,-10 5-20-16,0-2 7 15,-3-1-45-15,0 0 38 0,-1-1-34 0,0-2-4 16,-1-1-26-16,-1 0-6 0,-2 0 6 0,0 0 28 0,0 12-20 15,-1-24 20-15,-3 13-3 0,-2 1 6 16,4 0-3-16,-3 1 16 0,5 9-9 0,-11-15 16 16,3 9 6-16,2 1-27 15,6 5-9-15,-12-8-1 0,12 8-28 0,-12-4-12 0,12 4-24 16,-10-3 5-16,10 3 3 16,0 0-12-16,0 0-14 0,-12-2 31 0,12 2-23 0,0 0-5 15,0 0 39-15,0 0-95 16,0 0-244-16</inkml:trace>
  <inkml:trace contextRef="#ctx0" brushRef="#br0" timeOffset="107500.86">12394 10645 248 0,'6'8'105'0,"-1"-1"38"0,1 3-46 16,1 0 34-16,-1 3-24 15,-1-1-4-15,2 2 17 0,0 1 6 0,2 0 2 0,-2 4-31 16,-1-3-3-16,-1 1 11 0,4 4-12 0,-4-1-4 0,1 1-7 15,-2-2 10 1,1-1-30-16,0 4-3 0,2-4-24 0,-3 1 40 0,-1 0-27 16,2-2-12-16,-3 1-5 0,0-2 23 15,1 0-19-15,-2-2 4 0,2-1-52 0,-2-2 0 16,1 0-2-16,-2-11-11 16,1 16 26-16,-1-8 3 0,0-8-26 0,0 0 25 0,3 11-30 15,-3-11 0-15,0 0 31 0,0 0-19 0,0 0-4 16,0 0 20-16,0 0-26 0,0 0 3 15,-13-39-46-15,10 23 56 0,1 0-23 0,-1-4 6 0,1 0-14 16,1-1 18 0,-2-6-9-16,2 2 30 0,1 0-39 0,-2-1 18 15,2 5 3-15,2-1-10 0,-1 1 5 0,0 1 28 16,2 2 3-16,0 1-9 0,0 1 9 0,3 2 12 16,-2 1-15-16,0 0 13 15,3 3-13-15,-1 0 8 0,0 3 17 0,-1 0-4 0,-5 7-3 16,14-7 23-16,-14 7-28 0,12-3-6 0,-12 3 21 15,0 0 13-15,19 8-10 0,-19-8 48 16,9 11-25-16,-6-5 10 0,-3-6-8 0,4 17-4 0,-3-10-11 16,-1-7 17-1,-2 19-19-15,-1-9-8 0,0 0 2 0,-1 0-25 0,-4 0-16 16,1-1-7-16,-1 2-29 0,-1-4-33 16,-2 2-12-16,1-3-65 0,0 1-35 0,-2-4-57 15,0 1-320-15,12-4 31 0,-24 1 54 0</inkml:trace>
  <inkml:trace contextRef="#ctx0" brushRef="#br0" timeOffset="108149.98">11675 9465 345 0,'0'0'125'0,"-9"-7"-9"0,9 7-11 16,-7-7 20-16,7 7-25 16,0 0 7-16,-10-8-12 0,10 8-10 15,0 0-19-15,-8-5 19 0,8 5-27 0,0 0-6 16,0 0-9-16,-7-6-2 0,7 6 0 0,0 0 10 0,0 0-12 16,0 0-1-1,0 0-25-15,0 0 7 0,-8-7 6 0,8 7 2 0,0 0 0 16,0 0-7-16,0 0 7 0,0 0 10 0,0 0 3 0,0 0 3 15,0 0-8-15,33 18 2 16,-23-13-25-16,5 3 7 0,0-1 14 0,6 3 9 0,1 1-30 16,5 2 33-16,3 3 3 15,11 5 4-15,1 2-9 0,2 2-19 0,-3 0 9 16,3 4-14-16,1 3 3 0,9 7 3 16,-2 1-8-16,-1 2 12 0,-10-7 6 0,10 8-15 0,-3 0 9 15,-6-6-4 1,-3-2-16-16,10 7 13 0,-9-7-5 0,-1 1 5 15,2-3-30-15,-3 0 17 0,0-1-5 0,1-2 8 0,-1 0-13 0,-2-4 20 16,0 1-22-16,-1 0 17 16,-7-6-25-16,-1-2 28 0,-1 0-34 0,-1-2 4 0,1 2 12 15,1-3 2-15,-3 3-25 16,-2-2 15-16,1 0-35 0,-5-3 17 0,2 1-2 16,-3-1 5-16,0 0-18 0,-1-1 21 15,0-1-32-15,-4-2 22 0,0-1-4 0,-2-2-4 0,-3-1 7 16,2 1-51-16,-1-2-43 0,-2 1-52 0,-6-6-12 15,11 5-384-15,-11-5 30 16,11 5 62-16</inkml:trace>
  <inkml:trace contextRef="#ctx0" brushRef="#br0" timeOffset="108770.08">13506 10858 545 0,'0'0'207'0,"7"6"3"16,-7-6-28-1,0 0 5-15,11 3-24 0,-11-3-24 0,0 0-6 0,0 0-5 0,21-9 12 16,-21 9-35-16,8-7-15 16,-8 7-16-16,10-9-10 0,-6 2-2 0,-4 7-3 0,6-12-8 15,-6 12-26-15,3-14 11 16,-2 6-15-16,-1 8-24 0,-3-17-25 0,3 17 10 16,-5-16-18-16,2 8 21 0,3 8-1 15,-11-15-25-15,5 10 24 0,-1-1 9 0,7 6-10 0,-13-6 10 16,13 6-12-16,-17-3 7 0,17 3 0 0,-16 3 3 15,16-3-13-15,-16 5 41 16,8 0-28-16,1 1 35 0,7-6-7 0,-12 14 10 0,7-5 11 16,1 0-3-16,1 1-6 15,3-10-7-15,-3 19-2 0,3-9 15 0,0-10 5 0,5 23-21 16,-1-13-7-16,0-1 10 16,2 2-21-16,0-4 21 0,2 2-20 0,1 0 10 15,-1-4-13-15,3 1-41 0,2-2-26 0,-1-1-73 0,3 0-58 16,-1-3-27-16,0 0-323 0,-1 0 6 15,-13 0 20-15</inkml:trace>
  <inkml:trace contextRef="#ctx0" brushRef="#br0" timeOffset="108980.59">13769 10738 509 0,'0'0'159'0,"0"0"7"16,0 0-23-16,0 0-7 0,24 21-13 0,-19-15-5 16,1 1 4-16,2-1-14 15,-3 1-11-15,2 1-12 0,1-3-14 0,0 2-7 0,-2-1-30 16,1 1-11-16,-7-7-59 16,12 10-56-16,-7-5-41 0,-5-5 12 0,10 7 6 0,-10-7-108 15,8 3-276-15,-8-3 15 0</inkml:trace>
  <inkml:trace contextRef="#ctx0" brushRef="#br0" timeOffset="109200.51">13865 10776 509 0,'-11'12'174'0,"1"0"26"0,3 2-8 0,0-3-34 16,-1 0-35-16,0 3-3 0,1 1-2 0,-2 0-3 0,2 2-15 15,-2 1-3-15,-2 2-30 16,1 0-16-16,1 1-30 0,1 0-6 0,-1-7-35 16,4 3-42-16,0-3-71 0,1-2-3 15,3-2-35-15,1-10-295 0,-2 14-31 0,2-14 32 16</inkml:trace>
  <inkml:trace contextRef="#ctx0" brushRef="#br0" timeOffset="109730.88">13921 10974 473 0,'0'12'177'16,"4"2"-11"-1,-4 0-23-15,2 2 14 0,0 3-17 0,-1-1-4 0,-1 0-31 16,2 1 8-16,-2 1-32 0,0 0 24 0,-2 0-25 0,1 0 7 15,-1 0-33-15,0-1 15 16,-2 0-28-16,2-2 10 0,1-2-33 0,-3-1-5 0,2-2-13 16,-2-2 15-16,2 0-13 15,2-10 14-15,-5 14-1 0,5-14-25 0,-7 10 28 16,7-10-34-16,0 0-24 0,0 0 14 16,0 0-25-16,0 0 15 0,0 0-28 0,-14-22-41 0,11 10 3 15,1-3 27-15,2-1-37 0,-1-3-3 0,-1-3 15 16,2 1 20-1,2-7-19-15,-1-1 35 0,1 2 5 0,1-2-13 0,-1-3 5 0,1 4 32 16,2 1 40-16,1 2-16 16,-3 0 42-16,4 1 15 0,-1 1-2 0,0 3-11 0,1 3 11 15,3 1 30-15,-5 2-8 16,2 1 19-16,1 2-11 0,0 2 3 0,-1 3-18 16,0 1 5-16,-7 5 2 0,17-6-12 15,-17 6 10-15,16 2 18 0,-16-2-5 0,14 8 7 0,-7-3 3 16,-3 1 0-16,0 2 10 0,1-1-15 0,-2 3-15 15,-3-10 2-15,1 18 3 16,-1-9-16-16,0-9-12 0,-6 21 20 0,3-10-26 0,-1 0 21 16,0-2-41-16,-3-1-31 15,0 0-10-15,0 1-31 0,0-2-10 0,7-7-46 16,-15 10-10-16,8-5-49 0,7-5-38 16,-14 4-1-16,14-4-358 0,-12 0 19 0,12 0 55 15</inkml:trace>
  <inkml:trace contextRef="#ctx0" brushRef="#br0" timeOffset="110220">14165 10511 698 0,'0'0'218'0,"0"0"-11"16,0 0-15-16,0 0-25 0,0 0 12 0,0 0-31 15,-3 38 1-15,3-27-19 0,-1 1 6 0,1 0-29 0,-2 2-20 16,1-2 0-1,1 1 0-15,-1-1-7 0,-1 0-3 0,2-12-26 0,-1 21 0 16,1-13-7-16,0-8 2 0,0 16 0 16,0-16 5-16,0 13-28 0,0-13 28 0,1 9 49 15,-1-9-46-15,0 0-21 16,4 8 31-16,-4-8-33 0,0 0 4 0,0 0-19 0,0 0-6 16,0 0-2-16,23-18-6 0,-17 12-12 15,-1 0 2-15,3-1 3 0,-8 7 8 0,12-12-16 16,-6 8 5-16,-6 4 3 0,10-8 0 0,-10 8-5 0,14-4-3 15,-14 4 5-15,13 1 1 16,-13-1-21-16,14 5 7 0,-14-5 13 0,14 7 6 16,-6-2-3-16,2-1 10 0,-1 1-15 15,-1 0-19-15,3 0-55 0,-2 0-62 0,-9-5-115 16,20 5-399-16,-12-1 38 16,2-3 61-16,-10-1 70 0,18 1 61 0</inkml:trace>
  <inkml:trace contextRef="#ctx0" brushRef="#br0" timeOffset="113730.14">4852 11432 151 0,'0'0'40'15,"4"-12"-1"-15,-4 12 12 0,3-7 5 0,-3 7 19 16,0 0 17-16,0 0-44 0,3-12 16 0,-3 12 0 0,0 0 8 15,0 0-8-15,3-11 23 0,-3 11-20 16,0 0 40-16,1-10-63 16,-1 10 17-16,0 0-2 0,0 0 8 0,0-13 37 15,0 13-37-15,0 0-59 0,1-13 22 0,-1 13 29 16,0 0 0-16,2-11-20 0,-2 11 14 16,0 0-35-16,0 0 26 0,0 0-37 0,0-13 45 0,0 13-34 15,0 0-18-15,0 0-3 0,0 0 44 0,0 0-64 16,0 0 15-16,0 0-15 15,0 0 21-15,0 0 4 0,0 0-4 0,0 0-1 0,0 0 13 16,0 0-7-16,-2 38-1 16,1-24 1-16,1 1 17 0,1 3 3 0,-2 7 1 0,0 4-7 15,-1 3-9-15,0 5 10 16,0 1-5-16,-4 12 5 0,2 0 18 0,0-5-29 16,1-8 34-16,-3 1-10 0,4-1 0 15,-1 1 30-15,0-4-38 0,0 0 13 0,2-5 0 16,-1-1-6-16,1-1-9 0,-1-2 5 0,0 0 32 0,0-1-45 15,1-6 18-15,1 1-23 16,-2-3 30-16,2-1-12 0,-1 0-3 0,1-2-23 16,0-1 23-16,0-1-16 0,0-11-7 15,-3 20-18-15,3-20-5 0,0 15-30 0,0-15-19 16,0 13-43-16,0-13 5 16,0 11-59-16,0-11 18 0,0 0-54 0,0 13-340 0,0-13 41 15,0 0 33-15</inkml:trace>
  <inkml:trace contextRef="#ctx0" brushRef="#br0" timeOffset="114229.93">4537 12925 501 0,'0'0'182'0,"0"0"-5"0,1 37-14 0,-1-37 6 15,2 16-25-15,-2-6-19 16,1 0-7-16,-1-10-8 0,0 18-5 0,1-8-18 0,-1 2 0 16,0-12-21-16,2 17-2 0,-2-17 0 15,1 14-20-15,-1-14-16 0,2 14-46 0,-2-14-10 16,1 10-33-16,-1-10 4 16,0 0-83-16,0 0-42 0,0 0-74 0,0 0-256 15,0 0 13-15,0 0 92 0</inkml:trace>
  <inkml:trace contextRef="#ctx0" brushRef="#br0" timeOffset="114580.74">4458 12848 670 0,'0'0'207'0,"0"0"-15"0,0 0-5 16,3-16-13-16,-3 16 0 0,0 0-40 0,2-13 17 0,-2 13-8 15,5-12-15-15,-5 12-8 16,1-14-7-16,-1 14-26 0,4-15 18 16,-3 6-23-16,-1 9 2 0,2-15-33 0,-2 15 29 15,0-14-27-15,0 14-12 0,-3-12 34 0,3 12-14 16,-5-10-33-16,5 10 18 0,-5-10-20 16,5 10-11-16,0 0 1 0,-10-5 2 15,10 5-24-15,0 0 12 0,0 0-1 16,0 0-21-16,-22 15-30 0,18-8-5 0,-1 2-5 0,2 1-13 15,-1 3-36-15,3-1-8 0,1 3-74 0,0 0-5 0,1 1-7 16,3-1 27-16,1 2 6 16,0-2-16-16,3-1 36 0,4-1 3 0,-2-1-3 0,4 0-26 15,0 0 32-15,3-3 4 16,-3 0-105-16,5-2 13 0,-2 1 6 0</inkml:trace>
  <inkml:trace contextRef="#ctx0" brushRef="#br0" timeOffset="115120.2">4862 12987 378 0,'12'-4'162'0,"-12"4"27"0,9-5-12 16,-9 5 20-16,7-5 5 0,-7 5-8 15,0 0-4-15,0 0-24 0,6-8-4 0,-6 8-11 16,0 0-13-16,0 0-31 16,0 0-9-16,0 0 7 0,0 0-29 0,0 0 6 0,0 0 3 15,0 0-21-15,-16-17 7 0,16 17-37 16,0 0 1-16,0 0 1 0,-18 2 15 0,18-2-12 15,0 0-11-15,-14 9-10 0,14-9-10 0,-10 10 22 0,6-4-12 16,4-6-10-16,-7 14 12 16,4-5-20-16,3-9-2 0,-5 17 2 0,4-7 0 15,0-1 5-15,1-9-8 0,1 17 6 16,0-8 15-16,2 0-23 0,0 0 12 0,-3-9-12 16,7 16 5-16,-1-9 3 15,-1-1-16-15,1 0-10 0,-6-6 20 0,10 9-4 0,-4-6 27 16,-6-3-12-16,12 3 35 0,-12-3-27 0,0 0-3 15,0 0 12-15,22-6-4 0,-22 6 2 16,11-10-5-16,-7 5 18 0,0-4-8 16,-4 9-8-16,6-19 8 0,-4 8-23 15,-1-2 21-15,-1-1-21 0,0-3 10 0,-1-2-12 0,-2-4-16 16,-2-1-15-16,0-4 31 0,-1-2-14 16,-2-1 11-16,1 2-23 0,-2 1 18 0,2 4 26 15,-2 1-11-15,3 4-10 16,1 1 18-16,1 3-28 0,-2 1-1 0,3 4-19 0,-2 1-4 15,5 9-12-15,-4-9 21 0,4 9-1 0,0 0 26 16,0 0-18-16,0 0 23 0,0 0-23 16,0 0 8-16,6 33-3 0,-3-21 1 0,3 2 6 15,0 2-14-15,0-2-13 16,2 0-52-16,2 5-15 0,-3-4 13 0,2 3-38 0,0 0-49 16,1 0-21-16,-1-1-30 0,2-2 38 15,-4-1-314-15,0 1-34 0,0-3 23 0,0 1 20 16</inkml:trace>
  <inkml:trace contextRef="#ctx0" brushRef="#br0" timeOffset="117580.34">6787 11460 629 0,'0'0'236'16,"0"0"-26"-16,3-11 17 0,-3 11-27 15,0 0-18-15,0 0-36 0,0 0-11 0,0 0-19 16,2-11-1-16,-2 11-33 16,0 0 15-16,0 0-20 0,0 0-13 0,0 0 0 0,0 0-23 15,0 0-8-15,0 0-8 16,0 0-4-16,0 0-31 0,0 0 33 0,0 0 2 0,0 0 9 16,0 0 1-16,0 0 12 15,11 27 4-15,-8-16-8 0,-2 1 8 0,3 4-17 16,2 1 19-16,-1 4-22 0,0 1 10 0,-1 3-5 0,0 1 13 15,1 5-8-15,0 1 17 0,1 0-29 16,-4 2 6-16,2 1-14 0,-3 0 30 16,0 0-25-16,2-1 2 0,-2 1-13 15,-1-6-5-15,0-1-2 0,2 1 13 0,-2-1 12 16,0-2-10-16,0-1-31 0,0-3 21 16,-2-1 0-16,1 2-16 0,2-3 3 0,-2 0 13 0,1-1-10 15,-1-1 20-15,1 0-8 0,0-2-7 0,0-2-3 16,1 0-13-16,-1-1-5 15,0 0 16-15,0-2-44 0,0-11-5 0,0 21-13 0,0-13-20 16,0-8-16-16,1 17-15 16,-1-17-39-16,2 13-50 0,-2-13-21 0,0 12-177 0,0-12-238 15,3 8 39-15,-3-8 56 16,4 8 66-16</inkml:trace>
  <inkml:trace contextRef="#ctx0" brushRef="#br0" timeOffset="118269.92">6882 12775 637 0,'0'0'197'0,"0"0"-18"0,0 0-5 0,0 0-18 0,0 0 11 16,0 0-37-16,0 0 32 0,0 0-29 16,8 29 2-16,-8-29-27 0,11 11 7 0,-3-4-20 15,-3 0 25-15,3-1-33 0,0 2-3 0,2-2-20 0,1 3 11 16,1-2-16-16,1 0 7 15,0-1 6-15,3-1-11 0,-3 1-15 0,2-1 18 16,2 0-28-16,-3-1 0 0,-1 0-8 16,1-1-13-16,-1 0 9 0,0-1 4 0,-1 1-18 0,-1-2 5 15,-2 2-12 1,-9-3-3-16,18 2 2 0,-9 0-7 0,-9-2-15 0,15 4 7 16,-15-4 10-16,9 5 3 0,-9-5 0 15,9 8 8-15,-9-8 13 0,2 10-14 16,-2-10-7-16,0 13 34 0,0-13-27 0,-4 17 21 0,0-7-38 0,-1 0 36 15,1 2-34-15,-3 2 16 16,0-2-6-16,-1 2 3 0,0 0-5 0,0 0 6 16,0 0-4-16,0 1-4 0,-1-3 2 15,0 1 2-15,2-1-2 0,-3-1 3 0,2 2-6 0,2-3 8 16,-2 1-15 0,2-2 0-16,0 0-8 0,2 0-21 0,1-2-12 0,3-7-15 15,-11 12-1-15,8-6 3 0,3-6-43 0,0 0-47 16,-7 12-17-16,7-12-44 0,0 0 2 15,-4 6-417-15,4-6 88 0,0 0 25 0,0 0 46 0</inkml:trace>
  <inkml:trace contextRef="#ctx0" brushRef="#br0" timeOffset="120149.77">8326 11355 383 0,'0'0'154'0,"0"0"-13"16,0 0 2-16,3 8-20 0,-3-8-5 0,0 0 10 16,2 10-10-16,-2-10-6 15,0 0-12-15,2 16-3 0,0-8-10 0,-2-8-7 0,4 20-6 16,-4-8 3-16,3 1-1 0,1 2 9 16,-3 1-34-16,5 3 31 0,-3-1-23 0,1 5 2 15,1 1-7-15,-1 2-10 0,0 0-6 0,2 5 0 0,2 1-7 16,-4 0 23-1,-1 2-26-15,1-1 0 0,2 0 3 16,-4 2 0-16,2-1-6 0,0 0-12 0,-1-2 18 0,0-3-31 16,0-1 18-16,-1-1 7 0,2-1-12 0,-2-1-5 15,3-2-1-15,-3 1 11 16,2-5-10-16,-1 0-21 0,-2 0-5 0,3 0-15 0,-2-3-23 16,0 0 4-16,0-2-32 15,0 2 10-15,-1-4-16 0,3 0 8 0,-2-1-59 0,2-1 19 16,-3 1-35-16,3-1-4 0,-1-1-33 0,-3-9-318 15,9 17 2-15,-7-8 52 16</inkml:trace>
  <inkml:trace contextRef="#ctx0" brushRef="#br0" timeOffset="120560.51">8595 13062 250 0,'0'0'113'0,"-2"14"-6"16,2-14-22-16,0 14-21 0,0-14-51 0,-2 13-16 0,2-13-40 15,-4 9-80-15,4-9-297 16</inkml:trace>
  <inkml:trace contextRef="#ctx0" brushRef="#br0" timeOffset="120800.43">8467 12744 773 0,'0'0'192'0,"-2"-9"-13"16,2 9-44-16,0 0-22 0,0 0-34 15,0 0-22-15,0-12-11 0,0 12-23 0,0 0-67 16,0 0-25-16,0 0-31 16,0 0 24-16,0 0-132 0,0 0-265 0,0 0 48 0</inkml:trace>
  <inkml:trace contextRef="#ctx0" brushRef="#br0" timeOffset="121480.28">8842 12923 847 0,'0'0'253'0,"0"0"-15"0,0 0-15 15,0 0-13-15,0 0-8 16,0 0-23-16,0 0-7 0,0 0-26 0,0 0-11 16,0 0-27-16,0 0-1 0,0 0 3 15,0 0-33-15,0 0-3 0,-35 12-10 0,35-12 0 0,-9 12 3 16,4-5-18-16,1 1-16 0,-3 1 3 0,2 0-1 15,3 1 6-15,-4 0-15 16,3 0 7-16,1 2-7 0,-2-2-6 0,4 1 1 0,-4 0-13 16,4-11 4-16,-3 21 19 15,3-12-39-15,0-9 3 0,2 19-20 0,-1-10 20 0,3 0-1 16,0-2 9-16,-4-7 2 16,9 13 5-16,-5-6 13 0,-4-7 18 15,14 5-10-15,-14-5-10 0,15 1-9 0,-15-1 14 0,15-3 2 0,-15 3 3 16,17-5-16-16,-7-1 6 0,-2 1-19 15,1-1 14-15,-2-1-1 0,0-2-13 0,0-3-12 16,-1 0 3-16,-2 1-11 16,1-3 7-16,-3-2-14 0,0-2 12 0,1 0-38 0,-3-3 18 15,0 1-6-15,-3-7-7 16,1 1 26-16,-3 1-11 0,3-2 5 0,-2 4-10 0,-2 1 24 16,3 1 7-16,-1 4-8 15,2 2 0-15,-1 2-5 0,1 1 3 0,-1 1-8 16,3 11-3-16,-4-18 0 0,4 18-7 0,-4-7 8 0,4 7 17 15,0 0-20-15,0 0 15 16,0 0-5-16,0 0 23 0,0 0 0 0,0 0-10 0,0 0 8 16,4 42-3-16,-2-28-8 15,0 1 0-15,1 1-12 0,-1 2-39 0,1 0-5 16,-3 1-72-16,4 0-51 0,-4 1 8 16,2 0-59-16,-2-2-333 0,0 2-33 0,0-2 39 0,0-4 94 15</inkml:trace>
  <inkml:trace contextRef="#ctx0" brushRef="#br0" timeOffset="121969.84">8641 12959 796 0,'0'0'268'0,"0"0"-7"0,0 0-20 16,0 0-18-16,-3-11-11 16,3 11 1-16,0 0-3 0,0 0-26 0,0 0-20 15,0 0 7-15,0 0-25 0,-6-9-10 16,6 9-16-16,0 0-5 0,0 0-20 0,0 0-3 0,0 0 3 16,0 0-13-16,0 0-23 15,0 0 12-15,0 0-17 0,0 0-8 0,-2 32 3 16,2-32-8-16,0 13 7 0,0-13-7 0,0 19-10 0,2-10 5 15,-2-9-16-15,2 18 29 16,-2-7-44-16,0 2 5 0,0-2-23 0,2-1-22 0,-2-10-17 16,2 19-29-16,-2-19-27 15,0 16-33-15,0-8-48 0,0-8-67 0,0 14-59 16,0-14-399-16,0 9 69 0,0-9 13 16,0 0 68-16,0 0 63 0</inkml:trace>
  <inkml:trace contextRef="#ctx0" brushRef="#br0" timeOffset="122160.71">8557 12835 614 0,'-6'-6'233'15,"6"6"-62"-15,0 0-84 16,0 0-84-16,0 0-36 0,0 0-395 0,0 0-63 0</inkml:trace>
  <inkml:trace contextRef="#ctx0" brushRef="#br0" timeOffset="127229.74">4571 13600 622 0,'-6'-7'220'0,"6"7"-5"0,0 0-23 0,0 0 5 16,0 0-33-16,-8-6 12 15,8 6-45-15,0 0 15 0,0 0-36 0,0 0-3 0,0 0-22 16,0 0-14-16,0 0 1 0,0 0-8 16,0 0-3-16,0 0 11 0,0 0-10 0,0 0 7 15,-15 21-36-15,14-13 10 16,-2 4-4-16,2 0 4 0,-2 2-20 0,-1 3 8 16,1 0-3-16,0 2-2 0,0 0-11 15,-1 4 8-15,0 1 3 0,1 0-6 0,-1 1-7 0,-2-1-3 16,3 1 1-16,-1-2 19 15,1 1-27-15,-1 1 10 0,1-1-21 0,-1-1 36 16,1 0-13-16,0-1-4 0,-1-2-16 0,1 1 17 0,0-3-6 16,2 0-17-16,-2 0-19 15,2-1 1-15,-1-2-40 0,1-2-7 0,2 0-37 0,-2 0-7 16,1 0-75-16,0-3-7 16,0-10-41-16,1 17-118 0,1-8-241 0,-2-9 93 15,1 14 46-15</inkml:trace>
  <inkml:trace contextRef="#ctx0" brushRef="#br0" timeOffset="128080.45">4421 14729 555 0,'0'0'156'0,"0"0"-36"0,0 0 16 0,0 0-8 16,0 0-41-16,0 0 21 15,-13 20-11-15,13-20-15 0,-3 14 15 0,3-14-30 16,-2 18-9-16,0-8-1 0,1 3 12 0,-2-2-26 0,3 0 19 16,-3 2-24-16,2-1-12 15,-1 1-1-15,1 2 27 0,-1-1-11 0,-2 0-6 0,1-1-17 16,2-1 3-16,-3 1-11 16,2-3 11-16,1 0-4 0,-2 0 9 0,3-10-8 15,-1 15 2-15,1-15-12 0,-2 14 18 0,2-14-3 0,-1 11 18 16,1-11-3-16,0 0-15 0,0 0 5 15,-4 8-2-15,4-8-24 0,0 0 16 0,0 0-7 16,0 0 9-16,0 0-17 16,0 0 17-16,0 0 16 0,2-45-13 0,0 33 8 0,-1 1-19 15,2-3-1-15,0-2 19 16,1 0-30-16,0 1 13 0,-1-2-10 16,0 1 20-16,1-2-31 0,-1 4 16 0,1-3 5 0,-1 1-6 0,1 1-9 15,2 0 7-15,0 2-8 16,-4 0 8-16,1 2-15 0,2 2 3 0,-3-1 1 0,-2 10-6 15,6-12-6-15,-3 5 13 0,-3 7-8 16,8-8-10-16,-8 8 10 0,7-4 3 0,-7 4 5 16,0 0-16-16,16 1 8 15,-16-1 16-15,0 0-8 0,17 11 20 0,-11-4-38 16,1 0 13-16,1 1 15 0,-2 2 8 16,1 0-23-16,1 2 22 0,1 0-22 0,-1 0 25 0,-1 3-25 15,0-1 23-15,2 2 5 0,-2-4 0 0,0 3-18 16,0 1 36-16,3-3-44 15,-3 1 16-15,0 0-6 0,-1-1 1 0,1-1 10 0,-2-1 12 16,0 0-38-16,0-2-7 0,0-1-6 16,-1 0-7-16,-1 0-28 0,-3-8-3 0,7 11-31 15,-7-11-38-15,5 9-57 16,-5-9 21-16,6 5-396 0,-6-5-6 0,0 0 54 16</inkml:trace>
  <inkml:trace contextRef="#ctx0" brushRef="#br0" timeOffset="128339.87">4472 14978 767 0,'-11'2'221'0,"11"-2"-12"0,0 0 6 0,0 0-30 15,0 0-11-15,0 0-33 0,0 0 35 0,0 0-35 16,0 0 13-16,0 0-16 16,0 0-3-16,0 0-1 0,0 0-19 0,36-23-28 15,-17 12-18-15,0-1-84 0,1-1-75 16,6-5-97-16,-1 1-84 0,3-1-349 16,-1-1 21-16,8-6 87 0,1 1 39 0</inkml:trace>
  <inkml:trace contextRef="#ctx0" brushRef="#br0" timeOffset="129520.07">8886 13624 622 0,'-7'-6'261'16,"7"6"-11"-16,0 0-9 15,-7-6-28-15,7 6-16 0,0 0-26 0,0 0-2 0,0 0-10 16,-13-8-3-16,13 8-31 16,0 0-25-16,0 0-10 0,-9-2 17 0,9 2-25 15,0 0 5-15,0 0 0 0,0 0-28 16,-17 7 13-16,17-7-26 0,-8 10 2 0,4-3-1 16,1 2-14-16,3-9 36 15,-9 22-28-15,4-10 18 0,3 4-29 0,-2 0 14 0,-1 1-1 16,3 2-7-16,-2 3-18 0,-2 1 0 0,2 0 15 0,0 2-7 15,0 0-11-15,1 0-4 16,-3 2 1-16,2-1 9 0,1-1-3 0,-4 2-3 0,2-2-10 16,1 0 13-16,0 1-18 15,0-4 21-15,1 0-21 0,-4-2 15 0,4-2-2 16,-1-2-11-16,2 0 16 0,0-3-30 16,0-1-22-16,0-2-4 0,1 1-49 0,1-11 2 15,-2 16-45-15,0-8-8 16,2-8-57-16,0 14-30 0,0-14-31 0,-4 13 10 0,4-13-422 15,0 12 59-15,0-12 43 0,-2 13 49 0</inkml:trace>
  <inkml:trace contextRef="#ctx0" brushRef="#br0" timeOffset="130619.93">8548 14854 652 0,'0'0'261'0,"0"0"3"15,0 0-31-15,0 0-31 16,0 0-15-16,0 0 5 0,0 0 2 0,0 0-14 0,0 0-24 16,3 40-15-16,-3-28 2 15,0-1-23-15,0 1-7 0,0-1-6 0,0-11-12 16,0 23-21-16,0-12 3 0,0 1 5 16,0-1-10-16,0-11-24 0,-3 20-20 0,3-20-5 0,0 16-20 15,0-16 5-15,0 13-1 0,0-13-22 0,-1 10-13 16,1-10-18-16,0 0 0 15,0 0-5-15,0 0 7 0,0 0-7 0,0 0-3 0,0 0 28 16,0 0 9 0,0 0-6-16,0 0-8 0,0 0 10 0,-3-44-12 0,3 32 13 0,0-2 7 15,-2-2 10-15,0 1-10 16,2-3 19-16,-2 2 17 0,2 1 5 0,0-4 0 16,2 2 18-16,-2 2-5 0,2-1 13 15,0 0-11-15,0 3 26 0,0-2-15 0,3-1 2 0,-3 4 6 16,4-1-6-16,2-1 6 0,-4 4 2 15,3 0-18-15,-1 3-16 0,1-1-14 16,-1 1 2-16,2 0 12 0,1 3-12 0,-9 4 13 0,14-5-16 16,-14 5-10-16,17-2 3 15,-17 2-23-15,14 1 28 0,-14-1 2 0,9 4-2 0,-2 2-16 16,-7-6 6-16,8 10 20 16,-4-3-16-16,-4-7-7 0,4 16-2 0,-4-8-11 15,0-8 0-15,0 17 3 0,0-17 0 0,-4 17 0 0,4-17-11 16,-2 15 13-16,2-15 1 15,0 14 7-15,0-14-5 0,-2 12 2 0,2-12 3 0,-4 9-8 16,4-9-2-16,0 0-5 16,0 14-1-16,0-14 4 0,0 0 17 0,0 0 13 15,0 0-26-15,4 11-10 0,-4-11 18 16,0 0 3-16,10 6 2 0,-10-6 10 0,0 0-17 16,13 3 2-16,-13-3-6 0,11 3 19 15,-11-3-23-15,14 4 5 0,-14-4 28 0,13 5-28 16,-6-3 5-16,-7-2-3 0,13 6-10 0,-6-2 26 0,-7-4-20 15,14 10-4-15,-10-4 19 16,3-1-23-16,-1 3 4 0,-3 0-9 0,1 1 12 0,-1 1 3 16,-1 0 8-16,-2-10-1 15,2 20-7-15,-2-8 13 0,0-12 2 0,-4 21-20 16,1-11 7-16,1 0 6 0,-3 0 15 16,1-1-16-16,0 0 11 0,-1 0-18 0,5-9 18 0,-13 12-8 15,10-8 3-15,3-4 17 0,-11 9-2 0,5-5 0 16,6-4-23-16,-14 4 8 15,14-4 15-15,-11 1-13 0,11-1 39 0,0 0-31 0,-21-1-3 16,21 1-7 0,0 0 10-16,-13-3-23 0,13 3-16 0,0 0-15 0,-14-4 26 0,14 4-21 15,0 0-17-15,-11-3-11 16,11 3-13-16,0 0 13 0,0 0-46 0,-10-3-33 16,10 3-31-16,0 0-43 0,0 0-88 15,0 0-79-15,0 0-286 0,-12-6 58 0,12 6 39 0,0 0 23 16</inkml:trace>
  <inkml:trace contextRef="#ctx0" brushRef="#br0" timeOffset="134969.97">11149 11521 529 0,'0'0'200'0,"0"0"-34"0,0 0-17 0,-3-10-37 16,3 10 4-16,0 0 14 16,0 0-25-16,0 0-15 0,0 0 2 0,0 0-5 15,0 0 13-15,-10 31-36 0,8-23 23 16,0 2-18-16,0 3-5 0,1-1-8 0,-2 6-20 16,-1 0 15-16,2 0-7 15,-2 2-3-15,0 3 2 0,0 0 1 0,2 4-6 0,-1-2-17 16,1 1 14-16,-1 1 1 0,0 1-18 0,-1 0 0 15,0 5-5-15,1-6 5 0,0 1 15 16,0 1-15-16,2-4 2 0,-5 1-25 0,6 0 16 0,-2-2-32 16,0-4 31-16,2 0-45 15,-2 0-24-15,1-1-57 0,1-2-65 16,0-3-29-16,0 0-361 0,1 2 21 0,2-4 25 16,-3 0 67-16</inkml:trace>
  <inkml:trace contextRef="#ctx0" brushRef="#br0" timeOffset="135970.2">11088 12919 691 0,'0'0'250'0,"0"0"-19"16,0 0-26-16,0 0-24 15,0 0-19-15,0 0-16 0,-14 6-11 0,14-6-15 0,-3 12 3 16,3-12-18-16,0 13 10 0,0-13-20 0,0 18-10 15,0-10-9-15,0-8-9 0,0 22-13 16,0-8 15-16,0-4-23 0,0-10 8 0,0 21-16 16,0-13-43-16,0-8-36 15,0 18-33-15,0-18-52 0,0 13-9 0,3-6-55 16,-3-7-61-16,0 0-368 0,0 0 35 0,7 9 52 16,-7-9 74-16</inkml:trace>
  <inkml:trace contextRef="#ctx0" brushRef="#br0" timeOffset="136149.81">11033 12794 719 0,'0'0'274'0,"0"0"-44"15,0 0-48-15,-4-9-29 0,4 9-45 0,0 0-8 16,0 0-6-16,0 0-45 0,0 0-46 0,0 0-85 0,18-6-26 15,-18 6-258 1,0 0-187-16,20 4 26 0</inkml:trace>
  <inkml:trace contextRef="#ctx0" brushRef="#br0" timeOffset="136900.44">11516 12930 844 0,'0'0'269'0,"0"0"-11"0,0 0-12 15,0 0-23-15,0 0-34 0,0 0 1 16,0 0 2-16,0 0 10 0,0 0-33 0,0 0-18 16,0 0 2-16,0 0-40 15,0 0 33-15,0 0-18 0,0 0-15 0,0 0-1 0,-28-20-4 16,28 20-34-16,0 0 16 0,-14 2-32 0,14-2 12 15,0 0-22-15,-18 4 1 0,18-4 7 16,-15 8-10-16,8-3-13 0,-1 1-20 0,-1 0 8 16,4 1 20-16,-3 2-28 15,2-1 12-15,0 2-17 0,2 0 2 0,-3 1 26 0,5 1-13 16,-4 2-21-16,1-3 6 0,2 2-3 16,2-4-5-16,-2 5-2 0,1-3-9 0,2 2 17 15,-1-2-12-15,1-11-4 0,3 20-10 0,-3-11 7 0,3-1 5 16,0 1-2-16,-3-9 31 15,6 13-4-15,-6-13-14 0,8 9-16 0,-8-9 26 16,8 6 5-16,-8-6-3 0,0 0-2 16,14 2 0-16,-14-2 0 0,0 0-1 0,14-9-6 15,-14 9 4-15,9-11-36 16,-5 2 31-16,1-1-30 0,0 1 7 0,-1-4 18 0,0-1-26 16,-1 2-12-16,0-5 35 0,-1 1-30 15,-1-3 30-15,1 1-38 0,-2-2 11 0,0 0-9 16,0-1 16-16,0-1 0 0,0 1 28 0,-5-1-23 0,4 1 11 15,-1 0-16-15,-3 3 20 16,4 0 1-16,-3 2 2 0,3-2 5 0,-4 5-3 16,4 0-7-16,-3 2 18 0,2 0-21 15,2 11 8-15,-4-19 11 0,3 11-14 0,1 8 0 16,-4-13-37-16,4 13 16 16,-2-9 7-16,2 9-14 0,0 0 18 0,0 0 0 0,0 0 8 15,0 0 3-15,0 0-14 0,0 0-2 0,0 0 13 16,0 0 13-16,0 0 0 0,2 38-16 15,1-26 13-15,-2-1-2 0,2 3-1 0,1 1-10 0,1-2 11 16,-2 3 5-16,0-1 2 16,1 0 10-16,-1 1-25 0,2-1-5 0,-2 1 7 15,0-1-7-15,2 1 10 0,-2-1-25 16,1-1 4-16,-1-1 8 0,1 1-25 0,-1-2-3 16,0-1-18-16,0 0-36 15,-2-1 1-15,2 0 2 0,1-1-31 0,-4-9-69 0,3 16-51 16,1-11-47-16,-4-5-409 0,6 11 83 0,-3-5 96 15,-3-6-15-15</inkml:trace>
  <inkml:trace contextRef="#ctx0" brushRef="#br0" timeOffset="138560.57">12352 11349 844 0,'4'-11'251'0,"-4"11"-15"0,0 0-19 16,0 0-2-16,0 0-20 15,0 0-16-15,0 0-28 0,0 0-10 0,0 0 2 16,0 0-43-16,0 0 2 0,0 0-17 0,0 0-3 0,0 0 5 15,0 0-13-15,10 25-5 0,-8-15-13 16,1 2 13-16,2 2 6 0,0 2-6 0,1 2-18 16,-1 2-10-16,3 1 20 15,-3 4-27-15,2 0 1 0,2 0 11 0,-2 4-22 0,0 1 1 16,0 0-10-16,1 1 14 16,-2 0-6-16,1 1 23 0,-1-1-36 0,0 2 8 0,2-1-10 15,-2 0 10-15,-2 1-3 0,2-2-18 0,-2-1-4 0,0-4-1 16,2-1 3-1,-2-1-5-15,0 0-36 0,-2-5 10 0,2-1-28 0,-1 0-11 16,0-2-55-16,1 0-67 0,0 1-39 16,-1-5-183-16,1 1-293 0,-1-2 72 0,1-1 74 15,0 1 54-15</inkml:trace>
  <inkml:trace contextRef="#ctx0" brushRef="#br0" timeOffset="139229.97">12727 12649 381 0,'-9'10'171'0,"0"0"-22"16,2 0 4-16,0-1-27 0,-1 0 10 0,2-1-32 0,-1 3 4 16,-2 2-11-16,-2-2 3 15,1 3-36-15,1 0 21 0,0-2-11 0,-1 2-5 16,-2 2-23-16,3-2 10 0,-1 0-17 16,3-2 9-16,-3 1-20 0,1 0 16 0,2-1-16 0,0 0-2 15,0-2-11-15,2-1 13 0,-1 0-10 0,6-9 10 16,-7 12-23-16,4-5 52 15,3-7-19-15,-6 8 13 0,6-8-10 0,0 0-2 0,-5 11 4 16,5-11-4-16,0 0-11 16,0 0 8-16,0 0-21 0,0 0 5 0,0 0 3 0,0 0 0 15,12 12 11-15,-12-12-34 16,12 2 7-16,-12-2-7 0,12 3 8 0,-12-3 7 16,15 2-2-16,-15-2 0 0,15 5-13 15,-7-2 0-15,2 1-8 0,-1-1 19 0,2 2-9 0,-1-1 16 16,-1 0-8-16,0 2-20 0,1-1 0 0,0 0 10 15,0 1-3-15,-1 0 8 16,1 1-2-16,2 2-3 0,-2-1-28 0,-1 0 33 0,-1-1-15 16,1 1-3-16,-1 0-2 15,-1 0-1-15,1 1-15 0,0 0-32 0,-1-2-7 0,0 1 9 16,1 1-31-16,-2-4-34 16,1 3-35-16,-1-2-23 0,-6-6 0 0,12 11-377 15,-6-7 41-15,-6-4 88 0</inkml:trace>
  <inkml:trace contextRef="#ctx0" brushRef="#br0" timeOffset="139600.51">13037 12873 726 0,'0'0'297'0,"0"0"-23"16,0 0 5-16,0 0-46 16,0 0-23-16,0 0-33 0,0 0 22 0,0 0-50 0,0 0 17 15,0 0-45-15,7-14-11 0,-7 14-11 0,0 0-9 0,0 0 0 16,0 0 25-1,13-1-49-15,-13 1-9 0,0 0-4 0,17-1 14 0,-17 1-36 16,13 0-1-16,-13 0-9 0,14-2-13 16,-14 2-19-16,0 0-19 0,21 0-14 0,-21 0-56 15,15 0-28-15,-15 0-36 16,12 4-56-16,-12-4-36 0,12 5 18 0,-12-5-376 0,12 5 69 16,-12-5 7-16,8 5 49 15</inkml:trace>
  <inkml:trace contextRef="#ctx0" brushRef="#br0" timeOffset="139820.18">13071 13094 688 0,'0'0'202'0,"0"0"3"0,0 0-13 0,0 0-20 0,0 0 9 15,0 0-27-15,0 0-36 0,0 0 12 0,0 0-7 0,27 2-33 16,-27-2-11 0,15-2-66-16,-15 2-16 0,20-3-51 0,-8 2-51 0,-12 1-127 15,21-1 17-15,-7-1-356 0,1-1 51 16,1-1 34-16</inkml:trace>
  <inkml:trace contextRef="#ctx0" brushRef="#br0" timeOffset="140830.26">13984 11514 701 0,'0'0'215'15,"0"0"-26"-15,0 0-10 0,-15 28 13 0,15-28-25 16,0 0-21-16,4 17 7 15,-1-8-35-15,-3-9 13 0,4 17-34 0,0-6 15 0,-2 1-19 16,2-1-24-16,0 3 28 16,0 1-23-16,-1 0-10 0,1 1 5 15,1 2-15-15,0 0 5 0,-1 3 2 0,1 2-7 16,-3 0-15-16,3 2 7 0,-2 1-8 0,-1-1 21 16,1 2-31-16,0 1 16 0,1-1-29 15,-3 1 21-15,2 1-11 0,-1-2-2 0,-1 0 11 0,1 1-22 16,-2 1-6-16,1-3 24 0,-1 0-12 0,2 0-10 15,-1 2 18-15,0-3-19 16,1 0 6-16,1-1-13 0,-2-1-8 0,1-1 1 0,0-4 14 16,0 3-4-16,-1-3 2 0,1 0-5 15,-2 0-3-15,4-1 1 0,0-1-6 0,-3-2 1 16,2-2-4-16,-1 1-4 16,1 1-8-16,-2-3-3 0,2 1 8 0,-2 0 6 0,1-2 9 15,1-1-23-15,-2 3 1 0,-1-12 9 0,3 18-25 16,-3-11 24-16,0-7-22 0,4 15-17 15,-4-15 17-15,4 12-17 0,-4-12-8 0,3 11 18 16,-3-11-41-16,3 10 5 16,-3-10-20-16,1 11-6 0,-1-11-107 0,0 0 21 0,3 12 25 15,-3-12-120-15,0 0-60 0,0 13-160 16,0-13 10-16</inkml:trace>
  <inkml:trace contextRef="#ctx0" brushRef="#br0" timeOffset="144151.51">14167 13046 534 0,'-16'1'228'0,"16"-1"3"0,0 0-21 16,0 0-18-16,-15 1-16 0,15-1 8 15,0 0-27-15,-13 2-1 0,13-2-8 0,0 0-12 0,-10 3-21 16,10-3-2 0,0 0-14-16,-9 6-1 0,9-6-11 0,0 0 18 0,0 0-21 15,0 0-7-15,-7 6-13 0,7-6-3 16,0 0-15-16,0 0 52 0,0 0-52 0,0 0 10 16,0 0 18-16,0 0-33 15,0 0-10-15,0 0 15 0,0 0-10 0,0 0 25 0,0 0-45 16,0 0 14-16,0 0 6 0,0 0-13 0,0 0-7 15,0 0 2-15,0 0-16 0,17-24-2 16,-17 24-10-16,4-9-11 0,-4 9 11 0,0 0-3 0,0-17-10 16,0 17 26-1,-1-11-36-15,1 11-1 0,0 0-7 0,-3-16 31 0,3 16-23 16,-5-8 10-16,5 8-8 0,0 0 29 16,-9-8-32-16,9 8 22 0,0 0-9 0,-11-6 11 15,11 6-18-15,0 0 10 0,0 0-10 0,0 0 15 0,-23 5-3 16,23-5-1-16,0 0-1 15,-10 9 25-15,10-9-22 0,-6 11 15 0,3-4-3 16,3-7 8-16,-1 16-15 0,-1-7 15 16,2-9 3-16,2 18-5 0,-2-6-3 0,2-1 15 0,2 1-10 15,0-1 18 1,0-1-20-16,1 1 15 0,2-4-13 0,-1 3 18 0,0-2-21 16,3-2 26-16,0-1-43 0,-9-5-10 15,16 6-19-15,-6-5-69 0,-10-1-35 0,20-1-47 16,-20 1-50-16,21-3-9 0,-12-3-71 0,1 2-261 0,-2-1 23 15,0-2 46-15,-2 0 66 16</inkml:trace>
  <inkml:trace contextRef="#ctx0" brushRef="#br0" timeOffset="144630.13">14260 12963 959 0,'0'0'279'0,"0"0"-33"0,0 0-8 0,0 0-15 0,0 0 0 16,3-10-47-16,-3 10 1 15,0 0-16-15,0 0-15 0,0 0 2 0,0 0 11 0,0 0-46 16,27 20 4-16,-18-14-9 16,-2 0 2-16,2 2-8 0,-1-2-22 0,1 0-11 15,-1 1 3-15,1 0-19 0,2 0-7 16,-2 1-15-16,-2-2-26 0,0 1-10 0,4-3-13 0,-2 3-30 16,-9-7-16-1,14 7-46-15,-6-3-31 0,-8-4-54 0,13 4-27 0,-13-4-27 16,12 0 32-16,-12 0 4 0,0 0-25 0,16-4 8 0,-16 4-75 15,11-9 29-15,-7 3 45 16,-4 6 68-16,9-15 93 0,-6 8 45 0,-3 7 53 0,6-14 26 16,-5 6 43-16,-1 8 46 15,3-11 31-15,-3 11-10 0,1-10-8 0,-1 10 8 16,0 0-20-16,2-13-19 0,-2 13 11 16,0 0-19-16,0 0 9 0,0 0 9 0,0 0-4 0,0 0-24 15,0 0 4-15,0 0 6 0,0 0-14 0,-25 22-16 16,19-12 25-16,1 3-25 15,-2 1 18-15,0 2-15 0,-2 4-8 0,1-2 10 16,-2 3-5-16,2 3-31 0,-2-1-7 16,-1 4-18-16,-2 1 15 0,3-1-3 0,0 2 19 0,-1-1-29 15,2-1-10-15,2-3-23 16,0 0-8-16,1-2-22 0,-2-2-14 0,4-3-56 16,1-1 0-16,0-4-25 0,0 1-67 15,2-4 5-15,1-9-71 0,1 14-21 0,-1-14-292 16,0 0-100-16,6 6 42 0,-6-6 78 0,0 0 88 0</inkml:trace>
  <inkml:trace contextRef="#ctx0" brushRef="#br0" timeOffset="145219.81">14554 13133 552 0,'0'0'236'0,"0"0"-29"16,0 0-12-16,0 0-8 0,14 20-1 0,-11-14-19 15,-3-6-11-15,4 17-18 0,-3-5 6 16,1-2 9-16,-1 2-30 0,1 1-5 0,-1 1 15 0,0-2-10 16,1 2-11-1,-2-1-14-15,0 1-24 0,1-1-5 0,1-1 10 0,-2 2-7 16,0-2-5-16,1 0-27 0,-1-12 24 0,0 19-17 0,0-11 1 15,0-8 11-15,0 14 8 16,0-14 2-16,2 11-10 0,-2-11-1 0,0 0-6 0,0 0-14 16,-5 10 23-16,5-10-20 15,0 0-12-15,0 0 6 0,0 0-14 0,0 0 12 16,-10-33-12-16,9 22-21 0,-3-6 38 16,1 1-48-16,3-4 0 0,-1 0-11 0,-1-2 6 0,2 0 12 15,0-3-12-15,0 0-6 0,2 0 21 0,-1 1-25 16,2 3 25-16,2 0-21 15,-2 1 14-15,1 1-19 0,1 0 16 0,-1 3 12 16,2 0-17-16,0 2 10 0,2 1-21 16,-1 1 1-16,-1 2 7 0,1 2-23 0,1 2 13 0,0 3-8 15,-8 3 5-15,14-4 8 16,-14 4-8-16,0 0 13 0,19 5 6 0,-19-5-14 16,10 7 23-16,-3 0-35 0,-3 1 20 15,-1 1 0-15,1-1 5 0,-2 2-7 0,-2-10-8 16,1 17 25-16,-2-6-7 0,1-11-3 0,-3 22 3 0,1-14 10 15,1 2-3-15,1-10 6 16,-7 19-16-16,0-12-7 0,4 1-11 16,3-8-20-16,-10 14-8 0,6-11-49 0,4-3-2 15,-12 7-48-15,12-7-16 0,0 0-44 0,-16 0-35 0,16 0-249 16,0 0-107 0,-15-9 69-16,15 9 28 0</inkml:trace>
  <inkml:trace contextRef="#ctx0" brushRef="#br0" timeOffset="145570.11">14685 12830 801 0,'0'0'281'0,"0"0"-4"0,0 0-32 0,0 0-22 16,0 0-18-1,16 19-26-15,-16-19 0 0,5 13-33 0,-2-7 3 0,-3-6-21 16,6 12 0-16,-6-12-26 0,4 11 11 0,-4-11-6 0,5 9 19 15,-5-9-34-15,5 8-5 16,-5-8 0-16,0 0-5 0,6 7-11 0,-6-7 11 0,0 0-20 16,0 0 9-16,0 0-25 15,0 0 6-15,0 0-19 0,15-17 13 0,-15 17 3 16,6-15-37-16,-2 6-7 0,-1 0 26 16,1 1-8-16,-4 8-5 0,4-14-31 0,-4 14 36 0,6-11-2 15,-6 11-42-15,6-9-4 0,-6 9 2 0,0 0-5 16,11-2-8-16,-11 2 0 15,0 0-5-15,0 0-10 0,16 9-3 0,-16-9-10 16,8 7-28-16,-1-3-10 0,-7-4 7 16,9 9-66-16,-9-9-47 0,8 8-78 0,-8-8-408 0,10 6 23 15,-10-6 75-15,10 2 43 16,-10-2 87-16</inkml:trace>
  <inkml:trace contextRef="#ctx0" brushRef="#br0" timeOffset="146529.74">13973 11405 652 0,'0'0'251'0,"0"0"2"16,-2-11-20 0,2 11-30-16,0 0-11 0,0 0-26 0,0 0-2 0,0 0-31 15,0 0 5-15,0 0-51 0,0 0-5 0,0 0-26 16,0 0 13-16,0 0-17 0,0 0 14 15,0 0-27-15,33 26 14 0,-22-16-4 0,2 3-3 0,1 2-10 16,3 0 15-16,2 4-20 16,3 0 17-16,9 9-24 0,2 1 4 0,1-1-16 15,-3 0 27-15,7 1-6 0,-3 0-15 16,0 0-10-16,2 3 15 0,-1-3-8 0,-2 2 3 16,0-2-15-16,1 0 32 15,-1 1-29-15,-2 0-19 0,1-2 20 0,-7-4 4 0,-1-3-9 16,6 6 3-16,-4-4 8 0,-5-3-13 0,2 1 10 15,-1 1 8-15,-2-1-20 0,2 0 32 16,-1-1-40-16,-3 2 0 0,0 0-5 0,0-1 27 0,-1 2-32 16,-1-2 5-16,-3-2 7 15,2-2-5-15,-3 1-2 0,-1 0-1 0,2-2 9 16,-2 1 2-16,-1-3-3 0,-3 1-5 16,1-3-2-16,1-1 12 0,-3 2-25 0,-1-4-10 15,2 2-24-15,-3-3-2 16,1 0-25-16,0-1-6 0,-2 1-28 0,1 0-66 0,-1 0-65 15,-4-8-55-15,6 11-270 0,-6-11 29 0,8 7 86 16,-8-7 1-16</inkml:trace>
  <inkml:trace contextRef="#ctx0" brushRef="#br0" timeOffset="147000.74">15253 12897 501 0,'0'0'202'15,"9"7"11"-15,-9-7-34 16,0 0 13-16,8 6-26 0,-8-6-20 0,8 5 28 0,-8-5-51 16,9 4 15-16,-9-4-27 15,13 5-9-15,-13-5-18 0,17 5-12 0,-8-1 2 16,-1 0 3-16,3 0 2 0,1-1-2 0,-1 1-33 0,2-1 7 15,-3 0-8-15,2 0-4 0,1-1-1 16,-3 2 13-16,2-2-30 0,0-1 2 0,-12-1 0 16,20 3-15-16,-12 0-16 15,-8-3 0-15,17 1-15 0,-17-1-15 0,14 2-26 0,-14-2 0 16,12 4-26-16,-12-4 6 16,0 0-6-16,14 3 3 0,-14-3-72 0,8 3-32 0,-8-3-9 15,0 0-363-15,0 0 33 0,9 4 20 0</inkml:trace>
  <inkml:trace contextRef="#ctx0" brushRef="#br0" timeOffset="148019.84">14042 11351 383 0,'0'0'200'0,"4"-8"-39"16,-4 8-20-16,0 0 5 0,6-11 0 0,-6 11-39 16,6-7 9-16,-6 7-17 0,0 0 1 15,11-7-23-15,-11 7 8 0,10-1-9 0,-10 1-12 0,0 0-15 16,21 2 33-16,-21-2-21 0,21 3-4 0,-9-1-11 15,3 0 2-15,4 2-12 16,0 0 15-16,7 1-10 0,-1 0 13 0,1 0-18 16,3 1 7-16,0-1-4 0,0 2-8 15,4 0-16-15,5 1 13 0,-3 0-13 0,2 1 14 0,0 1-17 16,-2 0 9-16,12 5-8 16,3 1-16-16,-4 2 11 0,1-2 10 0,-2 4-18 15,0 0-8-15,-1 0 5 0,0 3 14 0,-5-4-27 0,2 5 6 16,-1 0-3-16,-2-1-7 0,1 0 22 15,-2 1 3-15,-7-4-22 0,5 4 9 0,-5-3-2 16,-5-1-11-16,8 6 19 16,-1 2 17-16,-5-5-35 0,-5-1 25 0,2 0 15 0,5 7-25 15,-3-4 5-15,-4-3 13 16,-2 0-26-16,1-1 8 0,2 1 13 0,-5-1-11 0,3-2-7 16,-1 0 17-16,-1 0-7 15,0 0 16-15,-3-4-21 0,1 0-3 16,-3 0 28-16,2-3-17 0,-2 1-3 0,0-2 10 0,0-1-15 0,0 1-3 15,-1-1-4-15,-1-1 4 0,1 0-2 16,-1-1 17-16,0 0-19 0,-2-1 17 0,-1 0-21 16,2 0 4-16,-3-1-14 15,1-1 6-15,-1 1-9 0,-1-2 1 0,1 1-28 0,-8-5 15 16,11 9-13-16,-3-5 0 16,-8-4-43-16,10 9 10 0,-10-9-23 0,10 6 10 0,-3-2-25 15,-7-4 17-15,9 6-4 0,-9-6 35 0,8 8-20 16,-8-8 17-16,7 9 6 15,-7-9-23-15,10 8 2 0,-10-8-71 0,7 8-313 0</inkml:trace>
  <inkml:trace contextRef="#ctx0" brushRef="#br0" timeOffset="148569.97">16084 12779 514 0,'0'0'164'0,"0"19"-23"0,0-19 12 16,2 11-43-16,-2-11 16 0,3 12-21 15,-3-12 7-15,3 9-40 0,-3-9 28 0,4 10-3 0,-4-10 23 16,4 8-38 0,-4-8 18-16,0 0-13 0,8 7 3 0,-8-7-1 0,0 0-2 15,0 0-30-15,0 0 1 0,16-2-29 16,-16 2 1-16,0 0-12 0,0 0-48 0,13-14 12 16,-10 8-3-16,-3 6-25 15,5-12 23-15,-2 4-20 0,-3 8 17 0,1-16-7 16,-1 16 2-16,0-15-28 0,0 15 5 0,-2-16-5 0,2 16 29 15,-7-12-11-15,7 12 10 0,-7-8-5 16,7 8 13-16,-10-6-13 0,10 6 11 0,-15-1 7 0,15 1 8 16,0 0 7-1,-16 7-5-15,16-7 8 0,-11 5 11 0,5 2-4 0,6-7 39 16,-9 11-2-16,5-5-1 0,4-6-7 16,-9 15 15-16,8-6 8 0,-3 0-10 0,4-9 5 15,-3 17-6-15,2-9-7 0,1-8 23 0,1 17-28 0,-1-17 2 16,3 16-4-16,-2-7 12 15,-1-9-13-15,9 14 3 0,-5-5-31 0,-4-9-15 16,10 10-29-16,-5-5-45 0,4 0-70 16,-9-5-40-16,13 4-95 0,-13-4-254 0,18 0-5 0,-18 0 87 15</inkml:trace>
  <inkml:trace contextRef="#ctx0" brushRef="#br0" timeOffset="149000.6">16302 12748 509 0,'0'0'200'0,"-11"28"-3"0,11-28 13 16,4 14-34 0,0-6 19-16,-1 2-37 0,1 0-1 0,1 0-4 0,0 1-12 15,0-1-23-15,0 1 10 0,4 1-44 0,-4-2-10 0,3-1-25 16,-3 0-3-16,2 1-49 15,-1-2-4-15,1-2-52 0,-1 2 3 0,0-3-19 0,-6-5 1 16,12 9-26-16,-12-9 24 16,11 3-50-16,-11-3 8 0,0 0-10 0,0 0 8 15,0 0 18-15,20-8-11 0,-20 8 6 16,6-11-4-16,-6 11 32 0,4-12-62 0,-1 4 111 0,-3 8-55 16,1-14 39-1,-1 14 8-15,3-14 12 0,-3 14 64 0,0-13 19 0,0 13 12 16,-1-11-8-16,1 11 11 0,0 0-11 0,0 0 3 0,0 0 6 15,-6-11 14-15,6 11-5 16,0 0 1-16,0 0-6 0,0 0 21 0,-16 21-6 0,9-13 14 16,2 3-24-16,-1 2 18 15,-1 1-5-15,0 1-30 0,-3 3-1 0,1 0-10 16,-1 2 1-16,-1 2-1 0,3-3-36 16,-2 2-30-16,0 0-21 0,2-2-33 0,0-3-59 0,3-1-41 15,-2-3-51-15,3-2-282 0,1-1-46 0,3-9 67 16</inkml:trace>
  <inkml:trace contextRef="#ctx0" brushRef="#br0" timeOffset="149530.01">16460 13078 624 0,'0'13'200'0,"-1"0"-31"0,0 2-11 0,1 1-7 16,0 0-18-16,-2 2-28 15,2-3 26-15,0 0-31 0,-1 1 12 0,-1-2-14 0,2 0-9 16,-1-2-14-16,1-12-1 16,-3 21 3-16,2-12 15 0,1-9-21 0,0 16 14 15,0-16-3-15,-3 13-16 0,3-13-2 0,0 0 16 0,-3 9-27 16,3-9 27-16,0 0-32 0,0 0-9 15,0 0-3-15,0 0-1 0,0 0-4 0,-7-35-26 16,6 21-10-16,1-3 10 16,1-2-7-16,1-3-44 0,0-1 2 0,1-4 13 0,3 2-10 15,-2-1 6-15,0 0-4 16,3-3 14-16,-1 3-1 0,1 1 6 0,0 0-6 0,0 0 34 16,3-1-34-16,0 3 3 15,0 2 0-15,-3 3 15 0,3-2 11 0,1 3 17 16,-2 5-25-16,-2-1 13 0,0 4-34 0,0 2 24 0,0-1-6 15,-7 8 18-15,11-6-5 0,-11 6 1 16,0 0-9-16,0 0 29 0,0 0-11 0,21 11 16 16,-21-11-6-16,3 11 1 15,-3-11-8-15,-1 14 30 0,1-14-27 0,-4 19 22 0,-1-9-30 16,1 0 8-16,-6 1-14 16,5-2-7-16,-4 2-7 0,-1 1 17 0,3-2-10 0,0-3-33 15,0 1-24-15,0 0 21 0,-3-1-56 0,2-3-2 0,-1 2-55 16,9-6-107-1,-15 4 51-15,15-4-376 0,-12 2 26 0,12-2 30 0,0 0 105 16</inkml:trace>
  <inkml:trace contextRef="#ctx0" brushRef="#br0" timeOffset="149900.63">16718 12499 703 0,'0'0'210'15,"0"0"-7"-15,4 29-9 0,-4-29-25 0,-1 20 13 16,-1-8-44-16,1 1 3 16,-1-1-6-16,1 2-25 0,0-1-5 0,1-1-5 0,-2-1-18 15,2-11-13-15,-1 20-5 0,1-11 21 0,0-9-52 16,-2 15 28-16,2-15-14 0,2 11 9 15,-2-11-15-15,0 0 7 0,4 8-7 0,-4-8-7 16,0 0-11-16,0 0 10 0,0 0-23 16,0 0-7-16,30-18-3 0,-25 12 0 0,3 0-5 15,0 0 15-15,-8 6-13 0,10-12 26 16,-4 9-10-16,-6 3-15 0,12-8-6 0,-12 8 10 0,10-2-27 16,-10 2 10-16,0 0-3 0,0 0 5 0,24 6-18 15,-18-1 8-15,-6-5 0 16,11 10-33-16,-4-4-16 0,0 2-71 0,-1-1-80 0,0 2-379 15,-1 0 32-15,2-2 9 16,-3 1 88-16</inkml:trace>
  <inkml:trace contextRef="#ctx0" brushRef="#br0" timeOffset="153230.51">16329 13473 716 0,'0'0'223'16,"0"0"-11"-16,0 0-9 0,0 0-14 16,0 0-20-16,0 0 0 0,0 0-21 0,0 0-7 15,0 0-18-15,0 0 5 16,0 0 0-16,0 0-21 0,-13 35-20 0,12-24 11 0,0 2 4 16,-1 1-30-16,1 2 10 15,1 1-23-15,0 2-3 0,0-1 10 0,-2 4-9 0,2-2 4 16,0 6-10-16,0-1-10 0,-1-4 28 0,1 6-40 15,0-2-11-15,-2 1-1 16,2 2 24-16,0-2 5 0,2-1-43 0,-2 1-3 0,1 0-15 16,-1 1-8-16,0-2 5 15,0 2-44-15,2 2-17 0,-2-1 2 0,-2-2-20 0,1 3-18 16,-1 1-36-16,1-2-13 16,-2 0-31-16,0 0-50 0,-1 1-326 0,3-1-36 15,-3-1 47-15,-1 0 71 0</inkml:trace>
  <inkml:trace contextRef="#ctx0" brushRef="#br0" timeOffset="153980.51">16264 14662 821 0,'-3'-10'277'15,"3"10"-42"-15,0 0-35 0,0 0-44 0,-1-13-31 16,1 13-45-16,0 0-39 0,0 0-72 16,0 0-23-16,14-6-61 0,-14 6 10 15,0 0-228-15,0 0-238 0,0 0 70 0</inkml:trace>
  <inkml:trace contextRef="#ctx0" brushRef="#br0" timeOffset="155969.91">11232 13616 547 0,'0'0'205'16,"0"0"-26"-1,0 0-18-15,0 0-9 0,0 0-17 0,0 0 1 0,0 0-13 0,0 0 7 16,0 0-15-16,0 0-10 16,0 0-10-16,0 0-8 0,0 0 0 0,0 0-10 15,0 0-5-15,2 37-19 0,-2-37 6 0,1 16-8 0,0-6 8 16,1 1-18-16,1 2 5 15,-3-1 0-15,1 2-2 0,2 3-8 0,1-1 0 16,-2 1-24-16,2 0 24 0,-2 1-15 16,1 1 12-16,0 1-18 0,-2-2 21 0,1 0-8 15,1 0 0-15,-2-1-12 0,3 0-8 16,-3 0 12-16,0-3-2 0,-1-1-3 0,4 1 13 0,-4-1-25 16,0-2 15-16,0 1 8 15,0-12-19-15,0 20 1 0,0-11 20 0,0-9-18 16,0 16-7-16,0-16-21 0,0 16 23 0,0-16-38 0,1 13 15 15,-1-13-5-15,0 12 2 16,0-12-12-16,0 0 13 0,0 13-6 0,0-13 8 0,0 0-5 16,-1 11-10-16,1-11-36 15,0 0 28-15,0 0-49 0,0 0-12 0,-2 12-37 16,2-12-35-16,0 0-41 0,0 0-389 16,0 0 46-16,0 0 31 0,0 0 43 0</inkml:trace>
  <inkml:trace contextRef="#ctx0" brushRef="#br0" timeOffset="158370.09">11184 14822 289 0,'0'17'143'0,"-4"-3"-23"16,4-2 6-16,0 1-1 0,-2 0-4 16,2-2-42-16,-1 0 26 0,1-11-13 0,0 22-8 0,-1-10-22 15,1-2 7-15,-2 1 5 0,2-11 8 0,-1 18-43 16,1-18 14-16,0 15-4 15,0-15 23-15,-2 11 15 0,2-11 25 0,2 10-14 0,-2-10 14 16,0 0-15-16,0 0 8 0,0 0 0 16,0 0-20-16,0 0-3 0,0 0-3 0,0 0-12 15,0 0-9-15,0 0 6 16,0 0-5-16,0 0-5 0,0 0-13 0,1-42-5 0,-1 30 13 16,0-1-21-16,0-2 10 15,0-2-30-15,2-1 20 0,-1-3-23 0,0 1 0 0,1 1 21 16,-2-2-19-16,3 3-4 0,1-2 15 0,-3 2-18 15,1 0 5-15,0 1 3 16,1 2 28-16,-1 3-31 0,-1-1 20 0,0 3-12 0,1 0-13 16,1 0-23-16,-3 10 31 0,3-12-13 15,-3 12-6-15,4-10-4 0,-4 10 5 0,10-4-29 16,-10 4 32-16,0 0-11 16,0 0 18-16,0 0-16 0,28 14 11 0,-22-7-2 0,2 1 9 15,1 2-12-15,2 1 7 0,0 0 3 0,0 1-5 16,-2 1-2-16,4 2-6 0,-6-1 15 15,8 1 1-15,-5-1-13 0,3 2 10 0,-4-3 20 16,3 2-20-16,-1-1-5 16,-2 0 8-16,0-1-19 0,2 0 9 0,-3 0-17 0,1 0 7 15,-2-2 4-15,0-2-28 0,-3 1-5 16,3 0-34-16,-1-1 9 0,-2-3-37 0,2 0 6 16,-6-6-36-16,7 14-60 0,-2-8 14 0,-5-6-21 0,6 7-401 15,-6-7 38-15,0 0 43 16</inkml:trace>
  <inkml:trace contextRef="#ctx0" brushRef="#br0" timeOffset="158610.11">11278 14925 824 0,'-11'7'256'16,"11"-7"-41"-16,0 0 7 0,0 0-12 16,0 0 0-16,0 0-13 0,0 0-5 0,0 0-23 15,0 0-13-15,0 0-28 16,0 0-10-16,0 0-49 0,0 0-59 0,44-7-53 0,-32 4-136 16,-6-3-59-16,6 2-438 15,-1-1 56-15,-1 0 65 0,3 0 76 0</inkml:trace>
  <inkml:trace contextRef="#ctx0" brushRef="#br0" timeOffset="173521.67">14306 13593 414 0,'0'0'172'0,"0"0"12"0,0 0-38 0,0 0 28 16,0 0-23-16,0 0-15 16,0 0-26-16,0 0 10 0,0 0 5 0,0 0 3 15,0 0-23-15,0 0-2 0,0 0-14 0,0 0-17 0,0 0 0 16,0 0-1-16,0 0-19 0,0 0 14 15,0 0-2-15,-32-3-26 0,32 3 1 0,-6 8-6 16,6-8 0-16,-10 11 6 16,6-4-6-16,-2 3-20 0,-1 2 20 0,-1 0-10 0,0 3-7 15,-3 4 17-15,1 1-36 16,-1 2 31-16,1 5-10 0,-4 2 3 0,2-1 10 0,-5 13-31 16,1 2-16-16,-4-2 16 15,5 0 0-15,-2 2 0 0,1-1-13 0,-1 1 16 16,6-9-11-16,-2-3 13 0,2 1-20 0,1-3 2 0,0 3 0 15,-1-1 19-15,1-1-27 0,-1-2 24 16,4 1-3-16,-1-4 12 0,1 4-24 0,-2-6 17 16,4 0-8-16,1-2 6 15,-2 0-19-15,2-4 11 0,0 1-25 0,0-3 14 0,0 0-30 16,-1-1 10-16,2-2-28 16,1-1-15-16,0 1-34 0,-1-4-12 0,3-8-6 0,-3 15 32 15,3-15-24-15,-4 14 10 16,3-6 8-16,1-8-20 0,-4 10 22 0,4-10-27 15,-2 14 22-15,2-14-17 0,-5 10-310 0,5-10-16 0</inkml:trace>
  <inkml:trace contextRef="#ctx0" brushRef="#br0" timeOffset="174419.93">13417 15195 642 0,'0'0'243'0,"-13"-7"-28"16,13 7-15-16,0 0-6 0,0 0-14 0,0 0-14 0,0 0-13 16,0 0-9-16,0 0-6 15,0 0 11-15,0 0-16 0,0 0 18 0,0 0-31 0,0 0-15 16,0 0 5-16,0 0-8 0,0 0-20 15,10-17 28-15,-10 17-35 0,3-8-1 16,-3 8-18-16,5-8 3 0,-5 8-16 0,2-10 11 0,-2 10-10 16,0 0-6-16,2-17-5 15,-2 17-4-15,0-12-24 0,0 12 13 0,0-13-6 0,0 13-1 16,-3-15 1-16,3 15-17 16,-4-15 8-16,-1 6-11 0,5 9 8 0,-7-14-18 15,3 9 3-15,4 5 15 0,-8-12-28 0,8 12 7 0,-9-10 11 16,9 10-3-16,-8-5 8 0,8 5 0 15,0 0 15-15,-16-1-23 0,16 1-7 0,0 0 7 16,-14 10 6-16,14-10 9 16,-8 13-15-16,3-6 8 0,3 3 3 0,-1-1 7 0,1 4-8 15,2-1 13-15,-1 1-10 16,2 1 8-16,1 1-16 0,1 0 8 16,0 0-10-16,3 1 10 0,-1-2-2 0,2 0 9 15,0-1 1-15,-1 0 7 0,6 0-10 0,-2-1 16 16,2-3-31-16,0 0-13 0,-1-2-39 0,5 1-53 0,-5-3-64 15,3-3-75-15,-1-1-60 0,-1-1-378 16,-12 0 55-16,25-3 54 0,-14-2 63 0</inkml:trace>
  <inkml:trace contextRef="#ctx0" brushRef="#br0" timeOffset="174850.37">13598 15085 632 0,'0'0'207'16,"0"0"-23"-16,0 0-10 0,0 0-17 0,0 0-17 0,0 0-4 15,27 23-21-15,-21-15 0 16,-1-2-12-16,1 2-14 0,2-1 6 0,-2 1-8 16,1-1-18-16,0 0-2 0,1 0-6 15,0 0-2-15,-3 1-31 0,1-2-33 0,0 0-44 0,-6-6-20 16,11 10-25-16,-11-10 35 15,9 6 2-15,-9-6-22 0,7 5 36 0,-7-5-34 16,0 0-10-16,0 0 7 0,0 0 14 0,0 0-13 16,0 0 7-16,0 0 31 0,12-14 18 15,-12 14 43-15,0 0 3 0,0-13 26 0,0 13 18 0,0 0 9 16,0 0 22-16,-4-15 1 16,4 15-35-16,0 0 18 0,0 0-20 0,0 0 2 15,0 0 5-15,0 0-3 0,0 0-7 0,0 0-2 0,0 0 4 16,0 0 1-16,-24 21-22 15,17-9 17-15,0 1 2 0,1 1-8 0,-1 1-18 0,-2 1 26 16,1 2-41-16,1 1 15 16,-1 1 0-16,-3-1-2 0,6 1-28 0,0 0-14 15,-1-2-37-15,0 0-37 0,1-1-48 16,1-2-46-16,2-1-18 0,1-5-15 16,1-9 55-16,0 17-116 0,0-17-270 15,3 9 36-15,-3-9 44 0</inkml:trace>
  <inkml:trace contextRef="#ctx0" brushRef="#br0" timeOffset="175720.06">13802 15241 622 0,'0'0'209'16,"0"0"-4"-16,0 0-21 0,0 0-15 0,0 0-15 15,10 18 7-15,-10-18-28 0,2 21-5 0,0-10-18 0,-2 3 3 16,1 1-13-16,-1 1-11 15,2-1-4-15,-4 2 2 0,1 2-15 0,-1 0 2 16,2-1-18-16,0 1 6 0,-1 0-9 16,0-1 14-16,-1-1-13 0,4-2-19 0,-4-1-11 15,2 0-4-15,0 0 8 16,-1-5-2-16,1-9-3 0,1 16 13 0,1-8-8 0,-2-8-3 16,0 0 1-16,0 13 17 0,0-13-22 15,0 0 5-15,0 0-19 0,0 0 19 0,0 0-8 16,0 0-3-16,0 0 6 0,-8-43-9 15,6 29-19-15,-2-3 22 0,2-2-2 16,-1-4-8-16,2 0-10 0,-2-1 13 0,0-1-1 0,3 0 6 16,-3 0-16-16,2 0 6 0,2 0-13 15,-1 4 15-15,2 1 3 0,1-1-14 0,-2 0-6 16,2 3 7-16,0 0 5 16,0 0 12-16,3 2 4 0,-1 2-14 0,-1 0-12 0,2 1 23 15,-1 0-5-15,3 3 7 0,-2 3-36 0,0 1 27 16,-6 6-6-16,14-7-6 0,-14 7-6 15,14-1 1-15,-14 1 4 0,0 0 17 0,16 8-5 16,-12-2 8-16,3 1-11 16,-7-7 4-16,7 17 6 0,-5-9-1 0,1 3-24 0,-3-11 8 15,0 21-8-15,-2-10 15 0,1 0 11 16,-2-1 3-16,0 1-24 0,0-2 23 16,0 1-40-16,-1-1-6 0,4-9-15 15,-8 17-3-15,5-11-17 0,3-6-9 0,-7 9-30 16,7-9-23-16,-9 6-30 0,9-6-16 0,0 0-11 0,0 0 22 15,0 0-6-15,0 0-8 0,-15-18 29 16,15 18-3-16,1-17 28 0,-1 4 8 0,0 0 17 16,3-2 29-16,1 0-36 15,1-1 49-15,0-1 5 0,-2 0-18 0,1 4 86 0,-1 0-6 16,1 1 9-16,-1 2 44 16,2 0 13-16,-1 2 10 0,-4 8-15 0,9-12 40 0,-9 12-25 15,8-5 36-15,-8 5-10 0,0 0-26 0,0 0-31 16,18 4 31-16,-18-4 5 15,0 0-33-15,10 9 3 0,-10-9-11 0,8 8-8 0,-8-8 19 16,5 7-21-16,-5-7-8 0,9 7 26 16,-9-7-5-16,0 0-13 0,8 4 15 0,-8-4-2 15,0 0 2-15,0 0 5 16,0 0 1-16,0 0-47 0,0 0 24 0,17-12 7 16,-17 12 2-16,6-9-30 0,-6 9 0 15,6-12 10-15,-3 6-7 0,-3 6 7 0,7-10-18 0,-7 10-2 16,5-6 7-16,-5 6-10 0,11-4-15 15,-11 4 10-15,0 0 15 0,0 0-7 16,22 6 0-16,-22-6-6 0,13 9-9 0,-6-4-44 0,2 0-13 16,0 0-67-16,-1 3-43 15,0-4-54-15,-2 2-5 0,5 0 8 0,-11-6-351 0,14 8 13 16,-7-5 64-16,-7-3 48 16</inkml:trace>
  <inkml:trace contextRef="#ctx0" brushRef="#br0" timeOffset="176850.78">14401 14891 698 0,'0'0'295'16,"0"0"-1"-16,0 0-23 0,-11-3-22 0,11 3-42 16,0 0-15-16,0 0-15 15,0 0 2-15,0 0-51 0,0 0 5 0,0 0-13 0,0 0 0 16,0 0 6-16,0 0-16 16,0 0-10-16,0 0-11 0,0 0-7 0,0 0-2 0,0 0-19 15,-11-5 6-15,11 5-6 0,0 0-2 0,0 0 7 16,0 0-17-16,0 0-5 15,0 0 14-15,0 0-24 0,0 0-6 0,0 0-8 0,0 0 9 16,0 0 4-16,0 0-23 16,-8-7 8-16,8 7-3 0,0 0-7 0,0 0 46 0,0 0-44 15,0 0 3-15,0 0 5 16,0 0-16-16,0 0 16 0,0 0-20 0,0 0-3 16,0 0-1-16,0 0 9 0,0 0 17 15,0 0-20-15,0 0 3 0,0 0 0 0,0 0-3 0,0 0 15 16,0 0-13-16,0 0 16 0,0 0-7 0,0 0-9 15,0 0 26-15,0 0-30 16,0 0 12-16,-1-12 3 0,1 12 0 0,0 0-13 0,0 0-5 16,0 0 17-16,0 0 22 15,0 0-34-15,0 0 0 0,0 0-11 0,0 0 19 0,0 0 5 16,0 0-3-16,28 16-13 16,-22-10 11-16,-6-6-10 0,10 12 17 0,0-5-12 15,-3 3-3-15,3 0 7 0,-3 2-7 0,3-1 8 0,-2 1-6 16,3 2-4-16,-2-1 30 0,-1 1-20 15,2-2 5-15,-1 2-19 0,-1-1 4 0,-1-3 4 16,2 3-30-16,-1-2 5 16,-1-1-8-16,-1 0-17 0,0-1-1 0,-2 0-45 0,3-1-22 15,-3 0-35-15,0 1-48 16,-4-9-85-16,8 11 10 0,-8-11-113 0,2 10-327 0,-2-10 41 16,5 7 89-16,-5-7 42 15,0 0 111-15</inkml:trace>
  <inkml:trace contextRef="#ctx0" brushRef="#br0" timeOffset="177150.52">14596 14884 675 0,'0'0'261'16,"0"0"-41"-16,0 0 8 15,0 0-31-15,0 0 16 0,0 0-31 0,-17 25-11 0,11-16 3 16,1 3-20-16,-1-2 10 16,2 5-26-16,-2-2-5 0,1 1-18 0,-2 1-7 0,0 0-14 15,1 2 9-15,0-1-24 16,-1-1-20-16,1 0 7 0,0-1 9 0,0 1-24 16,0 1-5-16,0-3-31 0,3-1-12 15,-1-1-44-15,0-1-21 0,0-3-40 0,4-7-64 0,-4 15-26 16,4-15-44-16,-6 9-286 0,6-9-167 0,0 0 121 15,0 0 38-15,-3 7 82 16</inkml:trace>
  <inkml:trace contextRef="#ctx0" brushRef="#br0" timeOffset="177350">14392 15114 622 0,'0'0'248'0,"0"0"-23"0,0 0-20 0,-5-9 0 0,5 9-21 16,0 0 13-16,0 0-28 16,0 0-5-16,0 0-18 0,0 0 7 0,17-14-12 15,-8 8-13-15,2 0-23 0,1-2-28 16,5-3-44-16,0 1-79 0,3-2-113 0,0 3-66 0,0-4-141 16,2 1-236-16,-1 0 83 15,1-1 17-15,-3-1 64 0</inkml:trace>
  <inkml:trace contextRef="#ctx0" brushRef="#br0" timeOffset="178369.98">14410 13476 501 0,'0'0'182'0,"0"0"-18"16,0 0-29-16,0 0-1 15,0 0-12-15,0 0 11 0,0 0-15 0,0 0 0 0,0 0-11 16,26 25 11-16,-21-16-8 16,1 2-12-16,0 0-22 0,1 1 19 0,1 2-16 0,1 1-25 15,1 1-8-15,-1 2 18 16,1-1 5-16,1 3-10 0,0 0-18 0,-2 1 10 16,6 5-17-16,-3-2 9 0,0 4-7 15,0-1 0-15,0 1-13 0,0 0 5 0,1-1-20 0,-1-1 20 16,-1 1-15-16,3 1 15 0,-1 0-26 0,-1-1 29 15,0-1-16-15,0 2-2 16,1-1 0-16,-1-1-8 0,-1 2 26 0,2-2 15 16,-2 2-36-16,-1-2 8 0,1 0-36 15,0 2 23-15,-1-5-10 0,-1-2 26 0,-2 0-16 0,2 0-3 16,0 2 6 0,0-3 7-16,0 0-20 0,-2 0 3 0,-1-3-9 0,3 2 29 15,-3-3-33-15,0 0 15 0,1-1-5 16,0 0 5-16,-2 0-5 0,1-1 2 0,0 1-22 15,-2-5 20-15,1 1-19 0,0 3 14 0,-1-4-23 0,-1 0 25 16,1 0-15-16,0 1-5 16,1-3 5-16,-1 1 28 0,-1 0-23 0,2-2 11 15,0 2-24-15,-5-9 16 0,5 16-21 16,-2-10-36-16,-3-6-20 0,7 11-18 0,-4-4-13 0,-3-7-46 16,7 10-13-1,-7-10-15-15,3 9 15 0,-3-9-378 0,6 9 91 0,-6-9 14 16</inkml:trace>
  <inkml:trace contextRef="#ctx0" brushRef="#br0" timeOffset="181250.39">15036 15183 747 0,'0'0'223'0,"0"0"-6"0,0 0-17 0,0 0-26 16,0 0-3-16,0 0-20 16,-6 8 21-16,6-8-1 0,0 0-25 0,0 0 5 0,0 0-18 15,0 0-15-15,0 0 20 0,0 0-17 0,0 0-1 16,0 0-30-16,0 0 12 15,0 0-15-15,0 0-5 0,0 0-3 0,0 0-20 0,0 0-15 16,33-11 7-16,-33 11-28 0,7-7 3 16,-7 7 17-16,0 0-22 0,5-11 2 0,-5 11-16 15,2-10-22-15,-2 10 20 16,0 0-13-16,-2-18 13 0,2 18-7 0,0 0-1 0,-4-17 19 16,4 17-32-16,-4-9-2 15,4 9 13-15,-7-9-8 0,7 9 19 0,0 0-19 0,-9-6 0 16,9 6-7-16,0 0 12 0,0 0 36 0,-13-2-46 15,13 2 26-15,0 0-6 16,0 0-22-16,-8 16 20 0,8-16-13 0,-4 13 8 0,4-13 10 16,0 16 16-16,0-16-19 15,1 19-4-15,1-9 7 0,1-2 0 0,1 2-10 0,-2 2 10 16,4-4-5-16,0 1-5 16,1-2 7-16,0 2-20 0,1-3-15 0,1 1-62 15,0-1-94-15,0 1-77 0,3-4-459 0,-2-1 32 0,2 0 63 16,-12-2 126-16,19 0 7 0</inkml:trace>
  <inkml:trace contextRef="#ctx0" brushRef="#br0" timeOffset="181500.76">15279 15079 691 0,'0'0'286'15,"0"0"-30"-15,0 0-18 0,0 0-10 16,0 0-8-16,0 0-28 0,0 0 0 0,0 0-38 16,0 0 12-16,23 25-28 15,-19-18-22-15,3-1-14 0,-2 2-20 0,1-1 18 0,0 1-26 16,-6-8-41-16,10 15-28 16,-5-10-61-16,1 3-92 0,-2-1-42 0,-4-7-17 0,10 12-395 15,-5-9-38-15,-5-3 52 0,8 7 53 0</inkml:trace>
  <inkml:trace contextRef="#ctx0" brushRef="#br0" timeOffset="181730.51">15409 15104 522 0,'0'0'243'0,"0"0"-20"15,0 0-8-15,0 0-8 0,0 0-25 0,0 0-19 0,0 0-14 16,-23 23-11-16,19-14-2 0,1 1-18 0,-1 1 7 15,-1 0-35-15,0 4 15 16,-1 2-8-16,1 1-28 0,-2 2 0 0,-2-1-8 0,2 3-4 16,0-2 9-16,0 1-27 15,-1 0 4-15,1-1-35 0,2-4-34 0,1 0-48 0,0 0-80 16,-1-1-71-16,4-2 0 16,-3-3 28-16,4-10-379 0,0 16 26 0,0-16 63 15,4 12 14-15</inkml:trace>
  <inkml:trace contextRef="#ctx0" brushRef="#br0" timeOffset="182280.2">15464 15284 616 0,'0'0'169'0,"0"0"0"16,11 20-20-16,-11-20 2 0,3 16 0 0,-3-4 15 0,2 0-46 15,-1 2-2-15,-1 0 0 16,0 1-34-16,0 4 14 0,0-2 7 0,0 0-34 0,0 4 21 16,-1-2-38-16,1-1 5 15,0 0-10-15,0-1 7 0,0 2-15 0,1-2 5 16,-1-2-13-16,0-2-7 0,1-1 2 16,-1 1-5-16,0-2 5 0,0-11-15 0,2 16 13 0,-2-16 7 15,0 13-23-15,0-13 21 0,0 0-8 0,0 0 5 16,0 0-18-16,0 0 1 15,0 0-1-15,0 0 13 0,0 0-8 0,0 0-2 0,0 0-18 16,-6-41-8-16,5 27 23 16,1-5-28-16,-2 0 16 0,2-2-11 0,-1 2 0 0,2-4-2 15,-1 1-16-15,0 0 26 16,2-2-3-16,-1 1 16 0,2 3-3 0,-2 0-18 16,2-1 3-16,2 3 38 0,-1 0-35 15,1 0 12-15,1 2-8 0,0 2 8 0,-1 1 0 0,1 2 1 16,-2 2 1-16,5 0-2 0,-4 3 0 0,3 1 13 15,-8 5-13-15,15-5-15 16,-15 5 15-16,11 0 11 0,-11 0-16 0,0 0-5 0,17 8 7 16,-13-1 16-16,-4-7-28 15,8 13 10-15,-6-6-18 0,-2-7 20 0,2 16 4 0,-2-6 12 16,0-10-24-16,-3 22 17 16,3-12-14-16,-3 0 16 0,0 0-18 0,-1-1-31 15,0 0 15-15,4-9 11 0,-10 15-15 0,6-8-47 0,4-7-20 16,-7 10-72-16,7-10-20 0,-10 4-11 15,10-4-28-15,0 0 24 0,0 0 30 0,-20-4-266 16,20 4-67-16,-7-10 36 16</inkml:trace>
  <inkml:trace contextRef="#ctx0" brushRef="#br0" timeOffset="182619.95">15533 15027 714 0,'7'-5'212'0,"-7"5"-17"16,0 0-37-16,0 0 9 0,0 0-21 0,0 0-24 16,21 10 6-16,-21-10-17 15,0 0-12-15,10 10 1 0,-10-10-10 0,6 6-13 16,-6-6-6-16,9 7-9 0,-9-7 9 16,9 4-7-16,-9-4-10 0,0 0-16 0,12 1 9 0,-12-1 4 15,0 0-18-15,0 0 11 0,18-10-21 0,-18 10 23 16,7-10-18-16,-1 2-15 15,-6 8 10-15,7-13-11 0,-7 13 11 0,4-11 11 0,-4 11-44 16,7-10 20-16,-7 10-5 16,6-5 0-16,-6 5-10 0,0 0 28 15,0 0-26-15,0 0-2 0,0 0 3 0,0 0-11 16,16 20-36-16,-12-12-30 0,0 0-23 0,-4-8-34 16,4 14-61-16,-1-7-34 0,1 2-357 0,-4-9 45 0,5 13 13 15,-5-13 51-15</inkml:trace>
  <inkml:trace contextRef="#ctx0" brushRef="#br0" timeOffset="183670.13">14374 13857 478 0,'0'0'154'0,"0"0"25"0,0 0-2 16,7-7 4-16,-7 7-30 15,0 0 3-15,0 0-39 0,0 0 34 0,0 0-29 16,0 0-18-16,0 0-15 0,0 0 3 0,0 0-13 0,0 0-3 15,0 0-15-15,0 0 7 16,0 0-15-16,0 0-4 0,0 0 9 0,0 0-5 0,-1 26-7 16,1-26 20-16,-1 17-31 15,1-17 13-15,-2 19-13 0,1-7 0 0,1 1 3 16,0 1-5-16,-2 3-5 0,2 0 2 16,-1 3-15-16,-1 1 10 0,2 1-5 0,-2 5 5 0,2-1 2 15,-2 1-15-15,1 0 11 0,-1 2-16 0,1-1 21 16,-1-1-6-16,1-1-20 15,0 0 10-15,1 0-5 0,0-2 18 0,0-1 3 16,0-3-31-16,0 1 20 0,1 0-7 16,-1-3 5-16,0 3 2 0,1-4-12 15,-1 0-8-15,0-1 5 0,2-2 2 0,-2 0-7 16,0 1 2-16,1-1-22 0,1-2 15 0,-2 1-11 16,0-2-12-16,0 0 20 0,0 0-13 15,0-11-9-15,0 18 14 0,0-9-25 0,0-9-10 16,0 15-13-16,0-15-13 0,0 13-41 0,0-13-18 0,0 12-61 15,0-12 2-15,0 0-312 16,1 13-76-16,-1-13 35 0,0 0 123 0</inkml:trace>
  <inkml:trace contextRef="#ctx0" brushRef="#br0" timeOffset="184770.12">13558 15579 483 0,'0'0'149'16,"0"0"-8"-16,0 0 7 0,-13 13-35 0,7-7-3 15,0 2 10-15,0 2-13 16,-2 3 1-16,0-1 17 0,-1 3-40 0,-3 2 25 0,3 2-36 16,-1 1-20-16,-2 2 10 0,0 3 15 15,-3 0-2-15,2 3-3 0,0 0-12 0,-2 0-6 16,0 1-20-16,1 0-5 0,0 0 4 0,0-2 4 0,1-1-8 15,-1 0-11-15,1-2 1 16,5-1 27-16,-5-4-17 0,5 1-23 0,-1-2 9 16,2-2 4-16,-1-2-21 0,1 0 15 15,1-3-2-15,0 0-8 0,2-2 11 0,-1-1-9 16,5-8-9-16,-8 13 20 16,5-6-29-16,3-7 16 0,-5 11-12 0,5-11-9 0,-5 10-22 15,5-10-36-15,0 0-18 0,-8 10-36 0,8-10-8 16,0 0 0-16,-3 8-12 15,3-8-157-15,0 0-232 0,0 0 35 0,0 0 46 0</inkml:trace>
  <inkml:trace contextRef="#ctx0" brushRef="#br0" timeOffset="191580.37">12583 16761 537 0,'-8'-5'225'0,"8"5"-15"0,0 0-66 0,0 0 1 0,-16-4 12 16,16 4-14-16,0 0-23 0,0 0 16 0,0 0-18 15,-18 3-8-15,18-3-39 0,0 0 39 16,-16 4-33-16,16-4 3 0,-7 7-16 0,7-7 0 0,-11 8 15 16,5-2-20-1,6-6 0-15,-8 11-11 0,4-4 9 0,1 2 1 0,-2 0-24 16,5-9 7-16,-6 18-18 0,3-6-8 16,1-2 29-16,1 1-6 0,0 1-25 0,-1-1 20 15,2-11-15-15,0 22 15 0,0-12-30 0,3 1 15 0,-2 1 0 16,4-2 2-16,0 0-2 15,-1-2 13-15,3 1-6 0,1-1 4 0,0-1-24 16,2-2 20-16,0 0-32 0,0 0 4 16,2-2-20-16,0 0-33 0,-1-1-16 0,0-1-97 15,1 1-33-15,-12-2-41 16,21 0-21-16,-21 0-309 0,21-2-21 0,-10-1 54 0,-1 1 18 16</inkml:trace>
  <inkml:trace contextRef="#ctx0" brushRef="#br0" timeOffset="192830.92">12792 16855 962 0,'0'0'282'0,"-4"-12"-19"16,4 12-30-16,0 0-10 16,0 0-36-16,0 0-21 0,0 0 3 0,0 0-21 0,0 0 21 15,0 0-53-15,-25 18-4 0,25-18-15 0,-6 12 6 16,2-4-8-16,4-8-31 0,-4 15 5 15,4-15-3-15,-2 16 6 0,2-8-3 0,0-8-18 16,2 16-5-16,-2-16 5 16,2 18-22-16,3-13 24 0,-5-5-17 0,5 14 8 0,-2-7-16 15,-3-7 10-15,9 8 39 16,-9-8-51-16,10 7-1 0,-10-7 14 0,14 2 9 0,-14-2-7 16,13 1-10-16,-13-1-21 15,0 0-2-15,16-5 7 0,-16 5 6 0,10-5 7 16,-10 5-13-16,9-8-10 0,-9 8-2 0,5-9 5 0,-5 9-3 15,3-9-16-15,-3 9 9 0,0 0-6 16,-3-19 16-16,3 19-13 0,-5-12 5 0,5 12-16 16,-7-15 1-16,4 8 33 15,3 7-46-15,-9-12 25 0,5 5-7 0,4 7 15 0,-8-13-15 16,8 13 10-16,-7-10-5 16,7 10 18-16,-6-10-6 0,6 10-9 0,-4-8-11 0,4 8 13 15,0 0-10-15,-5-12 10 16,5 12-16-16,0 0 19 0,0 0-19 0,5-16 24 15,-5 16 0-15,7-8-18 0,-7 8 2 0,11-6 28 0,-11 6-45 16,13-5 35-16,-13 5-15 16,17-1-3-16,-17 1-10 0,17 1 11 15,-17-1 4-15,18 4 1 0,-8 1-1 0,0-1 3 16,1 2-10-16,-1 0 5 0,-3 1-6 0,3 0 11 16,-1 1 5-16,-1 0-7 0,-2 1-1 15,1 1 3-15,0-2-10 0,0 1 0 0,-3 2 7 0,1-3 3 16,-1 1-2-16,0-1-3 0,-4-8 0 0,7 14 5 15,-7-14 2-15,4 11-4 16,-4-11 12-16,2 9 13 0,-2-9-10 0,0 0 12 16,2 9-17-16,-2-9-8 0,0 0 15 15,0 0 21-15,0 0-41 0,0 0 28 0,0 0-20 0,0 0-1 16,0 0-2-16,0 0-18 16,2-34 11-16,-2 34 1 0,1-18-1 0,-1 7 9 15,3 1-12-15,0 1 2 0,0-1-10 0,-3 10 18 0,4-17-12 16,2 9 30-16,-2 0-34 15,-4 8 3-15,8-11-12 0,-8 11 9 0,10-7 19 0,-10 7-16 16,13-2 6-16,-13 2-1 16,0 0-5-16,20 5 31 0,-20-5-13 0,12 11-15 15,-6-5 7-15,0 2-2 0,1 1-10 16,-2-2 20-16,1 1-15 0,-2 1 17 0,2-2-9 0,-2 1-6 16,0-1-7-1,3 1 30-15,-2-1-20 0,-5-7-38 0,7 11-19 0,-3-6-10 16,-4-5-2-16,8 9-18 0,-8-9-33 0,9 5-8 0,-9-5-24 15,11 2 4-15,-11-2-26 16,0 0 5-16,0 0 12 0,23-7 19 0,-23 7 28 0,11-9-8 16,-2 2 21-16,-1 0 27 15,-2 0-2-15,1-2 6 0,-1 3 38 0,2-3-19 16,-2 2 70-16,-2-1 21 0,-4 8 25 16,10-15 28-16,-6 8 23 0,-4 7 10 0,5-12 9 15,-5 12-7-15,4-8-19 0,-4 8 17 0,0 0-27 0,2-10-4 16,-2 10-4-16,0 0-18 15,0 0-3-15,0 0-3 0,0 0 1 0,0 0-21 16,0 0 18-16,0 0-13 0,0 0-2 16,0 0-8-16,0 0 0 0,0 0 0 0,0 0-13 0,0 0 0 15,-22 20 10 1,22-20 19-16,0 0-22 0,-2 12-22 0,2-12-5 0,0 0 38 16,2 13-31-16,-2-13 1 0,0 0-3 15,0 0 2-15,6 14 21 0,-6-14-3 0,5 7-10 16,-5-7-8-16,10 7-7 0,-10-7 20 0,10 4-10 0,-10-4-8 15,10 5 3-15,-10-5-8 16,14 5 16-16,-8-1-11 0,-6-4 3 0,13 8 12 16,-13-8-19-16,13 6-4 0,-7-4-7 15,-6-2-3-15,9 10 3 0,-9-10 3 0,9 9 7 0,-6-3 2 16,-3-6-24 0,5 13 17-16,-5-13 2 0,1 14 19 0,-1-14-6 0,-1 15-5 15,1-15 0-15,-3 13 3 0,-2-5-10 0,5-8 15 16,-8 15-13-16,5-8-18 0,3-7 10 15,-7 11 1-15,7-11-29 0,-7 9 8 0,7-9-26 0,-10 6 11 16,10-6-64-16,-7 5-39 16,7-5-77-16,0 0-4 0,0 0-37 0,0 0-51 15,0 0-391-15,0 0 53 0,-11-21 55 16,11 21 42-16,1-16 70 0</inkml:trace>
  <inkml:trace contextRef="#ctx0" brushRef="#br0" timeOffset="193300.37">13490 16695 806 0,'6'-9'327'0,"-6"9"-53"16,0 0 18-16,5-9-51 0,-5 9-19 0,0 0-30 15,0 0-18-15,0 0-25 0,4-9-11 0,-4 9-10 0,0 0-25 16,0 0 1-1,0 0-9-15,0 0-3 0,0 0-2 0,0 0-13 0,0 0-3 16,7 24-10-16,-7-24 5 0,1 13-5 16,-1-13 10-16,0 16 8 0,2-7-28 0,-2-9-31 15,0 18 36-15,1-8-34 16,-1-10 6-16,0 18-18 0,2-7 23 0,-2-1-34 0,1 1 11 16,1-1 5-16,-2-10-5 15,3 20 18-15,-1-10-21 0,-1 0 10 0,1 0-17 0,-1 1 17 16,1-2 1-16,-1 1-1 0,-1-10-7 0,4 15 5 15,-4-7-8-15,0-8 11 16,3 13-21-16,-3-13-3 0,5 12 11 0,-5-12-3 0,2 10 18 16,-2-10-26-16,2 9 21 0,-2-9 0 15,0 0-25-15,4 11 17 0,-4-11 0 0,4 7-18 16,-4-7 8-16,0 0-10 16,4 12 8-16,-4-12-16 0,5 6 0 0,-5-6 2 15,0 0 6-15,7 8-3 0,-7-8-10 0,0 0-15 0,8 8-6 16,-8-8 9-16,9 4-19 0,-9-4-28 15,0 0 0-15,0 0-28 16,14 2-59-16,-14-2-43 0,0 0-34 0,0 0-33 16,20-6-435-16,-20 6 48 0,10-8 88 0,-10 8 35 0,8-7 98 15</inkml:trace>
  <inkml:trace contextRef="#ctx0" brushRef="#br0" timeOffset="193564.22">13498 16793 760 0,'0'0'307'0,"0"0"-23"15,0 0-20-15,0 0-6 0,0 0-33 0,0 0-10 16,0 0-12-16,0 0-34 15,0 0-18-15,0 0 2 0,0 0-27 0,0 0-42 16,0 0-40-16,0 0-60 0,20-22-89 16,-20 22-53-16,8-8-109 0,-8 8-413 0,10-6 37 0,-10 6 95 15,10-8 47-15</inkml:trace>
  <inkml:trace contextRef="#ctx0" brushRef="#br0" timeOffset="194020">13591 16605 281 0,'0'0'95'16,"0"0"33"-16,0 0-3 0,0 0-2 0,0 0-8 0,0 0 3 15,0 0-16-15,0 0-9 0,-14-3 1 16,14 3-22-16,0 0 2 0,0 0-2 0,0 0 15 16,0 0-13-16,0 0 36 15,0 0-25-15,0 0-11 0,0 0 5 0,0 0-7 0,0 0-3 16,0 0 0-16,0 0-10 0,0 0-10 0,0 0-8 15,0 0-11-15,0 0 11 0,0 0-13 16,0 0 8-16,0 0 13 0,0 0-34 0,0 0 13 16,0 0-5-16,0 0 3 15,0 0-11-15,0 0-4 0,0 0-4 0,0 0 6 0,0 0 0 16,0 0-8-16,0 0-13 16,0 0 16-16,0 0-8 0,0 0-15 0,0 0-21 0,0 0-38 15,0 0 10-15,0 0-3 0,0 0-17 0,0 0-27 16,-7 15-22-16,7-15-33 15,0 0-221-15,0 0-148 0,0 0-5 0,0 0 103 0</inkml:trace>
  <inkml:trace contextRef="#ctx0" brushRef="#br0" timeOffset="195080.86">13032 17276 453 0,'0'0'176'0,"0"0"21"0,0 0-18 16,-5-10 3-16,5 10-3 0,0 0-7 15,0 0-47-15,0 0 42 0,0 0-32 16,0 0 4-16,0 0-14 0,0 0 0 16,0 0-35-16,0 0 2 0,0 0-20 0,0 0 20 15,0 0-41-15,0 0 0 0,-5-8-5 16,5 8 3-16,0 0 5 0,0 0 2 0,0 0-25 0,0 0 10 16,0 0-16-16,0 0 24 15,0 0-36-15,0 0 12 0,0 0 4 0,0 0-4 16,0 0 11-16,0 0-26 0,0 0-2 0,0 0 10 0,0 0-10 15,0 0 17-15,0 0-10 16,0 0 3-16,0 0-7 0,0 0 7 0,0 0-24 0,0 0 9 16,0 0 7-16,0 0-5 15,-2 36 6-15,2-36 4 0,2 15-23 0,-2-3 21 16,0-1-13-16,-2 2-5 0,1 0 8 16,-1 2-9-16,1 2 1 0,-1-1 21 0,0 2-11 15,2 3-3-15,-3-1-20 0,1-2 11 0,-1 3-21 0,2-3 30 16,1 0-12-16,-2-4 18 15,2 1-19-15,-2-2 11 0,2 0-5 0,-3-1-15 16,2-2-16-16,1-10 13 0,-2 17-18 16,2-17-41-16,0 13-2 0,0-13-39 0,0 12-54 0,0-12-28 15,-1 11-15 1,1-11-259-16,0 0-94 0,0 0 82 0,0 0 15 0</inkml:trace>
  <inkml:trace contextRef="#ctx0" brushRef="#br0" timeOffset="196319.97">12947 18061 703 0,'0'0'262'0,"0"0"-12"16,-12 2 1-16,12-2-26 16,0 0-2-16,0 0-3 0,0 0-7 0,0 0-11 15,0 0-20-15,-17-7-11 0,17 7-30 0,0 0 7 0,-7-10-14 16,7 10-19-16,-4-9 8 0,4 9-31 15,0 0-5-15,-4-15-21 0,4 15 6 16,-1-11 0-16,1 11-16 0,-3-12 13 16,3 12-18-16,0-12-5 0,0 12-5 0,0 0-5 0,4-17 23 15,-4 17-33-15,4-12 20 16,-4 12-10-16,4-10-16 0,-4 10 3 0,7-11-8 0,-7 11-2 16,9-7 0-16,-9 7-3 15,7-8 18-15,-7 8-7 0,11-5 2 0,-11 5-28 16,10-4 7-16,-10 4-9 0,13-1 7 0,-13 1 5 0,0 0 0 15,18 3 5-15,-18-3-15 16,13 6 0-16,-5-1-8 0,-1 0-2 0,-1 1 28 0,2 2-21 16,0-1 16-16,-1 2-16 15,-2 0 3-15,1 1-3 0,-2 1 23 0,2-1-22 16,-2 2-1-16,0-1-12 0,-1 5 9 16,-1-4-7-16,-1 1 21 0,-1-1 0 0,0 2 17 15,-1 0-43-15,-1 0 8 0,-1 0-19 0,3 0 19 0,-4 2 5 16,1 1-31-16,-3-1-10 15,3-1 5-15,-3 0-16 0,0 0 1 0,-1-1 4 16,-2-2 14-16,3 0-26 0,-2-1 5 16,0-2 2-16,1 0 14 0,-3-2 2 0,4-2 15 0,6-5-8 15,-15 7 22 1,8-4 9-16,7-3 0 0,0 0 11 0,-17-3 12 0,17 3-12 16,-14-4 17-16,14 4 6 0,-7-7 17 15,7 7-4-15,-8-9-11 0,8 9 15 0,-4-9-17 16,4 9 2-16,-1-11 44 0,1 11-39 0,0 0 16 0,-3-17-11 15,3 17 8 1,0 0-23-16,6-16 3 0,-6 16-3 0,4-10 2 0,-4 10 9 16,7-8-16-16,-7 8-3 0,9-7 3 15,-9 7 13-15,11-6-6 0,-11 6-9 0,0 0-14 16,17-1 6-16,-17 1-11 16,0 0 3-16,19 2 28 0,-19-2-20 0,13 5 0 0,-3-2-8 15,-1 2 15-15,-1-1-7 0,0 0 10 0,2-1-8 16,-2 3-18-16,0-2-25 0,-8-4-13 15,15 8-16-15,-7-4 6 0,-8-4-26 16,14 3-46-16,-6 0-53 0,-8-3-55 16,17 0-71-16,-17 0-418 0,20-3 1 0,-20 3 125 0,17-6 10 15,-6 1 70-15</inkml:trace>
  <inkml:trace contextRef="#ctx0" brushRef="#br0" timeOffset="197380.61">15349 15741 409 0,'0'0'166'0,"0"0"-9"0,0 0-6 16,0 0-23-16,0 0 10 0,0 0-13 0,0 0 1 0,0 0-21 15,0 0-16 1,0 0 19-16,0 0-1 0,0 0-33 0,2 35 11 0,-2-35-16 16,1 19-8-16,-1-9 14 0,2 3-11 15,-1 0-5-15,-1-1-1 0,2 2-14 0,-1 0-1 16,0 3-22-16,1 0 28 16,-2 1-37-16,1 1 22 0,-1 1-9 0,2 0-4 0,-2-1-3 15,1 2 7-15,1 0-7 16,-2 1 3-16,1-1-6 0,-1 0 18 0,2-1-12 0,-1-1-8 15,0 1 2-15,-1-2-7 0,0 2 9 0,3-4 17 16,-2 0-29-16,-1-1 26 16,2 0-26-16,-2-1-5 0,0-2 7 0,1 0 6 0,-1 0-10 15,2-2 7-15,-2-10-23 0,0 20 18 16,0-12-25-16,0-8 7 0,1 13-36 0,-1-13-12 16,-1 12-13-16,1-12-6 15,0 0-30-15,0 13-30 0,0-13-24 0,0 0-23 16,0 12 44-16,0-12-180 0,0 0-220 0,0 0 57 0,0 0 53 15</inkml:trace>
  <inkml:trace contextRef="#ctx0" brushRef="#br0" timeOffset="198070.06">15361 16938 614 0,'0'0'194'0,"0"0"-4"0,0 0-19 16,0 0-12-16,0 0 2 0,0 0-15 0,0 0-18 0,0 0-13 15,0 0-7-15,-4 30 7 0,4-30-2 0,0 16-16 16,0-16-18-16,0 17-15 15,0-17 13-15,0 19-13 0,0-9 3 0,0-10-11 16,0 17-10-16,-2-8-33 0,2-9 20 16,0 16-92-16,-1-7-69 0,1-9-66 0,0 12-16 0,0-12-394 15,0 0 15-15,-2 14 44 16</inkml:trace>
  <inkml:trace contextRef="#ctx0" brushRef="#br0" timeOffset="198271.77">15270 16813 870 0,'0'0'263'0,"0"0"-22"15,0 0-31-15,0-11-31 0,0 11-56 0,0 0-54 16,0 0-56-16,0 0-62 0,0 0-22 15,14-4-47-15,-14 4-205 0,0 0-253 0,0 0 34 0</inkml:trace>
  <inkml:trace contextRef="#ctx0" brushRef="#br0" timeOffset="198929.9">15648 16921 634 0,'0'0'290'16,"0"0"-19"-16,0 0-15 0,7-9-21 16,-7 9-32-16,0 0-14 0,0 0 11 0,0 0-26 15,0 0-28-15,0 0-6 16,0 0 1-16,0 0-18 0,0 0-23 0,0 0-8 15,0 0-5-15,0 0-8 0,0 0-7 0,-38 9-11 0,38-9-12 16,-9 9 7-16,9-9 6 0,-7 11 2 16,3-5-23-16,0 3-5 0,4-9-13 0,-9 16 7 15,8-7-19-15,-2 1 14 16,0 0-7-16,0-2 18 0,3-8-5 0,-3 20-24 0,3-12 1 16,0-8 5-16,0 18 0 15,0-18-13-15,0 15-13 0,0-15 18 0,3 13-33 0,-3-13 5 16,5 10-10-16,-5-10 27 0,5 6-9 0,-5-6-5 15,11 5 2-15,-11-5 0 16,0 0-16-16,0 0 19 0,19-6-3 0,-19 6-5 0,10-7-18 16,-10 7 18-16,8-11-2 15,-2 3 7-15,-3-1-21 0,1 1 29 0,-1-2 2 0,2-2-17 16,-2 1-14-16,-1-5 11 16,0 2 5-16,-2 1 8 0,2-7 12 0,-2 3 1 15,-2-1-19-15,2-1 3 0,-1 0 23 0,1 0-23 0,-3 0 11 16,3 1 14-16,-3 1-17 0,-1 0 33 15,3 2 8-15,-2 2-16 0,2 2 11 0,-1-1 10 16,1 1-16-16,1 11 3 16,-3-16 8-16,3 16-3 0,-1-13-7 0,1 13-6 15,-3-9-18-15,3 9 19 0,0 0 4 16,0 0 6-16,0 0-3 0,0 0-8 0,0 0-10 0,0 0-5 16,0 0 16-16,0 0-16 0,0 0-3 0,7 40 21 15,-6-29-28-15,2 3 18 16,0-2-8-16,1 5-16 0,-3 0-32 15,1-1-19-15,1 3-58 0,-2-2-34 0,0 3-23 16,2-2 8-16,-1 1-31 0,-2-3-25 0,3 1-377 0,-1 0-15 16,-2-3 46-16,3-2 52 15</inkml:trace>
  <inkml:trace contextRef="#ctx0" brushRef="#br0" timeOffset="201850.3">15593 17294 819 0,'0'0'220'0,"0"0"-8"15,0 0-4-15,0 0-24 0,0 0-10 0,0 0-10 0,0 0-29 16,0 0-2-16,0 0 3 16,0 0-23-16,0 0 5 0,-24 19-19 0,24-19 17 15,0 11-37-15,0-11 10 0,2 14-7 0,-2-14-7 0,2 17 1 16,-2-5-4-16,1 0-23 15,-1-1 7-15,2 1-7 0,-1 2 12 0,-1 1-33 0,2-1 8 16,-2-1-18-16,0 2 23 16,0 3-23-16,0-4 0 0,0 0-5 0,0 0-19 15,0 0-22-15,1-2-48 0,-1 1-60 16,1-2-43-16,1 2-29 0,-2-13-119 0,-3 19-367 0,4-12 49 16,-1-7 61-1,2 15 78-15</inkml:trace>
  <inkml:trace contextRef="#ctx0" brushRef="#br0" timeOffset="202920.09">15597 18077 685 0,'0'9'208'16,"0"-9"-14"-16,-2 18-17 16,4-10-13-16,-2-8-18 0,0 18 7 0,0-10-17 15,0-8-13-15,0 17 2 0,0-17-27 0,-2 15 12 0,2-15-18 16,0 13 5-16,0-13-23 0,0 12 6 15,0-12-24-15,2 10 31 0,-2-10-23 16,0 0 5-16,0 11-20 0,0-11 10 16,0 0-8-16,0 0 18 0,0 0-36 0,0 0 11 0,0 0 9 15,0 0 1-15,0 0-15 16,0 0-1-16,0 0 0 0,0 0-2 0,-11-39 10 0,11 27-7 16,0-1-11-16,0-1 5 15,1 0-15-15,3-2 10 0,-2 3-10 0,0 0 3 16,0 1 7-16,1-1 2 0,0 2 6 0,-1-1-2 0,3 4-4 15,-1-2 6-15,0 1-8 0,2 0-7 16,-6 9-1-16,8-14-2 0,-3 10-8 0,-5 4 1 16,11-8-6-16,-11 8 7 15,11-5 4-15,-11 5-8 0,13-2 9 0,-13 2-9 0,0 0 25 16,0 0-33-16,18 6 0 16,-18-6-7-16,6 8 27 0,-6-8-7 0,4 9-18 0,-4-9-8 15,2 13 3-15,-2-13 28 16,0 0-3-16,-2 18-38 0,2-18-5 0,-3 12 7 15,3-12-4-15,-3 10 12 0,3-10-7 0,-1 10 4 0,1-10 1 16,0 0 2-16,-3 12 5 16,3-12-2-16,0 0-8 0,-3 9 21 0,3-9-36 0,0 0 20 15,0 0 8-15,0 0 2 16,0 0 8-16,0 0-5 0,2 14-10 0,-2-14 46 16,0 0-34-16,0 0 3 0,0 0 8 15,11 5-5-15,-11-5 7 0,0 0-7 0,15 1 0 0,-15-1-3 16,11 3-3-16,-11-3 24 0,11 3-18 0,-11-3-14 15,11 4 6-15,-11-4-2 16,9 5-3-16,-9-5 5 0,10 8-5 0,-10-8 7 0,9 8-15 16,-9-8 16-16,9 9-6 15,-6-3-4-15,-3-6 9 0,4 13-7 0,-4-13 10 0,1 14 8 16,-1-14-21-16,0 14 14 16,0-14-14-16,-2 15 3 0,2-15 5 0,-5 13-11 15,4-5 17-15,1-8-9 0,-9 12 8 0,5-6-15 0,4-6 15 16,-11 13-15-16,5-8 17 0,6-5-12 15,-10 7 23-15,10-7-7 0,-12 7-9 0,12-7 16 16,-13 2-18-16,13-2 8 16,0 0-6-16,-16 2 1 0,16-2 4 0,0 0-4 0,-14-2 30 15,14 2-40-15,0 0 17 16,0 0-15-16,-18-2-5 0,18 2 7 0,0 0 16 0,0 0-8 16,0 0 10-16,-12-3 3 15,12 3-18-15,0 0-5 0,0 0-10 0,0 0 4 16,0 0-22-16,0 0-3 0,-12-2-10 0,12 2-23 0,0 0-28 15,0 0-3-15,0 0-77 0,0 0-9 16,0 0-40-16,0 0-27 0,0 0-134 0,0 0-288 16,0 0 101-16,0 0 6 15,0 0 61-15</inkml:trace>
  <inkml:trace contextRef="#ctx0" brushRef="#br0" timeOffset="-212926.51">16533 14680 511 0,'0'0'203'16,"0"0"-37"0,-9 4 11-16,9-4-29 0,0 0-5 0,0 0-12 0,0 0 10 15,-12 7-18-15,12-7-6 0,0 0-12 16,-9 8-10-16,9-8-16 0,-6 7 1 0,6-7 4 16,-5 8-12-16,5-8-16 15,-8 9 26-15,8-9-43 0,-5 10 17 0,-1-4 5 0,6-6-20 16,-8 13 13-16,3-6-5 0,1 1-14 0,4-8 1 15,-8 12 18-15,4-4-36 0,1 1 23 16,3-9-23-16,-7 13 15 0,5-6-12 0,2-7 7 16,-5 16-8-16,3-9 16 15,2-7-21-15,-3 15 16 0,3-15-16 0,-1 14 3 0,1-14-10 16,0 14 23-16,0-14-29 0,3 12 21 16,0-4-15-16,-3-8 7 0,5 11 1 0,-5-11 2 15,7 10-18-15,-1-4 5 16,-6-6 2-16,13 5-1 0,-13-5-24 0,14 6-5 0,-14-6-36 15,18 0-33-15,-18 0-57 0,18-2-27 0,-6-1-19 16,-1 1 8-16,2-2-105 0,-5-2 24 16,2 3-198-16,3-2-77 0,-2-2 46 0</inkml:trace>
  <inkml:trace contextRef="#ctx0" brushRef="#br0" timeOffset="-212146.94">16704 14762 542 0,'0'0'161'16,"0"0"6"-16,0 0-49 0,0 0 15 0,0 0-10 16,0 0-6-16,0 0-32 0,0 0 15 15,-27 15-36-15,27-15 23 0,-5 9-8 0,5-9 8 0,-4 12-20 16,4-12 9-16,-4 11 6 16,4-11-20-16,-2 14-14 0,2-14 19 0,-1 14-21 15,1-14 26-15,1 12-39 0,-1-12 15 0,2 14-19 0,-2-14-4 16,7 10 9-16,-7-10 14 15,4 9-2-15,-4-9 0 0,6 6-5 0,-6-6 8 0,0 0-18 16,10 4 7-16,-10-4 3 16,0 0 0-16,0 0-8 0,0 0-2 0,0 0-3 15,21-8 16-15,-21 8-32 16,0 0 17-16,6-11-12 0,-6 11-17 0,3-9-15 0,-3 9 2 0,0 0-17 16,-5-16 7-1,5 16-13-15,0 0 8 0,-8-16-3 0,4 8 10 0,4 8 11 16,-9-12-5-16,7 5-13 0,2 7 5 0,-9-13-3 0,9 13 5 15,-9-9 39-15,9 9-20 16,-5-8-26-16,5 8 7 0,0 0-25 0,-4-12 13 16,4 12-3-16,0 0 21 0,0 0-16 15,0 0 13-15,0 0 0 0,6-14 5 0,-6 14-12 16,0 0 27-16,15 0-35 0,-15 0 10 16,0 0 13-16,22 5 10 0,-22-5-31 0,16 5 28 0,-8-1 6 15,1 0-6-15,1-1-9 0,-1 3 19 0,1-3-19 16,-1 4 6-16,-2-2-1 15,3 1-14-15,-3 1 14 0,0-2 22 0,-2 2-5 0,3 0 11 16,-3 0-11-16,0 0 21 16,-5-7-13-16,5 11 5 0,-2-4-11 0,-3-7 19 0,3 11-10 15,-3-11 14-15,2 12-9 16,-2-12 5-16,2 9 25 0,-2-9-25 0,0 0 5 16,0 0-1-16,0 0-29 0,0 0 34 15,-2 14-14-15,2-14 2 0,0 0-7 0,0 0 2 16,0 0-3-16,0 0 1 0,0 0-3 0,0 0 10 0,0 0-18 15,0 0 8-15,9-37 0 16,-9 37-13-16,6-14-2 0,-2 9-6 0,-4 5 11 0,10-12-3 16,-5 5-15-16,-5 7 10 15,11-10 0-15,-7 6 10 0,-4 4-10 0,11-7-3 0,-11 7-12 16,11-4-1-16,-11 4-1 16,0 0 6-16,20 0-14 0,-20 0 4 0,14 7 14 15,-6-3-11-15,-1 2 0 0,-2 0 15 0,4 2-10 0,-5 0 1 16,3 1-6-16,-3-1 7 0,1 0 14 15,0 3-16-15,-1-1 13 0,-1-2-5 0,1 3 5 16,-1-3-15-16,2 0-24 16,-5-8-14-16,4 14-17 0,0-8-65 0,-4-6-1 15,4 9-23-15,-4-9 62 16,0 0 0-16,9 7-11 0,-9-7-61 0,0 0 41 0,0 0-53 0,0 0-173 16,18-14-168-16,-18 14 36 15</inkml:trace>
  <inkml:trace contextRef="#ctx0" brushRef="#br0" timeOffset="-211696.14">17136 14793 726 0,'0'0'241'15,"0"0"12"-15,0 0-43 0,0 0-13 0,0-12-20 16,0 12-5-16,0 0-27 0,0 0 4 16,0 0-19-16,0 0 11 0,0 0-36 0,0 0 23 0,0 0-23 15,0 0-2-15,0 0 7 0,0 0-46 0,0 0 30 16,-21 24-17-16,21-24-23 15,-4 9 12-15,4-9-14 0,0 0-11 0,-2 15 10 0,2-15-18 16,-1 9-2-16,1-9-8 16,0 0 0-16,0 15 15 0,0-15-7 0,0 0 2 0,3 12-20 15,-3-12 7-15,0 0-2 16,4 11 0-16,-4-11 0 0,6 6 23 0,-6-6-23 16,0 0-15-16,9 6 15 0,-9-6 5 0,8 4 5 0,-8-4-33 15,0 0 15-15,11 8-5 16,-11-8 3-16,9 2 10 0,-9-2-21 0,8 5 6 0,-8-5-9 15,0 0 6-15,10 9-15 16,-10-9 23-16,7 6-16 0,-7-6 39 0,4 10-36 0,-4-10 7 16,7 9 3-16,-7-9 3 15,1 14 2-15,-1-14-7 0,-1 10 25 0,1-10-23 0,0 14 13 16,0-14-13-16,-5 14 5 16,0-7-7-16,5-7 28 0,-7 11-11 0,7-11-25 15,-7 11 8-15,7-11-1 0,-7 9 8 0,7-9-20 0,-8 6-18 16,8-6-18-16,0 0-23 0,0 0-67 15,0 0-53-15,0 0-39 0,0 0-56 0,-20-14-162 16,20 14-219-16,-3-15 15 16,1 7 71-16,2 8 80 0</inkml:trace>
  <inkml:trace contextRef="#ctx0" brushRef="#br0" timeOffset="-211166.75">17324 14518 650 0,'0'0'212'0,"0"0"-15"16,0 0-18-16,0 0 6 0,0 0-14 15,0 0 3-15,0 0-25 0,0 0 7 0,0 0-8 0,0 0-17 16,0 0-3-16,0 0-23 0,-1 33 7 0,1-33 1 15,1 15-3-15,1-6-20 16,-1 1-3-16,-1-10-21 0,0 23 29 0,1-12-28 0,-1 2 7 16,0-1-8-16,0 1-9 15,2 0 7-15,-2 1-11 0,0 0 24 0,1 0-15 0,1 2-27 16,-2-1 17-16,3 1-6 16,-3 1-10-16,2-2 17 0,1 1-19 0,-1 0-14 15,2 0 6-15,0-1-14 0,-1-1 40 0,1 1-14 0,-1 0-7 16,1-1-31-16,-1-1 23 0,1-3 0 15,0 1-13-15,1 0 16 0,-1-3 2 0,-1 1-41 16,-3-9 31-16,8 13-41 16,-3-7-3-16,-5-6-15 0,12 8-38 0,-12-8-26 15,10 5-84-15,-10-5-62 0,9 1-62 16,-9-1-442-16,0 0 92 0,19-7 24 0,-11 1 75 0,-1 0 75 16</inkml:trace>
  <inkml:trace contextRef="#ctx0" brushRef="#br0" timeOffset="-210916.19">17361 14758 916 0,'0'0'322'0,"0"0"-14"15,0 0-29-15,-4-9-13 0,4 9-15 0,0 0-8 0,0 0-59 16,0 0 13-16,13-21-30 16,-7 13-27-16,0 1-7 0,3 1-79 0,1-2-46 0,-1 0-80 15,1 6-127-15,0-5-75 16,3 4-440-16,-3-3 74 0,-2 2 43 0,-8 4 72 16</inkml:trace>
  <inkml:trace contextRef="#ctx0" brushRef="#br0" timeOffset="-210216.11">16983 15415 670 0,'-1'-11'231'0,"1"11"-4"16,0 0-35-16,0 0 26 0,-4-11-24 0,4 11-22 0,0 0 2 16,0 0-38-16,-4-11 2 15,4 11-8-15,0 0-27 0,0 0 2 0,0 0-11 0,0 0-9 16,-6-7-6-16,6 7-17 0,0 0-3 0,0 0 2 15,0 0-30-15,0 0 10 16,0 0 2-16,0 0 1 0,0 0-8 0,0 0-3 0,0 0-8 16,0 0 4-16,2 38-9 0,2-28 21 15,-2 1-28-15,3 2 25 0,-3 3-10 0,3 1-12 16,-2-1-19-16,1 3 8 16,0-1 0-16,-2 3 8 0,3-2-3 0,-2 4-12 0,0-1 12 15,0 2-10-15,-2 0-18 0,2-2-25 0,-3-2-21 16,3-1-31-16,-2 0-20 0,1 1-87 15,-1-3-65-15,-1 0 52 0,1-2-432 0,-1-1 22 16,0-1 103-16,0 1 71 16</inkml:trace>
  <inkml:trace contextRef="#ctx0" brushRef="#br0" timeOffset="-209396.08">17158 16449 760 0,'0'0'261'0,"0"0"-26"15,0 0 1-15,0 0-39 0,-6-9-15 0,6 9-26 0,0 0-5 16,0 0-21-16,0 0 11 0,0 0-28 15,0 0 15-15,0 0-46 0,0 0-11 0,0 0-17 16,-28 17 18-16,28-17-6 16,-8 11 1-16,3-3-21 0,0-1-15 0,0 2 10 15,-1 0-18-15,2-1 0 0,0 1 5 16,-1 0 0-16,1 0-5 0,4-9-10 0,-4 16 5 0,2-9 0 16,2-7-3-16,-2 14 16 15,2-14-13-15,0 13-6 0,0-13-1 0,0 0 14 16,2 15 3-16,-2-15-20 0,5 8 5 0,-5-8 0 0,8 8-6 15,-8-8-7-15,12 6 18 16,-12-6-10-16,15 6 12 0,-8-5-22 0,-7-1-1 0,17 4 1 16,-8-1 7-16,-9-3-10 15,18 4 15-15,-11-2-15 0,-7-2 13 0,17 5-8 16,-10-2 7-16,2 1-20 0,-9-4 21 16,11 6-8-16,-11-6-5 0,11 7 23 0,-5-3-31 0,-6-4 11 15,7 10 2 1,-7-10-3-16,6 11 11 0,-6-11-1 0,1 13-12 0,-1-13-2 15,0 14 22-15,0-14-18 0,-3 12 8 0,3-12-10 16,-4 14-5-16,0-8-10 0,4-6 4 16,-7 11-2-16,7-11-28 0,-9 10-30 0,5-4-4 0,4-6-53 15,-10 5-33-15,10-5-77 16,-10 4-16-16,10-4-358 0,0 0 31 0,0 0 30 16,-21-8 103-16</inkml:trace>
  <inkml:trace contextRef="#ctx0" brushRef="#br0" timeOffset="-209066.25">17176 16398 959 0,'7'-7'277'0,"-7"7"-11"0,10-8-38 16,-10 8-28-16,8-7-16 16,-8 7-18-16,12-8-15 0,-12 8-7 0,11-6-19 15,-11 6-10-15,13-7-7 0,-6 4-16 16,-7 3 0-16,14-6 0 0,-7 2-25 0,-7 4 7 16,16-6-25-16,-8 2-6 15,-8 4-15-15,16-6 16 0,-9 2-11 0,-7 4-18 0,16-6-15 16,-10 2-10-16,-6 4-18 0,13-6-8 0,-13 6-15 15,11-5-13-15,-11 5-31 0,0 0-15 16,12-5-46-16,-12 5-59 0,0 0 0 0,9-3 18 0,-9 3 20 16,0 0-102-1,0 0-215-15,0 0-46 0,0 0 56 0</inkml:trace>
  <inkml:trace contextRef="#ctx0" brushRef="#br0" timeOffset="-205096.27">17068 5267 222 0,'0'0'92'0,"0"0"0"16,0 0-10-16,0 0-2 15,0 0-6-15,0 0-15 0,0 0 38 0,0 0-15 16,0 0-15-16,-9-31-6 0,9 31 18 16,0 0-10-16,0 0-12 0,0 0 2 0,0 0 10 0,0 0 18 15,0 0 13-15,0 0-31 16,0 0 13-16,0 0-13 0,0 0-10 0,0 0 0 15,0 0-6-15,0 0-9 0,0 0 10 0,0 0-19 0,0 0 40 16,-8-8-11-16,8 8-11 16,0 0-12-16,0 0 3 0,0 0-8 0,0 0 15 0,0 0-5 15,0 0 15-15,0 0-27 16,0 0-1-16,0 0 3 0,0 0 2 0,0 0-12 16,0 0-3-16,0 0 2 0,0 0-9 15,0 0-9-15,0 0 24 0,0 0-44 0,0 0 21 16,0 0-3-16,0 0 0 0,0 0 5 0,0 0 6 0,0 0-14 15,0 0 6-15,0 0-13 16,0 0 15-16,0 0-7 0,0 0 7 0,0 0-18 16,0 0-2-16,0 0 15 0,0 0-2 15,0 0 4-15,0 0-1 0,0 0-9 0,0 0 23 0,0 0-20 16,0 0 16 0,0 0-19-16,0 0-4 0,0 0-6 0,0 0 8 0,0 0-21 15,0 0 36-15,0 0-7 0,0 0 22 0,0 0-19 0,0 0 1 16,0 0-20-16,0 0 21 15,0 0-26-15,0 0 36 0,0 0-41 0,0 0 23 0,0 0 5 16,0 0-12-16,0 0-6 16,0 0 38-16,0 0-27 0,0 0 9 0,0 0-24 15,0 0 17-15,0 0 5 0,0 0-8 16,0 0-20-16,0 0 21 0,19 22 7 0,-19-22-18 16,0 0-3-16,0 0 22 15,0 0-24-15,8 7 20 0,-8-7 24 0,0 0-31 0,7 8-3 16,-7-8 3-16,6 5 10 0,-6-5 8 0,8 7-31 15,-8-7 13-15,9 8 7 0,-9-8-9 16,11 10 4-16,-6-4 16 0,4 0-18 0,-2 0 30 0,2 2-25 16,2 0 6-1,-1 0-4-15,0 0 3 0,4 0-18 0,-1 1 24 0,0 0-11 16,2 1 5-16,3 1-21 0,0-1 16 16,1 0-20-16,0 0 20 0,3 0 8 0,1 1-6 15,1-2 6-15,-1 2 0 0,3-2-3 0,3 3-5 0,0-1-5 16,1-2 5-16,0 3 7 15,1-2 9-15,0 1-19 0,0-1 29 0,2-1-24 16,-2 1 21-16,0 0-30 0,-4-2 7 16,2 1-8-16,1 1 16 0,-5-1-1 0,2-1 9 15,-4 0-19-15,1 1 8 16,1 0-23-16,-1-1 21 0,-2 0-24 0,0 1 3 0,-1-1 21 16,-1 1 10-16,0-2 0 0,-2 0-6 15,-2 1-30-15,2-1 15 0,-2 1-2 0,1-2 8 16,-3 1-21-16,3-2 23 0,-1 3-13 0,-3 0-3 0,2-2 22 15,0-1-17 1,-3 1 6-16,0-1 21 0,-2-1-39 0,2 1 17 0,0-2-6 16,-2 3 12-16,0-3-8 0,0 2 5 15,-2-1-2-15,-8-4-2 0,15 6-11 0,-7-3 5 16,-8-3-5-16,13 5 0 16,-13-5 5-16,14 3 8 0,-14-3 15 0,11 4-20 0,-11-4 8 15,10 3 2-15,-10-3-3 16,0 0 6-16,13 5-19 0,-13-5 14 0,7 3-24 0,-7-3-12 15,0 0 30-15,0 0 21 0,10 4-3 0,-10-4-13 16,0 0-17-16,0 0 33 16,0 0-39-16,0 0 34 0,11 4-13 0,-11-4 12 0,0 0 4 15,0 0-19-15,0 0 8 0,0 0-5 16,0 0 13-16,0 0 4 0,0 0-17 0,8 3 23 16,-8-3-31-16,0 0 11 0,0 0 4 0,0 0 1 0,0 0-34 15,0 0 6 1,0 0-42-16,0 0-23 0,0 0-22 0,0 0 12 0,0 0-56 15,0 0 10-15,0 0-20 0,0 0-377 16,0 0 5-16,0 0 108 0</inkml:trace>
  <inkml:trace contextRef="#ctx0" brushRef="#br0" timeOffset="-201816.25">18767 6059 918 0,'2'-12'285'0,"-2"12"-4"0,0 0-17 15,0 0-11-15,0 0-33 0,-5-20-12 0,5 20-27 16,0 0 1-16,-6-11-36 16,6 11-5-16,-3-7-3 0,3 7-18 0,-6-9-17 0,6 9-11 15,-7-7-8-15,7 7-9 16,-10-6-19-16,10 6-2 0,-15-2-19 16,15 2 17-16,-19 0-9 0,19 0 1 0,-21 3-3 15,7 0-11-15,2 2-1 0,-4 0 14 0,1 3-30 16,0-1 2-16,1 2-7 0,-3 0-3 0,4 2 10 0,-4 0-7 15,6 0-3-15,-2-1-10 0,2 1-8 16,4-2 11-16,-2 0-21 0,3 0-21 0,0-2-5 16,1 0 14-16,5-7 4 15,-4 13-23-15,4-13 6 0,0 10 25 0,0-10-11 0,0 0 32 16,10 10-32-16,-10-10 34 16,17 3-12-16,-17-3-1 0,18 0-10 0,-18 0 10 0,22-5 8 15,-10 2 2-15,-1-2-4 16,1 0-1-16,-1 0-2 0,-1 0 15 0,0-1-8 15,0 1-10-15,-2-1 19 0,1-1-1 0,-9 7-3 0,14-9-2 16,-9 6 3-16,-5 3-3 16,9-6 5-16,-9 6-5 0,0 0 2 0,11-8-17 0,-11 8 18 15,7-3 4-15,-7 3-17 16,0 0 18-16,0 0-18 0,0 0 2 0,0 0 26 16,0 0-21-16,12 13 3 0,-12-13-13 15,4 9 3-15,-4-9 5 0,7 10-3 0,-7-10-22 0,7 10-9 16,-3-4-7-16,-4-6-8 0,9 9-35 15,-1-4-14-15,2-1-27 0,-1-1-21 16,-9-3 2-16,22 6-14 0,-13-5-27 0,5-2 26 0,-14 1 29 16,23-2-50-16,-10-1 9 15,0 0-1-15,0-1 47 0,-2-1-47 0,2-1 52 0,0-2 25 16,-2 0 5-16,2 0 13 16,-3-1 51-16,-2-1 8 0,-1 2 72 0,0 0 2 15,-1-2 13-15,0 2 28 0,-2-2 13 0,-1 1 28 0,-3 9 13 16,5-18 8-16,-3 11-8 0,-2 7 0 15,1-14 7-15,-1 14-22 0,0-13-3 0,0 13-21 16,0 0-12-16,-3-13 0 16,3 13-6-16,-5-8-20 0,5 8 6 0,0 0-14 0,-12-4 24 15,12 4-52-15,0 0 21 16,0 0-21-16,-18 2 0 0,18-2 8 16,0 0-15-16,-13 7 4 0,13-7 1 0,-6 7-13 15,6-7 13-15,0 0-16 0,-6 12 1 0,6-12-11 16,-3 9 13-16,3-9 5 0,0 0-13 0,1 15 3 0,-1-15 7 15,6 10-2-15,-6-10 3 16,5 11-1-16,-5-11-5 0,10 10 3 0,-4-5 3 0,1 1-26 16,0 0 5-16,2 1 10 15,-2-2 15-15,0-1-17 0,1 3 2 0,-1-2-2 16,0 1 0-16,-7-6 10 0,13 10 0 16,-9-6-8-16,-4-4 10 0,10 10-35 0,-10-10 0 0,7 10 2 15,-7-10 18-15,5 11 8 0,-5-11-3 0,0 11-10 16,0-11 13-16,0 0-29 15,-5 18 45-15,5-18-17 0,-7 10 9 0,7-10-14 0,-8 10-4 16,3-5-3-16,5-5-10 16,-9 6-21-16,9-6 13 0,-9 5-13 0,9-5-25 0,0 0-3 15,0 0 3-15,0 0-21 16,0 0-2-16,0 0-21 0,0 0-31 0,-14-15 6 16,14 15 10-16,0 0 7 0,10-24-22 0,-6 15-21 0,3-4 28 15,0-1 13-15,3 0 10 0,2-2-15 16,-4 2 41-16,2 1-3 15,0-1 10-15,0 2 24 0,1-1-3 0,-3 1 33 16,1 0 38-16,1 1 16 0,-3 1 31 0,-1 1 25 0,-2 2 8 16,1-2 0-16,-5 9 10 15,10-15 3-15,-6 10 2 0,-4 5-4 0,8-10-17 0,-8 10-19 16,4-9-14-16,-4 9 1 16,0 0 2-16,0 0-15 0,3-10 15 0,-3 10-20 15,0 0-9-15,0 0 7 0,0 0-6 0,0 0 12 0,0 0-30 16,0 0 8-16,0 0-5 15,-20 23-8-15,20-23 5 0,-6 10 2 0,6-10-9 0,-4 11-22 16,4-11 17-16,-3 13-24 16,3-13 31-16,0 11-3 0,0-11-12 0,0 0 7 15,3 18 18-15,-3-18-25 0,3 13-1 16,-3-13 1-16,7 11 4 0,-2-4-4 0,0-1 2 16,-5-6 10-16,10 12-25 0,-2-7 33 15,-2 1-23-15,1 1-10 0,0-1 20 0,-1 0-5 16,3-1 21-16,-3 1-6 0,-6-6-20 0,10 11-7 0,-6-5 2 15,-4-6 20-15,9 11-20 16,-7-4-13-16,-2-7 15 0,5 12 3 0,-5-12 8 0,0 13-10 16,0-13 4-16,-3 14 6 15,3-14 12-15,-6 14-2 0,1-8-13 0,5-6-12 16,-7 13 19-16,7-13-9 0,-9 10 10 16,9-10-8-16,-9 7 10 0,9-7 1 0,-8 5-14 0,8-5-7 15,0 0-8-15,0 0 6 0,-10 4-1 0,10-4-28 16,0 0-20-16,0 0-1 15,0 0 19-15,0 0 12 0,3-26 1 0,-3 26-31 16,7-18 12-16,0 10-15 16,0-3 3-16,-1 5 7 0,3-6-2 0,-1 4 15 0,-1-1 5 0,0 3 3 15,0 0 16-15,-7 6 1 16,14-10 4-16,-8 6-4 0,-6 4 24 0,11-3-13 16,-11 3-2-16,0 0-6 0,19 2 28 15,-19-2-9-15,10 9 1 0,-10-9 1 0,7 11 13 16,-3-4-24-16,-4-7 19 0,7 12-11 15,-6-5 8-15,-1-7-18 0,4 15-8 0,-2-7-30 16,-2-8-67-16,1 15-41 0,-1-15-61 0,-1 14-118 16,1-14-320-16,0 0 30 0,-2 13 68 15,2-13 60-15</inkml:trace>
  <inkml:trace contextRef="#ctx0" brushRef="#br0" timeOffset="-201666.7">19297 6003 724 0,'-2'-11'159'0,"2"11"-70"0,0 0-58 16,0 0-67-16,0 0-437 0,0 0-14 0</inkml:trace>
  <inkml:trace contextRef="#ctx0" brushRef="#br0" timeOffset="-200796.34">19542 6051 734 0,'0'0'246'0,"0"0"-46"0,-25 8-11 0,25-8-12 16,-13 3-21-16,13-3-23 15,-16 5 13-15,6-2-52 0,-1 2 29 0,3-1-10 16,-2 2-24-16,0-1 9 16,0 0-11-16,1 1-33 0,2-1 17 0,-1 1-25 0,1 0-20 0,7-6-6 15,-9 10-17-15,9-10 23 16,-5 8-24-16,5-8-7 0,-5 7 0 0,5-7 2 16,0 0-10-16,0 0 1 0,0 0 4 15,0 0 26-15,12 14-21 0,-12-14 3 0,11 0-7 16,-11 0-29-16,0 0 23 0,21-5-2 0,-21 5 17 0,13-2-22 15,-13 2 2-15,14-1-23 16,-14 1 3-16,0 0 30 0,17 2 8 0,-17-2-36 16,14 9 10-16,-8-4 16 0,1 4 10 15,0-1-2-15,-1 2 7 0,1 2-21 0,-2 2 29 0,1 0 0 16,1 3 10 0,-3-1-10-16,0 1 5 0,-1 1 5 0,0 0 10 0,0 3-7 15,-1-1-19-15,-1-1 14 0,-1 3 9 0,0-2-9 0,0-2-11 16,0 1 13-16,-1-1-15 15,-1-1-3-15,1-1 16 0,-1-3-9 0,-1-2 24 0,3 0-8 16,0-11 23-16,-3 18-7 16,2-11 7-16,1-7 8 0,-4 11-28 0,4-11 12 15,0 0-20-15,0 0-5 0,-10 3 13 16,10-3-16-16,0 0 26 0,0 0-38 0,-4-25 17 16,2 14 6-16,2-3-36 15,0-3-1-15,2-2-1 0,-1-1-32 0,2-5-15 0,1-1 13 16,2 1-8-16,-2-1-7 0,2-5 20 0,1 6-5 15,0 2 8-15,1 0 2 0,1 3 2 16,-1 0 22-16,1 4-19 0,-2 2 8 0,0 0 13 0,-1 4 5 16,1 2 7-16,1 1 13 15,-1 1-9-15,-7 6 12 0,12-4-11 0,-12 4-9 16,0 0 9-16,0 0 16 0,24 9-2 16,-20-4-1-16,-4-5-25 0,11 10 10 0,-7-3 26 15,-4-7-31-15,10 12 26 16,-5-7-14-16,-5-5 9 0,6 10 4 0,-6-10-22 0,9 9 10 15,-9-9 23-15,7 7-11 0,-7-7 19 0,9 4-3 16,-9-4-13-16,0 0 0 0,14 1 0 16,-14-1-33-16,0 0 38 0,18-10-40 0,-12 5 14 0,2-1-12 15,-1-2 15-15,0 2 11 16,2 0-42-16,-9 6 16 0,11-12 21 0,-7 8-6 16,-4 4 13-16,10-8-28 0,-10 8 13 15,10-5-3-15,-10 5 20 0,0 0-22 0,0 0 15 16,0 0-16-16,24 9 24 0,-15-4-18 0,-9-5 7 15,11 11-15-15,-5-6 3 0,-1 3-1 16,2-1-25-16,0-1-28 0,-1 1-3 0,3-2-43 16,-1 1-85-16,0-1-35 0,3-1-446 15,-1-1 33-15,-10-3 18 0,21 4 67 0</inkml:trace>
  <inkml:trace contextRef="#ctx0" brushRef="#br0" timeOffset="-200556.49">20140 6161 870 0,'0'0'276'0,"0"0"1"0,-9 2-39 16,9-2-10-16,0 0-19 0,0 0 4 0,0 0-36 0,0 0-3 15,0 0-3-15,0 0-17 16,0 0-29-16,0 0-30 0,0 0-62 0,0 0-56 0,0 0-74 16,42-9-88-16,-42 9-83 15,21-3-390-15,-11 1 64 0,2-2 31 0,0 0 46 16</inkml:trace>
  <inkml:trace contextRef="#ctx0" brushRef="#br0" timeOffset="-200076.65">20523 5971 724 0,'-8'-8'264'0,"8"8"-49"0,0 0-21 0,-13-3-10 16,13 3-10-16,0 0-30 0,-21 0-9 15,21 0-7-15,0 0-7 0,-19 7-37 0,11-4 11 0,8-3 0 16,-16 7-11-16,9-2-7 0,7-5-21 0,-13 11 18 15,9-5-25-15,4-6-11 16,-10 10 6-16,10-10-6 0,-6 12 14 0,6-12-9 16,-4 11-12-16,4-11-3 0,0 13-8 15,0-13-2-15,3 11 21 0,-3-11-26 0,6 12 2 0,-2-4-5 16,-4-8 5-16,10 14 1 16,-2-8 7-16,-2 1 0 0,4 0 3 0,-4-1-16 15,1 0-3-15,1 0-14 0,-2 1 20 0,1-1 4 0,-7-6 9 16,10 10-26-16,-5-4 13 15,-5-6-23-15,9 10-3 0,-8-3 5 0,-1-7 26 0,3 12-13 16,-3-12-7-16,-1 11 4 16,1-11 8-16,-6 12 1 0,6-12 17 0,-7 9-15 15,-1-3-13-15,8-6 2 0,-12 8 19 16,5-2-3-16,7-6-18 0,-14 7 15 0,14-7 11 0,-13 5-19 16,13-5 24-1,-14 3-13-15,14-3-13 0,-10 3 13 0,10-3-26 0,0 0-30 16,0 0-13-16,0 0-54 0,-15-9-39 0,15 9-43 0,0 0-28 15,2-13-48-15,-2 13-185 16,9-17-184-16,-2 9 30 0,0-4 70 0</inkml:trace>
  <inkml:trace contextRef="#ctx0" brushRef="#br0" timeOffset="-199746.25">20729 5767 793 0,'0'0'282'0,"0"0"-32"15,0 0-17-15,-5-13-51 16,5 13 2-16,0 0-20 0,0 0-15 0,0 0-19 16,0 0-9-16,0 0-32 0,0 0 13 15,0 0-12-15,-11 28 2 0,7-18-20 0,2 2 12 0,0 2 3 16,1 3-12-16,-1-1-19 0,-1 3-10 0,-2-2 8 15,2 2 0-15,0 0-29 16,3-1 19-16,-4 1-9 0,3-2 12 0,1 1 4 16,-3 0-26-16,3-4-9 0,0 2 25 15,-2-4-13-15,4 2 3 0,-2-3-26 0,0 0 0 0,1-1-18 16,-1-10 0-16,3 19-2 16,1-13-57-16,-4-6-56 0,6 12-46 0,-6-12-28 15,8 7-110-15,-8-7-387 0,9 4 56 0,-9-4 78 0,0 0 32 16</inkml:trace>
  <inkml:trace contextRef="#ctx0" brushRef="#br0" timeOffset="-198696.32">20659 6029 783 0,'0'0'325'0,"0"0"-21"0,-7-4-30 0,7 4-15 15,0 0-16-15,0 0-15 16,0 0-34-16,0 0-27 0,0 0-1 0,0 0-33 0,0 0-5 16,0 0 5-16,14-21-35 15,-14 21-19-15,12-5 3 0,-12 5-41 0,15-7-13 16,-6 5-20-16,-9 2-21 0,15-4 0 16,-15 4-23-16,14-2 3 0,-14 2 2 0,14-2-7 0,-14 2 20 15,13 2-26-15,-13-2 19 0,12 4 2 0,-12-4-18 16,10 11 18-16,-5-7-21 15,-5-4 34-15,9 14-10 0,-5-6 27 0,-2 1 14 16,1 0-16-16,1 1 13 0,-4 0-3 16,0-10 8-16,3 19 5 0,-2-10-15 0,1 0 15 0,-2-9 0 15,1 16-10-15,-1-16-5 16,2 15 18-16,-2-15-11 0,0 12 24 0,0-12-19 16,2 11-2-16,-2-11-2 0,0 11 20 15,0-11 15-15,0 0 11 0,0 0-24 0,0 0 29 16,3 12-34-16,-3-12-4 0,0 0-19 0,0 0 23 0,0 0-12 15,0 0-6-15,0 0-4 16,0 0-19-16,0 0 1 0,13-31-6 0,-9 23-38 16,-4 8 13-16,9-14-8 0,-6 6 20 15,4 1 1-15,-7 7-16 0,8-10-2 0,-8 10 4 0,9-11 19 16,-9 11 10 0,10-6-26-16,-10 6 18 0,11-5-7 0,-11 5 17 0,11-2-30 15,-11 2 20-15,0 0-2 0,0 0 12 0,20 2-7 0,-20-2 28 16,0 0-21-16,11 8 6 15,-11-8 7-15,6 5-35 0,-6-5 9 0,8 5 16 0,-8-5-8 16,0 0 21-16,9 7-23 16,-9-7 28-16,0 0-21 0,0 0 6 0,7 5 7 15,-7-5-7-15,0 0-1 0,0 0 11 16,0 0-8-16,0 0-12 0,0 0-4 0,0 0 14 0,22-11-1 16,-22 11-19-16,6-10-24 0,-1 5 0 0,-5 5 18 15,12-14-11-15,-8 7-2 16,3 0-2-16,-7 7 10 0,7-11-3 0,0 5 29 15,-7 6-24-15,9-8-5 0,-9 8 8 16,8-7 8-16,-8 7 7 0,0 0-30 0,12-1 30 0,-12 1-5 16,0 0 16-16,0 0-8 15,19 8 2-15,-19-8-10 0,9 9 21 0,-1-4 2 16,-3 2 1-16,-5-7-4 0,10 11 9 16,-5-5 9-16,-5-6-7 0,11 11-5 0,-2-6 7 15,-5 0 14-15,-4-5 7 16,12 8-21-16,-3-4 21 0,-9-4-5 0,13 4 2 0,-13-4 1 15,17 3-3-15,-7-3-8 0,-10 0 18 0,16-3-21 16,-16 3 1-16,22-7-6 0,-13 3 4 16,2-2-17-16,-1-3-2 0,0 0-12 0,2 0 7 0,-4-3 7 15,1 0-9 1,1-2-19-16,-4-1 14 0,1-1-4 0,-1-2 6 0,2 2 5 16,-5 0 0-16,1-2 10 0,2 2 6 15,-4 2 15-15,-1 1 17 0,2 1-17 0,-2-1-16 16,2 4-10-16,-3 9 16 0,0-16-8 0,0 16-3 0,0-11-5 15,0 11 3-15,0 0 10 16,0 0-16-16,0 0 3 0,0 0 13 0,0 0-2 16,-16 23 4-16,12-13-15 0,1 1 8 15,1 2 7-15,-2-1 16 0,0 3-13 0,3-1-18 16,0-1 16-16,-1 1-6 16,2 0 3-16,-2 0-15 0,2 0-6 0,2-2 19 0,-2 1-19 15,2-1 8-15,-1 0-18 0,0-1-7 16,4-2-3-16,0 0-46 0,-2 0 0 0,3-2-16 15,0 1-40-15,-6-8-80 0,11 9-79 0,-11-9-210 0,12 3-197 16,-12-3 48-16,13-2 44 16,-13 2 54-16</inkml:trace>
  <inkml:trace contextRef="#ctx0" brushRef="#br0" timeOffset="-198516">21420 5938 854 0,'0'0'354'0,"-4"-9"-37"15,4 9-5-15,0 0-15 0,-4-9-23 16,4 9-33-16,0 0-36 0,-4-11-13 0,4 11-16 0,0 0-12 16,0 0-39-1,6-18-9-15,-6 18 6 0,8-9-35 0,-1 4-25 0,1-1-49 16,-8 6 7-16,17-10-68 0,-6 6-50 16,-1-1-78-16,0 3-57 0,-1-2-215 0,5 0-279 15,-5 2 56-15,2-3 72 16,-1-1 59-16</inkml:trace>
  <inkml:trace contextRef="#ctx0" brushRef="#br0" timeOffset="-196996.15">19094 6585 202 0,'-10'12'89'15,"3"-5"6"-15,0 1 2 0,-2 1-7 16,1 2-13-16,-1-1 33 0,0 2-10 0,-4 5-21 16,1-1-15-16,-3 3 18 0,1 0-13 0,-5 4-13 0,0 1 11 15,-7 9-3-15,-2 1-18 16,1 1 15-16,-1 0 26 0,-2 3-38 0,0 0-16 0,2-1 13 15,-1 1-10-15,0-2-10 16,2-1-6-16,1 0 3 0,0-2-15 0,6-6 35 0,2-3-30 16,2-2 28-16,1-3-28 15,1 0 25-15,0-1-7 0,2-1 25 16,1-1-43-16,0-3 5 0,4-2 0 0,1-1 23 16,0-1-28-16,-2 1 2 0,4-3-15 0,-2 1-20 0,6-8-39 15,-6 11 0-15,6-11-36 0,-4 9-53 0,4-9-1 16,0 0-381-16,0 0 47 15,0 0 7-15</inkml:trace>
  <inkml:trace contextRef="#ctx0" brushRef="#br0" timeOffset="-196546.43">18121 8025 491 0,'2'8'164'0,"-2"-8"-8"0,-3 15-15 15,3-15-16-15,0 16-10 16,0-16-5-16,-2 15 0 0,2-15 8 0,-1 14-46 0,1-14-11 16,-1 13-20-16,1-13-43 15,0 11-65-15,0-11 8 0,0 0-38 0,0 0-389 16,4 11 4-16,-4-11 34 0</inkml:trace>
  <inkml:trace contextRef="#ctx0" brushRef="#br0" timeOffset="-196266.94">18204 7840 412 0,'5'-8'181'0,"-5"8"-55"0,3-9 4 16,-3 9 3-16,4-12 11 0,-4 12-24 0,3-11-10 15,-3 11-2 1,1-12 4-16,-1 12-12 0,0 0 2 0,-1-18-22 0,1 18 4 0,0 0-25 16,-3-15-15-16,3 15-6 0,0 0-7 15,-6-10-26-15,6 10-10 0,0 0-8 0,-11-5-31 16,11 5 29-16,0 0-80 16,0 0-22-16,0 0-22 0,0 0 9 0,-20 15-16 0,20-15-415 15,-4 13 49-15</inkml:trace>
  <inkml:trace contextRef="#ctx0" brushRef="#br0" timeOffset="-195695.98">18473 8048 491 0,'-10'10'166'0,"5"-6"6"0,-2 4-1 16,7-8-22-16,-10 13-6 0,6-5 3 0,-1 1-8 15,1 0-35-15,0-1 4 0,-1 0-25 0,2 2 13 0,3-10-16 16,-6 19 11-16,3-11-19 15,3-8-4-15,-1 15-18 0,1-15-8 0,-2 14 7 16,2-14-12-16,2 13 8 0,-2-13 9 16,0 11 1-16,0-11 5 0,5 7-3 0,-5-7 6 15,0 0-16-15,9 6 7 16,-9-6 1-16,0 0-5 0,0 0-6 0,0 0 9 0,24-10-24 16,-18 3 10-16,0 0-20 0,0-1 13 0,0-3-21 15,-1-3 0-15,1 0-38 0,-2-1 10 16,3-3-25-16,-2-5-24 0,-1 4 3 0,-1-3 26 0,0 2-6 15,-1 0-2 1,0 0 3-16,1 1 27 0,-2 1-2 0,-1 0-15 0,3 5 5 16,-3-1 23-16,0 2 5 0,0 0-21 15,0 12 8-15,1-15 19 0,-1 15 14 0,0 0-17 16,0 0-8-16,0 0 17 16,0 0-30-16,0 0 29 0,0 0-24 0,0 0 23 0,0 0-18 15,0 0 8-15,6 38-2 0,-5-27-11 0,2 6 13 16,0-5-18-16,1 3-41 0,1 2-20 15,0 0-49-15,1-4-26 0,-1 3-56 0,1-2-181 0,3-2-157 16,0-2 80 0,1 0 7-16</inkml:trace>
  <inkml:trace contextRef="#ctx0" brushRef="#br0" timeOffset="-194876.54">19252 6556 534 0,'0'0'177'0,"0"0"18"15,0 0-14-15,0 0-4 0,0 0-6 0,23 29-14 0,-18-19-17 16,4 1 9-16,-2 3-11 0,2 1-10 16,2 3-5-16,0 1-33 0,1 6 22 0,1 2-22 15,0-1-3-15,3 2-8 0,-3 1-7 0,3 10 2 0,-1-7-13 16,-1 0 3-16,-2-2 3 15,3 12-11-15,0-2-2 0,-2-3-8 0,2 4 5 16,-5-5-15-16,-1-5-3 0,2 1 1 16,-1-2-11-16,-2 2-8 0,2-3 8 0,-1 0 8 0,-1-6 0 15,1 2-13 1,-4-2-11-16,3 0-7 0,-3-3-18 0,0-3-18 0,-1 0-74 16,1-2-56-16,-1 0-93 0,-1-2-188 15,2-1-234-15,-2-1 64 0,-1-2 95 0,-2-9 2 16</inkml:trace>
  <inkml:trace contextRef="#ctx0" brushRef="#br0" timeOffset="-194606.64">19711 7733 714 0,'0'0'207'0,"0"0"-48"0,0 0-11 0,0 0-61 16,0 0-74-16,0 0-3 0,0 0-84 0,0 0-16 15,-12 2-419-15,12-2 76 0</inkml:trace>
  <inkml:trace contextRef="#ctx0" brushRef="#br0" timeOffset="-194386.72">19620 8018 696 0,'0'0'335'0,"0"0"-41"0,0 0-9 0,0 0-14 15,0 11-33-15,0-11-28 16,0 0-28-16,0 0-57 0,0 0-56 0,0 0-102 0,0 0-111 16,0 0-76-16,0 0-422 0,0 0 84 15,24-22 18-15,-24 22 53 0</inkml:trace>
  <inkml:trace contextRef="#ctx0" brushRef="#br0" timeOffset="-194126.91">19820 7895 765 0,'0'0'279'0,"0"0"-13"16,16-5-36 0,-16 5-20-16,13-4-28 0,-13 4 5 0,14-4-28 0,-14 4-3 15,15-4-62-15,-6 3-6 0,-9 1-42 16,17-5-18-16,-17 5-46 0,17-3-8 0,-17 3-63 16,17-3-32-16,-9 1-2 15,-8 2 8-15,17-3-31 0,-17 3-48 0,14-1-390 0,-14 1 59 16,19 0 16-16</inkml:trace>
  <inkml:trace contextRef="#ctx0" brushRef="#br0" timeOffset="-193876.55">19877 8088 721 0,'0'0'259'0,"0"0"-21"16,0 0-13-16,0 0-20 0,0 0-3 0,0 0-12 0,0 0-16 15,16 9-16 1,-16-9-19-16,14-1-24 0,-14 1 36 0,17-2-46 0,-17 2-26 16,25-4-38-16,-15 2-46 0,3-3-110 15,-1 3-70-15,1 2-140 0,-2-5-338 0,2 3 49 16,0-2 117-16,-2-1 3 0</inkml:trace>
  <inkml:trace contextRef="#ctx0" brushRef="#br0" timeOffset="-192866.08">19434 6635 222 0,'0'0'105'0,"0"0"28"0,0 0-28 0,0 0 13 16,0 0-11-16,-2 10 6 0,2-10-5 0,0 0-6 0,0 0 5 15,0 0-7-15,18 17-8 16,-11-11-12-16,-1 2 4 0,4 0 8 0,1 1-28 16,0 3 0-16,6 1-10 0,-3 2-3 15,5 0-15-15,0 2 15 0,3 2-15 0,0-1-10 0,2 2 5 16,0 2 20-16,-1-1-26 16,1 0 21-16,9 5-33 0,-1 3 3 0,-4-6-24 15,6 3 33-15,0 0-27 0,-5-3 4 0,6 3-19 0,-2 2 27 16,0-3-8-16,-6-2-14 15,-1-3 6-15,-1-1 9 0,0 3-3 0,2-4-28 0,-1 3 10 16,8 4 23-16,-5-3-23 16,-2-3 5-16,-4 1-12 0,2-1 25 0,1 0-26 15,-2 2-2-15,1-3 0 0,-4 2 7 16,2-1-9-16,-2-2 4 0,1 0 34 0,-1 1-16 0,-3-3-15 16,-1 0 15-16,0-1 8 15,-3 0-33-15,1-2 23 0,-2-1 7 0,-1-1-7 16,0 0-5-16,0-1-24 0,0 0 32 0,-2-2-22 0,-1 1 4 15,-1-2 17-15,2 2 16 16,-3-4-18-16,2 3 7 0,0-2-10 0,-1 1 39 0,-1-1-44 16,1 2 3-16,-1-2 4 15,-7-5 14-15,12 7-3 0,-7-3 8 0,-5-4-24 16,11 7 16-16,-11-7 41 0,9 7-43 16,-9-7-19-16,7 3 21 0,-7-3 0 0,0 0-2 0,12 6 35 15,-12-6-43-15,0 0 15 0,8 4 10 0,-8-4-23 16,0 0 13-16,0 0-15 15,9 5 18-15,-9-5-18 0,0 0 20 0,0 0-18 0,0 0 11 16,0 0-8-16,0 0 17 16,0 0-27-16,0 0 25 0,0 0-5 15,0 0-12-15,0 0 14 0,0 0 4 0,0 0 2 16,0 0 27-16,0 0-47 0,0 0 14 0,0 0-9 16,0 0 22-16,0 0-55 0,0 0 9 15,0 0-20-15,0 0 13 0,0 0-42 0,0 0-22 0,0 0 5 16,0 0-26-16,0 0-12 0,0 0-375 0,0 0 24 15</inkml:trace>
  <inkml:trace contextRef="#ctx0" brushRef="#br0" timeOffset="-190946.6">21245 7849 601 0,'0'0'195'0,"0"0"-3"16,0 12-21-16,0-12-2 16,0 0-21-16,0 0-2 0,5 17-2 0,-5-17 9 15,4 7-32-15,-4-7 1 0,7 8-1 0,-7-8 4 0,9 6-17 16,-9-6 9-16,11 3-27 15,-11-3 23-15,12 1-26 0,-12-1 23 0,13 0-36 0,-13 0-15 16,0 0-18-16,18-5 15 16,-18 5-51-16,6-5 5 0,-6 5-25 0,7-8-3 0,-7 8-56 15,6-8 30-15,-6 8 6 16,2-11-26-16,-2 11-5 0,0 0 18 0,-5-16 2 0,5 16 11 16,-7-9-24-16,7 9 24 15,-9-9 5-15,9 9 20 0,-12-7-28 0,12 7 15 16,-11-5 3-16,11 5 16 0,-13-3-16 0,13 3 30 0,-14-2-17 15,14 2 20-15,0 0-2 0,0 0 10 16,-23 5-3-16,23-5 18 0,-8 6-10 0,8-6 8 16,-7 10-26-16,7-10 34 15,-4 14-3-15,4-7-3 0,0-7-5 0,0 17 13 0,2-7-10 16,0 1 12-16,0 1-10 16,5-2-2-16,-4 0 15 0,3 0-13 0,2 2-4 0,2-1 9 15,-3 0-2-15,4-2-8 0,1 0-33 0,-2-3 18 0,2 2-18 16,1-3-49-1,-1-2-49-15,1 0-55 0,-1-2-47 0,1 1-15 0,-13-2-18 16,23-7 30-16,-11 6-360 0,-4-2 43 16,3-3 78-16,0 1-1 0</inkml:trace>
  <inkml:trace contextRef="#ctx0" brushRef="#br0" timeOffset="-190536.37">21567 7807 788 0,'0'0'258'0,"0"0"-4"15,0 0-47-15,0 0 0 16,0 0-15-16,0 0-17 0,0 0 11 0,0 0-35 0,0 0-15 16,0 0-5-16,19 28-14 0,-12-21-22 15,-2 1 0-15,0-1-3 0,1 2 3 0,-1-3-13 16,1 4-11-16,2-3-25 16,-2-1-10-16,0 1-8 0,1-1-7 0,-7-6-29 0,14 11-25 15,-7-7-13-15,-1 0-29 0,-6-4-1 0,11 5-6 16,-11-5-8-16,12 1-35 15,-12-1 4-15,0 0 19 0,0 0 20 0,16-6 8 0,-16 6 13 16,0 0-3-16,6-10 30 16,-6 10 19-16,0 0 43 0,1-11-7 0,-1 11 22 0,0 0-10 15,0 0 8-15,0 0-2 16,-14-12 4-16,14 12 6 0,0 0-21 0,-16 0 15 0,16 0 19 16,0 0-1-16,-24 10-2 15,17-5 23-15,-3 1-26 0,-1 3 3 0,-3 1 16 16,3-1-17-16,-1 1 9 0,0 3-6 0,0-1-22 0,2-1-3 15,0 0 15-15,-1 0-8 0,3 1-12 16,0-1-5-16,-1 0-3 0,3-4-51 0,0 1-26 16,6-8-46-16,-8 13-18 15,8-13-46-15,0 8-38 0,0-8-13 0,0 0-20 0,0 0-229 16,0 0-112 0,18 2 3-16,-18-2 43 0</inkml:trace>
  <inkml:trace contextRef="#ctx0" brushRef="#br0" timeOffset="-190016.28">21764 7889 903 0,'0'0'241'0,"0"0"-11"16,18 13-7-16,-18-13-26 0,5 15-18 0,-3-5-18 0,-2 2-12 16,0 0 12-16,2 2-48 15,-2 1-1-15,0 3-12 0,0-2 10 0,0 2-13 0,0 0-15 16,0-1-5-16,-2 1-8 0,4-2-38 0,-4 2 25 0,2-2 6 15,0-1-14 1,0-1-2-16,0-2-7 0,-4 2-8 0,4-3 4 0,-1 1-12 16,-1-1-2-16,2-11 12 0,0 15-20 15,0-15 2-15,-2 11-7 0,2-11-5 0,0 0 4 16,-7 9 1-16,7-9-6 16,0 0 6-16,0 0 0 0,0 0-29 0,0 0 14 0,-9-29-9 15,7 19 1-15,-2-4 15 0,3-2-13 0,1-3 3 16,1-2-3-16,-2-5 8 0,2-3-15 15,3-2 2-15,-2 2 7 0,2-2-9 0,1 5 28 0,4-6 2 16,-4 7-18 0,1 2 11-16,3 0-11 0,-2 1 0 0,4 1 19 0,2 3-4 15,-3 2 3-15,1 2 8 0,-2 3-20 16,2 2 22-16,1 3 3 0,-4 2-38 0,-8 4 10 16,18-1 0-16,-18 1 15 0,16 6-2 0,-9-1 4 0,0 2-14 15,-3 1 22-15,0 1-4 16,-2 1-9-16,1 0-12 0,-3-10 13 0,0 19-8 15,-2-6-5-15,0-3 25 0,-1 1-9 16,-1-1-6-16,-2 2 20 0,0-2-20 0,2 1 16 0,-3-3-16 16,1 1 0-1,-1 1 0-15,-1-5-5 0,2 1-15 0,6-6 0 0,-13 8-44 16,13-8-39-16,-14 6-53 0,14-6-18 16,0 0-74-16,-17-5-43 0,17 5-365 0,-7-8 19 15,7 8 46-15,-7-11 48 0</inkml:trace>
  <inkml:trace contextRef="#ctx0" brushRef="#br0" timeOffset="-189645.9">22007 7591 844 0,'0'0'272'15,"0"0"-11"-15,0 0-16 0,0 0-25 16,17 10-30-16,-17-10-13 0,8 9-14 0,-8-9-19 0,4 12-14 15,-4-12 6-15,6 12-18 16,-3-6-3-16,-3-6-28 0,8 12-10 0,-8-12-1 16,6 9-14-16,-6-9 4 0,9 8-20 15,-3-4-10-15,-6-4 10 0,11 4-20 0,-11-4 30 16,14 0-38-16,-14 0 5 16,0 0-10-16,25-4 0 0,-25 4-13 0,13-9 25 0,-4 5-9 15,0-2-1-15,0-1-23 0,-3 2 19 0,-6 5 4 16,14-11-7-16,-9 8 2 0,-5 3-5 15,13-8 0-15,-13 8-7 0,9-5 9 0,-9 5 16 0,0 0-5 16,16 1-15-16,-16-1 15 16,13 8-28-16,-6-3-3 0,-7-5-21 15,13 11-22-15,-6-5-28 0,2 2-49 0,0-1-85 16,-4 1-51-16,3 0-455 0,2-2 156 0,-3-3-49 16,3 3 61-16,-3-3 70 0</inkml:trace>
  <inkml:trace contextRef="#ctx0" brushRef="#br0" timeOffset="-187346.36">18291 8734 696 0,'-4'-10'263'0,"4"10"-7"0,0 0-25 15,0 0-16-15,0 0-31 16,0 0-2-16,0 0-18 0,0 0 5 0,0 0-44 15,0 0-10-15,0 0 8 0,0 0-18 0,-15 21 0 0,15-21 2 16,-5 16-14-16,1-5-12 0,0-1-6 16,1 2 7-16,-3 3-11 0,0 1-4 0,1 1-16 15,0 0 5-15,-3 3-15 16,1 2 8-16,0 1-3 0,-1-2 0 0,-1 2-25 0,2-1 9 16,-2 1-25-16,1-1-17 0,1 0-24 15,-2-1-3-15,2 0-58 0,-1 0-31 0,1-1-143 16,0 0 12-16,-1-1-22 0,2-1-387 0,1-4 61 0,1 3 36 15,0-2 52-15</inkml:trace>
  <inkml:trace contextRef="#ctx0" brushRef="#br0" timeOffset="-186666.45">18142 9489 532 0,'0'11'166'15,"0"-11"21"-15,0 0-20 16,-5 19-11-16,5-19-13 0,-1 16 5 0,-2-6-14 0,3 1-14 16,-3 0-20-16,1 1 0 15,0 1-3-15,0-1-8 0,-1 1-14 0,0 1 7 16,2-2-11-16,-3 2-12 0,3-2-13 16,-2 0-5-16,1-1 0 0,0 0 10 0,0-1-7 0,2-10-6 15,-3 16 8-15,3-16 5 0,-1 14-33 0,1-14 23 16,-3 11-7-16,3-11 30 15,0 0-26-15,0 11 26 0,0-11-8 16,0 0 8-16,0 0-30 0,0 0 14 0,0 0-20 16,0 0 3-16,0 0-8 0,0 0 13 0,0 0-8 0,7-37-15 15,-3 27 12-15,0 0-14 16,-2-3-1-16,3 1 8 0,0-3 2 0,0 3 14 16,0-4-37-16,2 1 1 0,0 1-11 15,0 1 15-15,0-1-15 0,0 0 13 0,0 2 0 0,1 1 16 16,-2 0-19-16,3 0-12 0,-3 1 7 0,0 4 3 15,0-2-10-15,0 2 15 16,-6 6 15-16,10-9-23 0,-10 9-7 0,9-4 33 0,-9 4-28 16,0 0 0-16,0 0-11 15,0 0 16-15,25 11-5 0,-20-6 10 0,-1 3 2 0,-4-8-4 16,10 14-6-16,-5-3 3 16,1-2-5-16,-1 2 20 0,-1 1 5 0,0-1-10 15,1 0-23-15,-1 3 41 0,0-2-28 0,1 2 0 0,0-3 8 16,-1 3-3-16,-1-1 5 0,1-2-18 15,-2 1 23-15,2 0-17 0,-1-1-19 0,1-1-2 16,-2 0-21-16,2-1-10 16,-4-9-33-16,4 15-8 0,-4-15-74 0,4 11-12 0,-4-11-17 15,2 10-71-15,-2-10-327 16,0 0 45-16,2 10 55 0,-2-10 68 0</inkml:trace>
  <inkml:trace contextRef="#ctx0" brushRef="#br0" timeOffset="-186446.77">18182 9749 701 0,'0'0'235'0,"0"0"1"0,0 0-34 0,0 0 3 15,0 0-26-15,0 0-5 0,0 0-2 0,0 0-27 0,0 0-24 16,0 0 2-1,0 0-13-15,35-21-21 0,-22 17-50 0,3-1-21 0,-1-1-67 16,4 0-64-16,-2 0-99 0,0 2-8 16,5-4-402-16,0 2 46 0,2-1 51 0</inkml:trace>
  <inkml:trace contextRef="#ctx0" brushRef="#br0" timeOffset="-185046.2">18568 8273 619 0,'0'0'264'0,"0"0"-31"15,0 0-26-15,-1-15-7 0,1 15 12 0,0 0-12 16,0 0-11-16,0 0-43 0,-5-14 15 15,5 14 0-15,0 0-35 0,-2-10-1 0,2 10-4 0,0 0-6 16,-6-12-18-16,6 12 5 16,-6-8-12-16,6 8-11 0,-6-9 3 0,6 9-13 15,-6-10-7-15,6 10-8 0,-6-9 17 16,6 9-30-16,-7-10-2 0,7 10-6 0,-7-8 3 16,7 8 0-16,-9-7-11 15,9 7-9-15,-8-5-1 0,8 5 8 0,0 0-3 0,-12-7-14 16,12 7 11-16,-11-3-1 0,11 3 2 0,0 0-16 15,0 0 3-15,-18 2 6 0,18-2-9 16,0 0 1-16,-14 5 7 0,14-5 0 0,-12 7 3 0,12-7 5 16,-12 8-18-1,6-2 0-15,0 2 0 0,-1-1 28 0,1 0-38 0,0 2 7 16,0 0 6-16,0-1-26 0,1 3 25 16,-1-2 4-16,2 2-6 0,0-1-3 0,-1 0-10 15,2 1 34-15,2-2-32 16,-2 2-7-16,3-11-2 0,-1 18 10 0,1-18-6 0,3 16 4 15,-2-9-14-15,-1-7 31 0,1 14-20 0,-1-14 2 16,5 10 36-16,-5-10-3 0,8 7 9 16,-8-7-6-16,9 6-8 0,-9-6 3 0,0 0 10 0,12 1 21 15,-12-1-26 1,0 0-13-16,19-7 10 0,-19 7-14 0,13-9 9 0,-5 1 5 16,-3 0-7-16,1 0 10 0,0-2-18 15,0-1-2-15,-1-1 2 0,2 0-18 0,0-1 3 16,-1-2-13-16,0 2 5 0,2-4-2 0,-4 2 4 0,2 0-9 15,-2-3 17-15,1 2-25 16,-1 0 5-16,0 0 7 0,0 0-2 0,-1-2-5 16,0 2 5-16,-2-1-13 0,1 2 3 15,0 1-1-15,-2 1 27 0,2-1-14 0,-2 2 11 16,1-1 0-16,-1 2 28 16,0 11-26-16,-1-19 8 0,1 19 13 0,0-16-5 0,0 16-16 15,1-14-8-15,-1 14 22 0,-3-12 12 0,3 12-31 16,0 0 13-16,-1-14-16 0,1 14 14 15,0 0-16-15,0 0 26 0,-3-11-11 0,3 11 8 0,0 0-10 16,0 0 8 0,0 0-3-16,0 0 5 0,0 0 2 0,0 0-7 0,0 0 0 15,-7 28 11-15,6-16-19 0,-2-1 21 16,2 3-21-16,1 0 5 0,0 1 9 0,0 0-4 16,1 1 6-16,-1 2-8 15,3 0-3-15,-2 1 14 0,0-1-22 0,1 4 11 0,-1-2-13 16,1-1 19-16,1 0 4 0,-1 0-10 0,1 0 8 15,2-1-32-15,-2-2 7 0,1 0-22 16,3 1-2-16,-2-4-25 0,2 0-70 0,-1 0-53 0,0-3-62 16,1-1-33-1,-2-1-420-15,4 0 46 0,-3-3 51 0,2 1 75 0</inkml:trace>
  <inkml:trace contextRef="#ctx0" brushRef="#br0" timeOffset="-184376.59">18251 8156 711 0,'0'0'236'0,"0"0"12"0,-2-12-31 16,2 12-4-16,0 0-19 0,0 0 4 16,0 0-4-16,0 0-17 0,0 0-13 0,0 0-8 15,0 0-41-15,0 0 3 0,-3-10-19 0,3 10-1 0,0 0-9 16,0 0 1-16,0 0-39 15,0 0 10-15,0 0-7 0,0 0 10 0,0 0-25 16,-11 27 2-16,11-27 2 0,-5 14 1 16,5-14-14-16,-4 16-2 0,3-4-10 0,-2-2 18 0,0 1-18 15,1 1-5 1,0 1-18-16,0-2-16 0,1 2-50 0,-1-1-60 0,2 1-35 16,-1-3-52-16,1-10-7 0,-3 22-44 15,6-12-427-15,-3-10 61 0,1 16 100 0,-1-16 26 16</inkml:trace>
  <inkml:trace contextRef="#ctx0" brushRef="#br0" timeOffset="-181846.15">21587 8322 555 0,'6'-8'228'0,"-6"8"12"0,0 0-22 15,0 0 2-15,0 0-7 16,0 0-37-16,0 0 3 0,3-8-43 0,-3 8 0 0,0 0-19 15,0 0-17-15,0 0-8 16,0 0 1-16,0 0-14 0,0 0 5 0,0 0-17 0,0 0-13 16,0 0 7-16,0 0-15 15,0 0 10-15,0 0-15 0,0 0-2 0,0 0-1 16,-32 20-10-16,27-13 16 0,-3-1-19 16,1 3 9-16,-5 0-9 0,2 1-2 0,-3 1-10 15,-2 3 3-15,2-3-6 0,-5 4 5 16,-2 0-15-16,-1 5 5 0,1-2-10 0,-4 1-18 15,3 0-10-15,-3 0 20 0,1 3-18 0,2-2-22 0,-2 0 24 16,2 0 4-16,3 1-19 16,1-7 11-16,0 4 2 0,2-3 6 0,-1 0-14 0,2 1 11 15,-1-3 10-15,4-1 8 16,0-1-8-16,2 0 21 0,-3 0-14 0,3-3-7 16,3 1 3-16,-3-1-3 0,4-1 11 15,-2 0-11-15,7-7-3 0,-7 9 8 0,7-9-10 0,-9 10 16 16,9-10-4-16,-6 8-12 0,6-8-2 0,-4 7 12 15,4-7-5-15,0 0 0 16,-5 8 10-16,5-8-2 0,0 0 10 0,0 0-7 16,0 0-1-16,0 0-2 0,0 0 4 15,0 0 4-15,-5 9-8 0,5-9 17 0,0 0-12 0,0 0-15 16,0 0-1-16,0 0 11 16,0 0-21-16,0 0 8 0,0 0 0 0,0 0 21 15,0 0-26-15,0 0 20 0,0 0-10 0,0 0 3 0,0 0-6 16,0 0-2-16,0 0-5 15,0 0 20-15,0 0-2 0,0 0 7 0,0 0-12 16,0 0-13-16,0 0 18 0,0 0-3 16,0 0 18-16,0 0-5 0,0 0-3 0,0 0 24 15,0 0-8-15,0 0 2 0,0 0-2 16,0 0 12-16,0 0 1 0,0 0 2 0,0 0-2 0,0 0-6 16,0 0-7-16,0 0 20 15,0 0-38-15,0 0 31 0,0 0 2 0,0 0 3 16,0 0-16-16,0 0 8 0,0 0-10 0,0 0 15 0,0 0 16 15,0 0-1-15,0 0-17 16,0 0 7-16,0 0 5 0,0 0 8 0,0 0-17 0,0 0 12 16,0 0-8-16,0 0 0 15,0 0 6-15,0 0-6 0,0 0-8 0,0 0 14 16,0 0-16-16,0 0-3 0,0 0-2 16,0 0-18-16,0 0-7 0,0 0 27 0,0 0 0 15,0 0-2-15,0 0 0 0,0 0-18 0,0 0-2 0,0 0 20 16,0 0-31-16,0 0 3 15,0 0-8-15,0 0 0 0,0 0 0 0,0 0-49 16,0 0 3-16,0 0 3 0,0 0-3 16,0 0-8-16,0 0-10 0,0 0 18 0,0 0 16 0,0 0-1 15,0 0 13 1,0 12-15-16,0-12 0 0,0 0-5 0,-8 9 4 0,8-9 1 16,0 0-3-16,-8 7-20 0,8-7-21 15,0 0 21-15,-7 10 8 0,7-10-16 0,-6 5-5 16,6-5-18-16,0 0-5 0,-7 9-39 0,7-9 26 0,0 0-74 15,0 0-192-15,-7 6-92 16</inkml:trace>
  <inkml:trace contextRef="#ctx0" brushRef="#br0" timeOffset="-180846.14">20778 9222 478 0,'-9'7'187'15,"9"-7"-18"-15,-4 6 2 0,4-6 19 16,0 0-26-16,0 0-8 16,-7 10 3-16,7-10 15 0,0 0-8 0,0 0-2 15,0 0-8-15,0 0 5 0,0 0-17 0,0 0-24 0,0 0-13 16,0 0-2-16,0 0 3 0,0 0-6 0,0 0-40 15,0 0 25-15,0 0-39 0,0 0-4 16,0 0-29-16,0 0 3 0,28-17-10 16,-28 17-31-16,0 0-5 0,1-14 7 15,-1 14-7-15,0-10-5 0,0 10 4 0,0 0-14 0,0 0 10 16,-5-18-6-16,5 18 6 0,-8-5 20 16,8 5-12-16,0 0 27 15,-16-6-22-15,16 6 17 0,0 0-20 0,-16 0 41 0,16 0-26 0,0 0 21 0,-18 4 5 16,18-4-5-16,-11 6-23 15,5-1 40-15,6-5-7 0,-11 10-2 0,6-2 17 16,5-8-7-16,-7 16-11 0,4-7 21 16,3-9-25-16,-3 15 32 0,3-6 11 0,0-9-10 0,0 18-13 15,2-8 10 1,1 0-3-16,0-1-4 0,2 0-6 0,0 0-7 0,3-2 2 16,-1 2 15-16,1-3 3 0,2-1-28 15,3 0-25-15,-2-1-29 0,1-1-46 0,1 0-64 16,3-2-72-16,-3-1 21 0,-2 2-33 0,5-4-159 0,-3 0-274 15,-1-2 33-15,1 2 59 16,-2-4 67-16</inkml:trace>
  <inkml:trace contextRef="#ctx0" brushRef="#br0" timeOffset="-180346.26">20985 9232 760 0,'0'0'225'0,"0"0"-5"15,0 0-7-15,0 0-19 0,0 0-17 0,0 0-6 0,0 0-20 16,0 0 0-16,0 0-2 16,0 0-8-16,0 0-14 0,13 26-22 0,-7-19-12 15,0 1-1-15,0 0-13 0,1 0-10 16,-1 2 5-16,2-2 8 0,-2 2-43 0,1-2-6 16,-1 0-36-16,1-1-20 15,0 2-20-15,0-1-47 0,-1-2-7 0,-1 0-21 0,-5-6-17 16,14 9 9-16,-14-9-7 0,9 5 13 0,-9-5-8 15,8 2-5-15,-8-2 20 0,0 0-25 16,0 0 61-16,0 0-25 0,19-10 45 0,-19 10 39 0,4-7 3 16,-4 7 38-16,2-12 28 15,-2 12 11-15,1-14 7 0,-1 14 28 0,0-14-2 16,0 14 46-16,-1-13-29 0,1 13 9 16,0 0-6-16,-2-16 0 0,2 16-18 0,-6-7 8 15,6 7-31-15,0 0 1 16,0 0-1-16,-12-6-15 0,12 6 12 0,0 0-19 0,0 0-9 15,-20 13 39-15,10-5-31 0,4 0-7 0,-3 2 20 16,-4 1-13-16,4 4 8 0,-2 2-21 16,-2 0 6-16,3-1-6 0,-1 3 13 0,-1 0-20 0,1-1-13 15,-1 0 41-15,2 0-23 16,1 0-18-16,0 0-21 0,1-4 0 0,3 0-38 16,0-2-5-16,3-2-36 0,-1 0-17 15,1-1-19-15,2-9 26 0,-4 12-21 0,4-12-40 16,0 0-16-16,7 12-26 0,-7-12-28 0,0 0-76 0,0 0-323 15,23-5 10-15,-23 5 67 16,18-13 48-16</inkml:trace>
  <inkml:trace contextRef="#ctx0" brushRef="#br0" timeOffset="-179856.11">21193 9403 744 0,'0'0'238'0,"0"0"-7"0,0 0-11 0,0 0-26 0,0 0-7 16,0 0 13-16,14 20-31 15,-14-11-23-15,0-9-18 0,3 19-5 0,-3-7 2 0,0 1-7 16,0 0-18-16,-1-1-11 16,2 4-12-16,-1-2-3 0,0 0-10 0,0 0 10 15,0 0-2-15,-1-1-3 0,1 0-10 16,-2 1-5-16,2-3 2 0,0-11-17 0,-2 19 17 0,2-12 3 16,0-7 2-16,-2 15-2 15,2-15 13-15,-2 13-26 0,2-13-8 0,0 0-4 16,-4 10 6-16,4-10-16 0,0 0 1 15,0 0-12-15,0 0 15 0,0 0-7 0,0 0 4 16,0 0-22-16,-12-28 27 0,10 17-17 0,2 11-5 0,-1-25 5 16,1 10-24-16,0-2-19 15,1-2 12-15,1 0 10 0,0-4 13 0,4 1-25 16,-2 1-6-16,2-2-7 0,1 3 18 16,1 1-1-16,1 1 1 0,-2 2 15 0,2 2 18 0,-2 0-31 15,2 4-2 1,-2 0 4-16,2 2 4 0,-1 4-4 0,-1-2 9 0,-7 6-29 15,15-3 29-15,-15 3-21 0,0 0 25 0,19 6-7 0,-19-6 2 16,11 10 24-16,-9-1-26 16,1 0 5-16,-2 1-3 0,-1-10 8 0,2 18-5 0,-4-6 11 15,0-1 4-15,0 0-10 16,-2 1 3-16,0-3 2 0,-1 0 3 0,1 2-26 16,-2-2 18-16,2 0-43 0,-3-1-3 15,1 0-21-15,6-8-40 0,-9 12-49 0,2-9-31 0,7-3-53 16,0 0-60-16,-9 8-398 0,9-8 19 0,0 0 65 15,0 0 82-15</inkml:trace>
  <inkml:trace contextRef="#ctx0" brushRef="#br0" timeOffset="-179516.22">21396 9229 867 0,'0'0'277'0,"0"0"-34"0,23 14-13 0,-23-14-30 16,4 10 17-16,2-5-42 16,-6-5-30-16,3 10-11 0,-3-10-4 0,6 8-22 0,-6-8 20 15,6 9-36-15,-6-9 5 16,6 7-7-16,-6-7-1 0,9 5-2 0,-9-5-18 0,0 0 6 16,16 2-6-16,-16-2 13 15,0 0-8-15,0 0-20 0,24-7-14 16,-15 1-4-16,-2 2-8 0,-7 4 24 0,13-10-29 15,-5 5-16-15,0-1 37 0,-8 6-26 0,11-7-8 16,-11 7 5-16,12-5-9 0,-12 5-1 0,9-2-5 0,-9 2-5 16,0 0 10-16,0 0-31 15,17 6 6-15,-17-6-9 0,10 6-32 0,-10-6 2 16,8 10-30-16,-3-5-60 0,-5-5-35 16,12 12-24-16,-8-8-68 0,4 4-405 0,-8-8 28 0,11 9 65 15,1-6 63-15</inkml:trace>
  <inkml:trace contextRef="#ctx0" brushRef="#br0" timeOffset="-178846.9">21843 8374 432 0,'-14'15'190'0,"14"-15"-16"0,0 0-5 16,0 19 2-16,0-19-20 0,2 15-10 0,-2-15 12 15,2 18-9-15,0-8-19 0,1 2-2 0,2-2-21 0,-5 2 11 16,4 2-18-16,-1 1 5 15,3-1 12-15,1 2-38 0,-3 0-12 0,3 2 7 16,0 2-10-16,2 0 15 0,0 2-23 16,-2 1-2-16,2-1-8 0,-3 1-13 0,3-3 23 15,0 2-20-15,-2-2 0 16,0 0 10-16,1 0-29 0,-2-1 4 0,2-1 9 16,-3-2-9-16,1 0-6 0,-2 0-2 0,2-1-26 0,-2 0-8 15,3 2-35-15,-5-2-39 0,4 0-20 16,-3-2-52-16,0 0-53 0,0-1 17 0,0 1-183 0,0-2-226 15,-1-1 33-15,0 0 60 16</inkml:trace>
  <inkml:trace contextRef="#ctx0" brushRef="#br0" timeOffset="-177666.72">22040 9364 565 0,'0'0'254'16,"0"0"-29"-16,0 0 5 0,0 0-17 0,-8 4-19 15,8-4-30-15,0 0 2 16,0 0-25-16,0 0-8 0,0 0-12 0,0 0-1 16,0 0-20-16,0 0-3 0,0 0 5 15,0 0-4-15,0 0-37 0,0 0 36 0,0 0-45 0,0 0-9 16,0 0-10-16,0 0 31 0,0 0-18 0,0 0 3 0,0 0-21 15,0 0 13 1,0 0-10-16,0 0 2 0,0 0-17 0,0 0 4 0,0 0 18 16,0 0-22-16,0 0 7 0,0 0-8 15,0 0 0-15,0 0 1 0,0 0 15 0,0 0-8 16,0 0-23-16,0 0-3 16,0 0 3-16,0 0 15 0,0 0-9 0,0 0 1 0,0 0-4 15,0 0-8-15,0 0 0 0,0 0 15 0,0 0-10 16,0 0 7-16,0 0-9 0,0 0-1 15,0 0 11-15,0 0-11 0,0 0 9 0,0 0 14 0,0 0-25 16,0 0 15 0,0 0-2-16,0 0 7 0,0 0 3 0,0 0-23 0,0 0 15 15,0 0-17-15,0 0 7 0,0 0-3 16,0 0-5-16,0 0 19 0,0 0-14 0,0 0-2 16,0 0-3-16,0 0 21 15,0 0-16-15,0 0 3 0,0 0-5 0,0 0 23 0,0 0-20 16,0 0 2-16,0 0-3 0,0 0 13 0,0 0-25 15,0 0 7-15,0 0-4 0,0 0 1 16,0 0 14-16,0 0 2 0,0 0-10 0,0 0 10 0,0 0-13 16,0 0 11-16,0 0 7 15,0 0-12-15,0 0 2 0,0 0-3 0,0 0-2 16,0 0 13-16,0 0-8 0,0 0 10 16,0 0 3-16,0 0-16 0,0 0 11 0,0 0-8 15,0 0-5-15,0 0 10 0,0 0-3 0,0 0 1 0,0 0-1 16,0 0 1-16,0 0-8 15,0 0 7-15,0 0-4 0,0 0 20 0,0 0-31 16,0 0 13-16,0 0 0 0,0 0-8 16,0 0 3-16,0 0 15 0,0 0-7 0,0 0 2 0,0 0-8 15,0 0-2-15,0 0 0 16,0 0 5-16,0 0-7 0,0 0 9 0,0 0 1 16,0 0-8-16,0 0 10 0,0 0-5 15,0 0-13-15,0 0-2 0,0 0 2 0,0 0 28 16,0 0-35-16,0 0 20 0,0 0-8 0,0 0-2 0,0 0-1 15,0 0-1-15,0 0-4 16,0 0 11-16,0 0-8 0,0 0 36 0,0 0-15 16,0 0-10-16,0 0-9 0,0 0 39 15,0 0-22-15,0 0-9 0,0 0-7 0,0 0 7 0,36-3-22 16,-36 3 25-16,0 0 5 16,17 0 2-16,-17 0-27 0,14-1 10 0,-14 1-16 15,14 0 18-15,-14 0-12 0,17 0-8 0,-17 0 2 0,18-1 3 16,-18 1-28-16,18 1 5 0,-18-1 10 15,18-1-13-15,-18 1-12 0,18 0-34 0,-18 0 26 16,18 0-51-16,-18 0 10 16,16-2-21-16,-16 2-35 0,18-1-11 0,-18 1-25 0,13 0-3 15,-13 0 59-15,14-1-43 16,-14 1 69-16,11-2-267 0,-11 2-120 0,0 0 39 0</inkml:trace>
  <inkml:trace contextRef="#ctx0" brushRef="#br0" timeOffset="-177346.75">22240 9189 739 0,'0'0'231'0,"-9"-6"-24"16,9 6-5-16,0 0-25 15,0 0-21-15,0 0-13 0,-11-4 8 0,11 4-10 0,0 0-5 16,0 0-11-16,0 0 6 0,0 0-3 16,-12 19-21-16,12-11-12 0,0-8-8 0,-6 17 0 15,4-6 3-15,0 2-34 16,-1 1 23-16,1 3-25 0,-2-1 7 0,0 1 16 16,-1 3-36-16,0 0 5 0,-2 2-18 0,3 0-28 0,-5 1-18 15,2-2-48-15,0 0-36 0,-1 1-65 16,1-4-30-16,0 1-56 0,-2 1-380 0,2-1-27 15,1-5 76-15,4-1 65 16</inkml:trace>
  <inkml:trace contextRef="#ctx0" brushRef="#br0" timeOffset="-176116.15">21843 8192 409 0,'0'0'138'0,"0"0"8"0,0 0-31 0,0 0 24 15,0 0-32-15,20 25 19 16,-10-20-22-16,2 5-6 0,-1-2-14 0,8 3-2 0,-2 1-13 16,8 3 21-16,0 2-36 15,2 2 17-15,9 3-4 0,4 2-8 0,-1-1-47 0,1 1 11 16,-2-2 8-16,3 2-18 16,-1-1-13-16,-2-1 0 0,2 0-3 0,1 2 6 0,-3-1-13 15,-2-1-6-15,-3-4 1 0,-8-1-16 0,3-1 6 16,-4 2-16-16,3-2-16 0,-7 2 29 15,3-2-8-15,-1 1 3 0,-6-2 10 0,0 1 8 16,-1-2-18-16,-1 2 35 16,-1-1-25-16,1 1 20 0,-3-4-17 0,-2 1-8 0,3 1 10 15,-2-2 18-15,-1 1-13 0,-2-2 3 16,4 0 5-16,-4 0 15 0,2-1-30 0,-5-2 14 16,6 0 4-16,-6 1-6 15,3-2-25-15,-1 0-31 0,-1-1-38 0,-5-6-21 0,12 9 36 16,-8-4-441-16,-4-5 37 0</inkml:trace>
  <inkml:trace contextRef="#ctx0" brushRef="#br0" timeOffset="-175626.5">22995 9309 511 0,'0'0'177'0,"0"0"-3"0,15 1 5 15,-15-1-35-15,14 0-24 0,-14 0 10 16,0 0 1-16,19-2-11 0,-19 2-20 0,15-2 0 0,-15 2-8 15,13-7-43-15,-13 7-1 16,12-5-30-16,-12 5 10 0,9-6-10 0,-9 6 0 16,8-7-25-16,-8 7 17 0,5-9 8 15,-5 9-13-15,1-11-23 0,-1 11 8 0,0 0 2 16,0 0 6-16,-8-18-1 16,8 18-12-16,-7-9 33 0,7 9 2 0,-9-9-5 0,9 9-2 15,-8-6 0-15,8 6 10 0,-12-5 0 0,12 5 0 16,0 0-8-16,-13-4 1 0,13 4 17 15,0 0-2-15,0 0-6 0,0 0 6 0,0 0 31 0,-23 9-27 16,23-9 17 0,-6 9-1-16,6-9-5 0,-2 8-10 0,2-8 15 0,-1 12-13 15,1-12 3-15,0 0-13 0,5 20 16 16,-1-14-13-16,3 2 2 0,-1-2-18 0,2-1-66 16,1 1-51-16,2 1-70 15,0-6-74-15,0 1-386 0,2 0 15 0,1 1 70 0,-1-3 50 16</inkml:trace>
  <inkml:trace contextRef="#ctx0" brushRef="#br0" timeOffset="-175396.28">23382 9114 593 0,'0'0'241'0,"0"0"0"0,0 0-21 16,0 0-18-16,0 0-18 0,0 0-7 0,0 0-13 15,0 0-18-15,0 0-13 0,2 31 5 0,-2-31 0 16,4 13-25-16,-4-4-13 0,0-9 5 16,7 15-16-16,-3-7-2 0,2 1-41 0,-1-1 11 0,2-1-14 15,0-1-40 1,1 2-60-16,-1-1-37 0,1-2-40 0,-8-5-34 0,15 7-27 16,-15-7-99-16,12 2-190 0,-12-2-97 15,15 1 92-15,-15-1-3 0</inkml:trace>
  <inkml:trace contextRef="#ctx0" brushRef="#br0" timeOffset="-175166.19">23536 9132 665 0,'0'0'238'0,"0"0"-5"16,0 0-18-16,0 0 8 16,-31 16-13-16,24-10-29 0,-2 3 6 0,-2 1-15 0,1 1-19 15,-1 5 3-15,-2 1-28 0,-2 0 6 0,-1 3-1 16,-2 4-34-16,1 1-12 0,-7 8-5 15,0 1 18-15,3-5-31 0,2-4-15 0,-6 9-10 0,2-7 7 16,5-3-26-16,-2 0-35 16,4-3-44-16,1 1-25 0,1-3-44 0,2-3-38 15,4-1-39-15,0-3-22 0,2-2-55 16,2-1-355-16,1-3 20 0,3-6 52 0,0 0 37 16</inkml:trace>
  <inkml:trace contextRef="#ctx0" brushRef="#br0" timeOffset="-174595.84">23602 9139 796 0,'8'-4'302'0,"-8"4"-54"0,0 0 3 0,0 0-41 15,0 0-11-15,11 16-4 0,-8-6-19 0,-3 2-12 16,-2 1-18-16,1 4-13 0,1-1-7 16,-4 1-6-16,2 4-5 0,-2 1-23 0,-3 2 0 0,4 1 3 15,-5-2-26-15,2 0-7 16,2 0 2-16,-2-1-21 0,2-3 14 0,-1-1-16 16,0-1 10-16,-2-1-10 0,5-1 5 15,-2-4-10-15,1 0 2 0,-1-1-15 0,2-1 33 16,2-9-33-16,-2 14 6 0,2-14 4 0,-3 8 3 0,3-8-6 15,0 0-7-15,0 0-10 16,0 0-3-16,0 0-22 0,0 0 6 0,-4-32 4 16,4 19-42-16,1-5 9 0,2-2-9 15,0-1 3-15,-3-4-2 0,7 0 4 0,-3-3-30 0,2-1 36 16,1-3-18-16,1 2 10 16,0 0-8-16,3 2 13 0,1 3 16 0,-3 4-19 15,1 3 16-15,0 0 0 0,-2 3 3 0,1 2-3 0,0 2 23 16,1 2 2-16,0 2-4 15,-1 1 7-15,1 2-5 0,-2 0 13 0,-8 4 2 0,17 0-7 16,-17 0 4-16,15 7 1 16,-7-4 3-16,2 3 4 0,-5 2 1 0,-1 1 9 15,1-1-14-15,-2 1-9 0,0 1 9 16,-3-10-1-16,0 19-10 0,-2-9 3 0,-1 1 7 0,0-1-17 16,-2 1-1-16,2-3 3 0,-3 2 8 0,-2-2-36 15,2 0-3-15,-1-1-20 16,7-7-49-16,-15 11-43 0,8-8-52 0,7-3-17 0,-13 3-75 15,13-3-381-15,-12 1 15 0,12-1 105 16,0 0 21-16</inkml:trace>
  <inkml:trace contextRef="#ctx0" brushRef="#br0" timeOffset="-174226.46">23848 8945 552 0,'0'0'244'0,"5"11"-29"15,-5-11-21-15,4 12-15 16,-4-12-17-16,3 13-6 0,-3-13-23 0,4 11 0 0,-4-11 3 16,4 11-24-16,-4-11 19 15,6 7-21-15,-6-7 8 0,4 8-11 0,-4-8-2 0,10 5-15 16,-10-5-1-16,11 2-38 0,-11-2 26 0,17-2-15 15,-17 2-6-15,17-5-2 16,-7 0-8-16,0 1-21 0,0-1 9 0,1 0-14 0,-2 0 3 16,2 0 3-16,-11 5-3 0,17-8 0 15,-9 3-16-15,-8 5 4 0,14-3-4 0,-14 3-4 16,11 0 12-16,-11 0-15 16,0 0 0-16,18 6 5 0,-18-6 3 0,9 9-3 0,-3-3-28 15,-1 1-20-15,1 1-49 0,0 0-75 0,1 0-63 16,-1 2-377-16,1-2-56 0,1-1 62 15,0 0 53-15,-2-3 54 0</inkml:trace>
  <inkml:trace contextRef="#ctx0" brushRef="#br0" timeOffset="-172596.43">20821 10142 481 0,'0'0'130'0,"0"0"32"0,0 0-50 0,0 0 3 0,0 0-28 16,0 0 6-16,0 0-12 0,0 0-1 15,0 0-19-15,-13 9 34 0,13-9 7 0,-1 12-40 16,1-12 43-16,-4 15-31 16,4-15-18-16,-3 19 21 0,1-8-23 0,-2 4 28 0,4-2-34 15,-3 5 24-15,-1 0-26 0,3-1 13 16,0 3-26-16,-2 3-2 0,1-4-3 0,0 6 10 16,-2-1-7-16,2 1 15 15,-3 0-20-15,0 0 5 0,1-1 2 0,2 1-33 0,-1-1-3 16,-1-2-38-16,3 0-53 0,-2-4-47 0,1 2-20 15,1-2-11-15,1-1-401 0,0 1 20 16,-2-2 66-16</inkml:trace>
  <inkml:trace contextRef="#ctx0" brushRef="#br0" timeOffset="-172155.9">20753 11293 542 0,'-2'12'156'16,"-1"0"-30"-16,-2-3 27 16,4 0-20-16,1-9-46 0,-4 14-17 0,4-14 29 15,-2 12-35-15,2-12-12 0,0 0-63 16,-3 13-19-16,3-13-57 0,0 0-52 0,0 11-370 0,0-11 38 16</inkml:trace>
  <inkml:trace contextRef="#ctx0" brushRef="#br0" timeOffset="-171836.11">20713 11043 591 0,'11'-8'199'16,"-11"8"-37"-16,12-6-4 0,-12 6-32 16,13-7 22-16,-7 2-7 0,1-2-44 0,1 1 16 0,-8 6-34 15,12-12 11-15,-8 6-21 16,-4 6 0-16,10-10-5 0,-10 10-13 0,7-11-7 16,-7 11-11-16,4-8-2 0,-4 8-29 15,0 0-25-15,1-10-20 0,-1 10 17 0,0 0-38 16,0 0 8-16,0 0-6 0,0 0-1 0,0 0 1 0,0 0-2 15,0 0 3-15,0 0-3 16,0 0-54-16,-35 17-82 0,32-11-309 0,3-6 12 16</inkml:trace>
  <inkml:trace contextRef="#ctx0" brushRef="#br0" timeOffset="-171209.83">21104 11297 757 0,'0'0'223'0,"0"0"-29"0,0 0-2 0,5-14-7 15,-5 14-19-15,0 0-23 16,0 0-22-16,0 0-14 0,0 0-2 0,0 0-8 0,0 0 11 16,0 0-24-16,-28-4 3 15,28 4-35-15,0 0 22 0,-16 9-5 0,16-9-5 16,-15 11-33-16,9-3 20 0,-1-2-13 16,0 1 3-16,2 2-2 0,-1-2-11 0,-1 2 2 15,2-1-12-15,0 0 8 0,1 3-3 16,1-3 8-16,-1 1-1 0,4-9-12 0,-4 16-5 15,2-8 8-15,2-8-3 0,0 13 15 0,0-13-5 0,2 13 5 16,-2-13 44-16,2 9 10 16,-2-9-23-16,7 6-2 0,-7-6-9 0,0 0 19 0,16 1-18 15,-16-1-13-15,0 0-8 16,21-9 3-16,-13 2-3 0,1 1-2 16,0-4-1-16,-2 0-6 0,4-3 6 0,-3 1-27 15,3-6-1-15,0-1-25 0,-3 1 16 0,1-4-19 0,0 1 6 16,0-1-16-16,0-6 13 0,-3 5-21 0,-2 0-7 15,2-1 20-15,-2 5 3 16,-2 2 15-16,1 2-7 0,1 0 2 0,-4 1 20 0,2 4 1 16,-2 10-13-16,0-15 2 15,0 15-2-15,0 0 10 0,0 0 2 0,0 0 4 16,0 0-1-16,0 0-13 0,0 0 16 16,0 0-31-16,0 0 30 0,-9 39 19 0,7-23-26 15,2 0 0-15,-2 2-3 0,0 1-9 0,0 0-29 0,-2-1-36 16,3 1-51-16,-2 0-56 0,1 0-47 15,-4-1-181-15,5-2-248 0,-1-2 22 0,1-3 70 16,1-11 48-16</inkml:trace>
  <inkml:trace contextRef="#ctx0" brushRef="#br0" timeOffset="-170646.19">20866 11265 496 0,'0'0'200'0,"0"0"-24"0,0 0 1 0,0 0-36 0,0 0 25 16,0 0-25-16,0 0-3 15,0 0-25-15,0 0-6 0,0 0-4 0,0 0 12 0,0 0-13 16,0 0 1-16,-1 36-19 16,1-36-5-16,-4 18-7 0,2-8 5 0,2 0-18 15,-5 1 7-15,3 0-32 0,0 0-16 16,0 0-70-16,1 0-58 0,-1 2-54 0,-2-2-35 0,1 0-382 16,0-1 5-16,0 0 64 15,3-10 123-15</inkml:trace>
  <inkml:trace contextRef="#ctx0" brushRef="#br0" timeOffset="-169695.98">23516 9708 821 0,'0'0'233'0,"0"0"-28"16,0 0-13-16,3-10-21 0,-3 10-22 0,0 0-8 15,0 0-19-15,0 0 4 16,0 0-26-16,0 0 7 0,0 0-17 0,-5 41 12 0,5-29-20 16,-2 5-5-16,2 1 0 15,0 0-3-15,-2 2-15 0,2 0 10 0,0 1-18 16,-1 4 0-16,0 0-17 0,-2 2 7 16,3-1-11-16,0 1 16 0,-3 2-15 0,-1 0-16 15,4-1 6-15,-3 0 22 0,-1-2-32 0,4 2 17 0,-4-2-28 16,2 0-3-16,1-1-20 0,-2 0-2 15,0-4 7-15,3 0-39 0,-2-2-58 0,0 0-72 16,2-1-12-16,0-3-101 16,0 1-289-16,0-1 31 0,0-2 85 0,0-2-24 0</inkml:trace>
  <inkml:trace contextRef="#ctx0" brushRef="#br0" timeOffset="-169266.07">23426 10990 696 0,'0'0'238'16,"-4"15"-5"-16,2-6-21 0,1 1-10 0,1-10-10 15,-6 19-7-15,3-8-19 16,1-1-7-16,0 1-16 0,1 0 11 0,1 1-37 0,-2-1-7 16,0 0-15-16,2-11-8 15,0 20-18-15,-2-10-12 0,2-10-42 0,0 18-30 16,0-18-34-16,2 14-23 0,3-8-74 16,-5-6-56-16,2 10-97 0,-2-10-344 0,9 5 113 15,-9-5 29-15,0 0 17 0</inkml:trace>
  <inkml:trace contextRef="#ctx0" brushRef="#br0" timeOffset="-168326.5">23774 11073 440 0,'0'0'184'0,"0"0"-23"0,0 0 1 15,0 0-24-15,0 0 38 0,0 0-25 0,0 0-10 0,0 0-15 16,0 0 12-16,-27 15-33 16,27-15-3-16,-7 10 6 0,1-3-11 0,0 1-18 15,1 1 6-15,-1 1-34 0,0 0 18 16,1-1-20-16,-1 3 15 0,0-1-16 0,2-1-2 0,-4 1-7 16,6-1 15-16,-2 2 7 0,1 0-35 0,-1 1 15 15,1-2-18-15,0 0-8 16,2-1 26-16,-4 1-28 0,5-11 23 0,3 18-8 0,-3-18 10 15,3 15-10-15,0-8 26 16,-3-7-26-16,7 10 18 0,-7-10-23 0,9 7 5 0,2-6-5 16,-11-1 3-16,0 0-31 15,23-4 33-15,-23 4-20 0,18-10-3 0,-8 4-23 16,1-2 15-16,-1-2-9 0,-1-1 4 16,1-3-15-16,1 1 10 0,0-4-18 0,-2-3 16 0,0 0-36 15,-1 0 12-15,-2-1-25 0,4-3-17 16,-5 1 27-16,3-2-20 0,-5 0 15 15,3 1 20-15,-1-1-7 0,-2 2 16 0,3 3 6 0,-5 3 27 16,3 1-16-16,-2 3 6 16,1 1-9-16,-2 0 24 0,1 3-23 0,-2 9-3 0,1-12-5 15,-1 12 40-15,0 0-27 16,0 0 18-16,0 0-3 0,0 0 31 0,0 0-36 16,0 0 8-16,0 0-16 0,0 44 5 15,-1-28 16-15,-1 2 5 0,1 1-18 0,-2 5 0 0,0 0-8 16,2 0-25-16,-2 0 15 0,-1-1-82 0,2 2-51 15,0-4-64-15,0-2 51 16,-1 0-445-16,3-1 41 0,0-5 46 0</inkml:trace>
  <inkml:trace contextRef="#ctx0" brushRef="#br0" timeOffset="-165405.18">23408 10826 455 0,'0'0'179'0,"0"0"11"16,0 0-21-16,0 0-31 16,0 0-15-16,0 0 2 0,0 0-20 0,0 0 13 0,0 0-8 15,0 0-5-15,0 0-16 0,-11-9-17 0,11 9 5 0,0 0 15 16,0 0-30-1,0 0-1-15,0 0 3 0,0 0-15 0,0 0-11 0,0 0 0 16,0 0 16-16,-23 13-18 0,23-13 0 16,0 0-5-16,0 0 4 0,0 0-12 0,0 0-61 15,0 0-23-15,0 0-39 16,0 0-51-16,-8 5-52 0,8-5 29 0,0 0-412 0,0 0 31 16,0 0 56-16</inkml:trace>
  <inkml:trace contextRef="#ctx0" brushRef="#br0" timeOffset="-164166.75">20906 11836 596 0,'0'-13'230'0,"0"13"-25"15,0 0 8-15,0 0-22 0,0 0-9 0,0 0-23 16,0 0-16-16,0-13-25 0,0 13 7 0,0 0-27 0,0 0 4 15,0 0-20-15,0 0-3 16,0 0-27-16,0 0 24 0,0 0-24 0,0 0 4 16,0 0-10-16,0 0 15 0,0 0-27 15,-6 43 12-15,6-33-18 0,0 1 10 0,0 3-12 0,0-1 15 16,-1 5-16-16,1-3 11 16,0 4-38-16,0-1 43 0,-2 0-36 0,2 1 18 15,0-1-28-15,-2 2-11 0,0-2-2 0,2 1-2 0,0-1-1 16,-3 0-2-16,3-3 3 15,-1 0-3-15,1-1-18 0,0-2-13 0,0-1-10 0,0-11-18 16,1 22 0-16,-1-14-33 16,0-8-49-16,0 16 26 0,0-16-64 15,3 14 0-15,-3-14-80 0,2 8-266 0,-2-8 31 16,0 0 34-16</inkml:trace>
  <inkml:trace contextRef="#ctx0" brushRef="#br0" timeOffset="-160516.02">20955 12640 773 0,'0'0'255'0,"0"0"-9"16,0 0-15-16,0-11-34 0,0 11-36 0,0 0 3 15,0 0-29-15,0 0-12 16,0 0-13-16,0 0-20 0,0 0-6 0,0 0 6 0,0 0-18 16,0 0-1-16,0 0-2 15,0 0-10-15,-20 25-10 0,14-14-16 0,1 3 3 0,1 0 13 16,-1 2-21-16,0 0 15 0,-2 0-25 0,3 1 23 0,0 0-25 15,2 1 4 1,-4-2-12-16,0 0 22 0,1 0-22 0,3 0 13 0,0-4-3 16,-2-1-13-16,1 0 13 0,0-1 2 15,3-10-25-15,-3 20 15 0,3-13-17 0,0-7 24 16,-5 12-6-16,5-12 4 16,0 0-10-16,-2 13 3 0,2-13 12 0,0 0-4 0,0 0-14 15,0 0 16-15,0 0-15 0,0 0 7 0,0 0-15 16,0 0-3-16,24-23 0 0,-19 14 8 15,1-2-5-15,0 0-13 0,1-3 6 0,1 0-14 0,-1-3 3 16,2 0 0 0,0-4-5-16,-1 3 18 0,2-1-11 0,1-1 8 15,-2 2-12-15,1 0 14 0,-2 3-9 0,-1 1 53 16,1 2-46-16,0 1 21 0,-1 0-8 0,1 2 26 16,-3 4-37-16,4-1 32 15,-9 6-31-15,13-1 7 0,-13 1 19 0,0 0-27 0,19 10 16 16,-12-1 1-16,1-1-9 0,0 4 18 0,2 1-15 15,-3 1 13-15,-1 0-8 0,4 0 11 16,-6 0-19-16,5-2 8 0,-3 2 8 0,1 0 15 0,-1-2-33 16,0 2 18-16,-1-3 5 15,1-1-13-15,-2 0-13 0,0-1-2 0,1 0-39 16,0 0-48-16,-1-2-74 0,-4-7-9 16,7 12-30-16,-3-8-25 0,-4-4-436 0,7 7 85 15,-7-7 20-15,0 0 49 16</inkml:trace>
  <inkml:trace contextRef="#ctx0" brushRef="#br0" timeOffset="-160316.75">20995 12865 698 0,'-13'3'328'0,"13"-3"-26"0,0 0-18 0,-11 5-25 16,11-5-29-16,0 0-20 0,-7 5-31 0,7-5 3 0,0 0-8 15,0 0-21-15,0 0-30 16,0 0-25-16,46-5-80 0,-27 1-141 0,6-3-133 16,29-4-423-16,3-3 42 0,1-7 33 15,14-1 71-15</inkml:trace>
  <inkml:trace contextRef="#ctx0" brushRef="#br0" timeOffset="-159495.31">23631 11701 675 0,'0'0'264'0,"0"0"-23"0,0 0-34 0,0 0-5 16,0 0-5-16,0 0-23 15,0 0-20-15,0 0 5 0,0 0-16 0,-14 21 16 16,14-21-39-16,-5 16 13 0,3-6-46 0,-2 1 5 0,2 1 0 15,-1 2-23-15,0 1 16 0,-1 2-3 16,0 1-18-16,2 1-13 0,0 0-15 16,-1 1 15-16,-1 3 3 0,2 0-16 15,-1 1-10-15,-1-1 0 0,0 0-2 0,0 2-16 0,1-1-15 16,0 0-26-16,-3-2-27 0,2 2-35 16,-1 1-78-16,1-3-67 0,-6 1-92 0,6 1-356 15,0-2 71-15,-3-3 132 16,4-3-24-16,-4 1 33 0</inkml:trace>
  <inkml:trace contextRef="#ctx0" brushRef="#br0" timeOffset="-158306.53">23587 12643 622 0,'-17'28'209'0,"15"-19"4"0,-3 2-34 15,4 1 0-15,-5-1-15 0,4 3-16 0,0-3-9 0,-1 4-16 16,-3-4-13-16,4 2 7 15,-2-1-27-15,0 1 25 0,0-2-35 0,0 0 1 16,1-1-4-16,0 1-15 0,0-3-27 16,3-8 14-16,-6 15-28 0,4-9 22 15,2-6 3-15,-9 12-2 0,9-12-24 16,-2 9 13-16,2-9-27 0,0 0 22 0,-6 5-31 16,6-5 16-16,0 0 15 0,0 0-5 0,0 0-2 15,0 0 4-15,0 0-20 0,0 0 13 0,0 0-5 16,0-36-3-16,3 24-17 0,0 0 22 0,-1-3-15 0,4 1 10 15,-1 0-5-15,1 0 3 16,0 1-3-16,1 0 0 0,0 1-15 0,0-1 25 16,2 2-20-16,-2 2 26 0,0 0-21 15,3 2 2-15,-2 0 11 0,-2 1 8 0,5 1-6 0,-1 1-10 16,-10 4-10 0,18-4 5-16,-18 4-10 0,17 1 35 0,-17-1-12 0,14 2-10 15,-14-2 2-15,11 6 0 0,-11-6-8 0,9 10 19 16,-5-2-24-16,-4-8 13 0,3 14-18 15,-3-14 6-15,-1 14-14 0,1-14 8 0,-2 17 16 0,0-9-3 16,2-8 2-16,-7 15 1 16,1-7-6-16,3 0-4 0,3-8-16 0,-11 12 13 15,8-7-21-15,3-5 31 0,-8 11-18 16,8-11 3-16,-8 8-3 0,8-8 15 0,-5 7-28 0,5-7 29 16,0 0-29-1,-3 9 5-15,3-9 16 0,0 0-5 0,0 0-8 0,0 0 13 16,0 0-11-16,0 0 24 0,0 0-24 0,0 0 14 0,11 13-1 15,-11-13 10-15,0 0-7 16,14 0 0-16,-14 0 0 0,13 1 13 0,-13-1 5 0,11 1-6 16,-11-1-25-16,14 2 16 15,-14-2-16-15,15 4 20 0,-8 0-7 0,-7-4 13 16,12 6-13-16,-12-6-16 0,11 10 9 16,-6-5 4-16,-5-5-15 0,6 10 23 0,-6-10-5 0,2 13 10 15,3-7-5-15,-5-6-8 0,0 0 8 0,-7 20 3 16,5-12-1-16,2-8 3 15,-9 13 1-15,5-5-12 0,-1-2-6 0,-4 1 17 0,2-2-18 16,0 2 21-16,-1-1-26 16,-1-1 23-16,-1 0-3 0,2-1-4 0,-4 0 2 0,12-4 23 15,-16 6-23-15,6-5 33 16,10-1-18-16,-17 1-2 0,17-1-10 0,-16 0 2 16,16 0-13-16,-15-3 8 0,15 3-7 15,-13-7 9-15,13 7-4 0,-11-6 7 0,11 6 2 0,-12-8-2 16,12 8 3-16,-8-7-5 0,8 7-14 0,-7-8 6 15,7 8-7-15,0 0-4 16,-9-7-20-16,9 7-5 0,0 0-43 0,0 0-6 0,0 0-32 16,-7-6-30-16,7 6-29 15,0 0-11-15,0 0 5 0,0 0-399 0,0 0 35 0,0 0 63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13T18:13:04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5625 3169 622 0,'0'0'245'15,"0"0"-30"-15,3-12 26 0,-3 12-44 0,0 0 13 16,0 0-23-16,3-10-6 0,-3 10-19 15,0 0-1-15,0 0-15 0,0 0 18 0,3-10-26 0,-3 10-18 16,0 0 6-16,0 0-9 16,0 0-12-16,0 0 5 0,0 0-15 0,1-11-16 15,-1 11 3-15,0 0-5 0,0 0-5 16,0 0 12-16,0 0-25 0,0 0-10 0,0 0-11 16,0 0 1-16,0 0-21 15,0 0-11-15,0 0-14 0,0 0-1 0,0 0-2 0,0 0 12 16,0 0-7-16,0 0-3 0,0 0 3 0,0 0 18 15,0 0-23-15,0 0 10 0,0 0 15 16,0 0-23-16,-6 41-2 0,4-30 36 0,0 3-31 0,-2 1 15 16,1 2-18-1,-1 0 19-15,0 2-4 0,0-1-17 0,-1 1 23 0,1-2-21 16,0 3-2-16,-1-2 20 0,1 1-20 16,-1-1 7-16,1 2-4 0,1-2 1 0,-2 0 9 15,4-2 2-15,-2-1-15 16,0-3 0-16,2 1 7 0,-2-1 16 0,1-1 0 0,1 0-21 15,1-11 16-15,-3 16-16 0,3-16 16 16,-4 13-8-16,4-13 28 0,0 12-31 0,0-12 8 16,0 0 18-16,0 12-15 0,0-12 13 0,0 0-6 15,2 11 11-15,-2-11 9 16,0 0-1-16,8 7-9 0,-8-7 9 0,0 0-24 0,16 4 28 16,-16-4-15-16,16 0-7 15,-16 0-11-15,18 1 2 0,-6 0 6 0,1-1 3 0,1 1-9 16,0-1-9-16,1 1 7 0,0-1 13 0,2 2-11 0,-2-1 9 15,4 2-6 1,-4-3-5-16,2 1 0 0,-1 2-18 0,2-3-4 0,-1 2-4 16,-1-1-7-16,-1 2-3 0,2-2-17 15,-3 0-29-15,2 2-44 0,-3-1-4 0,1 0-36 16,0 1-49-16,-2 0-44 16,0-1-78-16,-1 2-385 0,0-2 31 0,-1 1 97 15,0 0 57-15,-10-3 74 0</inkml:trace>
  <inkml:trace contextRef="#ctx0" brushRef="#br0" timeOffset="439.72">6188 3739 1044 0,'0'0'366'0,"0"0"-41"0,0 0-13 0,0 0-38 15,0 0-10-15,0 0-29 0,0 0-15 0,-3-33-35 0,3 33-11 16,0 0-13-1,0 0-23-15,0 0-25 0,0 0-18 0,0 0-14 16,0 0-17-16,0 0 3 0,0 0-3 0,0 0 3 16,0 0-3-16,0 0-23 0,0 0 12 0,0 0-4 15,0 0-6-15,0 41-20 16,0-31 8-16,1 1 2 0,-1 2 8 0,2-2 5 0,-1 3-17 16,-1-2-4-16,0 2 16 15,0-1-28-15,0 1-8 0,2-2-2 0,-2 2-24 0,3-2-7 16,-3 1-36-16,0-1-41 0,3 0-38 0,-3-1-70 0,5-3-48 15,-2 2-66 1,1-1-426-16,2-3 34 0,-6-6 71 0,10 8 98 0,-10-8 28 16</inkml:trace>
  <inkml:trace contextRef="#ctx0" brushRef="#br0" timeOffset="850.29">6673 3284 622 0,'0'0'225'0,"0"0"0"0,0 0-36 16,22 5-12-16,-22-5-18 16,0 0-11-16,6-11-30 0,-6 11 2 0,0 0 1 0,3-11-1 15,-3 11-31-15,0 0 9 16,1-10-6-16,-1 10 5 0,0 0-33 0,0 0 5 15,0 0-30-15,-10-13 12 0,10 13-15 0,0 0-6 16,-15-3-24-16,15 3-4 0,0 0-22 0,-16 1 2 16,16-1-57-16,0 0-4 0,-18 3-36 0,18-3-44 15,-10 4-17-15,10-4-14 16,0 0 31-16,-11 7-43 0,11-7-348 0,-6 7 38 16,6-7 26-16</inkml:trace>
  <inkml:trace contextRef="#ctx0" brushRef="#br0" timeOffset="1239.73">6684 3635 588 0,'0'0'208'0,"0"0"-14"0,0 14-10 15,0-14 16-15,0 0-21 0,0 11-18 0,0-11 6 16,0 0-1-16,0 0 11 16,7 10-41-16,-7-10-6 0,0 0 16 0,0 0-5 0,0 0 12 15,0 0-30-15,8 5-8 16,-8-5-20-16,0 0 0 0,0 0-16 0,0 0-2 0,0 0 0 16,0 0-29-16,0 0 4 15,15-16-1-15,-15 16-8 0,0 0-7 0,0 0-8 16,0 0-2-16,0-13-16 0,0 13 0 0,0 0 13 0,0 0-7 15,0 0-19-15,0 0 8 16,-17-9 3-16,17 9-3 0,0 0-13 0,0 0-20 0,-19 0-13 16,19 0-20-16,0 0-21 15,0 0-56-15,-15 8-39 0,15-8-66 0,-10 5-131 16,10-5-327-16,0 0 76 0,0 0 42 16,0 0 50-16</inkml:trace>
  <inkml:trace contextRef="#ctx0" brushRef="#br0" timeOffset="2850.05">7408 3378 578 0,'0'0'200'15,"0"0"-24"-15,0 0-12 0,0 0-33 0,0 0-9 0,0 11-24 16,0-11 9-16,0 0-25 15,-2 18 10-15,2-18 0 0,0 13-22 0,0-13-4 16,0 15-4-16,0-15-9 0,0 16 14 16,0-7-18-16,0-9-3 0,-1 17-21 0,1-17-35 15,0 18-46-15,1-11-62 16,-1-7-69-16,-1 18-46 0,1-18-338 0,3 10 49 0,-3-10 51 16</inkml:trace>
  <inkml:trace contextRef="#ctx0" brushRef="#br0" timeOffset="3190.08">7447 3182 519 0,'0'0'230'0,"0"0"-2"0,0 0-36 0,7-16-13 0,-7 16 1 16,0 0-11 0,10-9-41-16,-10 9 23 0,4-8-44 0,-4 8 1 0,7-10-6 15,-7 10-35-15,6-9 7 0,-6 9-20 16,5-9-8-16,-5 9 12 16,1-10-14-16,-1 10 2 0,0 0-5 0,0 0 8 15,-3-15-19-15,3 15-17 0,0 0-3 0,-11-5 1 0,11 5-32 16,0 0 3-16,0 0-7 0,-26 6-29 0,26-6-36 15,-14 8-27-15,4-2-22 0,3 0 4 16,0 3-21-16,-1-1-100 0,2 0-331 0,2 1 47 0,4-9 77 16</inkml:trace>
  <inkml:trace contextRef="#ctx0" brushRef="#br0" timeOffset="3839.81">7713 3172 893 0,'0'0'325'16,"0"0"-20"-16,7-8-21 15,-7 8-13-15,0 0-25 0,0 0-31 0,9-7-36 0,-9 7-26 16,0 0-30-16,0 0-13 0,0 0-5 15,11-4-10-15,-11 4-36 0,0 0 7 16,0 0-4-16,11 13-19 0,-11-13-2 0,7 14 13 0,-2-5-18 16,-4 3 15-16,4 1-12 0,-2 3 4 15,1 1 6-15,-4 2-11 0,4 4 3 0,-4 2-8 16,0 3-10-16,-2 2 8 16,0 5-10-16,-3 3 17 0,2-1-10 0,-5 15-7 0,-1-4-11 15,0 2 5-15,2 0 13 0,-2-2 3 0,4-7-18 16,0-5-8-16,0 0 5 0,-6 12-5 15,8-11 18-15,-1-2-23 0,0-2 3 0,3-5 5 16,-1-1-16-16,0-1 5 16,2-1-9-16,0-3 12 0,0-4-13 0,0 1 8 0,2-5-21 15,-2-1 13-15,2 0 6 0,-1-2 32 16,2-1-32-16,0-2 27 16,2-1-7-16,-5-7 12 0,11 8-14 0,-11-8-1 15,15 2-8-15,-15-2-2 0,16-5-30 0,-5 0 14 16,-1-2-19-16,-1-3-1 0,0-1-13 0,-1-2 18 0,2-1 1 15,-3-2-16-15,-1 0-1 0,-2 0 4 16,-1-2 7-16,-2 2-23 0,1-2 5 0,-4 1 3 16,0-1 3-16,0 2 4 15,-5-2 6-15,1 4 33 0,-2-3 2 0,2 2 24 0,-2 0-14 16,-2 1 26-16,2 0 1 16,-2 1 22-16,1 1 8 0,3 0-8 0,-4 2 3 0,3 0 15 15,2 2-35-15,0-1 17 0,5 9-5 0,-9-16 6 0,6 8 9 16,3 8-30-1,-2-16-10-15,2 16-26 0,3-19-13 0,3 9-8 0,-1 0-60 16,4-1-32-16,2 0-46 0,5 0-74 16,-5 3-222-16,11-4-283 0,1 1 40 0,4-3 81 15,-1-1 74-15,3 1 34 16</inkml:trace>
  <inkml:trace contextRef="#ctx0" brushRef="#br0" timeOffset="5750.17">8938 3152 806 0,'0'0'217'0,"0"0"1"0,0 0-49 15,0 0-28-15,0 0-24 0,0 0-27 0,0 0 20 16,0 0-51-16,0 0 23 15,0 0-16-15,0 0 1 0,0 0-11 16,0 0 11-16,-28 24-31 0,21-14 63 0,0 1-50 16,-1 2 10-16,3 1-23 0,-6-1 5 0,4 2-3 0,-2 3-17 15,-2-1 7 1,0 1 3-16,2-1-21 0,0 0 18 0,0-1-28 0,0 0 20 16,0-1-27-16,1-1 4 0,2-1-7 15,0 0-18-15,3-3-21 0,-3-1 24 0,1-1-27 16,0 1 4-16,5-9-14 0,-6 13 34 15,6-13 3-15,-5 9-4 0,5-9 4 0,0 0 4 16,0 0 11-16,0 0 0 0,0 0-29 0,0 0 22 16,0 0-27-16,0 0 24 0,0 0 30 15,17-33-41-15,-13 19 23 0,2-1-15 0,-1 0 8 0,-1-4 0 16,2 0 7 0,0-4 13-16,-2 3-18 0,1 3 44 0,-1-3-16 0,2 3 11 15,-1 1-8-15,2-1 10 0,-2 3 5 0,1 0 8 16,-2 0-10-16,1 3 23 0,-1 1-3 15,2 0-5-15,-2 1-13 0,-4 9 1 0,6-13 9 0,-3 6-35 16,-3 7-16-16,6-10 5 16,-6 10 14-16,10-5-6 0,-10 5-21 0,0 0 24 15,0 0-5-15,17 2 2 0,-17-2 3 16,0 0 4-16,16 12-1 0,-9-4 4 0,-1-1 13 16,1 1-5-16,3 2-23 15,-2-1-5-15,-1 4-8 0,1-2 18 0,4 1-10 0,-5 2 13 16,2-1-8-16,2 2 31 0,-2-1-6 0,0 2-20 15,3 1-12-15,-4-3 1 0,3 4 1 16,-4-2 23-16,3-3-15 0,-4 3 5 0,1-2-14 0,-2 1-4 16,4-2-23-1,-5 0 12-15,2 1-27 0,-1-3-11 0,-1-1-15 0,1 0-31 16,0-2-57-16,-1 1 17 0,-4-9-63 16,5 13-380-16,-5-13 45 0,6 8 64 0</inkml:trace>
  <inkml:trace contextRef="#ctx0" brushRef="#br0" timeOffset="5974.8">8804 3374 668 0,'0'0'250'0,"0"0"-19"0,0 0-21 16,0 0-29-16,0 0-12 0,0 0-7 0,0 0 4 16,0 0-23-16,0 0-17 0,0 0-37 15,34-12-76-15,-20 11-74 0,6-1-131 0,0-1-343 0,3-1 5 16,4-1 23 0,-3 2 31-16</inkml:trace>
  <inkml:trace contextRef="#ctx0" brushRef="#br0" timeOffset="6639.75">9510 3174 842 0,'0'0'248'0,"0"0"-41"16,-11-4-33-16,11 4-20 15,0 0-24-15,0 0 14 0,0 0-39 0,0 0 2 0,0 0-9 16,0 0-6-16,0 0-18 0,0 0 31 16,0 0-31-16,0 0 8 0,0 0-21 0,0 0-7 15,25 19 13-15,-17-14-8 16,-8-5-6-16,18 7 9 0,-8-2-34 0,0-1 18 16,1-2 5-16,-1 2-23 0,3 0 3 15,-4 0-26-15,3-2-2 0,-2 0-11 0,2 1 8 0,-3 0 5 16,4-1-28-16,-3 0 31 0,1 1-41 15,-11-3-1-15,15 5-14 0,-5-4 14 16,-10-1-12-16,15 5-5 0,-11-1 2 0,-4-4-15 0,14 7 21 16,-10-1 20-16,-4-6-13 0,7 11 21 15,-7-11-8-15,2 12-3 0,-2-12 1 0,0 13 25 16,0-13-18-16,-2 15-5 16,2-15 12-16,-5 16 1 0,-1-8 13 0,2 1 7 15,-6 0 5-15,4 0 24 0,-3 2-6 0,0-1-13 0,-3 1 1 16,1 0 12-16,-1 1-20 0,-1 1 38 15,0-1-25-15,-3 0-1 0,1 1-14 16,3-1 19-16,1 0-17 0,0-1 8 16,-3 0-9-16,6-1-1 0,-2 1-1 0,1-1 13 0,3-1-21 15,-1 0 11-15,0-2-18 0,1 0-8 16,1 0-20-16,5-7-41 0,-7 11-34 16,7-11-56-16,-4 11-35 0,4-11 27 15,-4 11-96-15,4-11-316 0,0 0 31 0,11 10 77 16</inkml:trace>
  <inkml:trace contextRef="#ctx0" brushRef="#br0" timeOffset="7039.7">10320 3253 639 0,'0'0'226'0,"0"0"-37"15,0 0-7-15,0 0-18 16,0 0 10-16,0 0-13 0,0 0-30 0,-15 16-24 16,15-16 6-16,-3 12-29 0,3-12 8 15,-6 15-7-15,1-5-3 0,1-2-23 16,1 2 12-16,-1 1-12 0,0-1 8 16,0 0-34-16,-1-1 16 0,2 2-37 0,-3-1-4 0,3-1-49 15,-1 0 18-15,4-9-67 0,-6 17-35 0,3-11-54 0,3-6-49 16,-4 12-289-16,4-12-62 15,0 0 73-15,-3 13 42 0</inkml:trace>
  <inkml:trace contextRef="#ctx0" brushRef="#br0" timeOffset="7710.45">10278 3239 773 0,'0'0'296'0,"0"-11"-27"15,0 11-13-15,2-11-20 0,-2 11-1 16,5-11-33-16,-5 11-20 0,6-11-23 0,1 4-8 16,0 3-13-16,0-3-36 0,1 2 1 15,4 0 17-15,-3 0-41 0,4 3 3 16,-1-2-25-16,-1 1-14 0,1 1-4 0,-12 2-24 16,23-2-12-16,-11 0-6 0,-12 2-28 0,21 0-2 15,-21 0-39-15,20 0 24 0,-20 0-27 0,15 4 29 0,-8-3-28 16,-7-1 8-16,9 8-1 15,-9-8 24-15,4 9 2 0,-4-9 7 0,0 0 6 16,-3 16-20-16,3-16 32 0,-8 14-12 16,3-7 0-16,5-7 20 0,-9 11-10 0,3-3 16 0,-1-2-16 15,1 0 0-15,6-6 20 16,-9 12-17-16,3-8-3 0,6-4 3 0,-6 9-11 16,6-9 13-16,-6 9-12 0,6-9 17 15,-5 7-23-15,5-7 39 0,0 0-18 0,-2 13 2 16,2-13-5-16,0 0 13 0,7 11 5 0,-7-11-17 0,10 8 1 15,-10-8 11-15,14 7 6 16,-7-3-14-16,2 0-7 0,-9-4-1 0,18 9-7 16,-9-5-31-16,-3 2-2 0,4-1 13 15,-1-1-32-15,-3 2 45 0,2-2-19 0,-8-4 3 0,13 12-3 16,-7-6 26 0,-2 0 0-16,-4-6-5 0,5 13-3 0,-5-13 1 0,4 12 9 15,-4-12 29-15,-1 13 2 0,1-13 16 0,-4 13-14 0,4-13 17 16,-8 14-9-16,2-7 21 15,-1-2-23-15,-1 2 31 0,-2-1-34 0,1-1 18 0,-3 0-2 16,3 0 5-16,-1-1-6 16,-3 0-4-16,0-1 15 0,1 1 3 0,-1-1-34 15,1-1 5-15,0 0 3 0,1 0 26 16,11-2-32-16,-19 1 6 0,19-1-18 0,-17 0 41 0,17 0-5 16,-16-1-5-1,16 1 7-15,0 0 3 0,-17-2-10 0,17 2 2 0,0 0-33 16,-13-2 31-16,13 2-6 0,0 0 4 0,-12-2-14 0,12 2 5 15,0 0-32-15,0 0-1 16,0 0-38-16,0 0-1 0,-16-3-17 0,16 3-36 0,0 0-41 16,0 0-20-16,0 0 5 15,0 0-11-15,0 0-145 0,0 0-246 0,0 0 69 16,0 0 28-16</inkml:trace>
  <inkml:trace contextRef="#ctx0" brushRef="#br0" timeOffset="8919.61">11715 3122 803 0,'-11'-10'259'0,"11"10"-47"0,0 0 8 0,-11-3-38 0,11 3-23 16,-13-3-13-16,13 3-21 0,0 0-12 16,-24 3-19-16,24-3-4 0,-21 4-23 0,11 0 7 15,-1 1-26-15,-3 3 16 16,2-1-23-16,-2 1-18 0,0 2 26 0,-1 1-34 0,-1 1 11 15,2 1-16-15,1 3 13 0,-1-2 3 0,3 2 10 16,2 2-18-16,0-3-6 0,1 1 9 16,2 0 12-16,1 1-12 0,0-1-11 0,4 0 5 15,0-3 6-15,2 3-6 16,-1-2 11-16,3-2-24 0,1 1 24 0,3-1-47 0,-1 2 3 16,4-4-2-16,0-2-31 0,1-1-36 15,0-1-21-15,2 0-45 0,0-2-24 0,-1-2-2 16,0-1-8-16,0-1-66 0,-12 0-80 0,18-3-146 0,-6 1-12 15,-12 2 66 1</inkml:trace>
  <inkml:trace contextRef="#ctx0" brushRef="#br0" timeOffset="9150.27">11668 3428 453 0,'2'-7'171'0,"-2"7"-5"16,0 0 6-16,0 0-13 16,3-12 7-16,-3 12 3 0,0 0-15 0,0 0-6 0,0 0-15 15,3-12-10-15,-3 12-8 0,0 0-28 16,0 0-15-16,0 0-18 0,0 0-6 0,0 0-4 15,0 0-3-15,0 0-13 0,0 0 5 0,0 0-7 0,0 0-6 16,0 0-15 0,13 22 18-16,-13-22-5 0,4 17 5 0,-3-6-7 0,1 1 9 15,-1 0-27-15,1 1 35 0,-1-1-28 16,0 2 28-16,1 0-27 0,-2-2 17 0,1 1-21 16,1-1-40-16,-2 1-13 15,1-2-21-15,2-1-69 0,-2 1-43 0,-1-11-47 0,4 16-201 16,-1-10-80-16,-3-6 10 0,9 8 8 0</inkml:trace>
  <inkml:trace contextRef="#ctx0" brushRef="#br0" timeOffset="9670.44">11990 3271 486 0,'0'0'166'0,"0"0"-28"16,0 0 8-16,0 0-28 0,0 0-5 0,0 0 10 15,0 0-11-15,0 0-22 16,0 0 15-16,-22 21-23 0,22-21 15 0,-5 15-23 0,2-6-2 16,3-9-24-16,-3 20 22 0,2-10-22 15,1-10 9-15,-3 18-17 0,3-8 12 0,0-10-9 16,0 15 8-16,0-15-12 0,3 17-3 0,-2-10 5 0,-1-7-29 15,4 15 24-15,-4-15 8 16,6 13-11-16,-2-8 18 0,-4-5-10 0,10 7 8 16,-1-3 7-16,-9-4-18 0,14 3-2 15,-14-3 18-15,15 0-23 0,-15 0 7 0,15-4-20 16,-15 4 13-16,15-7-8 16,-8 1-21-16,-1 0-7 0,1-1 28 0,-3-2-41 0,3-1 34 15,-4 0-16-15,0 0 5 0,0-1 0 16,-2-2-15-16,0 2 10 0,-1-1-5 0,0 12-13 15,-2-22 31-15,-1 11-8 0,-3 1 15 0,1 1-7 0,-2 1-16 16,-2 0 1-16,2 2 15 16,-4-1-21-16,1 4 10 0,1-2-22 0,9 5 2 15,-22-4 5-15,12 4-2 0,10 0-8 16,-22 2 8-16,11 2-14 0,-1 0 19 0,0 1-38 16,1 1 22-16,2 2-38 15,-1-2-3-15,-1 3 6 0,4-2-11 0,0 1 24 0,1 1-14 16,1-1-17-16,2 1-34 0,3-9-38 0,-6 15-56 15,6-15 2-15,2 11-363 0,-2-11 30 16,7 10 93-16</inkml:trace>
  <inkml:trace contextRef="#ctx0" brushRef="#br0" timeOffset="10006.29">12251 3159 550 0,'0'0'146'0,"0"0"7"0,0 0-53 0,0 0 18 16,16 12-13-16,-16-12-13 0,2 13 23 0,0-5-18 0,-2-8 6 15,1 21-14-15,1-8-19 16,-1 0-1-16,-1 1 13 0,0 0 5 0,0 0-26 0,2 4 16 15,-2-4-23-15,-2 3 2 16,2-2-5-16,0 0 3 0,-1 0-29 0,1-2 37 16,0 1-29-16,1-2 6 0,-1 1-22 15,0-2 24-15,2 1-43 0,-2-12 7 0,1 16-20 0,0-8 22 16,-1-8-73 0,6 13-34-16,-6-13-74 0,10 8 23 0,-10-8-133 0,11 2-295 15,-11-2 49-15,13-1 72 0</inkml:trace>
  <inkml:trace contextRef="#ctx0" brushRef="#br0" timeOffset="10619.67">12240 3352 890 0,'-11'-5'295'0,"11"5"-21"16,0 0-19-16,0 0-14 0,0 0-41 0,-7-6-13 0,7 6-13 15,0 0-11-15,0 0-29 16,0 0-22-16,0 0-22 0,19-16 10 0,-9 12-57 0,0 0 16 16,3-1-54-16,0 2-20 15,1-1-39-15,-2 1-33 0,4 0 0 16,0-1 8-16,-1 1-6 0,-1 0 1 0,2 1-11 16,-4 0 36-16,1 1-13 0,1-1 6 0,-14 2 12 0,20 0-7 15,-10-1-26-15,-10 1 41 0,16 1-29 0,-16-1 11 16,14 4 23-16,-14-4 6 15,8 3 14-15,-8-3 24 0,7 8-26 0,-7-8 28 0,3 9 33 16,-3-9-35-16,3 11-6 16,-3-11 13-16,-3 13-12 0,3-13-1 0,-1 14 19 0,1-14-1 15,-2 16-15-15,1-7 23 16,1-9 3-16,-2 18 12 0,4-9-20 0,-1 2-3 16,-1 1-12-16,0-12 30 0,6 18-18 15,-3-8 14-15,1 0-11 0,0 0 28 0,2-1-41 0,0-1 23 16,3-1-18-16,0 1 23 0,1-4-38 0,1 2 28 15,-1-2-30 1,1-1 7-16,2-2-3 0,-13-1 16 0,21 0-5 0,-8-3 9 0,-2 0-11 16,-1-1-6-16,3-1 5 15,-3-1 5-15,-2-2-10 0,2-2 13 0,-1 0-21 0,-4 1 23 16,3-4-4-16,-5 2-1 16,0 0-5-16,-1-2 18 0,-2 2-5 0,0 11 18 15,-5-24-16-15,2 12 37 0,-2 3-14 0,-1-1 13 16,1 1-4-16,-2 0-14 0,1 2-12 0,-4 0 25 15,0 1-38-15,2 0-1 0,-3 1-4 0,1 1 13 16,10 4-29-16,-22-5-5 16,12 4-30-16,10 1-24 0,-18-1-2 0,18 1 0 0,-17 2-57 15,17-2 14-15,-17 4-57 16,10-1-5-16,7-3-13 0,-11 6-46 0,4-1-274 0,7-5-20 16,-9 7 53-16</inkml:trace>
  <inkml:trace contextRef="#ctx0" brushRef="#br0" timeOffset="11290.13">12268 3470 529 0,'0'0'154'0,"0"0"-18"0,0 0-11 0,0 0-15 16,0 0-15-16,0 0 17 15,-7 7-30-15,7-7-5 0,0 0-31 0,0 0 26 0,0 0-8 16,3 14-10-16,-3-14-13 0,0 0 10 0,1 14-10 15,-1-14-13-15,0 0-3 0,0 16 27 16,0-16-27-16,2 11 11 0,-2-11-3 0,0 11 13 16,0-11-35-16,1 12 4 15,-1-12 13-15,1 9-28 0,-1-9-2 0,0 0 25 0,2 14 2 16,-2-14-4-16,0 0 4 16,6 9 6-16,-6-9 0 0,7 5 10 0,-7-5-13 0,0 0 3 15,15 1-34-15,-15-1 16 16,0 0-62-16,17-2-28 0,-17 2-38 0,17-2-56 15,-17 2-24-15,17-3-312 0,-7 2-30 0,-10 1 71 0</inkml:trace>
  <inkml:trace contextRef="#ctx0" brushRef="#br0" timeOffset="13370.52">13357 3161 737 0,'1'-12'248'16,"-1"12"8"-16,0 0-26 0,0 0-4 0,0 0-22 0,0 0-12 15,1-11-5-15,-1 11-8 16,0 0-38-16,0 0 10 0,0 0-48 0,0 0 14 0,0 0-22 16,0 0-3-16,0 0-43 15,0 0-3-15,0 0-18 0,0 0 18 0,0 0-36 16,0 0 1-16,0 0 6 0,0 0-4 0,0 0-5 0,0 0 7 15,0 0-4-15,0 0 17 0,-5 34-21 16,2-24 9-16,0 0 7 0,2 3-5 0,-2-1-16 16,-3 2 29-16,2 1-28 15,1 0 20-15,-1-1-8 0,1 0-18 0,-1-1 6 0,1-1 28 16,0 2-16-16,0-1-12 16,1-2-11-16,0 0 28 0,-1-2-30 0,1 3-3 0,2-12-7 15,-2 17 7-15,2-17 18 16,-1 15-20-16,1-15 12 0,0 12 1 0,0-12-6 15,4 11 41-15,-4-11-22 0,10 8 4 0,-10-8-10 0,12 6 3 16,-4-4 2-16,-8-2 13 0,19 2-13 16,-7 0 6-16,-12-2-27 0,25 0-35 0,-10-3-31 15,-2 2-38-15,0-2-41 16,3 2-74-16,-3-1-116 0,2-1-138 0,-2 2-158 0,1 1 130 16,-3-3-2-16,-11 3 50 15</inkml:trace>
  <inkml:trace contextRef="#ctx0" brushRef="#br0" timeOffset="13950.54">13694 3434 906 0,'0'0'284'0,"0"0"-31"16,0 0-20-16,-3-13-18 0,3 13 0 0,0 0-31 0,0 0-12 15,0-15-11-15,0 15-10 0,0 0-2 16,0 0-26-16,5-15-26 0,-5 15-5 0,4-7-10 16,-4 7-13-16,7-8-8 15,-7 8-4-15,10-6-11 0,-10 6 10 0,10-7-5 16,-10 7-2-16,13-4-6 0,-13 4 9 0,15-3-37 0,-15 3-10 15,14 0-18-15,-14 0 8 0,0 0 5 16,22 3-25-16,-15 0-6 0,-7-3-13 0,11 9 1 16,-6-4 10-16,1 1-29 15,-6-6 16-15,6 15 3 0,-2-6 2 0,-4-9-23 0,0 20 18 16,-3-9-3-16,0-1-7 16,-1 3-3-16,-2-1 5 0,-1 2-15 0,-2 1 33 0,0-3-10 15,2 1 0-15,-4-1 20 16,2 0 3-16,1-2-5 0,-1 0 8 0,2-2-16 15,-1 1 15-15,1-1-7 0,1-1 26 0,0 0-19 0,6-7 6 16,-9 9-16-16,9-9 16 0,-8 9-21 16,8-9 28-16,-5 8-2 0,5-8 5 0,0 0 0 15,-3 10 30-15,3-10-14 16,0 0 14-16,0 0-12 0,0 0 23 0,13 11-16 0,-13-11-4 16,12 4 9-16,-12-4-33 15,17 3 6-15,-7-2 28 0,-10-1-29 0,20 3-5 0,-11-2-12 16,-9-1-16-16,21 2-10 0,-11-1 8 0,-10-1-26 15,16 1-11-15,-6 1-40 16,-10-2-23-16,17 0-21 0,-17 0-56 0,15 2 49 0,-15-2 30 16,12 2 6-16,-12-2-96 0,0 0-257 15,13 6 88-15</inkml:trace>
  <inkml:trace contextRef="#ctx0" brushRef="#br0" timeOffset="16120.06">7764 4570 655 0,'-10'-9'212'0,"10"9"-12"0,-7-5 2 0,7 5-18 15,0 0-27-15,-12-7-1 0,12 7-33 16,-9-4-8-16,9 4 20 0,-10-4-32 0,10 4-44 16,0 0 23-16,-19-1-26 15,19 1 0-15,0 0-17 0,-25 6 14 0,16-2-7 0,-2 1-2 16,0 1-11-16,2 1-23 0,-2 2 11 0,-2 1 2 15,3 0-26-15,0 3 24 0,-1-2-3 16,5 0-8-16,-3 2 3 0,1 1 0 0,3-2-8 0,2 1 10 16,-1-2-38-1,1 1 13-15,2-1-26 0,1-11 5 0,4 22-7 0,-2-12 35 16,3 0-43-16,2-2-5 0,0 0 13 16,2-2 4-16,2 0-4 0,-3-1-36 0,2-1-52 15,3-1-9-15,-13-3-32 16,20 2 9-16,-8-2 35 0,-12 0-39 0,19-1 27 0,-19 1 2 15,21-5-34-15,-15 2 14 0,2-2-26 0,-8 5 58 16,17-8 1-16,-10 2-54 0,-1-1 54 16,-6 7 71-16,8-14-41 0,-4 10 80 0,-4 4 51 15,9-14-41-15,-7 7-2 16,-2 7-16-16,5-12 38 0,-5 12-15 0,5-13 8 0,-5 13 7 16,1-8 14-16,-1 8-4 0,0 0-30 15,3-13 18-15,-3 13-2 0,0 0 35 0,4-11-18 16,-4 11-10-16,0 0 11 0,0 0 17 0,1-10-15 0,-1 10-8 15,0 0 10-15,0 0 1 16,0 0-22-16,0 0 29 0,0 0-38 0,2-11 20 16,-2 11-30-16,0 0 25 0,0 0-13 15,0 0 39-15,0 0-47 0,0 0 1 0,0 0 17 0,0 0-33 16,0 0-4 0,0 0 19-16,0 0-15 0,0 0 26 0,0 0-23 0,0 0-11 15,0 0-17-15,0 0 53 0,4-9-38 0,-4 9-5 16,0 0 20-16,0 0 24 0,0 0-37 15,0 0-9-15,0 0 22 0,0 0-7 0,0 0-11 0,0 0-15 16,0 0 26-16,0 0 25 16,0 0-15-16,0 0-31 0,0 0 23 0,0 0 8 15,0 0 5-15,0 0-23 0,0 0 67 16,0 0-32-16,0 0-14 0,0 0-11 0,0 0 3 0,0 0-16 16,0 0 26-1,0 0-36-15,0 0-25 0</inkml:trace>
  <inkml:trace contextRef="#ctx0" brushRef="#br0" timeOffset="17120.54">7716 4560 665 0,'0'0'195'0,"0"0"20"15,0 0-36-15,-7-8-13 0,7 8-10 0,0 0-30 0,0 0 17 16,-9-6-25-1,9 6-31-15,0 0 8 0,0 0-24 0,0 0-7 0,-11-5-18 0,11 5 23 16,0 0-35-16,0 0 25 16,0 0-31-16,-20 4 15 0,20-4-30 0,-8 7 7 15,8-7 14-15,-10 11-19 0,5-4-2 16,-1 1 10-16,0 1-23 0,2 0 8 0,-1 1-6 0,1 2 26 16,-2 0-5-1,2 1-18-15,0 3 13 0,1-4-10 0,-1 3-13 0,2-1 31 16,0 2-24-16,2-2-7 0,-2 1-8 0,2-1 13 0,0-1-5 15,2 1 8-15,0-1-24 16,1-1 21-16,-1-1-8 0,2 1 11 0,0-3-23 0,2 1 20 16,-2 0-21-16,0-2 21 15,1 1 3-15,1-3 12 0,0 0-30 0,-6-6 22 16,14 8 24-16,-7-5-28 0,-7-3-24 16,13 6 16-16,-13-6-3 0,13 1-4 0,-13-1-19 15,13-1 23-15,-13 1-12 16,0 0 4-16,18-8-22 0,-18 8 25 0,10-5-18 0,-10 5 6 15,10-8 2-15,-10 8 5 0,7-8-33 0,-7 8 33 16,4-8 5-16,-4 8 8 0,4-9-13 16,-4 9 18-16,3-10-26 0,-3 10 26 0,0 0-2 15,2-13 4-15,-2 13-2 0,0 0 13 16,0 0-23-16,-3-14 28 0,3 14-3 0,0 0 0 16,0 0 9-16,0-13-4 0,0 13-28 0,0 0 21 0,0 0-26 15,0 0-10-15,3-11-13 16,-3 11 42-16,0 0-1 0,0 0 5 0,8-10-13 0,-8 10 3 15,8-4-12-15,-8 4 35 16,13-2-44-16,-13 2 36 0,14-1-27 0,-14 1 19 16,0 0-27-16,20 3-11 0,-20-3-7 15,16 4 22-15,-8-1-9 0,1 2 4 0,-1 0-14 0,-1 0 27 16,-7-5 16 0,10 10-24-16,-4-3-22 0,0 1 25 0,-6-8-5 0,6 16 10 15,-4-7-17-15,-2-9 35 0,5 17-10 0,-5-6 33 0,2 0-7 16,-2-1-1-1,0-10-7-15,-2 19-7 0,2-10 30 0,-2 3-26 0,2-12-5 0,0 19 21 16,-2-10-16-16,2-9-5 16,-1 15-35-16,1-15-21 0,1 15-5 0,1-7-8 15,-2-8-49-15,4 10 11 0,-4-10-54 16,4 9 23-16,-4-9-56 0,10 7-318 0,-10-7-20 0,11 4 74 16</inkml:trace>
  <inkml:trace contextRef="#ctx0" brushRef="#br0" timeOffset="17650.59">8145 4816 780 0,'-7'-9'228'0,"7"9"-8"16,0 0-30-16,0 0-11 0,0 0-28 0,0 0 0 15,0 0-8-15,0 0-7 0,0 0-6 0,0 0-20 16,-21 13-2-16,21-13-3 0,0 0-23 16,-2 14-3-16,2-14-17 0,-2 12 22 0,2-12-28 0,2 14 1 15,-2-14 9-15,2 14-2 16,1-7-13-16,-3-7-17 0,4 14 1 0,2-8 14 16,-6-6 0-16,4 12-11 0,0-5-15 15,-4-7-5-15,9 8 21 0,-9-8 12 0,10 9-10 16,-10-9 15-16,14 4-25 0,-14-4 5 0,16 1 15 0,-16-1-10 15,16-1-21-15,-16 1 19 16,17-5-6-16,-7 1 8 0,-3 0-39 0,3 0 19 16,-3-3-3-16,3 1 5 0,-2-2-13 15,-3 0-5-15,1 0 5 0,-1-2 8 0,2 0-25 0,-5-1 19 16,0 0-14 0,1 0 17-16,-3 11-17 0,0-23 9 0,-1 12-12 0,-1-1 8 15,-2 1-8-15,0 1 2 0,-2-1-10 0,-2 2-12 0,1 0-1 16,0 2 11-1,-2 1 7-15,0-1-12 0,-2 4 12 0,11 3-10 0,-20-6-13 0,9 6 21 16,11 0-8-16,-25 1 8 16,13 2 0-16,1 0-3 0,-2 2-20 0,1 0 20 15,-1 1 5-15,3 2-5 0,-1-1 3 16,1 3-33-16,3-2-16 0,0 1 18 0,0-1-10 16,3 2-24-16,2-1-19 0,-2 1-19 0,4-10-18 0,-2 17-30 15,2-17-23-15,2 18-80 16,2-9-299-16,2-1-64 0,-2-1 87 0,4-1 33 15</inkml:trace>
  <inkml:trace contextRef="#ctx0" brushRef="#br0" timeOffset="18089.71">8486 4606 604 0,'0'0'248'16,"0"0"-25"-16,0 0 2 0,4-9-43 15,-4 9-19-15,0 0-40 0,0 0 21 0,0 0-34 16,0 0-5-16,0 0-11 0,0 0-4 0,0 0-6 0,0 0-7 15,0 0 5-15,0 0 8 16,-8 35-47-16,8-35 26 0,-1 19-5 0,-1-8-5 16,0 1 5-16,2 0 5 0,-3 2-2 15,1-2 20-15,2 2-39 0,-2 1 1 0,1 1 0 16,1 1 4-16,0-3 1 16,-2 0-8-16,2 1-10 0,0 0-3 0,0-1 3 0,0 0 10 15,2-2-33-15,-2 0 23 0,1-1-13 0,1-1-3 16,3 0-4-16,-3-1-8 0,-2-9-16 15,7 12 10-15,-7-12-27 0,8 7-8 0,-1-4-54 0,-7-3-36 16,14 3-85 0,-14-3-60-16,0 0-119 0,23-6-286 0,-23 6 41 0,15-8 102 15,-8 1 0-15</inkml:trace>
  <inkml:trace contextRef="#ctx0" brushRef="#br0" timeOffset="18669.59">8496 4796 808 0,'-10'-4'295'0,"10"4"-14"15,0 0-12-15,0 0-41 0,0 0-16 0,-9-5-15 0,9 5-51 16,0 0 26-16,0 0-24 0,0 0-15 16,0 0-15-16,0 0 0 0,0 0-11 0,0 0-22 15,22-13-21-15,-22 13-13 16,14-4-7-16,-14 4-6 0,17-4-35 0,-9 1 9 0,-8 3-7 15,17-3-17-15,-8 2-9 0,-9 1 6 0,14-3-6 16,-14 3-7-16,15-3-10 0,-15 3-1 16,0 0-17-16,16 2 38 0,-16-2 5 0,0 0-17 15,11 6-1-15,-11-6 13 16,6 6 0-16,-6-6-2 0,6 10-19 0,-6-10 16 0,4 11 3 16,-4-11 12-16,3 14 21 15,-1-5-6-15,-2-9 4 0,2 16-9 0,0-6 19 0,0 0-8 16,0 2 2-16,1-3-28 0,-1 1 41 0,5 0-17 0,-4 2 9 15,1-1-17 1,2-2 20-16,-2 1-16 0,3 0 1 0,-1-1 5 0,0-3-18 16,0 1 17-16,1-1 22 0,1 0-14 15,-8-6 6-15,15 5-3 0,-7-3 0 0,-8-2-5 16,17 0 18-16,-17 0-26 16,17-4 10-16,-5 2-12 0,-5-5-3 0,1 2-23 0,1-2 36 15,-2 0 0-15,0-1-8 0,-1-2 6 0,-1 0 4 16,0 0-20-16,-4-2 15 0,2 1-12 15,-3 11 18-15,-3-22-24 0,2 11 18 0,-2-1 3 16,-2 1-18-16,1 3-2 16,-2-3-6-16,1 3 13 0,-4 0 5 0,0 1-25 0,0 2 23 15,-1 0-8-15,0 1 0 0,10 4 0 16,-18-6-28-16,7 4-1 0,11 2-24 0,-16-1 7 16,16 1 5-16,-18 1-21 0,18-1-22 0,-13 4-34 0,13-4-10 15,-12 5-49 1,12-5-15-16,-7 7-30 0,7-7-68 0,0 0-324 15,-4 8 43-15,4-8 47 0</inkml:trace>
  <inkml:trace contextRef="#ctx0" brushRef="#br0" timeOffset="19599.66">9548 4570 721 0,'0'0'259'0,"0"0"-13"0,0 0 7 16,0 0-15-1,0 0-13-15,0-13 1 0,0 13-24 0,0 0-8 0,0 0-25 16,0 0-25-16,0 0 7 0,0 0-31 16,0 0-2-16,0 0-19 0,0 0-4 0,-1-14 10 15,1 14-20-15,0 0-24 0,0 0 3 0,0 0-13 0,0 0-10 16,0 0-15-16,0 0-6 15,0 0-4-15,0 0-6 0,0 0-2 0,0 0-14 16,0 0 1-16,0 0 23 0,0 0-8 16,0 0 3-16,0 0 0 0,0 0-3 0,0 0 11 15,0 0-3-15,0 0-8 16,-12 31-20-16,12-31-1 0,-3 12 22 0,1-3-29 0,2-9 10 16,-4 18 3-16,1-7 13 0,1 0 30 15,-2 1-38-15,1 0-3 0,1-1-7 0,-2 0-5 16,1 0 35-16,1 0-38 0,-2 2 8 0,2-3-3 0,0 1-2 15,-1-1 15 1,-1 0-18-16,4-10-2 0,-5 19 30 16,4-10-20-16,-3-1-1 0,4-8-4 0,-2 16 18 0,2-16-6 15,0 13-23-15,0-13 21 0,-2 12-2 0,2-12-4 16,0 12-6-16,0-12-14 16,0 0 8-16,4 14 25 0,-4-14-17 0,2 7-8 0,-2-7 18 15,0 0-21-15,8 10 24 0,-8-10-3 0,7 4 12 16,-7-4-2-16,10 4 0 0,-10-4-2 15,11 1 17-15,-11-1-25 0,16 1 3 0,-16-1-24 0,18 0 26 16,-18 0-33 0,20 0-49-16,-20 0-5 0,19-1-41 0,-8 1-74 0,-11 0-39 15,18-1-207-15,-5 1-235 0,-13 0 63 16,25 0 60-16,-14-1 66 0</inkml:trace>
  <inkml:trace contextRef="#ctx0" brushRef="#br0" timeOffset="20289.94">9961 4731 844 0,'0'0'366'0,"0"0"-15"0,0 0-46 0,0-13-29 15,0 13-20-15,0 0-28 0,0 0 0 0,9-12-39 0,-9 12-15 16,7-7-26-16,-7 7 4 0,12-8-14 16,-4 3-23-16,-8 5 0 0,13-8-10 0,-5 6-36 15,-8 2 18-15,17-8-25 16,-8 7 7-16,-9 1-41 0,16-4 8 0,-16 4-26 0,13-2-7 16,-13 2-9-16,12 0-6 15,-12 0-14-15,0 0 18 0,15 5-15 0,-15-5-10 0,10 6 18 16,-10-6 10-16,4 9-13 0,-4-9 5 0,0 10-5 15,0-10-10-15,0 14 12 16,0-14 9-16,-4 12-37 0,4-12 13 0,-6 14-7 16,2-7 12-16,-2 1 16 0,1-1-18 0,-1 1 8 15,-2-1 17-15,2 1-20 0,6-8 18 0,-9 11-21 16,5-6 3-16,4-5-10 16,-7 8-16-16,7-8 39 0,-7 7-31 0,7-7 18 15,0 0-2-15,-7 9-9 0,7-9 9 0,0 0-24 0,0 0 13 16,0 0 18-16,0 0 5 0,0 0 11 15,0 0-8-15,14 11 12 0,-14-11-15 0,11 3-4 16,-11-3-14-16,13 4 26 16,-13-4-6-16,17 3-35 0,-17-3 3 0,16 4-6 0,-8-3 11 15,-8-1 5-15,13 7-21 16,-13-7 15-16,14 6 4 0,-9-2-17 0,-5-4 22 0,10 7-4 16,-10-7 9-16,7 10-3 15,-1-5 7-15,-6-5-2 0,3 11 15 0,-3-11 1 16,0 14-11-16,0-14 10 0,-2 14 6 0,2-14-9 0,-7 15 19 15,3-8 0-15,-1 1-6 0,-1 1 16 16,-1-2 13-16,-3 2-13 0,0-3 18 0,-1 1-24 16,-3 1 6-16,3-1 0 15,-3 1 3-15,-1-3-8 0,3 0 12 0,-1-1-7 0,0-1-8 16,-1 1-2-16,1-1 7 16,1-2-27-16,-1 0 4 0,13-1-20 0,-23 0-54 0,23 0-85 15,-20 0-14-15,8-3-139 0,12 3-318 0,-19-2 55 16,19 2 50-16,-16-4 37 15</inkml:trace>
  <inkml:trace contextRef="#ctx0" brushRef="#br0" timeOffset="21420.14">5925 5951 752 0,'0'-13'246'16,"0"13"-21"-16,0 0-13 0,0 0-25 0,0 0-25 0,0 0-22 15,0 0-1-15,0 0-37 0,0 0-20 16,0 0-21-16,0 0 1 0,0 0-8 0,0 0 33 16,0 0-49-16,0 0 5 15,0 0 6-15,0 0-8 0,-14 29-31 0,14-29 34 0,-4 18-39 16,2-8 21-16,1 2 25 0,-2 1-38 16,1-1-8-16,-1 3 28 0,1 0-28 0,-1 0 26 15,-1 1-26-15,2-3 20 0,0 1-32 0,0 0 17 0,2-2 3 16,-1 1-3-16,-1-1 5 15,1 1 8-15,1-2 0 0,0-11-10 0,1 20-13 16,-1-11 16-16,0-9 2 0,2 16 20 16,1-9-20-16,-3-7 2 0,4 13-12 0,3-8 18 15,-7-5-8-15,11 10 25 16,-5-8-12-16,5 2-3 0,-11-4-5 0,19 4-15 0,-6-3-6 16,-1 0-7-16,1-1-26 0,-13 0-12 15,27-1-44-15,-14 1-13 0,2-2-41 0,-1 2-25 16,0-2-57-16,1-1-10 0,-2 3-389 0,1-2 69 0,-1 0 18 15,-1 1 46-15</inkml:trace>
  <inkml:trace contextRef="#ctx0" brushRef="#br0" timeOffset="21900.18">6316 6215 693 0,'0'0'310'0,"0"0"-21"16,0 0-33-16,0-13-13 0,0 13-28 0,0 0-18 16,7-10-20-16,-7 10-29 15,5-8 9-15,-5 8-24 0,8-9-16 0,-8 9-1 16,9-8-27-16,-9 8 1 0,12-6-34 0,-12 6-7 0,12-4-21 15,-12 4-26-15,12-3 1 0,-12 3-6 16,0 0-20-16,16 3 3 0,-16-3-16 0,0 0-10 0,15 8 10 16,-15-8 16-1,6 10-26-15,-3-4-3 0,-3-6 0 0,3 15 14 0,-3-15-9 16,-2 19-2-16,-1-8-15 0,-2 1 9 16,-1 2-4-16,-2-3-8 0,1 3 26 0,0 0-3 15,-5-2-13-15,4 2 23 0,-2-2-5 0,-1 1-2 0,2-1 12 16,-1 0 29-16,-2-1-31 15,3 0 15-15,1 1-15 0,0-5 28 0,0 1-23 16,2-1 13-16,1-1-6 0,5-6 21 16,-9 12-15-16,4-7 5 0,5-5 2 0,0 0 9 15,-6 9-4-15,6-9 1 16,0 0 4-16,0 0-4 0,0 0-3 0,13 12 8 0,-13-12 4 16,0 0 9-16,22 0-21 0,-12 0-13 15,-10 0-43-15,28-1-24 0,-15 1-68 0,3 0-18 16,-2-1-47-16,3 1-181 0,-3-1-141 0,1 1 79 0</inkml:trace>
  <inkml:trace contextRef="#ctx0" brushRef="#br0" timeOffset="22427.58">6895 5987 783 0,'0'0'269'16,"0"0"-31"-16,0 0-3 0,0 0-28 16,0 0 16-16,0 0-31 15,0 0-38-15,0 0-14 0,4-17-4 0,-4 17-28 16,0 0 7-16,0 0-23 0,0 0-10 0,2-16-10 0,-2 16 4 16,0 0-24-16,0 0-1 15,0 0-41-15,-2-11-20 0,2 11-41 0,0 0-19 0,0 0-19 16,0 0 25-16,0 0-56 0,0 0-3 0,0 0-80 0,0 0-32 15,-23 7 7 1,23-7-297-16,0 0-40 0,-11 13 71 0</inkml:trace>
  <inkml:trace contextRef="#ctx0" brushRef="#br0" timeOffset="22910.27">6857 6272 601 0,'0'0'212'0,"0"0"-2"0,0 0-23 0,0 0-10 15,0 0-44-15,0 0 15 16,0 0-9-16,0 0-27 0,0 0-12 0,0 0-10 15,0 0-14-15,0 0 19 0,0 0-67 16,0 0-5-16,0 0-7 0,0 0-32 0,0 0 6 0,0 0-15 16,0 0-4-1,0 0 19-15,0 0-15 0,0 0 17 0,0 0-2 0,0 0-8 16,0 0 5-16,0 0 3 0,0 0-1 16,0 0 19-16,0 0-13 0,0 0 8 0,-16 4-19 15,16-4 11-15,0 0 8 0,-6 10 4 0,6-10-9 0,0 0 17 16,-3 9-35-16,3-9 17 15,0 0 3-15,0 0-8 0,0 0-10 0,-4 8-5 16,4-8 0-16,0 0 31 0,0 0-31 16,0 0 13-16,0 0-3 0,0 0 21 0,0 0-11 15,0 0 36-15,0 0-40 16,0 0-4-16,0 0-4 0,0 0 7 0,0 0-15 0,0 0 8 16,0 0-11-16,0 0-4 0,0 0 17 15,0 0 0-15,0 0-10 0,0 0-10 0,0 0-26 16,0 0-13-16,0 0-56 0,0 0-10 0,0 0 10 0,0 0-358 15,0 0 17-15</inkml:trace>
  <inkml:trace contextRef="#ctx0" brushRef="#br0" timeOffset="25779.96">7735 5881 788 0,'0'0'315'0,"0"-14"-16"16,0 14-17-16,0 0-36 0,0 0-26 16,0 0-10-16,-2-14-1 0,2 14-45 0,0 0-8 0,0 0-20 15,0 0-16-15,0 0-30 0,0 0-3 16,0 0-41-16,0 0-2 0,0 0-16 16,0 0 18-16,0 0-13 0,0 0-10 15,0 0 8-15,0 0 12 0,0 0-9 0,-9 29-6 16,6-18-21-16,1 0 16 0,0 2 18 0,1-1-20 0,0 2-8 15,-1 0-13-15,0 3 2 0,2-3 16 16,-2 1-10-16,-1 2 5 0,0-2 15 0,2 1-8 16,-1 0-15-16,1-2 6 15,-1 0-4-15,0-2 11 0,2 1-20 0,-3-1 2 0,1-2-18 16,2 1-3-16,0-11-25 0,-1 17 23 16,1-17-41-16,-3 14-5 0,3-14-49 15,0 12 6-15,0-12-44 0,0 0-6 0,0 13-45 0,0-13-31 0,0 0-18 16,0 0-297-1,0 0-36-15,0 0 49 0,0 0 67 0</inkml:trace>
  <inkml:trace contextRef="#ctx0" brushRef="#br0" timeOffset="26189.81">7508 5921 834 0,'0'0'299'0,"-11"-4"-43"15,11 4 11-15,0 0-29 0,0 0-21 0,0 0-12 16,0 0-26-16,0 0-20 0,0 0 15 15,0 0-36-15,0 0-15 0,0 0-5 0,0 0-13 16,0 0 7-16,18-17-4 16,-7 13-19-16,-1 0-17 0,6-1-5 0,-1 0 17 0,1-1-33 15,-1 1-5-15,4-1-7 0,-4 1-6 16,4-2-25-16,-2 3 7 0,1-2-28 0,-1 1-7 16,0 2-26-16,1-1 0 15,-2 0-13-15,-2 2 8 0,-2-1-31 0,-1-1-5 0,1 2-31 16,-1-1-7-16,-11 3-34 0,16-2-36 0,-16 2-38 15,13-2-10-15,-13 2 64 0,11 0-23 16,-11 0-39-16,0 0 1 0,0 0-329 0,14 3 73 16,-14-3 17-16</inkml:trace>
  <inkml:trace contextRef="#ctx0" brushRef="#br0" timeOffset="26970.12">7946 6227 650 0,'0'0'268'16,"0"0"6"-16,0 0-31 0,0 0 13 0,0 0-41 15,0 0-20-15,0 0-8 0,0 0-23 16,0 0-8-16,0 0-15 0,0 0-11 0,0 0-15 16,0 0-10-16,0 0-10 15,0 0 5-15,0 0-26 0,0 0 0 0,0 0 1 0,0 0-22 16,0 0 11-16,0 0-15 0,0 0 5 0,0 0-11 15,0 0-12-15,0 0-8 0,0 0 8 16,0 0 4-16,0 0-6 0,0 0-19 0,-8-21 13 0,8 21-5 16,0 0 15-16,0 0-10 15,4-10-15-15,-4 10-3 0,0 0 10 0,0 0 3 16,0 0-8-16,4-11-7 0,-4 11 2 16,0 0-13-16,0 0 16 0,0 0-13 0,0 0 23 15,0 0-33-15,0 0-6 16,0-11 3-16,0 11 10 0,0 0-15 0,0 0 13 0,0 0-33 15,0 0 25-15,0 0-13 0,0 0 18 0,0 0-23 16,0 0 39-16,0 0-26 0,0 0 0 16,0 0 2-16,0 0 14 0,-10 29-1 0,10-29 16 0,-3 15-11 15,3-15 1 1,-5 18-6-16,3-8 16 0,-1 0-8 0,3-10 28 0,-4 21-26 16,0-11 9-16,1 3-24 0,2-2 33 15,0 0-20-15,-1-1 28 0,0 1-17 0,2-11-29 16,-4 20-8-16,1-11 8 0,3-9-10 0,-1 19-10 0,0-12-8 15,1-7-41-15,-2 13 2 16,2-13-28-16,0 14-45 0,0-14-21 0,0 11-16 16,0-11-40-16,2 10-9 0,-2-10-186 15,0 0-171-15,4 10 63 0,-4-10 29 0</inkml:trace>
  <inkml:trace contextRef="#ctx0" brushRef="#br0" timeOffset="27709.95">8322 6022 1185 0,'0'0'353'0,"0"0"-41"15,0 0-7-15,0 0-36 0,0 0-11 0,0 0 29 16,0 0-77-16,0 0-18 16,0 0-36-16,0 0-3 0,0 0-2 0,0 0-20 0,0 0-8 15,0 0-16-15,0 0 1 0,0 0-3 0,0 0-16 16,32-11-35-16,-32 11 5 0,15-4-13 15,-15 4-2-15,18-3-21 0,-18 3-18 0,17-2-21 0,-17 2 4 16,14-2-4 0,-14 2-38-16,13-3 1 0,-13 3-45 0,14-2 4 0,-14 2 9 15,11-2-33-15,-11 2-10 0,0 0-2 16,13-1 22-16,-13 1-7 0,0 0-18 0,0 0 21 16,0 0-9-16,0 0 24 15,17 1 2-15,-17-1 1 0,0 0 22 0,0 0-10 0,0 0 10 16,0 0 26-16,0 0-10 0,0 0-16 0,9 4 36 15,-9-4-15-15,0 0 10 0,0 0 11 16,0 0-14-16,0 0-2 0,0 0-3 0,0 0-48 16,0 0-13-16,0 0-59 15,0 0-8-15,0 0-404 0,0 0 57 0,0 0 14 0</inkml:trace>
  <inkml:trace contextRef="#ctx0" brushRef="#br0" timeOffset="28550.59">8324 6250 575 0,'0'0'185'0,"0"0"-27"0,-2 10 14 16,2-10-21-16,0 0 5 0,0 0-20 15,0 0-13-15,0 0-21 0,0 0 13 0,0 0-23 16,0 0-2-16,0 0-18 0,0 0 17 0,0 0-9 0,0 0-19 16,0 0-2-16,0 0-8 15,0 0-10-15,0 0 8 0,0 0-21 0,0 0 13 16,0 0-8-16,0 0 0 0,0 0-2 16,0 0 10-16,4-35-13 0,-4 35-15 0,0 0-11 15,0 0 19-15,0 0-39 0,9-4 21 0,-9 4-3 0,0 0-13 16,0 0-13-16,0 0 42 15,0 0-22-15,0 0-19 0,0 0-11 0,0 0 39 16,0 0-44-16,0 0 38 0,0 0-10 16,0 0 8-16,0 0-13 0,17 14 5 0,-17-14 8 0,0 0 3 15,0 0-16 1,0 0 18-16,0 0-18 0,0 0-10 0,0 0 5 0,-13 21 36 16,13-21-3-16,0 0-13 0,-8 9-12 0,8-9 23 15,0 0-21-15,-5 6 15 0,5-6 6 16,0 0 5-16,0 0 5 0,-10 7 2 15,10-7 21-15,0 0 13 0,0 0-26 0,0 0 10 16,0 0-4-16,0 0-9 0,0 0-2 0,0 0 3 16,0 0-13-16,0 0 10 0,0 0 10 15,0 0 0-15,0 0-12 0,0 0 12 0,0 0-2 16,0 0-16-16,0 0 8 16,0 0 3-16,0 0-24 0,0 0 21 0,0 0-43 0,0 0 2 15,0 0-8-15,0 0 1 0,0 0 17 0,0 0-46 16,0 0-28-16,0 0-2 0,0 0-11 15,0 0-22-15,0 0-29 0,0 0-59 0,0 0 13 0,-10 3-397 16,10-3 41 0,0 0 13-16</inkml:trace>
  <inkml:trace contextRef="#ctx0" brushRef="#br0" timeOffset="29760">8367 6021 647 0,'0'0'241'16,"0"0"-19"-16,-7-5-1 0,7 5-17 0,0 0-14 0,0 0-29 16,0 0-15-16,0 0-23 15,0 0 28-15,0 0-62 0,0 0 42 0,0 0-39 0,0 0-15 16,0 0 10-16,0 0-15 16,0 0-6-16,0 0-7 0,0 0-8 0,17-15 31 15,-17 15-38-15,0 0-3 0,0 0-11 16,12-2-17-16,-12 2-3 0,0 0-2 0,0 0-8 15,0 0-10-15,0 0-24 0,15 0 17 0,-15 0-27 0,0 0-10 16,0 0-5-16,0 0 3 16,0 0 10-16,10 11-10 0,-10-11 10 0,0 0 15 15,0 0 8-15,0 0 5 0,-3 12-10 16,3-12 20-16,0 0-12 0,0 0 12 0,0 0 21 0,0 0-29 16,0 0 11-16,0 0 21 15,-13 10-29-15,13-10 13 0,0 0-13 0,0 0 34 16,0 0-9-16,0 0-9 0,0 0 12 0,0 0-7 15,0 0-3-15,0 0 18 0,0 0-20 16,0 0 12-16,0 0-7 0,0 0 4 0,-4-29-4 0,4 29 2 16,0 0-4-16,0 0-6 15,0 0-18-15,4-16-5 0,-4 16-26 0,0 0 5 16,0 0-43-16,0 0 21 0,2-10-47 16,-2 10-35-16,0 0-3 0,0 0-5 0,0 0-13 0,0 0-11 15,0 0 9 1,0 0-374-16,0 0 76 0</inkml:trace>
  <inkml:trace contextRef="#ctx0" brushRef="#br0" timeOffset="30155.12">8373 6238 509 0,'0'0'233'0,"0"0"-16"0,0 0-7 0,0 0-2 0,0 0-4 16,0 0-22 0,0 0-13-16,0 0-31 0,0 0 18 0,12 5-28 0,-12-5 11 15,0 0-42-15,0 0-10 0,0 0 5 0,0 0-23 0,0 0-10 16,0 0 10-16,0 0-41 15,19-12 26-15,-19 12-44 0,0 0-15 0,0 0-13 0,0 0-15 16,0 0 25-16,0 0-17 16,0 0-1-16,0 0 6 0,0 0 17 0,0 0 6 15,0 0-11-15,0 0-5 0,0 0 11 16,0 0-11-16,0 0 13 0,0 0-13 0,0 0 21 0,-27 15-6 16,27-15-20-1,0 0-7-15,-8 6-57 0,8-6-18 0,0 0-69 0,0 0-15 16,0 0-172-16,0 0-243 0,0 0 41 0,0 0 74 15</inkml:trace>
  <inkml:trace contextRef="#ctx0" brushRef="#br0" timeOffset="30510.04">8624 6056 703 0,'0'0'223'0,"10"7"-5"15,-10-7-34-15,0 0 5 16,0 0-25-16,0 0 13 0,15 0-24 0,-15 0-7 16,0 0-23-16,19-1 0 0,-19 1-28 15,13-3 15-15,-13 3-28 0,16-2-16 0,-16 2-43 0,15-3-12 16,-15 3-55-16,14-1 3 16,-14 1-48-16,13 0-45 0,-13 0 14 0,14 1-64 15,-14-1-18-15,13 2 17 0,-13-2-368 0,9 4 39 0,-9-4 25 16</inkml:trace>
  <inkml:trace contextRef="#ctx0" brushRef="#br0" timeOffset="30820.25">8576 6322 762 0,'0'0'228'0,"0"0"5"0,0 0-18 16,0 0-3-16,0 0-12 0,0 0-23 0,0 0-6 0,0 0-20 15,0 0-30 1,0 0-11-16,40-7-16 0,-30 3-27 0,-10 4-47 0,23-7-22 15,-9 4-37-15,-1-1-7 0,-2 2-59 0,5-1-23 0,-3-1-51 16,4 2-38-16,-6 0-106 16,5-1-255-16,1-1 22 0,-3 2 60 0</inkml:trace>
  <inkml:trace contextRef="#ctx0" brushRef="#br0" timeOffset="33359.95">8383 6061 517 0,'0'0'250'16,"0"0"-19"-16,0 0-37 0,0 0 6 0,0 0 2 0,-10-5 8 15,10 5-13-15,0 0-13 0,0 0-12 0,0 0-8 16,0 0-8-16,0 0 3 0,0 0-21 15,0 0 0-15,-7-7-28 0,7 7 5 0,0 0 6 16,0 0-34-16,0 0 0 16,0 0-3-16,0 0-20 0,0 0-2 0,0 0-9 0,0 0-7 15,0 0-10-15,0 0-2 0,0 0-6 16,0 0 10-16,14-17-10 0,-14 17 8 0,11-4-10 16,-11 4 20-16,11-1-21 15,-11 1-17-15,16-1-11 0,-16 1 19 0,16 0-3 16,-16 0-19-16,22 2-11 0,-13-1-6 0,-9-1 12 0,23 3 27 15,-12 0-27-15,1-2-4 0,1 1-11 16,-3 2 6-16,3-1 33 0,-1-1-18 0,2 1-3 16,-3-2-7-16,0 1-3 15,3 1 5-15,-3-2-5 0,3 1 5 0,-14-2 11 0,20 2-27 16,-10-1 22-16,-10-1-26 16,19 3 12-16,-19-3 1 0,16 1-14 0,-16-1 16 0,17 1-2 15,-17-1 20-15,13 0-21 0,-13 0 11 16,12 1 5-16,-12-1-5 0,0 0-11 15,0 0 11-15,19-1-10 0,-19 1 20 0,0 0-18 0,0 0-8 16,0 0-2-16,15 0 2 0,-15 0 1 16,0 0-26-16,0 0-13 0,0 0-23 0,0 0-26 15,12-1-38-15,-12 1-26 16,0 0-33-16,0 0-53 0,0 0-334 0,0 0 6 16,0 0 43-16,0 0 44 0</inkml:trace>
  <inkml:trace contextRef="#ctx0" brushRef="#br0" timeOffset="34039.65">8375 6274 317 0,'0'0'156'16,"0"0"21"-16,0 0-8 0,0 0-8 0,0 0 0 15,0 0-2-15,0 0-24 0,0 0-7 0,0 0-15 0,0 0 0 16,0 0-16-16,0 0-18 16,0 0 6-16,0 0-3 0,0 0 18 0,0 0-34 0,0 0 3 15,0 0 23-15,0 0-17 16,0 0-14-16,0 0 0 0,0 0 1 0,0 0-8 16,43 3 17-16,-43-3-14 0,18 1-11 15,-18-1-3-15,20 1 47 0,-7-1-57 0,-13 0 26 0,21 0-5 16,-8 0-11-16,1 2-10 0,-14-2-2 0,29-3-3 15,-16 2 6-15,3 0-9 16,-2 0 6-16,0 1-3 0,-1-1-5 0,-13 1-18 16,25-2 11-16,-14 1 2 0,-11 1-18 15,20 0-3-15,-20 0-7 0,15-3-8 16,-15 3-3-16,16 0-22 0,-16 0 22 0,0 0-12 16,16 0-28-16,-16 0-1 0,0 0-9 0,12 2-16 15,-12-2-18-15,0 0 0 0,0 0-13 0,0 0-2 0,8 4-26 16,-8-4 13-16,0 0-41 15,0 0-49-15,0 0-358 0,0 0 5 0,0 0 72 0</inkml:trace>
  <inkml:trace contextRef="#ctx0" brushRef="#br0" timeOffset="35140.15">9283 5932 401 0,'0'0'177'16,"0"0"-26"-16,0 0-10 0,0 0-3 0,0 0-7 0,0 0-11 16,-7-6 13-16,7 6-36 15,0 0 16-15,0 0 2 0,0 0 0 0,0 0 11 16,-11-5-6-16,11 5-10 0,0 0-13 16,0 0 1-16,0 0 19 0,-7-9-12 0,7 9 3 0,0 0-14 15,0 0-14-15,0 0 7 16,0 0-23-16,0 0-5 0,-2-12-3 0,2 12-10 15,0 0 23-15,0 0-53 0,0 0 25 0,0 0-18 0,6-15 43 16,-6 15-35-16,0 0-21 16,7-7-12-16,-7 7 32 0,0 0-17 0,14-6 8 0,-14 6-11 15,11-1 0-15,-11 1 10 16,0 0-22-16,18-1-3 0,-18 1-3 16,0 0-7-16,18 4-16 0,-18-4-2 0,12 4-1 15,-12-4-6-15,8 8-1 0,-3-3-11 0,-5-5 1 0,6 12-13 16,-1-4 18-16,-5-8-46 0,3 16 31 0,-3-7-14 15,0-9 24-15,-3 20 15 16,0-9-28-16,1 0-7 0,-4 1 37 0,-1 0-19 0,3 1 22 16,-6-2-5-16,3 1 13 15,-1 0 13-15,-1-1-18 0,0-1 10 16,4-2-5-16,-4 1 15 0,3-1 8 0,1-1-8 16,-2 0 26-16,7-7 23 0,-9 8 21 0,9-8-14 15,-8 10 32-15,8-10-1 0,-5 8 13 16,5-8-23-16,0 0 0 0,-7 7-25 0,7-7 17 0,0 0 6 15,0 0-26-15,0 0 0 0,0 0-11 0,0 0 9 16,0 0-8-16,0 0-3 16,0 0 2-16,12 11-12 0,-12-11 26 0,0 0-34 15,17 3-2-15,-17-3-29 0,18 0-27 16,-18 0-55-16,18 2-43 0,-6-2-30 0,-12 0-29 0,25 2-61 16,-15-2-98-16,3 0-268 15,-13 0 112-15,27-4 16 0,-15 1 54 0</inkml:trace>
  <inkml:trace contextRef="#ctx0" brushRef="#br0" timeOffset="35470.25">9704 5891 606 0,'0'0'172'0,"8"-5"2"0,-8 5-26 15,0 0 1-15,0 0-9 16,0 0-12-16,0 0-10 0,16 15-13 0,-16-15-15 16,6 10 15-16,1-5-29 0,-7-5 17 15,9 13-35-15,-4-5 12 0,1 0-9 0,-1-1-7 0,2 2-1 16,0-2 14-16,-1 1-36 0,0 1 10 0,-1-1-28 15,2 0 4-15,-2 0-22 16,1-1-20-16,-1 1-24 0,0-1-20 0,3-1-59 0,-8-6-41 16,7 10-5-16,0-5-3 15,-7-5 24-15,8 7-218 0,-8-7-162 16,12 2 26-16</inkml:trace>
  <inkml:trace contextRef="#ctx0" brushRef="#br0" timeOffset="35719.78">9964 5957 790 0,'0'0'256'0,"0"0"-23"15,0 0-30-15,0 0 1 0,0 0-42 16,0 0-6-16,0 0 2 0,0 0-1 0,0 0-17 0,0 0-7 16,0 0 6-16,0 0 14 15,-32 22-27-15,26-14-21 0,3 0-26 0,-4 1 5 16,2 2 9-16,-3-1-22 0,4 0 1 0,-3 2-31 0,-1 1 2 15,2-1-2-15,-1 0-41 16,1 0-28-16,-1-2-20 0,2-1-39 0,-1 0-80 0,1-1-15 16,1 1-33-16,-1-3-222 15,5-6-183-15,-11 10-15 0,11-10 98 0,-5 6 28 16</inkml:trace>
  <inkml:trace contextRef="#ctx0" brushRef="#br0" timeOffset="35970.06">9692 6107 844 0,'0'0'356'0,"-9"-6"-39"0,9 6-27 15,0 0 9-15,0 0-48 16,0 0-10-16,-6-8-14 0,6 8-32 0,0 0-8 16,0 0-29-16,0 0-14 0,0 0-6 15,0 0-20-15,0 0-6 0,13-17-12 0,-13 17-26 0,15-6 29 16,-3 2-24-16,1 0-20 0,1 2-21 0,3-2-14 15,-1 0-12-15,4 1-60 16,2-1-29-16,-1 1-59 0,-1 1-15 0,5-2-20 16,-3 2-6-16,1-1-89 0,-1 0-11 15,0 1 14-15,1-2-421 0,-2 2 47 0,-4-2 61 16,4 0 79-16</inkml:trace>
  <inkml:trace contextRef="#ctx0" brushRef="#br0" timeOffset="36320.18">10397 5893 509 0,'0'0'217'15,"0"0"-22"1,0 0 2-16,0 0-7 0,0 0-24 0,0 0 10 0,0 0 19 0,0 0-41 16,0 0-3-16,4 22-21 15,-4-22 1-15,-2 13 15 0,2-13-18 0,-2 18-36 16,2-7-10-16,-4 0 2 0,3 2 16 16,0-1-26-16,-2 1 0 0,1-1-15 0,-1 1 8 0,1 1 2 15,2-2-20-15,0 1-16 0,-3-2-33 16,2 0-13-16,0 0-20 0,1-11-47 15,-2 19-45-15,2-19-72 0,0 15-21 0,0-15-53 16,0 13-361-16,0-13 15 0,3 9 105 16,-3-9-13-16</inkml:trace>
  <inkml:trace contextRef="#ctx0" brushRef="#br0" timeOffset="36930.07">10397 5925 895 0,'0'0'356'0,"0"-14"-46"0,0 14-18 16,0-11-13-16,0 11-26 0,0-13-28 15,0 13-38-15,4-13-8 0,-4 13-20 0,4-13 2 16,1 5-30-16,1 2-3 0,-6 6 10 16,13-12-38-16,-7 6-16 0,3 1-17 0,-9 5 0 15,18-9 45-15,-9 4-53 0,1 4 2 0,-10 1-12 0,17-6-28 16,-7 5 2-16,-10 1-23 15,15 1-16-15,-15-1 1 0,13 3-6 0,-13-3-7 0,13 6-8 16,-13-6-10-16,7 12 5 16,-7-12 0-16,3 12-12 0,-1-5 22 0,-2-7-23 15,-5 17 3-15,5-17 5 0,-7 17-3 16,3-8 21-16,0 0-10 0,-2-1-3 0,-2 0 15 0,4 1 6 16,4-9 25-1,-9 15-28-15,6-9 0 0,-2 2 0 0,5-8 15 0,-6 11-5 16,6-11 0-16,-4 8-4 0,4-8 6 0,0 0-1 0,-3 13 6 15,3-13 9 1,0 0-11-16,0 0 3 0,4 12 18 0,-4-12-8 0,5 8 16 0,-5-8-16 16,10 6 2-16,-10-6 1 15,11 6-8-15,-11-6 15 0,12 8-38 0,-6-4 11 16,2 0 6-16,-8-4-32 0,14 9 15 16,-5-4-38-16,-2 2 9 0,-7-7 1 0,11 11 26 0,-6-5-24 15,1 1 8 1,-6-7 5-16,5 13 8 0,-2-4-13 0,-3-9 3 0,3 15-19 15,-3-6 16-15,0-9 8 0,-3 17 2 0,0-8 19 0,-1 2 24 16,0-3-19-16,-2 1 25 16,0-2-13-16,-1 2 5 0,0 1 8 0,-3-4 7 0,-2 3 9 15,3-3-1-15,1-1 11 16,-2 1-14-16,-1 0 1 0,-1-3 20 0,3 1-30 16,-2-2 20-16,11-2-36 0,-22 2 0 15,22-2-13-15,-19 0 13 0,19 0-15 0,-19-4-49 0,9 2 31 16,10 2-31-16,-13-3-51 0,13 3-41 0,-14-2-23 15,14 2-64-15,-13-6-361 16,13 6-3-16,-9-2 88 0,9 2-6 0</inkml:trace>
  <inkml:trace contextRef="#ctx0" brushRef="#br0" timeOffset="40019.98">7707 6893 583 0,'0'13'243'0,"0"-13"-2"0,0 0-31 16,0 12 5-16,0-12-26 0,0 0 11 15,0 21-11-15,0-13-2 0,0-8-36 0,-4 22-7 16,4-12 1-16,-1 4 32 0,1 0-46 0,-2 0-3 0,1 1-21 15,-1 2 3-15,0-3-2 16,2 1-3-16,-3 1-29 0,3-3 1 0,-3 3-10 16,2-3 27-16,-1 1-42 0,2-2 12 15,-2-1-18-15,2 0-8 0,0-11-10 0,-2 15-5 0,2-15-25 16,-2 15-3 0,2-15-49-16,0 11 8 0,0-11-51 0,0 0-24 0,4 13-76 15,-4-13-82-15,0 0-197 0,0 0-248 0,8 3 66 0,-8-3 146 16,0 0-15-16</inkml:trace>
  <inkml:trace contextRef="#ctx0" brushRef="#br0" timeOffset="40291.78">7587 6920 849 0,'0'0'374'0,"0"0"-41"0,0 0-18 16,-7-5-21-16,7 5-10 0,0 0-33 0,0 0-26 0,0 0-15 16,0 0-13-16,0 0-7 15,0 0-37-15,0 0-17 0,0 0 12 0,16-20-48 16,-8 16 20-16,2-1-25 0,0 1-18 16,-2 0-28-16,6 0-16 0,-1-3-5 0,3 2-56 15,-2 2-64-15,4-4-52 16,-4 4-58-16,3-1-79 0,-4 2-29 0,3 1-425 0,-3-2 24 15,1 3 86-15,-2-2 77 0,-12 2 42 0</inkml:trace>
  <inkml:trace contextRef="#ctx0" brushRef="#br0" timeOffset="40850.28">7928 7295 780 0,'-14'1'325'0,"14"-1"-18"0,0 0-17 0,0 0-1 0,0 0-36 15,0 0-2-15,-19-6-49 0,19 6 1 16,0 0-32-16,-8-7-4 0,8 7-14 0,0 0-20 15,0 0-18-15,0 0 3 0,-4-11-28 0,4 11 4 0,0 0-19 16,0 0 7-16,0 0-3 16,0 0-20-16,0 0 2 0,18-16-12 0,-18 16-21 15,11-3 3-15,-11 3-13 0,14-3-6 16,-14 3-1-16,16-1-29 0,-16 1-21 0,16 1 4 16,-16-1-4-16,13 3-7 15,-13-3-10-15,14 7 2 0,-8-2 5 0,1 0-4 0,-7-5-24 16,9 12 10-16,-5-4 3 0,0 1 3 0,-4-9-34 15,2 18 26-15,-2-10 8 0,0-8 2 16,-6 20 13-16,3-11 2 0,-2 3 19 0,0-1-9 0,0 0-7 16,-1 0 18-1,-4 0-5-15,4 0-3 0,-3 0 34 0,1 0 5 0,0-2-24 16,1 0 27-16,1-2-4 0,-1 2 21 16,0-1-12-16,2-2 25 0,5-6-3 0,-6 11 8 15,6-11-7-15,-7 9-1 16,7-9-12-16,-6 8 27 0,6-8-4 0,0 0-13 0,0 0-3 15,0 0 13-15,0 0 0 0,0 0-20 0,11 12-19 16,-11-12-24-16,16-1-12 0,-16 1-30 16,20-3-22-16,-6 1-24 0,1-2-34 0,1 2-68 0,0-3-118 15,6 1-317 1,-6-1-14-16,8-1 98 0,-7-1 16 0</inkml:trace>
  <inkml:trace contextRef="#ctx0" brushRef="#br0" timeOffset="41220.15">8508 7078 755 0,'0'0'314'0,"-9"-7"-6"0,9 7-37 15,0 0-25-15,0 0-8 0,0 0-18 16,0 0-36-16,0 0 6 0,0 0-11 0,0 0-44 0,0 0-1 16,0 0-17-1,0 0-12-15,0 0 0 0,0 0-15 0,20-12 12 0,-20 12-28 16,11-3-2-16,-11 3-11 0,16-2-17 0,-16 2-8 0,18-3-5 15,-18 3-39-15,18-1 8 16,-18 1-44-16,17-3-7 0,-7 2-54 0,-10 1-33 0,17-1-26 16,-17 1-41-16,17 0-30 15,-17 0-62-15,15 2 10 0,-15-2-255 0,12 3-11 16,-12-3 2-16,7 4 39 0</inkml:trace>
  <inkml:trace contextRef="#ctx0" brushRef="#br0" timeOffset="41539.94">8436 7333 783 0,'0'0'243'15,"0"0"-23"-15,0 0-10 16,0 0-21-16,0 0 6 0,0 0-29 0,0 0-22 16,33-1-19-16,-33 1-10 0,17-4-2 15,-17 4-26-15,17-1-3 0,-17 1-17 0,18-3-18 0,-11 0-19 16,-7 3-9-16,18-3-26 16,-9 2 0-16,-9 1-24 0,16-4-22 0,-16 4-8 15,13-3-38-15,-13 3-3 0,13-2-25 0,-13 2-26 0,12 0-23 16,-12 0 25-16,0 0-102 15,0 0-299-15,17-1 46 0,-17 1 38 0</inkml:trace>
  <inkml:trace contextRef="#ctx0" brushRef="#br0" timeOffset="43200.61">9191 7015 880 0,'0'0'346'0,"-7"-5"-24"16,7 5-43-16,0 0-10 16,0 0-11-16,0 0-27 0,-7-11-6 15,7 11-30-15,0 0-24 0,0 0-7 0,0 0-13 16,16-16-26-16,-9 10-17 0,4 3-26 0,0-2 23 0,2 0-13 16,1 0-3-1,2 0-19-15,2 0 4 0,-1 0 8 0,0 0-57 0,2 0 6 16,0 0-31-16,1 1-10 0,-3-1-16 0,0 1-63 0,-1 0-19 15,-1 2-51-15,-2 1 3 16,1-1-87-16,-14 2-18 0,18 0-154 0,-18 0-281 0,18 0 46 16,-18 0 48-16,13 2 62 15</inkml:trace>
  <inkml:trace contextRef="#ctx0" brushRef="#br0" timeOffset="51119.82">9325 7010 693 0,'0'0'197'16,"0"0"-2"-16,0 0-1 0,0 0-22 0,3-15-11 0,-3 15 21 15,0 0-36-15,0 0 0 16,0 0-3-16,0 0-23 0,0 0-20 0,0 0 10 16,0 0-25-16,0 0 20 0,0 0-23 15,0 0 5-15,0 0-13 0,0 0 15 0,0 0-9 16,0 0-14-16,0 0-12 0,0 0 5 0,0 0-5 0,0-13 5 15,0 13-21-15,0 0 5 16,0 0-9-16,0 0 14 0,0 0-22 0,0 0 2 16,0 0-5-16,0 0 3 0,0 0-16 15,0 0 23-15,-1 38-17 0,1-38 9 0,0 18-7 0,-2-9 8 16,2-9 2 0,-4 23 0-16,4-10-10 0,0 2-3 0,-4-1 1 0,4 2 2 15,-2 2-21-15,1 0 16 0,-1-1 0 0,0 1-1 0,2 0 14 16,-2-1-16-16,-3-1 0 15,5 0-17-15,-2 0 7 0,1-2 5 0,-1-1 8 0,0-1-6 16,2 0-9-16,-4-2 17 16,2 0-25-16,2-10 0 0,0 17-47 0,0-17-65 15,0 15-47-15,0-15-44 0,0 11-61 16,0-11-445-16,6 9 59 0,-6-9 53 0,0 0 85 16,7 8 25-16</inkml:trace>
  <inkml:trace contextRef="#ctx0" brushRef="#br0" timeOffset="51639.73">9581 7448 821 0,'0'0'297'16,"0"0"-54"-16,0 0 11 16,0 0-37-16,0 0-7 0,0 0-26 0,0 0-22 0,0 0-9 15,0 0-12-15,0 0-36 0,0 0 8 0,0 0-14 16,0 0 9-16,0 0-36 0,0 0 2 15,0 0-8-15,-26 6-2 0,26-6-15 0,-3 12 18 0,-1-4-32 16,4-8 12-16,-2 15-12 16,-1-8-7-16,-1 3-2 0,4-10 10 0,-2 18-34 15,-1-9-9-15,1 1-11 0,2-10-28 16,-6 17-36-16,4-10-28 0,2-7-34 0,-7 15-78 16,7-8-37-16,0-7 14 15,0 0-393-15,-3 14 80 0,3-14-5 0,0 0 79 0</inkml:trace>
  <inkml:trace contextRef="#ctx0" brushRef="#br0" timeOffset="52049.66">9744 7154 693 0,'0'0'251'0,"0"0"-8"0,0 0-12 0,4-11-14 16,-4 11-4-16,0 0-24 0,0 0-20 0,4-7-13 15,-4 7 16-15,0 0-50 16,0 0-19-16,0 0-3 0,9-7 10 0,-9 7-28 0,0 0 0 16,14-1-13-16,-14 1 5 15,0 0-23-15,18-2 8 0,-18 2-5 0,16-1 7 0,-16 1-17 16,16-3 20-16,-1 2-29 16,-2 0 1-16,-1-2-8 0,1 2-22 0,-2-1-12 15,3 0-9-15,-14 2-49 0,25-2-13 0,-14 1-35 0,2 0-65 16,1 1-35-16,-14 0-57 0,23-1-289 15,-12 1-33-15,-11 0 15 0,18 0 28 0,-18 0 67 16</inkml:trace>
  <inkml:trace contextRef="#ctx0" brushRef="#br0" timeOffset="52669.92">10377 7030 488 0,'0'0'190'0,"0"0"-21"16,0 0-16-16,0 0-4 0,0 0-19 16,0 0-9-16,0 0-6 0,0 0-15 0,0 0-21 15,-20 24 18-15,20-24-38 16,-12 14 36-16,7-7-39 0,-1 2-10 0,0-1 13 0,-2 0 5 16,3 1-38-16,-1-2 20 15,0 1-23-15,6-8 31 0,-9 13-44 0,4-7-3 0,5-6 19 16,-5 12-23-16,5-12-6 0,-6 10 16 15,6-10-28-15,0 0 22 0,0 13-12 16,0-13 3-16,0 0 4 0,0 0 11 0,9 12-16 0,-9-12 19 16,11 4-19-16,-11-4 24 0,11 4-19 15,-11-4 21-15,15 5-30 0,-7-5 4 0,-8 0 0 16,18 5-12-16,-9-3-3 16,2 2-5-16,0-1 0 0,-3 0 0 0,-8-3 0 15,15 8-26-15,-9-1 16 0,3-1 15 0,-4 0 3 0,-5-6-16 16,11 13-5-16,-5-6 29 0,0 1-9 15,-6-8 1-15,6 16-3 0,-4-7 20 0,-2-9-14 16,2 17 24-16,-2-17-4 16,-2 16 10-16,2-16-5 0,-6 17-3 0,2-10 0 0,0 1 6 15,4-8 14-15,-10 13 4 16,3-6-14-16,1-1-7 0,-2 0-10 0,8-6 20 0,-15 9-8 16,8-5 26-16,7-4-44 0,-16 5 8 0,10-2-33 0,6-3 3 15,-16 1-16 1,16-1-31-16,-18-1-43 0,18 1-39 0,-14-4-43 0,14 4-333 15,-13-8 8-15,7 4 46 0</inkml:trace>
  <inkml:trace contextRef="#ctx0" brushRef="#br0" timeOffset="53039.78">10431 6983 824 0,'0'0'233'0,"13"-5"-3"0,-13 5-28 16,11-2-12-16,-11 2-19 0,11-3 1 15,-11 3-26-15,15-3-6 0,-15 3-14 16,16-3-14-16,-7 0-9 0,-9 3-19 0,19-4-2 0,-9 2 3 16,1-2-24-16,-11 4 3 0,20-4 0 15,-11 3 3-15,-9 1-21 0,13-5 0 0,-13 5-3 16,14-4-4-16,-14 4-21 16,12-4 7-16,-12 4-35 0,10-2 0 0,-10 2-44 0,0 0-18 15,13-4-33-15,-13 4-41 16,0 0-7-16,0 0-19 0,0 0-12 0,0 0 7 0,0 0-15 15,0 0 18-15,0 0-212 0,0 0-149 0,0 0 5 0</inkml:trace>
  <inkml:trace contextRef="#ctx0" brushRef="#br0" timeOffset="55220.34">7379 8428 870 0,'0'0'327'16,"0"0"-22"-16,0 0-26 16,0 0-23-16,0 0-8 0,0 0-28 0,0 0-15 15,0 0-18-15,0 0-28 0,0 0-16 16,0 0-2-16,0 0-28 0,0 0 9 0,0 0-14 16,0 0 2-16,0 0-26 15,-11 27 9-15,11-27-19 0,-5 19-8 0,-1-9-7 0,3 1-13 16,0 0-2-16,-1 0 17 0,-1-1-33 0,3 1 1 0,0-1 4 15,-3-1-23-15,2 2 0 16,3-11-35-16,-3 15-19 0,3-15-38 0,-1 12-115 0,1-12-74 16,0 0-75-16,4 11-383 15,-4-11 56-15,0 0 17 0,12 1 78 0,-12-1 109 16</inkml:trace>
  <inkml:trace contextRef="#ctx0" brushRef="#br0" timeOffset="55539.71">7364 8307 709 0,'0'-14'238'0,"0"14"-21"0,0 0-17 16,0 0 17-16,4-15-45 0,-4 15-8 0,4-10-41 15,-4 10 12-15,4-10-20 0,-4 10 11 16,3-12-14-16,-3 12-12 0,3-10-5 0,-3 10-3 16,2-10-30-16,-2 10 14 0,0 0-27 15,0-13 20-15,0 13-36 0,0 0 8 0,-6-12-12 16,6 12-9-16,0 0-2 16,-10-8-10-16,10 8-62 0,0 0-10 0,-17 0-3 0,17 0-40 15,0 0-14-15,-19 6-35 16,19-6-43-16,-13 6-37 0,13-6 26 0,-8 8-181 0,8-8-147 15,-8 9 11-15,8-9 64 0</inkml:trace>
  <inkml:trace contextRef="#ctx0" brushRef="#br0" timeOffset="56150.63">7587 8197 514 0,'0'0'205'0,"13"6"-49"15,-13-6 15-15,7 8-9 0,-7-8-4 0,4 13-14 0,0-4-34 16,-1 0-5-16,0 2-18 16,-1 3-3-16,0 1 3 0,0 3-13 0,1 2 3 0,-3 5-18 15,2 1-10-15,-2 4-13 0,0 8 38 16,-2 2-23-16,-1 16-2 0,0 2-21 15,0-1 13-15,-4 1-8 0,0 1-5 0,1-3-2 0,1 0-3 16,-1-1 2-16,-4-3-2 16,3 0 18-16,1-4-15 0,1-6-13 0,2-7 15 0,-2-1-28 15,3-7 15-15,-1-1 1 16,0 0 7-16,3-4-10 0,0-2 12 0,0-2 6 16,2-1 0-16,-1-3 7 0,2-2 13 15,1-1 8-15,-1-1 0 0,1-3-13 0,-4-7 8 0,10 7-11 16,-10-7 14-16,13 0-9 0,-13 0-9 15,0 0-1-15,22-13 16 0,-13 5-31 16,-1-3 15-16,1-3-30 0,-2-1 0 0,3-4-19 0,-2-1-9 16,-2-1-21-16,-2-2-3 15,-1 0 6-15,2-1-26 0,-3 4-8 0,-1-1 26 0,-2 0-8 16,1 2 14-16,-3 1-30 16,-1 1 24-16,-3-1-18 0,1 3 31 0,-1 0 2 15,1 1 16-15,-6 1-3 0,3 0-2 0,-1 2 9 0,-1 1 32 16,3 0-3-16,-1 0 12 15,-2 1-1-15,2 0 29 0,2 2-9 0,1 1 5 0,-2-2-5 16,8 8-1-16,-10-13 8 16,7 6 8-16,3 7-41 0,-7-12 16 0,7 12-6 15,-3-13 0-15,3 13 1 0,2-15 14 16,-2 15-27-16,6-19 4 0,-1 12-14 0,1-3-11 16,5 0-41-16,-1-1-28 15,0 0-47-15,3 1-47 0,2-2-83 0,1 4-18 0,-3-3-107 16,5 0-269-16,0 1 59 0,2-1 102 0,-6 2 26 0</inkml:trace>
  <inkml:trace contextRef="#ctx0" brushRef="#br0" timeOffset="58240.05">8510 8278 788 0,'0'0'210'15,"0"0"-11"-15,0 0-19 0,0 0-6 0,0 0-18 16,-20 30 0-16,16-21-20 0,-1 2 7 16,1 0-41-16,-4 3 6 0,4 0 7 0,-5 1-10 0,3-1-13 15,-3 5-10 1,-1-1-5-16,-1 2 5 0,2-2-26 0,-2 1 5 0,4-2-14 16,-6 0 27-16,6-2-26 0,-1 0-14 15,1-2-1-15,-1-1 16 0,2 1-19 0,1-4-2 16,-1 0 1-16,2-1 4 0,4-8-23 0,-5 14 21 0,0-10-18 15,5-4 25-15,-5 9-2 16,5-9 13-16,0 0-1 0,0 0-12 0,0 0 10 16,0 0-2-16,0 0-14 0,0 0 9 15,0 0-9-15,0 0 24 0,0 0-21 0,12-32 3 16,-9 20-2-16,1-1-19 16,2-2 3-16,1-1-13 0,-1-3 23 0,2 0-13 0,-1 0-9 15,3 1 9-15,-2 1-20 0,-2 2 18 16,1-2-16-16,1 4-2 0,0 0 0 0,-1 0-8 15,1 1 8-15,-1 0 13 0,-2 3-24 0,0 1 9 0,1 0 1 16,-6 8-1 0,9-9-9-16,-9 9 19 0,9-5-11 0,-9 5 1 0,0 0 1 15,16 0-4-15,-16 0-3 0,0 0 42 16,15 12-47-16,-8-6 13 0,-2 1-3 0,1 0 10 16,-1 1-2-16,1 3-7 15,2-1-16-15,-2 0 28 0,-2 3-26 0,3 1 34 0,-1 1-18 16,2-1 8-16,-4 2-9 0,1 0 19 0,-1 1 3 15,3 0-24-15,-1-2 3 0,-1 0 20 16,2 0-20-16,-2 0 18 0,1 0-26 0,-2-1 5 0,-2-3-10 16,4 0-15-1,-2-1-18-15,0-1-31 0,1 0-31 0,-1 0-48 16,0-2-64-16,-4-7-69 0,3 11-377 0,-3-11 31 16,0 0 51-16,9 8 36 0,-9-8 57 0</inkml:trace>
  <inkml:trace contextRef="#ctx0" brushRef="#br0" timeOffset="58469.91">8425 8503 1028 0,'0'0'333'0,"-9"-5"-38"0,9 5-39 0,0 0-26 16,0 0-15-16,0 0-10 0,0 0-18 0,0 0-11 0,0 0-22 15,0 0-6-15,0 0-4 16,16-20-16-16,-6 17-18 0,-10 3-26 0,23-5-25 16,-9 3-74-16,-1-2-54 0,4 3-103 15,0-2-89-15,1 2-200 0,2-3-227 0,-2 2 50 16,5-1 50-16,-4 0 83 16</inkml:trace>
  <inkml:trace contextRef="#ctx0" brushRef="#br0" timeOffset="58970.42">9184 8333 793 0,'0'0'269'0,"0"0"2"16,0 0-43-16,0 0 0 0,0 0-34 0,0 0-20 16,0 0-28-16,0 0 13 15,0 0-31-15,0 0-3 0,0 0-17 0,0 0-13 16,-24 20-6-16,13-14 1 0,1 2-21 0,-3-1 10 16,-1 2-25-16,1 0 2 0,0 0-7 0,-1 1-3 15,-3-1-15-15,5 2 12 0,-5-3-20 0,4 0 34 0,0 0-34 16,1 1 0-16,0-3 5 15,5 0-18-15,-3 1 10 0,2-2-9 0,8-5 12 16,-11 7-23-16,11-7-3 0,-10 6-4 16,10-6 1-16,-7 6 24 0,7-6-18 0,0 0-5 15,0 0 8-15,-6 5-19 16,6-5 24-16,0 0-10 0,0 0-1 0,0 0 6 0,0 0-9 16,21 7 12-16,-21-7 9 15,17 2-7-15,-17-2-3 0,20 4 7 0,-11-3-12 0,2 1 16 16,3 3-24-16,-3-2 21 0,-1 0-28 0,3 2 7 0,-3 0-10 15,0 2-28 1,1-3-21-16,0 5-15 0,-1-3-56 0,0 1 18 0,-1 0-23 16,1-1-3-16,-1 0-44 0,1 1 6 15,-3-1-90-15,3 0-374 16,-2 0 37-16,-1-1 73 0,-7-5 39 0</inkml:trace>
  <inkml:trace contextRef="#ctx0" brushRef="#br0" timeOffset="59320.25">8885 8680 634 0,'0'0'282'0,"0"0"-34"0,-11 5-2 16,11-5-18-16,0 0-8 15,0 0-15-15,0 0-1 0,0 0-1 0,0 0-9 16,0 0-22-16,0 0 12 0,0 0-43 16,29 13-6-16,-29-13-22 0,16 2 0 0,-5-1-1 0,3 2-12 15,-3-1-3-15,3 0-28 16,-1-2-5-16,0 2-12 0,3 1-14 0,-3-1-28 15,3 1-43-15,-3-2-26 0,2 2-79 0,3 0-52 0,-1 1-76 16,-3-1-66-16,4 0-380 0,0 1 52 16,-3-3 73-16,2 1 47 0,-4-1 44 0</inkml:trace>
  <inkml:trace contextRef="#ctx0" brushRef="#br0" timeOffset="59850.39">9790 8426 967 0,'0'0'279'0,"0"0"-10"15,0 0-26-15,0 0 10 0,0 0-40 0,0 0-16 16,0 0-23-16,0 0-10 0,2-11-18 0,-2 11-8 0,0 0-13 15,0 0-17-15,0 0-8 0,0 0-23 16,0 0 7-16,0 0-5 0,0 0-17 0,0 0-11 16,0 0-2-16,0 0-6 15,0 0 3-15,0 0-13 0,0 0 24 0,0 0-21 0,-12 34-3 16,11-26-13-16,1-8 16 16,-4 14-23-16,2-3 13 0,-1-1-19 0,-1-1 1 0,1 1 15 15,1 2-10-15,-3-1 2 0,4 1-2 0,-2-1 2 0,-1 2 19 16,2-1-27-1,0 0-14-15,0 0-1 0,-1-3 8 0,-2 2 5 0,5-11-41 16,-4 17-7-16,2-10-16 0,2-7-3 16,-3 13-27-16,3-13-60 0,-4 12-61 0,4-12 3 15,-2 10-23-15,2-10-164 16,0 0-282-16,-2 10 38 0,2-10 62 0,0 0 77 0</inkml:trace>
  <inkml:trace contextRef="#ctx0" brushRef="#br0" timeOffset="60190.28">9526 8439 959 0,'-9'-7'305'0,"9"7"-23"0,0 0-19 16,-3-11-27-16,3 11-24 0,0 0-22 15,2-12-14-15,-2 12-12 0,0 0 2 0,7-11-27 16,-7 11-29-16,9-8 0 16,-9 8-10-16,11-8 10 0,-11 8-18 0,14-8-13 0,-3 4 8 15,-2 2-10-15,-9 2 5 16,18-8-28-16,-9 6 4 0,3 0 6 0,-12 2-25 0,19-6-14 16,-5 4 1-16,-14 2 18 15,18-4-9-15,-8 3-17 0,-10 1 3 0,19-3-29 16,-19 3-15-16,14-1 0 0,-14 1-31 0,18-1-28 0,-18 1-40 15,16 1-65-15,-6 2-31 0,-10-3-94 16,15 3-116-16,-7 0-278 0,-8-3 25 0,19 5 118 16,-13-1 33-16</inkml:trace>
  <inkml:trace contextRef="#ctx0" brushRef="#br0" timeOffset="60870.58">9867 8611 729 0,'0'0'294'0,"0"0"-20"0,0 0-13 0,-11-5-5 0,11 5-36 16,0 0-7-16,0 0-19 16,0 0-17-16,-5-9-5 0,5 9-24 0,0 0 6 15,0 0-24-15,0 0-25 0,0 0-18 0,0 0 10 0,0 0-17 16,0 0-9-16,12-16 6 0,-12 16-15 15,0 0-14-15,15-3 19 0,-15 3-24 0,11-2 1 16,-11 2-16-16,16 0-5 16,-16 0 23-16,14 0-33 0,-14 0-8 0,15 5 3 0,-15-5-21 15,11 4-2-15,-4 0-14 16,-7-4 6-16,11 9-2 0,-8-3-19 0,-3-6 1 0,8 13-19 16,-6-6-7-16,-2-7 3 15,0 18-24-15,0-18-28 0,-8 19-33 0,3-6 13 16,-1-3-3-16,-4 3-40 0,2-1 22 0,-1 1 10 0,0-2 29 15,0 0 25-15,-2 1-7 0,2-3 33 16,1-1 5-16,-2 0 5 0,3-1 15 0,-2 0 1 16,4-1 40-16,-3 1-4 15,8-7 7-15,-9 9 33 0,9-9-2 0,-8 7-3 0,8-7 10 16,-6 7-2-16,6-7 0 16,0 0 7-16,0 0-17 0,0 0-3 0,0 0 18 0,-2 9-13 15,2-9 3-15,0 0 5 0,0 0 7 0,0 0 3 16,0 0-28-16,22 2 41 15,-22-2-36-15,14 0 21 0,-14 0-32 0,18 0 14 0,-18 0 0 16,18-2-21-16,-18 2 0 0,17 0 23 16,-17 0-30-16,21-1 7 0,-12 2-16 0,-9-1 1 15,18 0-18-15,-18 0-21 16,17 0-35-16,-17 0-29 0,15 2-28 0,-15-2-53 16,13 0-44-16,-13 0-346 0,0 0 77 15,16 2-7-15</inkml:trace>
  <inkml:trace contextRef="#ctx0" brushRef="#br0" timeOffset="62170.15">11156 8259 524 0,'-16'0'197'0,"16"0"-28"0,-14 2-15 0,14-2-8 16,-17 3-16-16,7 1-9 0,-1-2-14 16,11-2-20-16,-19 8 5 0,7-2-15 0,3 0-3 0,-2 2 3 15,0 1-10 1,1 1 15-16,0 1-18 0,-1 0-13 0,2 0-3 0,1 2-7 16,0-1 3-16,0 2-8 0,2-1-6 0,1 2 4 0,-1 0-22 15,0 0 24-15,1 2-15 16,2-2 15-16,1 0-31 0,0-2 33 0,2 0-22 0,0 0 19 15,0 0-22-15,0-3-5 16,2 1 7-16,0 0 6 0,1-3-16 0,-3-8 2 16,7 14 4-16,-2-8-1 0,-5-6 0 15,12 7-38-15,-12-7-10 0,14 5-21 0,-14-5-31 16,13 0 6-16,-13 0-11 16,14-1 34-16,-14 1-37 0,14-4 21 0,-14 4 24 0,13-4-11 15,-13 4 13-15,11-6 30 0,-11 6-5 0,10-5 19 16,-10 5 25-16,7-5 15 0,-7 5-2 15,0 0 22-15,0 0-4 0,11-5-8 0,-11 5 13 0,0 0 10 16,0 0-5 0,0 0 7-16,0 0-4 0,0 0-14 0,3 21 14 0,-3-21 7 15,0 13-15-15,0-13 7 0,-1 15-20 16,1-3 20-16,0-12-9 0,-2 21-24 0,1-8 5 16,1 1 8-16,0-2-10 15,0 1 10-15,-3-1-21 0,3 1-15 0,0-1-41 0,0-1-46 16,0-11-25-16,0 20-36 0,3-13-60 0,-3-7-99 15,3 16-327-15,-3-16 48 0,4 10 41 16</inkml:trace>
  <inkml:trace contextRef="#ctx0" brushRef="#br0" timeOffset="62690.27">11310 8417 506 0,'0'0'195'16,"0"0"-8"-16,0 0-21 0,0 0 11 15,0 0-21-15,-23 12 0 0,23-12-2 0,-7 11-26 16,2-5 0-16,0 2-24 0,5-8 19 0,-7 19-23 0,4-9-20 15,0 0 9-15,1 0 6 16,-2 1-49-16,2 0 26 0,0-1-11 0,2-10 0 16,-2 22 6-16,2-10-13 0,2 0-24 15,-2-1 6-15,2-2-2 0,0 3-9 0,2-2-15 16,-2 0 16-16,3-3-3 16,-1 2-2-16,0-1-1 0,-4-8 18 0,10 9-9 0,-4-3 1 15,-6-6-12-15,14 3 23 0,-14-3-18 0,16 1-10 16,-16-1-5-16,17-2 2 0,-17 2-2 15,18-8-11-15,-10 5-7 0,2-2-3 0,-3-2 5 0,0-1-12 16,-1 1 7 0,-1-1-18-16,0 0 6 0,-5 8-14 0,8-17 11 0,-7 7-5 15,-1 10-6-15,-1-18 22 0,1 18-17 16,-3-19 21-16,0 9 6 0,-2 0-1 0,1 2 6 16,-2-1-6-16,0 1-10 15,-1 1 18-15,-1 1-33 0,8 6 25 0,-14-12-20 0,6 8 28 16,8 4 2-16,-14-6-7 0,14 6-25 0,-14-2-22 15,14 2-22-15,0 0-44 0,-18 1-12 16,18-1-24-16,-11 4-53 0,11-4-392 0,0 0 0 16,-12 7 59-16</inkml:trace>
  <inkml:trace contextRef="#ctx0" brushRef="#br0" timeOffset="63070.32">11552 8313 637 0,'0'0'251'15,"0"0"-23"-15,0 0-11 0,0 0 6 0,0 0-26 16,0 0-13-16,0 0-28 0,0 0 0 0,0 0-25 0,0 0-6 15,0 0-12-15,1 32 10 16,-2-21-28-16,1-11-24 0,-2 22 6 0,1-10-8 16,1 1-2-16,-2 1-6 0,1 4-7 15,1 0 18-15,-1-1-26 0,-1 2 7 0,2-1-14 16,-3 1-3-16,2 0 7 16,1-1-15-16,0 1-7 0,0-2 25 0,-2-2-38 0,4-1 17 15,-2 0-12-15,1 0 7 0,1-4 6 0,-1 0-31 16,1 0 5-16,-2-10-13 0,7 17-33 15,-3-12-36-15,-4-5-41 0,11 9-53 0,-5-7-65 0,-6-2-20 16,15 0-379 0,-15 0 3-16,0 0 51 0,20-8 99 0</inkml:trace>
  <inkml:trace contextRef="#ctx0" brushRef="#br0" timeOffset="63639.92">11557 8484 668 0,'-7'-6'258'0,"7"6"-30"0,0 0-34 0,0 0-2 0,-3-10-7 16,3 10-32-16,0 0-7 0,0 0 3 16,0 0-32-16,14-14-4 0,-14 14-5 0,12-5-32 15,-5 1 27-15,-7 4-32 0,15-4 22 0,-15 4-27 0,18-1-12 16,-18 1-3-16,15-1-10 15,-15 1-13-15,17 0-5 0,-17 0-10 0,17 4 7 16,-17-4-27-16,13 3 14 0,-5 0-1 16,-8-3-12-16,11 9 14 0,-6-4 0 0,0 2-11 0,-5-7 24 15,9 14-21 1,-5-4 13-16,-1-1-3 0,0-1 5 0,-2 2-7 0,2 2 0 16,0-3 2-16,0 3 5 0,0-1-33 15,-1 0 36-15,2 1-23 0,-1 0 23 0,0-1-26 16,1 0 6-16,1 0-3 0,-1-2 7 0,2 0-10 0,-1 0-9 15,2 0-1-15,-1-2 33 16,1-2 0-16,0 0-7 0,-7-5 0 0,17 7 10 16,-17-7-16-16,17 1 24 0,-17-1-6 15,15-1-4-15,-15 1-9 0,19-7 3 0,-11 4 1 16,-1-4 4-16,-7 7-12 16,16-13 30-16,-9 7-18 0,-3-4-10 0,2 0-2 0,-5 1 0 15,2-2 2-15,-1 0-21 0,-2 11 24 0,0-24 5 16,-2 12-8-16,-1-1 0 0,0 2-2 15,1-1-1-15,-3 1 11 0,0 0-11 0,-1 2 1 0,-1-1 5 16,0 2-11-16,-2-1 24 16,1 3-29-16,-2 0 11 0,3 0-6 0,7 6 6 15,-18-8-27-15,9 4-24 0,9 4-8 16,-14-5-60-16,14 5-19 0,-14-1-37 0,14 1-33 16,0 0-17-16,-19 3-80 15,19-3-325-15,0 0 20 0,-12 3 110 0,12-3 19 0</inkml:trace>
  <inkml:trace contextRef="#ctx0" brushRef="#br0" timeOffset="64339.61">12350 8324 593 0,'0'0'218'16,"0"0"-3"-16,0 0-15 15,0-11-6-15,0 11-30 0,0 0 2 0,0 0-30 0,0 0 7 16,0 0-10-16,0 0-17 16,0 0-17-16,0 0-6 0,0 0-1 0,0 0-15 15,0 0-16-15,0 0 8 0,0 0-13 16,0 0 6-16,0 0-3 0,0 0-23 0,0 0-3 0,0 0 0 16,-14 25-12-16,14-25 30 15,-6 13-38-15,3-4 22 0,-2 0-17 0,2 1 0 16,-3-1-5-16,4 1 10 0,-4 2 0 0,2 1 5 0,-2-1-12 15,0 0-9-15,2 2-4 16,1-2 12-16,-2 1-2 0,2 0-8 0,1-2-5 0,-1 0 8 16,1 1-13-16,0-3 7 15,1 3-9-15,1-12 9 0,-3 19 6 0,3-19-24 16,4 16 1-16,-2-8 7 0,-2-8 26 16,5 13-15-16,0-8-13 0,-5-5 10 0,10 10 15 0,-2-4-12 15,-8-6 4-15,14 4 14 16,-4-2-16-16,1 1 0 0,-11-3 0 0,17 3-5 15,-17-3 5-15,20-1-36 0,-20 1-9 0,21-2-42 0,-12 1-41 16,-9 1-51-16,21-3-85 16,-11 1 26-16,-10 2-414 0,17-2 40 15,-17 2 85-15,15-3 79 0</inkml:trace>
  <inkml:trace contextRef="#ctx0" brushRef="#br0" timeOffset="67070.3">12555 8541 688 0,'0'0'264'0,"0"0"-21"0,0 0-28 16,0 0-23-16,0 0 0 0,0 0-3 0,0 0-27 15,0 0-32-15,0 0 3 0,0 0-20 0,0 0 5 0,0 0-29 16,0 0-4-16,0 0-9 15,0 0-7-15,0 0-2 0,0 0-26 0,0 0 5 16,-4 16 0-16,4-16-30 0,-5 12 27 16,5-12-12-16,-2 15 10 0,-1-7-11 0,3-8 6 0,-6 16-15 15,4-7-6 1,-1-1 29-16,0 2-6 0,3-10-20 0,-6 17 18 0,5-9-21 16,1-8-5-16,-5 15 3 0,4-7-10 15,1-8 7-15,-3 12 16 0,3-12-24 0,-4 13 3 16,4-13-2-16,-3 11 10 0,3-11-11 0,0 0 1 0,-1 10-11 15,1-10 8-15,0 0 0 16,0 0 18-16,3 13-8 0,-3-13-5 0,0 0 6 16,7 6-6-16,-7-6 0 0,0 0-13 15,10 5 31-15,-10-5-18 0,11 4-2 0,-11-4 4 16,14 2 14-16,-14-2-11 16,16 4-10-16,-7-3 3 0,-9-1-11 0,17 1 3 0,-5 2-31 15,-12-3 8-15,18 0-33 0,-8 2 4 0,-10-2-12 16,18 2-41-16,-18-2-23 0,16-2-8 15,-16 2-2-15,14-2-8 0,-14 2-31 0,13 2-51 0,-13-2 10 16,0 0-296-16,0 0-8 16,17-2-16-16,-17 2 44 0</inkml:trace>
  <inkml:trace contextRef="#ctx0" brushRef="#br0" timeOffset="67299.58">12745 8678 450 0,'0'0'182'0,"0"0"-18"16,0 0-11-16,-23 16-15 0,23-16-20 16,-6 15-18-16,3-5 20 0,1 0-5 15,-3 1-20-15,2 5 0 0,-1-4-11 0,-3 4-12 0,3 0-36 16,0-1-52-16,-2 2-22 0,3 0-23 15,-1-1-19-15,0 0-45 0,-2 0-395 0,2-3-25 16,1 0 61-16</inkml:trace>
  <inkml:trace contextRef="#ctx0" brushRef="#br0" timeOffset="71490.31">7979 9674 614 0,'0'0'202'0,"-4"-16"8"0,4 16-36 16,0 0 28-16,0 0-33 0,0 0-8 0,0 0-12 0,0 0-6 15,-11-9-20-15,11 9-3 0,0 0-25 0,0 0 5 16,0 0 2-16,-11-6-25 15,11 6-10-15,0 0 7 0,-11-3-33 0,11 3 23 0,0 0-21 16,0 0-9-16,-19 3 17 16,19-3-23-16,-12 5-20 0,12-5 22 0,-14 8 6 0,4-3-18 15,2 3-10-15,-1 1 17 16,-1 2-17-16,0 1 7 0,-1 6 8 16,2-1-7-16,-3 4-21 0,3-2 15 0,3 3-15 15,-3 0 5-15,0 0 8 0,5-1-3 0,-1 0-10 0,1-2-1 16,1 0-1-16,2-1-14 0,0 0 1 0,1-2 15 15,1 0-16-15,2 0-2 16,0-4-5-16,1-1-8 0,2-1 11 0,1-1-6 0,3-1-10 16,-2-1-3-16,1-1-15 15,3-2-61-15,-1-2-13 0,2 1-21 0,-3-2-25 0,-10-1-51 16,23-3 43-16,-11 2-94 16,0-1-267-16,-12 2 41 0,22-5 49 0</inkml:trace>
  <inkml:trace contextRef="#ctx0" brushRef="#br0" timeOffset="71790.02">7973 10000 744 0,'0'0'244'0,"0"0"-6"15,0 0-11-15,-9-6-30 16,9 6-12-16,0 0-24 0,0 0 3 0,0 0-44 0,0 0 18 16,0 0-4-16,0 0-1 15,0 0-44-15,0 0 11 0,0 0 0 0,0 0-23 16,0 0-3-16,23 20 0 0,-23-20-12 0,7 12 17 0,-3-4-33 15,1 1 3-15,-1-1-8 0,3 2 5 16,-3-1 18-16,1 2-16 0,-1 1-20 0,-1-1 6 16,-1 2-9-16,2-2 14 15,-2 3-6-15,-1-2-10 0,2 3-10 0,-3-2 10 0,3-1-10 16,-2 1-6-16,1-2-2 16,0 0-15-16,-2-11-31 0,2 18-28 15,1-12-28-15,-3-6-44 0,4 12-33 0,-4-12-18 0,9 8-26 0,-9-8-22 16,11 2-415-16,-11-2 40 15,16-2 27-15,-16 2 70 0</inkml:trace>
  <inkml:trace contextRef="#ctx0" brushRef="#br0" timeOffset="72270.25">8264 9899 739 0,'0'0'246'0,"0"0"0"15,0 0-34-15,-17 1-25 16,17-1-18-16,0 0-3 0,-17 11-7 0,10-5 25 0,0 0-28 16,1 2-17-16,6-8-11 15,-11 14-3-15,7-5-2 0,-2 0-28 0,2 0 2 0,1 0 0 16,1 0-5-16,2-9-5 16,-4 18-30-16,4-9 12 0,0-9 2 0,0 15-19 15,0-15 4-15,4 16-15 0,0-10 2 0,-4-6-14 0,7 13 1 16,0-7-14-16,-7-6 9 0,12 8 16 15,-4-6 0-15,-8-2-5 0,16 3-8 16,-16-3 3-16,15 0-21 0,-15 0 26 16,17-2-26-16,-17 2 8 0,15-5 3 0,-9 1-3 0,2-2 15 15,-8 6-15-15,9-9-13 16,-5 3-15-16,-4 6-1 0,4-14 9 0,-2 6-14 0,-2 8 1 16,-2-19 23-16,0 7-6 15,-2 3 9-15,4 9-17 0,-9-18-17 0,3 8 26 16,-2 2-8-16,1 0 5 0,-1 2-5 0,1 0 0 0,-4 2-11 15,11 4 21-15,-18-7 13 16,6 7-18-16,12 0-7 0,-17 1 17 0,5 2-23 0,3 1-10 16,9-4-5-16,-18 10 10 15,11-5-61-15,1 3 2 0,-1-3-5 0,1 2-10 16,6-7-31-16,-5 13 3 0,5-13-29 16,-2 12-10-16,2-12-40 0,0 0 9 0,7 14-2 15,-7-14 34-15,6 7-45 0,-6-7-9 0,13 4-384 16,-13-4 9-16,19-1 58 0</inkml:trace>
  <inkml:trace contextRef="#ctx0" brushRef="#br0" timeOffset="72570.08">8441 9756 918 0,'0'0'318'0,"0"0"-29"16,1-11-33-16,-1 11-20 0,0 0-27 0,0 0-11 15,0 0-17-15,0 0-25 16,0 0-25-16,0 0 7 0,0 0-23 0,0 0 1 16,0 0-4-16,12 33-15 0,-10-23-30 15,-2 2 17-15,3 2-9 0,-1 0-22 0,-2 0 1 0,4 2 0 16,-4-1-16-16,2 1 29 16,0 2-31-16,-2-1 0 0,0-1-8 0,1 2 8 15,-1-2-16-15,4 0 6 0,-1 2-16 0,-1-3-15 0,0-2 2 16,0 0 11-16,1-2-62 15,1 2-12-15,0-3-50 0,1 0 6 0,-1-2-36 16,3 0-40-16,-7-8-91 0,13 10-429 16,-6-6 27-16,-7-4 45 0,17 3 81 0,-17-3 51 15</inkml:trace>
  <inkml:trace contextRef="#ctx0" brushRef="#br0" timeOffset="73170.03">8479 9969 944 0,'0'0'305'0,"0"0"-44"0,0 0-41 0,0 0-23 0,0-12-5 15,0 12 13-15,0 0-65 16,0 0 12-16,20-12-25 0,-11 9-1 0,-9 3-16 0,16-7-13 15,-6 4-15-15,2 0-10 0,-3 0-26 0,5 1-3 16,-14 2-40-16,20-2 20 0,-10 0-28 16,-10 2-8-16,17 2-2 0,-17-2-16 0,18 2 21 0,-9 0-13 15,-9-2 15-15,12 8 6 16,-4-2-4-16,-3 1 9 0,1 0-8 0,-2 3 0 16,1-1-6-16,-1 1 11 0,-2 1 8 0,2 1-13 0,-2-1 8 15,0 1 27-15,0-1-37 16,-2 3 14-16,4-3-14 0,-3 2 4 0,3-1 8 0,-4-1-2 15,4 2-11-15,-2-2 18 16,2 0-2-16,0 0-8 0,0-1 0 0,-1-2 3 16,1 0-6-16,2 1-2 15,-6-9-3-15,14 10-10 0,-7-7 3 0,-7-3 10 0,13 5-5 0,-4-4-3 16,-9-1-18 0,0 0 18-16,25-4-17 0,-14 1 17 0,-4-2-10 0,-7 5-5 15,16-11 15-15,-12 5 18 0,1-3-26 0,-1-1 19 0,-2 1-16 16,-2 9 18-16,0-21 5 15,0 8-18-15,-2 2 13 0,0-4 5 0,-5 1 3 0,3 2 12 16,-4-1-12-16,2 1 18 16,-1 2 2-16,-2 0-2 0,0 3-1 0,1-1-2 15,1 2 3-15,-3-1-13 0,1 3-3 16,9 4 0-16,-18-7 3 0,18 7 5 0,-17-2-13 16,17 2 15-16,-17 1-35 15,17-1-29-15,-17 2-17 0,17-2-34 0,-12 4-7 0,12-4-54 16,-11 6-21-16,11-6 29 0,-8 8-131 0,8-8-351 15,-7 7 21-15,7-7 97 0</inkml:trace>
  <inkml:trace contextRef="#ctx0" brushRef="#br0" timeOffset="74039.89">9312 9798 698 0,'0'0'302'0,"0"0"-33"0,0 0 25 0,0-13-35 0,0 13-8 16,0 0-31-16,0 0 10 15,0 0 14-15,0 0-65 0,-2-11-21 0,2 11-7 16,0 0-7-16,0 0-1 0,0 0-17 16,0 0 2-16,0 0-41 0,0 0 0 0,0 0-6 15,0 0-14-15,0 0-3 0,0 0-3 0,0 0 9 0,0 0-24 16,0 0-3-16,0 0-17 15,-20 24 7-15,18-15 5 0,-1 1-17 0,1-1-1 16,-2 3 1-16,1 1 10 0,-4 0-11 16,3 1-10-16,2-2 8 0,-3 2-15 0,1 1 2 0,0 0 23 15,-2 0-31-15,2 0 21 16,0 0-15-16,-1 0 0 0,3-2-6 0,-2-1-5 16,1 0 26-16,1 0-23 0,0-2 8 15,2-10 9-15,-7 20-22 0,7-11 36 0,0-9-21 16,0 16-15-16,0-16 17 0,0 12-7 0,0-12-10 0,7 12 2 15,-7-12 1-15,7 6 14 16,-7-6-1-16,10 6-4 0,-3-4 1 0,-7-2 2 16,16 2 0-16,-16-2 13 0,19 0-26 15,-19 0 8-15,19-2 0 0,-7 0 0 0,-12 2 0 0,22-3-10 16,-12 1 25 0,2-1-38-16,-12 3-5 0,19-4-31 0,-8 2-46 0,-11 2-36 15,18-2-68-15,-18 2-29 0,17-3-59 0,-17 3-23 0,14-2-433 16,-14 2 65-16,14-2 58 15,-14 2 67-15,12-1 41 0</inkml:trace>
  <inkml:trace contextRef="#ctx0" brushRef="#br0" timeOffset="74810.31">9696 9969 862 0,'0'0'338'0,"0"0"-13"0,-6-8-20 16,6 8-29-16,0 0-12 0,0 0-29 0,-7-10-17 0,7 10-1 15,0 0-37-15,0 0-6 0,0 0-21 0,0-11-17 16,0 11 2-16,0 0-23 15,0 0-20-15,0 0-3 0,6-14 0 0,-6 14-12 16,0 0-4-16,11-7-1 0,-11 7-16 16,10-4-8-16,-10 4-5 0,13-4-3 0,-13 4-2 0,16-2-15 15,-16 2-16-15,15-1-12 16,-15 1-14-16,16 0-7 0,-16 0-18 0,12 2 8 16,-12-2-3-16,11 4 11 0,-11-4-9 0,9 6 1 0,-9-6-8 15,7 9 0-15,-7-9-10 16,2 11 2-16,-2-11-20 0,-2 13 10 0,2-13-15 0,-5 15 5 15,1-7-21-15,0 1 19 16,4-9 4-16,-8 16 1 0,2-8 7 0,6-8 18 16,-7 15-10-16,2-8 12 0,5-7-4 15,-9 11-3-15,9-11-8 0,-4 8 8 0,4-8 15 0,-3 9 10 16,3-9-19-16,0 0 11 16,0 0 11-16,0 11 21 0,0-11-21 0,0 0 3 15,0 0 22-15,11 8-14 0,-11-8 17 0,0 0-18 0,10 4 6 16,-10-4 7-16,11 3 8 15,-11-3-29-15,14 1 14 0,-14-1-6 0,13 4 0 0,-13-4 6 16,12 4-26-16,-12-4-8 16,13 5-5-16,-13-5 28 0,9 8-15 0,-3-4 5 15,-6-4 8-15,7 9-19 0,-7-9 29 16,3 14-5-16,-1-6-11 0,-2-8 16 0,-5 16-2 0,5-16-16 16,-7 15-6-16,3-6 35 15,-1-1-22-15,-1 0 16 0,-1 1-13 0,-2-2 8 16,0 1 3-16,5-2-1 0,-8 1 8 0,5 0-2 0,-3-1 5 15,1-1 20-15,-1 0-36 16,1 0 8-16,1-1 3 0,8-4 9 0,-21 6 1 0,13-5 5 16,8-1-10-16,-19 4 12 15,19-4-4-15,-17-2-1 0,17 2-10 0,-16 0 8 16,16 0 18-16,-14-3-34 0,14 3 13 16,-14-3 13-16,14 3-20 0,-9-5 12 0,9 5-2 0,0 0-3 15,-13-5 24 1,13 5-47-16,0 0 18 0,-9-6-5 0,9 6-23 0,0 0-21 15,0 0 1-15,0 0-16 0,-11-4-38 0,11 4-44 0,0 0-13 16,0 0-45-16,0 0-388 16,0 0 29-16,0 0-25 0,0 0 84 0</inkml:trace>
  <inkml:trace contextRef="#ctx0" brushRef="#br0" timeOffset="76939.73">5936 10951 737 0,'-3'-8'299'0,"3"8"-48"0,0 0-5 15,0 0-36-15,0 0 10 0,0 0-41 16,0 0-18-16,-3-11-23 0,3 11-4 0,0 0-30 16,0 0 1-16,0 0-5 15,0 0 0-15,0 0-18 0,0 0 0 0,0 0-18 0,0 0 10 16,0 0-18-16,0 0-2 16,3 37-5-16,-3-37-3 0,0 19-5 0,0-7-3 0,-1 1-7 15,-1 2 15-15,2-1-10 0,-2 4 0 0,-1 0-16 0,1 1 24 16,-1-1-29-1,0 1-7-15,0 0 5 0,0 1 12 0,1-1-2 0,0-1-7 16,-1 1-6-16,1-1 21 0,-1-2-26 16,0-1-5-16,3-1-3 0,-1-2 6 0,1 1-11 15,0-2 11-15,0-11-21 16,1 21 5-16,2-12 0 0,-1 0 0 0,-2-9 3 0,6 13 2 16,-1-7 29-16,2 1-14 15,0-2 4-15,3-3-9 0,-10-2-4 0,23 4-19 0,-9-4-20 16,1 1 13-16,0-2-26 0,3-2-33 0,-2 2-43 15,0-1-52-15,2-1-92 16,-3 1 0-16,-4-2 16 0,5 1-387 0,-2 2 7 0,-1-1 80 16,-1-1 51-16</inkml:trace>
  <inkml:trace contextRef="#ctx0" brushRef="#br0" timeOffset="77500.39">6256 11275 959 0,'0'0'328'0,"0"0"-31"16,-6-10-26-16,6 10-30 15,0 0-13-15,0 0-16 0,0 0-28 0,0 0-20 16,0 0-18-16,0 0-23 0,0 0 5 0,0 0-5 0,-21 14-28 15,21-14-6-15,-7 14-2 0,3-6-10 16,4-8-10-16,-5 18-9 0,2-8 6 0,1 1-20 16,-1 0 25-16,1 1-31 15,1 0-2-15,-1-1 0 0,1 1-8 0,1-1-7 0,1 0 2 16,1 2-13-16,1-3 23 16,0 1-30-16,1-1 7 0,2-1-10 0,-2 0 21 0,5-2-11 15,0 1 5-15,0-2-10 0,2-1-10 0,-1 0-10 0,0-1 2 31,4-2-15-31,-3 0-16 0,-11-2 11 0,25-2-18 0,-13 1-3 0,2-2 5 16,-3 1-12-16,1-2 10 0,-1 0 7 16,-1-1 3-16,-2 2 18 15,-8 3-23-15,16-8 16 0,-10 3-4 0,-6 5-4 16,10-6 20-16,-10 6 3 0,8-6 9 0,-8 6-4 0,0 0 5 16,0 0 15-16,0 0-15 15,0 0-2-15,0 0 19 0,0 0 1 0,0 0-13 0,0 0 3 16,0 0 25-16,0 0-5 0,7 16 0 0,-7-16 0 15,0 0 8-15,-3 21-3 16,3-21 15-16,0 16-12 0,0-5-18 0,0 0-3 0,0 1 31 16,1 0-18-16,-1-1 0 0,2 0-31 15,-1 1-25-15,1 1-3 0,-1-2-15 0,2 0-49 16,0-1-81-16,0-1-40 16,0 1-6-16,-3-10-68 0,8 16-396 0,-4-9 23 0,-4-7 105 15,10 7 18-15</inkml:trace>
  <inkml:trace contextRef="#ctx0" brushRef="#br0" timeOffset="77890.28">6852 11223 765 0,'0'0'310'0,"0"0"-6"0,0 0-38 0,0 0-28 0,0 0-33 15,0 0 8-15,0 0-14 0,0 0-27 0,0 0-19 0,0 0 6 16,10-16-33-1,-10 16 4-15,0 0-15 0,0 0-23 0,0-13-20 0,0 13 18 16,0 0-26-16,0 0-18 0,0 0 23 16,0 0 0-16,0 0-31 0,-10-12-20 0,10 12-5 15,0 0-21-15,0 0-12 16,0 0-36-16,0 0-6 0,0 0-27 0,0 0-37 0,-21 21-27 16,21-21-42-16,-4 11-28 15,1-2-56-15,3-9-414 0,-3 13 45 0,3-13 82 0,-3 17 49 16</inkml:trace>
  <inkml:trace contextRef="#ctx0" brushRef="#br0" timeOffset="78320.28">6911 11534 872 0,'0'0'290'0,"0"0"-17"16,0 0-9-16,0 0-23 0,0 0-13 0,0 0-21 0,0 0-18 15,0 0-17-15,0 0-19 16,0 0-22-16,0 0-6 0,0 0-22 0,0 0-21 0,0 0-8 16,0 0 0-16,0 0-23 15,0 0 18-15,0 0-15 0,0 0 2 0,16-24-35 16,-16 24-18-16,0 0-16 0,0 0 15 15,0 0 3-15,0 0 1 0,0 0-14 0,0 0 10 0,0 0-17 16,0 0 25-16,0 0-10 0,0 0-5 0,0 0 5 16,0 0-2-16,-24 19 4 15,24-19 1-15,0 0-3 0,-4 10 2 0,4-10 14 0,0 0-14 16,0 0-17-16,-6 10 17 16,6-10-4-16,0 0 10 0,0 0-11 0,0 0-10 0,0 0-7 15,0 0-3-15,0 0-16 0,0 0 16 0,0 0-18 16,0 0 3-16,0 0-21 15,0 0 8-15,0 0-31 0,0 0-51 0,0 0-31 0,0 0-10 16,0 0 10-16,0 0-79 16,0 0-374-16,0 0-10 0,0 0 82 0,0 0 35 0</inkml:trace>
  <inkml:trace contextRef="#ctx0" brushRef="#br0" timeOffset="80139.8">7706 11185 954 0,'0'0'295'0,"0"0"-21"15,0 0-8-15,0-11-46 0,0 11-8 0,0 0-17 16,0 0-26-16,0 0-3 0,0 0-15 0,0 0-13 15,0 0-2-15,0 0-49 0,0 0-10 0,0 0 12 16,0 0-12-16,0 0 33 0,0 0-38 0,-13 36-26 16,10-23 23-16,-1 2-18 15,0 1 6-15,1 0-14 0,-1 2 6 0,-2-1-1 0,3 1-17 16,-2-1 8-16,0 0 4 16,1 0-33-16,0-1 13 0,-2 1 0 0,4-2-7 0,-2-1 7 15,0-1-10-15,0-2-6 0,1 2 1 0,1-3-11 16,0 0-22-16,-2 0 17 15,4-10 6-15,-6 14-21 0,6-14 23 0,0 9-16 0,0-9-7 16,0 0 18-16,-4 12-15 0,4-12 2 16,0 0 7-16,0 0-12 0,0 0 0 0,0 0-2 15,0 0 22-15,0 0 16 16,0 0-36-16,8-39 10 0,-5 25 16 0,0-2-1 16,-1-2 16-16,0-1-36 0,1-5 21 15,1-1-19-15,-2 0 19 0,1-1 2 0,0-1-5 0,-1 2 3 16,2-1 35-16,-2 1 8 0,0 4-18 0,0 2-15 15,1 2 15-15,-2 0 18 16,2 4-28-16,-1 1-15 0,1 2 7 0,-3 10 0 0,5-12 3 16,-5 12 0-16,7-7 5 0,-7 7 0 15,0 0-3-15,0 0-7 0,0 0 5 0,21 16-16 16,-16-9 21-16,2 2-13 16,0 3-2-16,1 0-3 0,-3 1 5 0,1 2 33 15,0 0-51-15,0 2 13 0,2 1 5 0,1 0 1 0,-4-1 40 16,4 3-44-16,-2-1 14 0,2 0-29 15,-2 1 5-15,-2-3 3 0,3 2 23 0,-3-2-18 16,1 0 13-16,-1-1-18 16,2-1 10-16,-1 0-16 0,-3-1-6 0,1-3 4 0,0 0-23 15,0-1-28-15,-1-1 0 16,0 1-46-16,-3-10-26 0,4 14-69 0,-1-8-40 0,-3-6-68 16,3 9-414-16,-3-9 39 15,0 0 68-15,3 9 44 0,-3-9 93 0</inkml:trace>
  <inkml:trace contextRef="#ctx0" brushRef="#br0" timeOffset="80344.06">7659 11458 962 0,'0'0'297'0,"0"0"-41"15,0 0 2-15,0 0-20 0,0 0-25 0,0 0-19 0,0 0-12 16,0 0-8-16,0 0-18 16,0 0-28-16,0 0-15 0,0 0-90 0,0 0-115 0,43 1-128 15,-43-1-456-15,28-6 18 16,-14 3 75-16,2-1 68 0</inkml:trace>
  <inkml:trace contextRef="#ctx0" brushRef="#br0" timeOffset="80610.59">8147 11360 1156 0,'0'0'338'0,"0"0"-30"0,0 0-29 15,0 0-31-15,0 0 3 0,0 0-31 0,8-26-41 16,-8 26-15-16,0 0-6 16,5-10-12-16,-5 10-53 0,0 0-29 0,4-9-52 0,-4 9-27 15,0 0-41-15,0 0-60 16,0 0-58-16,0 0-35 0,0 0-19 0,0 0-405 0,0 0-22 16,0 0 61-16,0 0 59 15</inkml:trace>
  <inkml:trace contextRef="#ctx0" brushRef="#br0" timeOffset="80850.28">8151 11582 929 0,'0'0'320'0,"0"0"-3"16,0 0-25-16,0 0-34 0,0 0-27 0,0 0-39 15,0 0-5-15,0 0-24 0,0 0-9 0,0 0-26 0,0 0-5 16,0 0-41-16,0 0-36 16,18-25-72-16,-18 25-84 0,0 0-49 0,0 0-12 0,0 0-36 15,0 0-203-15,0 0-215 16,5-7 21-16,-5 7 44 0,0 0 102 0</inkml:trace>
  <inkml:trace contextRef="#ctx0" brushRef="#br0" timeOffset="81500.17">8106 11399 895 0,'0'0'302'0,"0"0"-40"0,0 0-24 0,0 0-23 15,0 0 2-15,0 0-4 16,-3-11-37-16,3 11-15 0,0 0-4 0,0 0-9 0,0 0-5 16,0 0-22-16,0 0-4 15,18-12-14-15,-18 12-3 0,12-3-21 0,-12 3 26 0,15-4-33 16,-6 3 12-16,-9 1-28 0,21-1-2 0,-8-1-3 15,-13 2-2-15,25-1-5 16,-14 1-9-16,-11 0-19 0,25-1-3 0,-11 1-19 0,-3 0-4 16,-11 0-23-16,24 0-8 0,-13 0-8 15,-11 0-84-15,19 1-25 0,-19-1-32 0,16 1-25 16,-5 1 10-16,-11-2 8 16,15 2-38-16,-15-2-6 0,14 4-291 0,-14-4-8 15,9 3-8-15,-9-3 3 0</inkml:trace>
  <inkml:trace contextRef="#ctx0" brushRef="#br0" timeOffset="81850.33">8121 11618 898 0,'0'0'292'0,"0"12"-8"16,0-12-33-16,0 0-16 16,0 0 14-16,0 0-24 0,0 0-18 0,17 4 11 0,-17-4-34 15,0 0-25-15,17 0 15 16,-17 0-31-16,14-1 6 0,-14 1-27 0,18-3-24 15,-18 3-19-15,22-1-2 0,-11-2-8 0,-1 2-69 0,-10 1 2 16,24-2-25-16,-15 1-41 0,2 0-17 16,-11 1-45-16,21 0-56 0,-8-2-25 0,-13 2-26 15,25 0-13-15,-12 0-429 16,1 0 22-16,-14 0 62 0,27 0 43 0</inkml:trace>
  <inkml:trace contextRef="#ctx0" brushRef="#br0" timeOffset="82639.89">8838 11364 1021 0,'0'-11'287'16,"0"11"-34"-16,0 0-38 15,0 0 18-15,0 0-39 0,0 0-17 0,0 0 2 16,0 0-18-16,0 0-17 0,0 0-21 0,0 0-8 0,0 0 3 15,-13 27-8-15,9-18-23 0,4-9 0 16,-5 18-10-16,0-8 2 0,0-2-33 0,1 3 26 16,0 0-31-16,2 0 0 15,-3 0 5-15,3 0-21 0,-2 2 6 0,-3-2-3 0,4-1 5 16,1 1 3-16,-3-1 5 16,3-1-26-16,2-9 21 0,-6 15-23 0,4-7-21 0,2-8 24 15,-3 11 9-15,3-11 6 16,-5 10-16-16,5-10-9 0,0 0 22 15,-4 9-5-15,4-9-8 0,0 0-2 0,0 0-11 0,0 0 11 0,0 0-15 16,0 0 4-16,0 0-2 0,0 0 5 16,0 0 8-16,7-39 3 0,-4 29 4 0,1-3-25 15,-4 1 5-15,4-3-13 16,-2-1 5-16,1-1 6 0,1 0 10 0,0-2-11 0,-3 2 3 16,3-1 8-16,1 0 12 15,-1 1-22-15,-1-1 9 0,1 2-4 0,0 1-1 0,0-1-7 16,1 2 3-16,-2 3 4 0,1-1-7 0,-2 2 23 15,1 1-8-15,-3 9 13 16,4-16-2-16,0 9-26 0,-4 7 18 0,2-11-16 0,-2 11 0 16,5-7-2-16,-5 7 0 0,0 0 18 15,12-4-3-15,-12 4 6 0,0 0-14 0,0 0-4 16,0 0 7-16,22 8-10 16,-22-8 10-16,11 11-3 0,-4-7-4 0,-1 4-9 15,1 0 45-15,-2 0-39 0,2 1 20 0,-1 0-25 0,1 1 7 16,-1 1 11-16,2 1-13 0,-2-2 5 15,-1 3-21-15,1-2 14 0,-2 1 9 0,2 0 1 16,0 2-6-16,-5-3-12 16,5 0-8-16,-4 1 5 0,2-1-26 0,1 0-20 0,-3-1 5 15,3 0-35-15,-5-1-14 16,0-9-45-16,3 17-16 0,1-10-36 0,-4-7-23 0,2 12-43 16,-2-12-413-16,0 10-4 15,0-10 81-15,4 9 47 0,-4-9 71 0</inkml:trace>
  <inkml:trace contextRef="#ctx0" brushRef="#br0" timeOffset="82879.73">8773 11457 870 0,'0'0'366'0,"-13"0"-33"0,13 0-39 0,0 0-30 0,0 0-31 16,0 0-34-16,0 0 9 0,0 0-34 16,0 0 18-16,0 0-44 0,0 0-2 0,0 0-16 15,0 0-9-15,0 0-21 16,34-8-26-16,-34 8-56 0,26-2-67 0,-13 1-89 0,4-1-113 16,-2 2-509-16,1-1 61 15,2 0 87-15,2-2 62 0,-1 0 23 0</inkml:trace>
  <inkml:trace contextRef="#ctx0" brushRef="#br0" timeOffset="83220.09">9336 11411 783 0,'0'0'271'0,"0"0"-25"15,0 0-34-15,0 0-22 0,0 0 4 16,0 0-9-16,0 0-27 0,0 0-12 0,0 0 5 16,0 0-36-16,12 3-10 15,-12-3 0-15,15-1-10 0,-15 1-3 0,19-3-15 0,-19 3-8 16,18-1 3-16,-5 1-11 0,-13 0-25 0,25 0-18 15,-12-1-13-15,1 1-2 0,-1-1-37 16,1 1-4-16,-1-2-52 0,-13 2-56 0,25 0-79 16,-14 2-15-16,-11-2 14 15,23-2-368-15,-13 4 3 0,-10-2 56 0,17 0 44 0</inkml:trace>
  <inkml:trace contextRef="#ctx0" brushRef="#br0" timeOffset="83553.92">9488 11213 560 0,'0'0'215'15,"0"0"-20"-15,0 0 4 16,0 0-12-16,0 0-3 0,-12 21-12 0,10-12 5 16,2-9-26-16,0 20 10 0,0-8-28 15,0 2-3-15,0 0-22 0,0 1 5 16,0 2-1-16,-2 1-14 0,2-1-27 16,-2 1 16-16,-1 1-25 0,3-1-1 0,0 0-28 0,-4-1 3 15,2 2-28-15,2-2-36 0,-3 0-16 0,2-1-25 16,-3 2-69-16,4-2-21 0,0-1-79 15,0-4 8-15,0 1-403 0,0 0 58 0,0-12 50 0,2 19 72 16</inkml:trace>
  <inkml:trace contextRef="#ctx0" brushRef="#br0" timeOffset="84490.36">9888 11478 639 0,'-3'7'198'0,"3"-7"-14"0,-1 19-31 0,1-10 9 15,0-9-29-15,-2 19-10 0,2-11-16 0,0-8-7 0,-2 19-8 16,0-11 3-16,2-8-26 16,-2 15-15-16,2-15-21 0,-2 14-7 0,2-14-57 0,-2 11 13 15,2-11-20-15,0 0-1 16,-1 12-15-16,1-12-12 0,0 0-39 0,0 0 26 16,0 0-16-16,0 0 23 0,0 0-10 0,0 0 8 0,0 0 5 15,0 0 25-15,0 0-55 16,3-37 35-16,-1 27 23 0,0-4 28 0,-2 2 15 0,2-2 37 15,0-3 22-15,0 2 47 16,-1 0 7-16,2 2 18 0,-3-2 18 0,0 1 13 16,1 1-21-16,2 0 6 0,-3 0-19 15,2 2-2-15,0 0-20 0,0 1-1 16,-1-1-7-16,3 1 8 0,-4 10-32 0,6-17 4 16,-3 9-14-16,-3 8-15 0,11-12-2 0,-6 6 5 15,1 1-11-15,-6 5 14 0,16-10-29 0,-9 6 15 0,4 0-17 16,-11 4 17-16,19-3-4 15,-9 1-3-15,-10 2-26 0,21-1 18 0,-21 1-18 0,20 1-7 16,-9 1-3-16,-2 0 0 16,-9-2-13-16,20 6 21 0,-13-1-31 0,1 0-21 15,-8-5 1-15,11 11 25 0,-5-3-13 16,-4-1 16-16,-2-7-1 0,0 16-32 0,0-16-6 0,-2 17-20 16,-4-8 7-16,2-1 13 0,0 2-30 0,-2-1 17 15,-1 0 1-15,2 0 7 16,-2-2-8-16,2 1 21 0,5-8-7 0,-10 14-4 0,7-7 1 15,3-7-3-15,-6 10 0 16,6-10 31-16,-3 9-3 0,3-9 1 0,0 0 9 0,0 0 11 16,5 16-8-16,-5-16 0 15,6 6 10-15,-6-6 13 0,7 8-12 0,-7-8-1 16,13 7 6-16,-7-3-4 0,-6-4 9 16,15 8-11-16,-7-6 8 0,-8-2 18 0,16 7-33 0,-9-3 10 15,-1 1 0-15,-6-5-3 16,17 8 21-16,-11-4-13 0,-6-4-16 0,8 10 45 15,1-6-6-15,-9-4-18 0,6 12 13 0,-2-6 20 0,-4-6-33 16,2 13 21-16,-2-13-11 16,0 0-10-16,-6 19 11 0,6-19-6 0,-7 13-10 0,-1-8 0 15,2 1 5-15,-2-1 21 16,2 2-19-16,6-7 9 0,-19 8-22 0,8-4 32 16,1-2-23-16,10-2 35 0,-17 6-35 15,5-5 32-15,12-1-32 0,-19 3 5 0,19-3-3 0,-18 0 20 16,18 0 4-16,-18-2-4 0,18 2-2 0,-16-1-15 15,16 1-13-15,-16-1 23 16,16 1-3-16,-16-3-5 0,16 3-2 0,-11-3-11 0,11 3-25 16,0 0-8-16,-18-3-20 15,18 3-34-15,-7-3-40 0,7 3-19 0,0 0-35 16,-12-4 10-16,12 4-361 0,0 0 5 16,0 0 44-16</inkml:trace>
  <inkml:trace contextRef="#ctx0" brushRef="#br0" timeOffset="85970.34">7897 12343 622 0,'0'0'243'15,"-12"-5"-3"-15,12 5-40 16,0 0-13-16,-12-5 0 0,12 5-31 0,-12-1-3 0,12 1-35 16,-15 0 2-16,15 0-15 15,-14 3-20-15,14-3-6 0,-16 6-5 0,5 0-7 16,1 0-6-16,2 0-22 0,-1 4 17 0,-1 1-15 0,0 0 15 15,3 3-33-15,0 2 18 16,1-2-18-16,-2 2-17 0,4 1-12 0,-2-1 19 0,3 0 18 16,1-1-29-16,2 0 27 15,-2-2-37-15,4-1-2 0,-1 1 7 0,0-2-30 0,3-2 15 16,-1 0 5-16,4-2-43 16,0-1-16-16,-7-6-5 0,15 8-7 0,-15-8 5 0,16 1-26 15,-16-1 5-15,16-1-10 16,-16 1 18-16,18-8-13 0,-11 3 2 0,2 0 9 15,-9 5 68-15,15-11-43 0,-6 5 13 0,-2-2-29 0,-7 8 72 16,10-10 34-16,-10 10-14 0,8-8 1 16,-8 8 18-16,5-6-6 0,-5 6-4 0,0 0 7 15,0 0 7-15,0 0 16 16,0 0 11-16,0 0-9 0,8 20 14 0,-8-20-32 0,-2 18 29 16,2-7-13-16,-2 3 13 15,0 0-15-15,1 1 2 0,0 1-5 0,-1 1 23 0,1 3-23 16,-1-2 10-16,0 1-31 0,-1-1 34 0,0 0-23 15,-3 2 2-15,4-2-20 16,-3 0 23-16,3 0-39 0,-4 1 1 0,1-3-49 0,1 0 17 16,1-1-58-16,-2 0-56 0,3-2-21 15,0-1-34-15,0-2 29 0,0 0-376 16,2-10 25-16,0 0 49 0</inkml:trace>
  <inkml:trace contextRef="#ctx0" brushRef="#br0" timeOffset="86539.56">8142 12554 670 0,'0'0'287'16,"0"0"-18"-16,-9-6-36 15,9 6-11-15,0 0-22 0,0 0-13 0,-12-4-23 0,12 4-11 16,0 0-2-16,0 0-10 0,0 0-23 16,-18 10 2-16,18-10 5 0,-8 10 11 0,8-10-51 15,-7 15 17-15,2-6-18 0,2 0-25 0,0 1 16 16,3-10-24-16,-5 19-5 0,5-10 13 15,-3 2-24-15,3-11 4 0,-1 16-1 0,1-16 1 16,4 14-14-16,-4-6-22 0,0-8 12 16,5 12 16-16,-5-12-13 0,9 8 5 0,-9-8-5 15,10 5-8-15,-10-5-5 16,15 1 13-16,-15-1-23 0,15-2 18 0,-15 2-8 0,16-7 3 16,-10 3-21-16,1-2 5 0,2-1 13 15,-9 7-30-15,12-15 2 0,-8 6-16 0,-2 0-12 16,0-1 2-16,-2 10-15 0,1-18 34 0,-1 9-1 0,0 9 0 15,-3-17 11 1,-3 9-14-16,1-1 16 0,5 9-10 0,-14-14 16 0,8 10 12 16,-3-1-23-16,9 5 23 0,-16-4-8 15,16 4 8-15,-15 0-16 0,15 0 4 16,-21 5-4-16,21-5-9 0,-15 7-29 16,5-1-31-16,4-2-27 0,-1 3-34 0,7-7-26 0,-7 12 6 15,7-12-13-15,-6 13 23 0,6-13-26 0,0 9 21 16,0-9-24-16,0 0-342 0,13 10-31 15,-13-10 87-15</inkml:trace>
  <inkml:trace contextRef="#ctx0" brushRef="#br0" timeOffset="86839.76">8366 12416 865 0,'5'-7'312'0,"-5"7"-23"15,0 0-33-15,4-9-10 16,-4 9-36-16,0 0-5 0,0 0-36 0,0 0-16 0,0 0 8 16,0 0-38-16,0 0-5 15,0 0-5-15,2 28-29 0,-2-28 13 0,0 21 1 0,0-8-27 16,0 0 3-16,0 2 1 0,0 0-24 16,2 3 3-16,-2 0 5 0,4 1 15 0,-2 0-28 15,0-1-3-15,2 0 3 0,-4 2-7 0,5-2 20 16,-1 0-36-16,0-2-5 0,-1-2 20 15,1 1-35-15,3-1 9 0,-2-4-40 0,-1 0-28 16,1-1 0-16,1-2-44 0,-2 1-82 16,6-2-69-16,-10-6 18 0,13 8-304 0,-13-8-167 15,12 2 36-15,-12-2 100 16,0 0 35-16</inkml:trace>
  <inkml:trace contextRef="#ctx0" brushRef="#br0" timeOffset="87350.6">8411 12659 860 0,'-7'-6'307'0,"7"6"-36"16,0 0-25-16,0 0-13 0,0 0-21 16,0-12-22-16,0 12-24 0,0 0-28 0,0 0 0 0,10-11-4 15,-10 11-17-15,11-5-7 0,-11 5-23 0,11-4 8 16,-11 4-18-16,16-5-16 0,-16 5 1 15,13-2-29-15,-13 2 3 0,14-1-23 0,-14 1-3 0,0 0-8 16,17 2-17 0,-17-2 7-16,13 9 8 0,-7-5-2 0,-6-4 2 0,9 13-21 15,-3-5 1-15,-2 2 17 0,2 0 8 16,-2 1-5-16,-2-1-7 0,3 3 7 0,-3-1 2 16,0-1-17-16,2 2 20 15,1-2-5-15,-3 2-2 0,1-2 9 0,2 0-25 0,-1 1 13 16,0-2 10-16,1-2-18 0,-1 2 11 0,-4-10-19 15,12 13-2-15,-6-7 23 16,-6-6 3-16,11 6-3 0,-11-6-15 0,14 3 27 0,-14-3-24 16,13-3 6-16,-13 3 22 15,14-6-14-15,-7 1 1 0,1-2-3 0,-3-1 3 0,3-1-3 16,-2-1-24-16,-2-2-1 0,0-2-1 16,-1 0-7-16,-3 0 10 0,2 1 36 0,-6-2-11 15,1 0-9-15,1 0-4 0,-2 4 11 0,-4 1 0 16,4 1 21-16,-3 1-31 0,-1 2 22 15,8 6-14-15,-17-5-6 0,9 2-2 0,8 3 13 16,-19 3-16-16,19-3-5 0,-19 7-13 16,9 0-33-16,1-1-28 0,1 3-33 15,1 0-16-15,0 0-15 0,2 0-24 16,-1 1-35-16,4 1-396 0,-2-2 19 0,4-9 52 0,-1 17 36 16</inkml:trace>
  <inkml:trace contextRef="#ctx0" brushRef="#br0" timeOffset="87820.12">9157 12575 977 0,'0'0'279'16,"0"0"-23"-16,0 0-18 15,0 0-25-15,0 0 2 0,0 0-21 0,3 23-2 0,-3-23-30 16,0 0-24-16,-10 24-3 0,6-14 1 0,-1-1-13 15,-3 4-21-15,3-1-20 16,-1 1-7-16,-2-1 12 0,2 2-34 0,-1 0 9 0,1-1-3 0,-3 1 2 16,4-2-23-1,2-1 6-15,-1 0-13 0,0 0 7 0,-1 1 0 0,5-2-9 16,-4 0-6-16,4-10 12 0,0 17-17 16,0-8 5-16,0-9-2 0,4 17 17 0,1-7-15 15,-1-2-23-15,3-1 13 0,4 1-5 0,0 0-8 16,0-2 15-16,1 0-33 0,1-2-20 15,3 1 17-15,2 0-43 0,-2-1-51 0,1-2-105 16,2 0-64-16,-2 1-479 0,-1-1 31 16,2-1 87-16,-4-1 59 0,-1 0 69 0</inkml:trace>
  <inkml:trace contextRef="#ctx0" brushRef="#br0" timeOffset="88150.63">9627 12894 650 0,'0'0'217'0,"0"0"3"16,0 0-20-16,4 13-23 16,-4-13-6-16,0 0-2 0,-2 18-26 0,2-18 1 15,-4 18-24-15,1-8 0 0,1 1-25 16,0 1-3-16,-3 1-7 0,3 2-1 0,-1 2-40 0,-1-4-16 16,0 4-49-1,1 0-58-15,1 2-110 0,-2-3-8 0,0 2-400 0,1-2 8 16,-4 1 67-16,5-5 59 0</inkml:trace>
  <inkml:trace contextRef="#ctx0" brushRef="#br0" timeOffset="90399.96">5929 13751 652 0,'3'-13'238'0,"-3"13"-7"0,0 0 4 16,0 0-22-16,3-10-14 15,-3 10-17-15,0 0-13 0,0 0-33 0,0 0 9 16,3-10-34-16,-3 10 1 0,0 0-20 0,0 0-7 0,0 0-21 15,0 0 7-15,0 0-7 16,0 0-12-16,0 0-6 0,0 0-5 0,0 0-8 0,0 0 5 16,0 0-7-16,0 0-10 15,0 0-6-15,0 0 8 0,0 0 3 0,0 0 7 16,0 0-13-16,-3 42 1 0,1-31-31 16,-1 2 35-16,2 1-7 0,-2 2 8 0,0 2-19 0,0 0 4 15,0 0 1-15,0-1 11 0,-2 2-12 0,3-1-9 16,-1-1-7-16,0-1 10 15,0 1 13-15,3-2-20 0,-3-2-6 16,2 1 16-16,1-2-6 0,-2 1 8 0,4-3-12 16,-2 2 12-16,0-12-18 0,1 18 16 0,0-10-11 0,-1-8 14 15,8 13-11-15,-4-7 28 16,-4-6-36-16,12 8 8 0,-4-7 3 0,-8-1-39 16,15 4-26-16,-2-4-37 0,-13 0-91 15,21 0-58-15,-21 0-13 0,23-1-384 0,-6-1 36 0,-3 0 61 16,1 0 87-16</inkml:trace>
  <inkml:trace contextRef="#ctx0" brushRef="#br0" timeOffset="91039.95">6243 14034 637 0,'0'0'246'0,"0"0"2"15,0 0-10-15,0 0-26 16,9-20 1-16,-9 20-34 0,6-7-18 0,-6 7 11 0,9-7-31 16,-9 7-29-16,10-7 1 15,-10 7-26-15,14-6-3 0,-14 6-32 0,11-4-17 16,-11 4-19-16,15-1 17 0,-15 1-43 0,15 1-24 0,-15-1-1 15,11 2 9-15,-11-2-35 0,13 6-3 16,-13-6 7-16,8 10 14 0,-5-3-37 16,-3-7 9-16,5 14 14 0,-4-7-4 15,-1-7 20-15,-3 15 36 0,3-15-36 0,-4 17 13 0,1-9 23 16,0 1-11-16,-1 0 1 16,4-9 5-16,-8 17 5 0,5-11-8 0,3-6-5 0,-7 14 10 15,7-14 3-15,-5 11 31 0,2-5-8 0,3-6-11 16,0 0-14-16,-1 13 25 15,1-13-8-15,0 0-3 0,6 10-7 0,-6-10 21 0,7 8-8 16,-7-8-6-16,12 5 4 16,-12-5-6-16,15 6-13 0,-8-3 23 0,4-1-27 0,-1 2 14 15,-10-4-7-15,21 6-13 16,-9-3 11-16,-2 3-9 0,1-3-2 0,0 3 0 16,-1 0 3-16,0-2-23 0,-2 3-26 15,-1-1 46-15,2 2-11 0,-4-1 22 0,0 2-11 0,-2 0 36 16,-3-9 0-16,4 16 12 0,-4-7-7 0,0-9 16 15,-6 19 2-15,2-10-10 16,-1-1-3-16,-4-1-8 0,2 2 24 0,-2 1 2 0,-2-3 2 16,0 2 1-16,1-2 7 15,-2-2-2-15,-2-1-15 0,-1 2-9 16,2-2 9-16,0-1-1 0,-2-2-12 0,0 1 4 16,0-2 11-16,15 0-15 0,-28-2-18 0,15 0-8 15,0-1-64-15,2 0-13 0,1-1-77 0,10 4-38 0,-15-9-18 16,7 3-64-16,8 6-299 0,-7-12 46 15,7 12 51-15</inkml:trace>
  <inkml:trace contextRef="#ctx0" brushRef="#br0" timeOffset="91479.68">6903 14015 570 0,'0'0'182'0,"0"0"0"0,3 10-6 0,-3-10-9 0,0 0-16 16,0 0-21-16,0 0 6 0,0 0-34 15,0 0 6-15,0 0-13 0,20-4-8 0,-20 4-5 16,0 0-6-16,8-12-7 0,-8 12 6 0,0 0-24 0,7-10-13 15,-7 10 6-15,4-10-13 16,-4 10-11-16,0 0 8 0,0-11-18 0,0 11-22 16,0 0-22-16,0 0 19 0,-7-14-36 15,7 14-18-15,0 0-16 0,-9-5-63 0,9 5 9 0,0 0-99 16,0 0-312 0,0 0 36-16,-20 4 2 0</inkml:trace>
  <inkml:trace contextRef="#ctx0" brushRef="#br0" timeOffset="91970.29">6911 14328 552 0,'0'0'208'0,"3"9"-24"0,-3-9-15 16,0 0-3-16,0 0 3 0,0 0-41 16,0 0 5-16,0 0-30 0,0 0-1 0,0 0 6 0,0 0-19 15,0 0-2-15,0 0 0 0,26-14-23 0,-26 14 8 16,0 0-23-16,0 0 4 15,0 0-4-15,5-7-5 0,-5 7-9 0,0 0-7 0,0 0-17 16,0 0 4-16,0 0-33 16,0 0 13-16,0 0 10 0,0 0 8 0,0 0-8 0,0 0 10 15,0 0-9-15,-23 17-6 16,23-17-8-16,-8 8 28 0,8-8 1 0,-7 9-19 16,7-9-27-16,-8 8-1 0,8-8-5 15,-4 7 14-15,4-7-17 0,0 0 24 0,-6 10 0 0,6-10-6 16,0 0 11-16,0 0-7 0,-4 8 1 0,4-8 6 15,0 0-5-15,0 0 15 16,0 0-23-16,0 0-2 0,0 0 2 0,0 0-31 0,0 0-43 16,0 0-23-16,0 0-29 15,0 0 4-15,0 0 1 0,0 0-1 0,0 0 9 0,0 0-2 16,0 0-353-16,0 0-31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13T18:20:24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1772 14587 401 0,'0'0'185'16,"0"0"-14"-16,-4-11-15 0,4 11-7 0,0 0 17 16,-6-8-38-16,6 8 15 0,0 0-20 15,0 0 0-15,-7-10-8 0,7 10 3 0,0 0-18 0,-7-10 5 16,7 10-5-16,-6-6-6 0,6 6-27 0,-8-6 15 15,8 6-16-15,-10-7-12 16,10 7-3-16,-10-5 16 0,10 5-26 0,-11-5 25 16,11 5-37-16,-13-5 6 0,13 5-1 15,-11-5-4-15,11 5-27 0,-13-2 2 0,13 2 5 0,0 0 3 16,-20 0-18-16,20 0 8 16,-15 2 17-16,15-2-10 0,-17 6-7 0,8-3-18 15,1 2-6-15,-1-1 24 0,9-4-16 0,-17 12 5 0,9-3-12 16,1-2 17-16,-2 0 3 15,1 2-18-15,1 0-2 0,1-2 20 0,0 3-8 0,0-2-7 16,2 2-3-16,0-1 13 16,0 0-16-16,4-9 13 0,-4 15-7 0,4-15-8 15,-2 14-13-15,2-14 21 0,0 14-26 16,0-14 28-16,3 11-23 0,-3-11 16 0,3 12 12 0,-3-12-12 16,8 10 7-1,-8-10-10-15,10 9-8 0,-10-9 18 0,10 5-10 0,-10-5 21 16,12 6-21-16,-12-6 30 0,12 5-9 0,-12-5-8 0,12 5 2 15,-12-5 31-15,14 4-23 16,-14-4 10-16,13 4-12 0,-6-2 17 0,-7-2-30 0,14 5 25 16,-14-5-15-16,11 5 20 15,-11-5-20-15,12 4 23 0,-4 0 10 0,-8-4-31 16,11 5 11-16,-11-5 5 0,8 6 0 16,-8-6-8-16,10 6-5 0,-10-6 38 0,8 8-28 0,-8-8 3 15,5 9 10 1,-5-9-23-16,3 7 13 0,-3-7 13 0,0 0-24 0,0 13 32 15,0-13-27-15,0 0 3 0,0 0 3 0,-7 17 10 0,7-17-5 16,-6 7 21-16,6-7-27 16,-8 8 4-16,8-8 7 0,-11 8 8 0,11-8-21 0,-12 5-3 15,12-5 1-15,-13 6 15 16,13-6-18-16,-12 4 6 0,12-4-9 0,-12 2 26 16,12-2-20-16,-14 2-3 0,14-2-5 15,-11 2 23-15,11-2-10 0,0 0 0 0,-15 1-8 0,15-1 8 16,0 0-16-16,-15-1 13 0,15 1-15 0,0 0 8 15,0 0-16-15,-16-3 10 16,16 3 6-16,0 0 2 0,0 0-8 0,-13-5 11 16,13 5-13-16,0 0 10 0,0 0-10 15,-9-5 2-15,9 5-9 0,0 0-1 0,0 0 5 0,0 0-7 16,-10-5-29-16,10 5 44 16,0 0-2-16,0 0-3 0,0 0-16 0,0 0 1 15,0 0-8-15,0 0-16 0,0 0 3 0,0 0 5 0,0 0-41 16,0 0 11-16,0 0-42 15,0 0-68-15,0 0-49 0,0 0 4 0,0 0-383 0,0 0 46 16,0 0 34-16</inkml:trace>
  <inkml:trace contextRef="#ctx0" brushRef="#br0" timeOffset="1389.66">1862 14651 586 0,'0'0'212'16,"0"0"-7"-16,0 0-8 0,0 0-36 0,0 0 24 0,0 0-32 16,0-13-25-16,0 13-10 15,0 0 2-15,0 0-28 0,0 0-12 16,0 0-6-16,0 0-5 0,0 0 0 0,0 0-10 0,0 0 20 0,0 0-43 15,0 0 13-15,0 0 2 16,0 0 0-16,19 23-5 0,-19-23 0 0,7 14-20 0,-4-8 0 16,0 3-11-16,-3-9 26 15,5 18 0-15,-3-10-16 0,1 2 24 0,-2-1-39 16,-1-9-15-16,3 20 36 0,-2-12-26 16,-1-8-2-16,3 15 12 0,-3-15-10 0,0 12-18 0,0-12 18 15,2 11 3-15,-2-11 15 16,2 8-18-16,-2-8 21 0,0 0-16 0,0 0 13 15,0 0-5-15,0 0 8 0,0 0-9 0,0 0 17 0,0 0-19 16,0 0 11-16,0 0 22 16,0 0-19-16,0 0-12 0,0 0 32 0,0 0-39 0,0 0 6 15,-4-40-6-15,4 40 3 16,2-15-11-16,-2 15 21 0,3-16-12 0,-1 8-17 16,1 0-4-16,-3 8 18 0,5-17-18 15,0 9-6-15,-1 0-35 0,-4 8 2 0,7-13-58 0,-1 6-3 16,-6 7-21-16,10-8-48 0,-10 8-18 0,8-7-41 15,-8 7-36-15,10-4-317 16,-10 4 10-16,11-3 38 0,-11 3 44 0</inkml:trace>
  <inkml:trace contextRef="#ctx0" brushRef="#br0" timeOffset="1799.75">2194 14605 790 0,'0'0'295'15,"6"-7"-29"-15,-6 7-13 16,0 0-20-16,0 0-10 0,0 0-31 0,0 0-23 0,0 0 8 16,0 0-14-16,0 0-14 15,0 0-1-15,0 0-32 0,0 0-22 0,0 0 3 16,0 0-27-16,0 0 1 0,-21-9-12 0,21 9 15 0,0 0-30 15,0 0 7-15,0 0-18 16,-19 16 13-16,19-16-2 0,-9 13-26 0,6-7-8 0,3-6 31 16,-7 13-28-16,4-5 12 15,3-8-14-15,-3 13-1 0,3-13 23 0,-1 15-28 16,1-15 0-16,0 12-10 0,0-12 0 16,1 13-5-16,-1-13-11 0,3 14 27 0,1-10-35 0,-4-4 9 15,7 10-6 1,-7-10 14-16,9 9 1 0,-9-9 1 0,13 5 15 0,-13-5-5 15,12 3 8-15,-12-3 2 0,16 1-5 0,-16-1-7 16,14-1-3-16,-14 1-29 0,17-3-25 16,-17 3-12-16,17-5-44 0,-9 3-26 0,-8 2-67 0,16-5-12 15,-10 1-95-15,-6 4-340 16,18-8 2-16,-9 6 78 0,-1-4 73 0</inkml:trace>
  <inkml:trace contextRef="#ctx0" brushRef="#br0" timeOffset="3019.87">2186 15226 757 0,'-7'-7'251'0,"7"7"-46"0,0 0-11 0,0 0-12 16,-7-6-26-16,7 6-12 0,0 0-14 0,0 0-10 0,0 0-4 15,0 0-17 1,0 0-6-16,0 0-9 0,0 0 21 0,-7 25-31 0,5-15-7 16,1 4-6-16,1 0 3 0,-2 1-15 15,2 5 35-15,0-3-48 0,0 2 8 0,-2 2-11 16,2-1 10-16,0 0-17 16,0 2 18-16,0-4-14 0,0 1-20 0,0 0 24 0,0-1-21 15,0-2-3-15,0-2-20 0,0-1-39 0,0-1-5 16,2-2-28-16,-2-10-25 0,2 18-24 15,-2-18-12-15,1 15 12 16,-1-15-12-16,3 11-34 0,-3-11-22 0,0 0 4 16,3 7-99-16,-3-7-239 0,0 0 29 0,0 0 61 0</inkml:trace>
  <inkml:trace contextRef="#ctx0" brushRef="#br0" timeOffset="3349.95">2132 15315 558 0,'-1'-15'217'16,"1"15"16"-16,0-12-49 15,0 12 3-15,1-12-15 0,-1 12-1 0,2-13-30 0,-2 13 10 16,3-12-38-16,-3 12 20 16,5-11-39-16,-5 11 11 0,10-13-41 0,-4 8 23 0,-6 5-35 15,13-9 22-15,-8 5-20 16,-5 4-1-16,15-8-4 0,-7 6-3 0,-8 2-8 15,14-2 11-15,-14 2-11 0,17 0-7 0,-17 0-3 0,14 2 3 16,-14-2-10-16,13 4-9 16,-13-4 16-16,11 5 3 0,-11-5-23 15,9 9 12-15,-6-4-12 0,-3-5 0 0,6 12-24 16,-4-3 4-16,-2-9-24 0,0 18-21 0,-2-8-19 16,2-10 12-16,-6 22-34 0,3-11-25 15,0-2-20-15,0 1-23 0,-1-1-8 0,-1 0-44 0,3 1-35 16,2-10-267-16,-7 14 16 0,7-14 48 0</inkml:trace>
  <inkml:trace contextRef="#ctx0" brushRef="#br0" timeOffset="4169.81">2418 15263 711 0,'0'0'228'16,"0"0"-28"-16,-9-6 4 0,9 6-4 0,0 0-46 16,0 0-14-16,0 0-27 0,0 0-6 15,0 0 11-15,0 0-15 0,0 0-27 0,0 0 1 0,0 0-10 16,0 0 40 0,0 0-66-16,0 0 10 0,0 0-12 0,18 23-1 0,-18-23 16 15,7 11 0-15,1-3-21 0,-5-2-20 0,1 2 7 0,0 1 8 16,1-1-15-1,-1 1 18-15,0-1-31 0,-4-8 18 0,7 14-5 16,-4-8 12-16,-3-6-17 0,4 12-11 0,-4-12 1 16,4 11 48-16,-4-11-41 0,0 0 10 0,5 10-15 15,-5-10 16-15,0 0-11 0,0 0 8 16,0 0-3-16,0 0 0 0,0 0-5 0,0 0 13 16,0 0-38-16,0 0 22 15,0 0-15-15,0 0 3 0,0 0 10 0,-5-39-18 0,5 39 11 16,-2-17-6-16,0 10 8 0,2 7 10 0,0-15-21 15,0 15 6-15,0-17-28 0,0 17-39 16,3-14-7-16,-3 14 9 0,4-11-53 0,-4 11-51 0,6-12 18 16,-6 12-62-1,10-10 29-15,-5 4-50 0,-5 6-252 0,12-9-6 0,-6 6 70 16</inkml:trace>
  <inkml:trace contextRef="#ctx0" brushRef="#br0" timeOffset="4539.92">2626 15298 396 0,'2'7'164'0,"-2"-7"-10"0,5 11-16 15,-5-11-28-15,4 13 15 16,0-6-2-16,-4-7-10 0,6 11-16 0,-6-11-7 0,8 9-16 16,-8-9 3-16,6 9 5 0,-6-9 2 15,7 5-7-15,-7-5 15 0,7 6-23 0,-7-6 18 16,0 0 0-16,14 4 3 0,-14-4-21 0,0 0 5 0,0 0-7 15,20-8-1 1,-20 8-15-16,10-5 13 0,-10 5-7 0,9-6-9 0,-9 6-2 16,7-9 21-16,-7 9-13 0,5-10 2 15,-5 10-15-15,2-10-13 0,-2 10 13 0,0 0 3 16,0-18-19-16,0 18 9 16,-4-10-19-16,4 10 16 0,-8-13-8 0,8 13 2 0,-10-8-9 15,5 4-14-15,5 4-12 16,-13-7 20-16,13 7-12 0,-13-2 7 0,13 2-36 0,0 0-13 15,-21 2-12-15,21-2-8 0,-13 4-5 0,13-4-23 16,-9 10-31-16,9-10-51 16,-10 10-33-16,7-6 22 0,3-4-27 0,-5 9-1 0,5-9-91 15,0 0-193-15,0 0 6 0,0 0 7 16</inkml:trace>
  <inkml:trace contextRef="#ctx0" brushRef="#br0" timeOffset="5719.64">2812 15228 729 0,'0'0'202'0,"0"0"3"0,0 0-51 16,10-2 15-16,-10 2-21 16,0 0-23-16,0 0-20 0,6 15 16 0,-6-15-32 15,4 11 11-15,-2-4-31 0,2 2-7 16,-4-9 4-16,7 20-10 0,-4-9 11 0,-1 3-16 15,3-2-7-15,-1 5-14 0,0 0 9 16,1 1-11-16,0 1-33 0,-1 0 41 0,2 0-36 16,-3 4 18-16,1 0 0 0,0-1-8 0,-2 1-5 0,3-2-5 15,-3-2-8-15,-1 3 11 16,1-3-21-16,-1 1 20 0,-1-1-17 0,0-1 18 0,-1-2-6 16,1-1 16-16,0-1-28 15,-2 0 9-15,-1-3-4 0,-2-1 23 0,5 1 2 16,0-11-2-16,-6 14-28 0,2-8 38 0,4-6-3 0,-7 7 8 15,7-7-48-15,0 0 33 16,-14 6-26-16,14-6 28 0,0 0 1 0,0 0 2 0,-17-14-13 16,11 7 0-16,1-3 0 15,-1 0 18-15,3-2-23 0,0 0 15 0,0-1-25 0,0-3 31 16,2 2-11-16,1-3-8 16,0 0 4-16,3-1 4 0,-2 0 18 0,4 0-15 15,-1-1-13-15,2 1 20 0,0 1-28 16,1-3 24-16,2 0-14 0,0 0 9 0,0 1-29 15,0 1 28-15,-2 2-7 0,1 0 7 16,-2 4-13-16,3-3-2 0,-4 2 3 0,2 3 30 16,-3 0-13-16,1 0-7 0,-1 2-13 0,-1 0 10 0,-3 8 15 15,4-13-4 1,-4 13-6-16,4-10-3 0,-4 10-14 0,0 0 12 16,2-9-10-16,-2 9 10 0,0 0-10 0,0 0 7 15,0 0 9-15,0 0-17 0,0 0-9 0,0 0 15 16,0 0-10-16,0 0 7 0,0 0-2 0,0 0 8 0,0 0-21 15,0 0 5-15,0 0 13 16,0 0-18-16,0 0 0 0,0 0 5 0,-19 25-5 0,19-25 13 16,0 0 3-16,6 15-21 15,-6-15-18-15,4 11 41 0,-4-11-18 0,7 11 3 16,-4-5 7-16,-3-6 16 0,10 13-26 16,-4-7 10-16,-2 1-18 0,2 1 19 0,-6-8-14 15,7 14 24-15,1-7-3 16,-2 1-18-16,-2 0 18 0,2 0 5 0,-2-1-5 0,-1 2 8 15,4-1-3-15,-3 1-13 0,-1 1 3 0,1-3 8 0,-4-7-21 16,6 17 2-16,-2-10-38 16,-4-7 11-16,3 11 10 0,-3-11-52 0,8 8-9 0,-8-8-29 15,6 6 33-15,-6-6 21 16,7 4-28-16,-7-4 5 0,0 0-1 0,13 0 11 16,-13 0-17-16,0 0-11 0,17-6 23 15,-17 6 23-15,12-9-8 0,-5 5 26 0,1-2 0 16,-8 6-5-16,12-15 20 0,-3 7-13 15,-2-1 11-15,0-1 20 0,-1 3 0 16,1-6 39-16,-2 4 7 0,-1-1-2 0,1 1 36 0,-2 0-1 16,-3 9 16-16,5-12-23 15,-3 4 15-15,-2 8 11 0,1-13-1 0,-1 13-17 0,0 0-6 0,-3-16 3 16,3 16 0 0,0 0 5-16,-8-8-20 0,8 8-13 0,0 0 12 0,-17-1 6 15,17 1-16-15,0 0 16 0,-16 8-38 0,16-8 27 16,-12 7-33-16,5-1 1 0,7-6 12 15,-12 9 10-15,8-4-15 0,4-5-5 0,-9 11-16 16,9-11 18-16,-9 7-61 0,9-7 8 16,-5 10-13-16,5-10-11 0,-4 5-17 0,4-5 17 15,0 0 1-15,0 0 28 0,0 0-1 16,0 0-6-16,0 0 11 0,0 0 11 0,0 0-2 16,0 0 0-16,0 0-1 15,0 0 6-15,0 0-8 0,0 0 5 0,25-15 15 0,-25 15 8 16,8-7-2-16,-8 7-3 0,7-7-8 0,-7 7 16 15,7-7-11-15,-7 7 14 0,0 0 27 16,11-4-10-16,-11 4-5 0,0 0 13 0,0 0-33 0,16 1 35 16,-16-1-18-1,0 0 6-15,8 8-18 0,-8-8 7 0,8 6-5 0,-8-6 3 16,8 10-10-16,-8-10-14 0,7 7-22 16,-7-7-5-16,4 8-39 0,-4-8 10 15,8 10-43-15,-8-10-10 0,6 7-21 16,-6-7-10-16,0 0-25 0,9 5-298 0,-9-5 11 0</inkml:trace>
  <inkml:trace contextRef="#ctx0" brushRef="#br0" timeOffset="6419.33">3310 15357 394 0,'0'0'197'0,"10"15"-39"0,-10-15 14 15,1 11-13 1,-1-11-6-16,3 14-20 0,-3-14-12 0,2 14 17 0,-2-14-31 16,0 14-17-16,0-14 7 0,0 14 1 15,0-14-9-15,1 14-12 0,-1-14-3 0,-1 12-10 16,1-12 5-16,0 0 3 16,-2 12-29-16,2-12 11 0,0 0-3 0,-4 10-17 0,4-10 9 15,0 0-12-15,0 0-8 0,0 0 3 0,0 0-1 16,0 0-4-16,0 0-3 0,0 0-18 15,0 0-8-15,0 0-13 0,0 0 9 0,-10-29-9 16,10 29-12-16,1-14-3 16,-1 14-5-16,5-15-8 0,-3 6 14 0,-2 9 1 0,8-15 27 15,-4 7-24-15,1 1 3 16,1 0 2-16,-6 7 18 0,11-10-17 0,-6 5-3 0,-5 5 17 16,15-6 9-16,-15 6-6 15,13-3 36-15,-13 3-38 0,0 0 38 0,21 6-30 16,-21-6 12-16,11 5 8 0,-11-5 5 0,11 7 3 0,-5-3 2 15,-6-4 2-15,9 9-12 0,-9-9 10 16,7 7 11-16,-7-7-3 0,7 9-6 0,-7-9-14 16,5 6-1-16,-5-6 8 15,0 0 8-15,5 11 0 0,-5-11-6 0,0 0-20 0,1 9 21 16,-1-9-16-16,0 0 11 16,0 0-19-16,0 0 19 0,0 0-32 0,0 0-17 0,0 0-15 15,0 0 22-15,0 0-35 16,0 0 35-16,0 0-27 0,0 0-3 15,0 0 15-15,-14-31 5 0,14 31 3 0,0 0 0 16,6-18 2-16,-6 18-2 0,5-12-8 0,-5 12 34 0,9-13-14 16,-5 7-25-16,-4 6 31 0,13-11 5 0,-8 6-5 15,4 1-21-15,-9 4-5 16,17-7 18-16,-17 7-43 0,16-2 25 0,-16 2-25 16,16 1 9-16,-16-1 9 0,18 6 22 15,-9-2-20-15,0 0 18 0,-2 1 8 0,0 2 5 0,0-1 7 16,0 0 8-16,-7-6 0 0,11 14 13 0,-6-7-25 15,-1 0 68-15,-4-7-46 16,8 17-4-16,-6-9 4 0,-2-8 16 0,4 15-18 0,-4-15 2 16,3 11-23-16,-3-11-7 15,1 12-44-15,-1-12-15 0,0 0-95 0,-6 14-10 0,6-14-377 16,0 0 96-16,-2 9 1 16</inkml:trace>
  <inkml:trace contextRef="#ctx0" brushRef="#br0" timeOffset="15319.64">19184 10965 563 0,'0'0'212'0,"0"0"-10"0,0 0-17 16,0 0-11-1,0 0-11-15,0 0-6 0,0 0-1 0,0 0-21 0,0 0-1 16,0 0-24-16,0 0-18 0,0 0-3 0,0 0 6 0,0 0-23 15,0 0 15-15,0 0-21 16,0 0 1-16,0 0-16 0,0 0-7 0,0 0-3 0,0 0-3 16,0 0-20-16,0 0 2 15,0 0 1-15,0 0 9 0,0 0-6 0,0 0 14 16,0 0-12-16,0 0-6 0,0 0 0 16,0 30-2-16,-1-18-12 0,1-12 19 0,-3 25-27 0,2-9 25 15,-1 0-11-15,1 2 6 0,-2-1-18 16,2 1 11-16,-2-1-6 0,1 0 5 15,-1-1-8-15,2 0 19 0,0-2-13 0,-2-2-3 0,0-1 5 16,3 1 16-16,0-12-32 0,-3 18 6 16,2-10 11-16,1-8-32 0,-2 14-15 0,2-14-20 15,0 11-28-15,0-11 2 16,0 0-34-16,0 12-1 0,0-12-32 0,0 0-17 0,0 0 66 16,0 0-105-16,0 0-133 15,0 0-217-15,0 0 17 0,0 0 52 0</inkml:trace>
  <inkml:trace contextRef="#ctx0" brushRef="#br0" timeOffset="15740.14">18995 10976 685 0,'0'0'277'16,"-3"-11"-44"-16,3 11-3 0,0 0-33 0,0 0-7 16,0 0-24-16,6-16 8 15,-6 16-33-15,6-6 5 0,-6 6-10 0,12-8-8 0,-12 8-39 16,14-9 6-16,-4 5 2 0,-1 0-20 0,2 0-18 15,2-1 7-15,-2 1-9 16,3-1-4-16,0 0-12 0,0 0 8 0,3 0-8 0,-2-1 8 0,-3 2-34 16,1 1 31-1,1-1-49-15,-3 0 6 0,-1 0-34 0,1 2-7 0,-11 2-26 16,19-4-18-16,-9 1-13 0,-10 3 1 16,14-1-9-16,-14 1 11 0,14-1-36 0,-14 1-23 15,0 0-23-15,17 5 18 16,-17-5-46-16,7 6 15 0,-7-6-177 0,6 9-158 0,-6-9 18 15,5 10 10-15</inkml:trace>
  <inkml:trace contextRef="#ctx0" brushRef="#br0" timeOffset="16349.52">19511 11186 581 0,'1'-10'232'0,"-1"10"-4"0,0 0-25 0,0 0-14 16,0 0-10-16,0 0 0 15,-8-18-15-15,8 18 13 0,-6-8-52 0,6 8-7 0,0 0-3 16,-8-10-30-16,8 10-14 16,-9-4 32-16,9 4-39 0,-10-3 23 0,10 3-39 15,0 0 11-15,-20 1-20 0,20-1 7 16,-18 4-16-16,10 0 1 0,-2 1-18 0,-2 1 10 0,3-1-5 16,-1 1-3-16,-2 3 1 15,2 0-22-15,2-2-1 0,-2 1 27 0,3 0-43 16,-2 1 18-16,2-3-18 0,2 2 10 0,-2-1-28 0,7-7 0 15,-7 13-25 1,7-13 4-16,-5 10 14 0,5-10 9 0,-2 9 21 0,2-9-10 0,0 0 5 16,0 0 18-16,0 0-21 15,10 8 1-15,-10-8 20 0,0 0 0 0,0 0-21 16,21-6 21-16,-21 6-13 0,11-8 41 16,-11 8-41-16,13-7 23 0,-8 3-15 0,-5 4 33 0,10-8-28 15,-10 8 23 1,10-7-11-16,-10 7 17 0,11-6 1 0,-11 6-25 0,8-5 15 15,-8 5 6-15,0 0-18 0,11-2 22 0,-11 2-10 0,0 0 3 16,0 0 16-16,0 0-14 16,18 7-5-16,-18-7 6 0,9 5 15 0,-9-5-23 0,9 6-8 15,-9-6 20-15,9 8-17 16,-9-8 5-16,9 6 7 0,-9-6-25 0,11 7-36 16,-11-7-10-16,13 7-28 0,-8-5-21 15,-5-2-36-15,14 5-74 0,-14-5-43 0,15 5-341 0,-8-2-8 16,-7-3 83-16,16 3 27 0</inkml:trace>
  <inkml:trace contextRef="#ctx0" brushRef="#br0" timeOffset="18019.92">19618 11322 1085 0,'0'0'327'0,"0"0"-9"0,0 0-42 16,0 0-7-16,0 0-13 16,0 0-46-16,0 0-5 0,0 0-26 0,0 0-13 0,0 0 29 15,0 0-60-15,0 0-19 16,0 0-6-16,0 0 15 0,0-38-17 0,0 38-16 0,9-11-23 16,-5 2 5-16,-4 9-12 15,7-16 12-15,-1 7-43 0,-2 0 12 0,0-1 13 16,3 1-25-16,-3 1 0 0,2-2 2 0,-3 1 8 0,1-1 5 15,0 1-33-15,-4 9 15 0,9-17-18 16,-6 11-15-16,-3 6 15 0,3-16-20 0,-3 16-21 16,1-11 1-16,-1 11-9 15,0 0-7-15,-1-15-5 0,1 15 10 0,0 0 10 16,0 0-27-16,-11-8-1 0,11 8 18 16,0 0-11-16,0 0 37 0,-16 1-23 0,16-1 17 0,0 0-15 15,0 0 11-15,-20 8 15 16,20-8-16-16,-8 8 3 0,8-8-8 0,-8 6-5 15,8-6-15-15,-5 9 3 0,5-9-9 0,-3 9 14 0,3-9-1 16,0 0 3-16,-3 12-2 16,3-12 4-16,0 0 21 0,4 14-35 0,-4-14 25 0,3 10-3 15,-3-10 10-15,3 10 9 16,-3-10-9-16,6 10 19 0,-6-10 25 0,5 10-36 16,-2-4 5-16,-3-6 3 0,6 14 8 15,-2-8 2-15,-4-6-18 0,4 15 23 0,-1-7 3 0,-3-8-23 16,4 15 28-16,-1-9-8 0,-3-6 0 0,3 14-5 15,0-8-13-15,-3-6-7 16,3 11 15-16,-3-11-13 0,2 10 16 0,-2-10-18 0,7 8 12 16,-7-8 6-16,6 6-3 15,-6-6-16-15,9 5 19 0,-9-5-11 0,11 3 5 0,-11-3-20 16,0 0 13-16,20-3-13 16,-20 3 23-16,17-3 3 0,-17 3-14 0,17-6-6 15,-6 1 9-15,-1 1 3 0,0 0 25 16,2-3-27-16,-2 2 7 0,3-2-6 0,-2 2 6 0,-2-3 18 15,1 2-15-15,-2-2 7 0,1 2 0 0,-2 0 19 16,-1 0 22-16,-6 6 3 16,11-11-3-16,-11 11-5 0,5-9 5 0,-5 9-25 15,2-9 17-15,-2 9 6 0,0 0-19 16,0 0-7-16,0 0 11 0,0 0-11 0,-21-6-5 0,21 6 2 16,0 0 1-16,0 0-3 15,-26 10 20-15,26-10-23 0,-11 7-2 0,4-2-31 16,1 1 26-16,6-6-8 0,-10 12 2 0,5-6-12 0,5-6 0 15,-7 14 0-15,4-8 23 16,3-6-11-16,-3 15-20 0,3-15-10 0,-2 16 28 0,2-16 3 16,2 18-14-16,-1-8 16 15,2 0-12-15,1 0-21 0,1 0 22 0,0 0 1 16,-1 0 13-16,5 2-8 0,-2 1 3 16,0-2-19-16,0 2 32 0,3-2-16 15,-4 1 23-15,1 0-26 0,-1-1 6 0,-3 0 25 0,3 0-8 0,-1 0-15 16,-3 0 8-16,0-1-8 15,-2-10 29-15,3 17-27 0,-5-6 9 0,2-11-11 0,-4 19-3 16,1-12 19-16,3-7-26 16,-11 14-8-16,5-7 5 0,-1-1 13 0,7-6-2 0,-14 9-6 15,9-6 6-15,5-3-3 16,-15 5 0-16,15-5-13 0,-15 3 11 0,15-3-9 16,0 0 34-16,-19-4-33 0,19 4 18 15,-8-6-11-15,8 6 11 0,-9-8-8 0,9 8-8 0,-4-10 11 16,4 10 33-16,0 0-42 0,4-20 1 0,1 13 3 15,0-2-1-15,4 0 6 16,-1-1-16-16,2 0 8 0,3-1 2 0,-2 1 6 0,3 0 7 16,2-2-12-16,1-1-1 15,0 1 26-15,1 0-41 0,-1 0 8 0,1-1 28 0,0 1-34 16,-2-2 29-16,1 3-15 16,-2-2-1-16,-3 3-2 0,2-1-5 0,-2 0 10 15,1 0-3-15,-2-1-10 0,-3 1 19 0,2-1-14 0,-6 2 8 16,3-1-23-16,-4 1 18 0,0 1 2 15,0-1-2-15,-3 10-10 0,2-18 12 0,-2 18-7 16,-3-14 7-16,3 14 1 16,-6-15-9-16,6 15-4 0,-4-11-8 0,-2 5 15 15,6 6 6-15,-10-8-19 0,10 8 16 16,-13-5-10-16,13 5 2 0,-11-2-2 0,11 2 2 0,0 0 10 16,0 0-9-16,-23 5 9 15,23-5 18-15,-10 7-20 0,10-7 0 0,-9 11-3 16,4-3 29-16,3 0-13 0,-3 0-6 0,2 2-7 0,0 0 13 15,2 2 7-15,0-1 6 16,1-11-24-16,0 22 3 0,1-12 5 0,0 0-13 0,2 0 8 16,0 0 3-16,1-1 0 15,2-1 9-15,-6-8-9 0,10 13 5 0,-3-6 7 16,0-1-2-16,2-1 5 0,2-3-3 16,-11-2-10-16,18 4 39 0,-7-4-44 0,-11 0 2 0,19 0-9 15,-6-2 14-15,-3-4 27 16,0 3-37-16,3-2 11 0,-2-3-8 0,-1 1-23 15,4-2 7-15,-4-1-12 0,0-1 10 0,1-2-7 0,-1 1-4 16,-2-6 11-16,3 2-10 16,-2-3-18-16,-1-1 23 0,2-1-13 0,-4 1 3 0,2-1 0 15,-2-2-6-15,0 2 16 16,1 0-12-16,-3 2 12 0,-1 1-3 0,1 1 3 16,-1 2 23-16,0 3-5 0,0-1 5 15,-3 3-5-15,5 0 17 0,-5 10-9 0,3-16 28 0,-3 16-49 16,1-10 38-16,-1 10 3 0,0 0-18 0,0 0 1 15,0 0-4-15,0 0 8 16,0 0 11-16,0 0-13 0,0 0-1 0,0 0-2 0,-4 36 16 16,-1-20 7-16,3 0-25 15,-1 5 9-15,3-1 14 0,-2-1-13 0,2 4 7 0,-2-3-10 16,2 1 3-16,0-1 8 16,-1 0-8-16,2 0-3 0,-1 0 10 0,2-2-15 15,-1-1 8-15,2 0-15 0,-2-4 19 0,1-1-11 0,3-1-35 16,-5 0 14-16,4-1 0 0,-1-2-19 15,-3-8 4-15,8 12-47 16,-4-7-36-16,-4-5-102 0,10 5-41 16,-10-5-458-16,14 3 41 0,-14-3 48 0,0 0 124 0,22-8-1 0</inkml:trace>
  <inkml:trace contextRef="#ctx0" brushRef="#br0" timeOffset="18210.98">20407 11119 893 0,'0'0'353'16,"0"0"-33"-16,-7-5 0 15,7 5-54-15,0 0-15 0,0 0-31 0,0 0-28 0,0 0 26 16,0 0-62-16,0 0-18 16,14-21-43-16,-3 16-47 0,2-1-89 0,3 2-133 0,2-2-465 15,6-2-35-15,1 1 52 16,0-3 49-16,4-2 56 0</inkml:trace>
  <inkml:trace contextRef="#ctx0" brushRef="#br0" timeOffset="19169.84">20733 11165 808 0,'0'0'241'0,"0"0"-16"15,0 0-17-15,0 0-4 0,0 0-14 16,-22 18-26-16,22-18-8 0,-6 11-31 0,6-11 6 0,-3 13-24 16,3-13-15-1,-4 15-7-15,4-15 7 0,-4 13-13 0,4-13-17 0,0 15-6 16,0-15-10-16,2 15 3 0,-2-15-6 16,3 17-4-16,2-9 2 0,-1 0-34 0,1-1 6 15,1 1 0-15,1-2-5 16,2 1-21-16,1-1-8 0,-2-2-20 0,6 2 0 0,-3-4-7 15,0 1 17-15,1-2 0 0,1 0-7 0,-13-1-34 16,27 0 31-16,-16-1-5 0,2 0 31 16,0-2-11-16,-2-1-4 0,0 0-4 0,-1 0 29 0,0-2 5 15,-3 0 31 1,2 1 2-16,-4-1 8 0,-5 6-13 0,11-12 11 0,-8 5-1 16,-3 7 11-16,5-12-3 0,-5 12 0 15,2-11-3-15,-2 11 1 0,0 0-19 0,-4-16 16 16,4 16-18-16,-6-8 8 0,6 8-8 0,0 0 5 0,-12-9-12 15,12 9 9-15,0 0-17 16,-11-2 12-16,11 2 19 0,0 0-24 0,0 0-15 16,0 0 5-16,-19 8-2 0,19-8 2 15,-8 9-8-15,3-3 16 0,5-6 3 0,-2 12-6 0,2-12-2 16,-5 12-14 0,5-12-6-16,0 14 42 0,0-14-45 0,3 12 15 0,-3-12-10 15,4 10 0-15,-4-10 15 0,9 10 5 0,-9-10-5 0,10 5-5 16,0-2 5-16,0-1-18 15,-10-2 16-15,19 1 7 0,-9-1-15 0,-10 0 2 0,24-3-12 16,-15 0 28-16,0-1-11 16,2 0 19-16,-1-1-19 0,-1-2-14 15,-2 0-14-15,1-1 16 0,-1-1-6 0,-1-1-1 16,-2 1 11-16,2-1 12 0,-6-2 4 0,4 1-3 0,-4 0-7 16,0 11 3-16,-2-22 0 0,0 13 12 0,-3-1-7 15,0 2-6-15,5 8 11 16,-11-15-26-16,7 10 8 0,4 5 5 0,-13-6-18 0,13 6-2 15,-17-3-29-15,17 3-30 16,0 0-11-16,-20 5 11 0,11 0-108 0,3 1-38 0,6-6-19 16,-12 15-4-16,10-7-343 15,2-8 20-15,-4 16 103 0,4-16-26 0</inkml:trace>
  <inkml:trace contextRef="#ctx0" brushRef="#br0" timeOffset="20039.56">21320 11245 757 0,'0'0'218'0,"-14"-2"-6"15,14 2-7-15,0 0-21 0,-21-1-10 0,21 1-7 0,0 0-16 16,-23 3 5-16,12 1-18 0,11-4 0 0,-17 8-7 15,6-5-21-15,2 4 10 16,2-2-17-16,-2 1-16 0,2 0 0 0,-1 2 7 0,1 0-12 16,3 0-10-16,-1-1-13 15,-1 2-5-15,6-9-3 0,-6 18-3 0,4-11 16 0,2-7-33 16,0 15 28-16,0-15-33 16,4 15 4-16,-1-9 37 0,-3-6-39 0,7 10 0 15,-1-5 0-15,-6-5-5 0,14 5 0 0,-3-2-7 0,-11-3 7 16,16 1 8-16,-16-1 4 0,20-4-19 15,-9 0 22-15,1 1-7 0,-3-2-21 0,3-3 0 16,0 1 8-16,-1-3 0 16,-2 0-15-16,3-1-11 0,-1-3 5 0,-1-2-14 15,0 0 9-15,-1-2-18 0,-3-1 19 16,0-2 4-16,5 1-25 0,-7 0 2 0,3-1 31 0,-1-1-17 16,-4 5-4-16,2-1-2 15,0 1 16-15,0 1 7 0,-2-1-8 0,-1 5-4 16,0-1 9-16,1 3-9 0,-1-1 22 0,-1 11-23 0,2-16 8 15,-2 16 13-15,0-14-13 0,0 14 23 16,0 0 3-16,-2-11-24 0,2 11 24 0,0 0-29 16,0 0 1-16,0 0-6 15,0 0-2-15,0 0 7 0,0 0-2 0,-11 36 8 0,9-25 12 16,-1 3-18-16,1 2 6 16,1 1-3-16,-1 0 0 0,0 1 5 0,0 0 21 0,0 0-24 15,0-1 16-15,2 2-38 16,-2-1 27-16,4-2-14 0,-2-1 2 0,1 0-16 15,0-3 3-15,1 2 13 0,2-1 18 0,-2-1-26 0,1-1 13 16,2-1-10-16,-1 0 18 0,2-2 4 16,1 0-7-16,1-1-7 0,-2-2 17 0,3-1-35 15,2-2 10-15,-11-2-26 16,18 1 13-16,-18-1-16 0,20-2-9 0,-10-2 9 0,0 0-9 16,1-1-22-16,-1 0 4 15,1-2 2-15,0-2 2 0,-1 1 9 0,2-1-1 0,-5 0-7 16,1-1 7-16,-2 0 0 0,0 1 11 0,-1 0 7 15,-1 0 23-15,-2 1 3 16,-2 8 15-16,4-13-8 0,-4 13 8 0,2-11-2 0,-2 11 12 16,0 0-15-16,0 0 28 0,-10-12 11 15,10 12 9-15,0 0-14 0,0 0 9 0,-17 2 14 16,17-2-6-16,0 0 2 16,-17 13 1-16,11-7 10 0,-1 0-18 0,1 1 16 0,0 1-14 15,2 2-7-15,0-1 5 0,0 1-17 0,4-10 1 16,-3 19 19-16,3-12-34 0,0-7 3 15,2 16 3-15,1-7-16 0,3-1 26 0,-1-1-70 16,6-2-20-16,0 1-94 16,3-1-131-16,2 0-477 0,2-2 47 0,1-2 64 15,6-2 74-15,0-1 36 0</inkml:trace>
  <inkml:trace contextRef="#ctx0" brushRef="#br0" timeOffset="20540.25">22352 11005 691 0,'0'0'243'0,"-4"-10"-21"15,4 10-9-15,-4-9-42 0,4 9 16 0,-7-6-59 16,7 6 13-16,0 0-21 0,-18-1 6 0,18 1-34 0,0 0 0 15,-25 6-10-15,18-1 18 16,-4 2-5-16,0 0-16 0,0 3-5 0,2 2 5 16,-1 1-22-16,2 1-14 0,-3 3 1 15,3-1 20-15,0 3-3 0,1 2-20 0,-1 0-23 0,5 0 15 16,-4 1-4 0,3 1 1-16,1-1-12 0,1-2 10 0,0 0-10 0,0 2 0 15,2-1-13-15,0 0 41 0,2 0-35 0,-2 1 12 0,0-1-23 16,0-1 0-16,2 1-49 15,0-1 11-15,0-1-44 0,-2-2 10 0,1 0-25 0,-1-2-13 16,0-3-44-16,-1 1-33 16,-1-2-5-16,0-1-59 0,2-10-325 0,-7 15 6 15,3-8 35-15,-3-2 117 0</inkml:trace>
  <inkml:trace contextRef="#ctx0" brushRef="#br0" timeOffset="21399.51">21963 11461 624 0,'-4'-11'271'0,"4"11"-20"16,0-11-26-16,0 11-12 15,0 0-13-15,2-16-21 0,-2 16-26 0,12-13-2 16,-5 7-20-16,1-1-6 0,4-2-25 16,1 0-15-16,1 2-9 0,1-1-4 0,-2 1-16 0,4-1-2 15,1-1-5-15,-1 3-29 0,0 0 14 0,-2 0-9 16,1 1-17-16,-3-1 2 15,1 3-23-15,-1-1 47 0,-1 1-37 0,-12 3 8 0,17-2-2 16,-17 2 15-16,16 1-8 0,-16-1 13 16,12 7-10-16,-12-7-1 0,6 10-6 0,-4-4-1 15,-2-6-3-15,3 13 6 16,-3-4-11-16,0-9 9 0,0 16-14 0,0-16 10 0,2 15 21 16,-2-15-12-16,0 16-22 15,0-16-4-15,2 12 15 0,-2-12-5 0,4 11-16 0,-4-11 27 16,5 9 1-16,-5-9 32 0,9 6-39 0,-9-6-8 15,11 4-10-15,-11-4 10 16,14-1-17-16,-14 1-11 0,0 0 0 0,22-9 28 0,-15 7-38 16,0-5 8-16,2 2-16 0,-1-1 11 15,0-1 4-15,-2-1 3 0,-1-1-25 0,1 1 38 16,-4-1-15-16,4 0-3 16,-4-1 12-16,-2 10 1 0,2-16 13 0,-2 16 7 0,-2-15-2 15,2 15 5-15,-5-13-5 16,5 13 5-16,-7-12-8 0,0 7 13 0,7 5 7 0,-10-9 9 15,2 5-1-15,8 4 8 0,-11-3-10 0,11 3 20 0,-13-6 6 16,13 6-9 0,-12-2-7-16,12 2-10 0,0 0 3 0,-10-4-4 0,10 4 6 15,0 0 3-15,0 0 10 0,0 0-8 16,0 0 10-16,0 0 10 0,0 0-15 0,0 0-17 16,27-11 7-16,-19 7-11 15,-8 4-25-15,19-6 13 0,-8 1-20 0,-1 0 9 0,2 0-2 16,-3 0 44-16,4-1-54 0,-3 1-3 0,-2-1-5 15,2 1 8-15,1-2-13 0,-5 1 26 16,-6 6-1-16,13-10-1 0,-13 10 6 0,8-9-9 0,-8 9 12 16,6-6-2-1,-6 6-11-15,0 0 14 0,0 0-9 0,0 0 19 0,0 0 2 16,0 0-13-16,0 0-10 0,-22-10 31 16,22 10-10-16,0 0 15 0,0 0-13 0,-19 4-3 15,19-4 4-15,0 0-1 16,-13 6-21-16,13-6 11 0,0 0 5 0,-4 9-2 0,4-9-3 15,0 0 15-15,0 0-26 0,0 0 11 0,0 0 5 16,11 17 18-16,-11-17-18 0,10 8 0 16,-10-8 0-16,10 9-2 0,-3-5 2 0,-7-4-3 0,14 9 1 15,-7-2 2-15,-1-1-6 16,3 0 4-16,0 1-3 0,-2 0 5 0,-1 1-18 16,1 0 20-16,-2 2-9 0,0 0 7 15,-1 0 0-15,0 0 12 0,1 0-12 0,-5 0 18 0,0-10-5 16,4 20-3-16,-4-9-17 0,2-2 22 0,-2-9-17 15,0 16 7-15,2-7-16 16,-2-9-6-16,0 15-35 0,0-15-47 0,0 12-63 0,0-12-43 16,2 11-381-16,-2-11 26 15,8 8 55-15,-8-8 68 0</inkml:trace>
  <inkml:trace contextRef="#ctx0" brushRef="#br0" timeOffset="22369.67">23269 11120 967 0,'0'0'264'16,"0"0"-16"-16,0 0-7 0,0 0-19 0,0 0-2 0,0 0-22 16,0 0-27-16,-15 22 41 15,15-22-50-15,-6 15-27 0,2-9 6 0,2 4-18 0,2-10-15 16,-4 19 9-16,1-11-27 0,-1 1-8 0,4-9-11 0,-7 17-4 15,5-9 12 1,2-8-12-16,-5 14 10 0,5-14-16 0,-2 11-28 0,2-11 19 16,-4 9-17-16,4-9-9 0,0 0 12 15,-3 10-9-15,3-10 4 0,0 0-5 0,0 0-7 16,0 0 7-16,0 0 2 16,0 0-30-16,0 0 13 0,0 0 3 0,0 0-11 0,0 0 2 15,0 0 9-15,5-36-9 0,1 28 6 0,-1-1-10 16,2 2-21-16,-2-1 10 0,1 1 34 15,1-1-44-15,-7 8-3 0,13-11 9 0,-8 7-4 0,-5 4-4 16,13-5 12 0,-13 5 3-16,14-2-16 0,-14 2 11 0,0 0-8 0,19 5 29 15,-19-5-29-15,10 6 12 0,-10-6-1 16,11 9 12-16,-11-9-10 16,6 10-5-16,-3-4 17 0,-3-6 1 0,4 10-16 15,-4-10 3-15,2 10-10 0,-2-10 12 0,0 11 8 0,0-11-2 16,0 0-16-16,0 0 26 0,-2 14-21 15,2-14 8-15,0 0 8 0,0 0-16 0,-7 7 24 16,7-7-32-16,0 0 11 0,0 0 3 16,0 0-11-16,0 0-18 0,0 0 0 15,0 0-7-15,-10-25 5 0,10 25-19 0,0 0 11 0,6-21 26 16,-1 13-18-16,-3-2 2 0,2 1-30 16,4-1 20-16,-2 1 20 0,1 1-9 0,-1 0 14 15,2 0-7-15,2 1-10 16,-3 1 10-16,2 0-10 0,-9 6 17 0,18-7 3 0,-11 6-5 15,-7 1 18-15,18-1 11 0,-18 1-1 0,13 5-13 16,-3-1 3-16,-3 3-5 0,-1-1 28 16,1 2-10-16,-3 0 5 0,0 1-13 0,-1 1 13 0,2 0-3 15,-3 0-7 1,-2 1 10-16,0-11 8 0,0 19-34 0,0-9 3 0,0-10 15 16,0 16-23-16,0-16-17 0,-2 17-14 15,1-10-23-15,1-7 1 0,0 12-54 0,0-12-34 16,-1 12-58-16,1-12-29 0,0 0-38 0,0 0-392 0,-3 11 62 15,3-11 72-15,0 0 14 16</inkml:trace>
  <inkml:trace contextRef="#ctx0" brushRef="#br0" timeOffset="22749.78">23740 10800 1075 0,'3'-11'330'0,"-3"11"-51"0,0 0-3 16,0 0-43-1,4-9 10-15,-4 9-23 0,0 0-33 0,0 0-8 0,0 0-22 16,0 0-22-16,0 0 1 0,0 0-3 0,0 33-13 15,-2-22-43-15,1 3 33 0,-2 1-33 16,2 1-8-16,-3 3-7 0,2 1-1 16,-1 4-10-16,-1-2 11 0,-2 2-19 0,1-2-4 15,-2 3 4-15,2 0 3 0,-1-1-13 0,1 1-10 16,-2-1-2-16,3-2 15 0,-2 1-34 16,1-2 1-16,3-2 2 0,-2-2-10 0,-1 1-18 15,2-4-10-15,1-2-39 16,0 1-33-16,1-2-28 0,1-11-31 0,0 18-61 0,0-9-44 15,0-9-20-15,3 14-413 0,-3-14 6 0,8 9 105 16,-8-9 56-16,10 5 26 0</inkml:trace>
  <inkml:trace contextRef="#ctx0" brushRef="#br0" timeOffset="23089.53">23897 11222 719 0,'0'0'309'0,"0"0"-14"16,0 0-37-16,0 0-22 0,0 0-19 15,0 0-22-15,-6-17 2 0,6 17-38 0,0 0-18 0,0 0 4 16,-15 0-6-16,15 0-14 16,0 0-5-16,0 0-4 0,-23 8-9 0,23-8-15 15,-10 9-2-15,1-5-8 0,1 2-8 0,8-6 16 0,-13 13-34 16,7-4 5-16,0 0 24 15,2 0-29-15,-1-1-12 0,1 1-1 0,-1 1 1 0,1-1-1 16,4-9-15-16,-5 17 0 16,5-8-10-16,0-9 13 0,2 14-3 0,-2-14-15 15,7 13 2-15,-4-6 11 0,-3-7-18 16,13 11-16-16,-6-7-15 0,2-1-64 0,2 0-49 0,-11-3-66 16,21 5-39-16,-10-5-91 15,2 0-405-15,-13 0 27 0,26-2 60 0,-13 0 97 16,0-2 65-16</inkml:trace>
  <inkml:trace contextRef="#ctx0" brushRef="#br0" timeOffset="23624.97">24289 11285 1000 0,'0'0'333'0,"0"0"-46"0,0 0-16 0,0 0-10 15,0 0-43-15,0 0 4 16,0 0-22-16,0 0-26 0,0 0 21 0,2-21-34 16,-2 21-23-16,0 0-5 0,0-19-12 15,0 19-4-15,0-15-22 0,0 15 0 0,0-16 2 0,0 16-20 16,0-16 0-16,0 7-24 0,0 9-4 0,2-16 5 15,-2 16-6-15,2-16 4 16,-2 16-1-16,2-13-21 0,-2 13-9 0,1-12 2 0,-1 12-8 16,1-10-4-16,-1 10 1 15,0 0 4-15,3-11-1 0,-3 11-2 0,0 0-23 0,0 0 30 16,0 0-15-16,0 0-2 16,0 0-6-16,0 0 24 0,0 0 9 0,0 0-35 15,0 0 3-15,0 0 17 0,16 25-23 0,-16-25 8 0,3 17 21 16,-2-6-13-16,0-1-1 0,-1 2 4 15,2 0-1-15,-2 0 3 0,0 1-11 0,0 0 16 16,0 0-23-16,0-1 18 16,0 1-3-16,0-1-25 0,-3 1 4 0,3-2 1 0,0 2 2 15,-4-2 3-15,4 0-23 16,-2 1 0-16,1-1 15 0,1-11-7 0,0 17-31 0,0-17-21 16,-2 15-48-16,2-15-26 15,0 15-13-15,0-15-25 0,0 13-24 0,0-13-27 16,0 11-13-16,0-11 17 0,0 0 3 0,0 12-107 0,0-12-315 15,0 0 48-15,2 12 60 0,-2-12 25 16</inkml:trace>
  <inkml:trace contextRef="#ctx0" brushRef="#br0" timeOffset="23840.03">24217 11510 906 0,'0'0'286'0,"0"0"-37"0,0 0-9 0,-8 4-7 0,8-4-8 16,0 0-22-16,0 0-11 0,0 0 5 16,0 0-41-16,0 0 10 0,0 0-30 0,0 0-16 15,0 0-12-15,29 8-3 16,-29-8 2-16,22 0-30 0,-11 1-16 0,-11-1-53 0,26-1-69 16,-12 2-42-16,0-1-143 15,-14 0-45-15,25-1-431 0,-12 2 49 0,2-1 63 16,-3-2 86-16,-12 2 30 0</inkml:trace>
  <inkml:trace contextRef="#ctx0" brushRef="#br0" timeOffset="25189.58">20144 13387 637 0,'-2'-12'256'0,"2"12"-28"0,0 0-3 0,0 0-41 16,0 0-5-16,0 0-33 16,0-11 10-16,0 11-43 0,0 0 15 0,0 0-23 15,0 0 0-15,0 0-8 16,0 0-15-16,0 0-8 0,-11 33 16 0,11-22-24 0,-4 2 4 0,1-1 4 16,2 1 5-1,-2 0-28-15,1 3-12 0,-1-1 4 0,1-1 6 0,2 1-8 16,0-2-3-16,-3 1-15 0,2-2 8 0,1 1-21 15,0-2 16-15,0-11-18 0,0 20-8 16,0-12-16-16,0-8-17 0,-2 15-36 0,2-15-21 16,0 13-20-16,0-13 18 0,0 11-23 15,0-11-13-15,0 0-51 0,0 0-3 0,0 0-10 16,0 0 23-16,0 0 0 0,-1 11-18 16,1-11-36-16,0 0-209 0,0 0-44 0,0 0 5 0</inkml:trace>
  <inkml:trace contextRef="#ctx0" brushRef="#br0" timeOffset="25489.55">19959 13478 619 0,'0'0'220'0,"-4"-12"-7"0,4 12-4 15,0 0-17-15,4-16-7 0,-4 16-19 0,4-12 11 16,-4 12-39-16,9-14 5 0,-4 6-20 0,2 1-8 0,1-1-7 15,3 0 7-15,2-1-41 16,2 1-5-16,-1 0-17 0,2 0 14 0,-1 1 1 0,2 1-19 16,0-1-9-16,2 1 4 15,-4-2-30-15,2 3 7 0,-1-1-25 0,1 1-23 0,-4 2-10 16,2-1-24-16,-1 0-32 16,-1 2-11-16,-2 1-23 0,2-2-39 0,-13 3-9 15,20 0-29-15,-20 0 33 0,18 3-12 0,-11-1-8 0,-7-2-348 16,18 6 18-16,-11-2 30 0</inkml:trace>
  <inkml:trace contextRef="#ctx0" brushRef="#br0" timeOffset="26020.1">20520 13535 606 0,'11'-9'243'16,"-11"9"6"-16,0 0-29 15,0 0 5-15,0 0-38 0,0 0-3 0,0-13 3 16,0 13-18-16,0 0-21 0,0 0-25 16,0 0-13-16,-11-15 8 0,11 15-28 0,0 0-8 0,-13-4-1 15,13 4-9-15,0 0 0 16,-14-1-29-16,14 1 14 0,0 0-14 0,-18 5-2 15,18-5 10-15,-14 7-20 0,5-2 5 0,1 1-31 0,1 1 18 16,0 0 10-16,-2 1-20 16,2 1 15-16,0-2-10 0,1 2-20 0,1-1 17 0,-1-1-15 15,0 2 3-15,6-9-14 16,-6 13-19-16,2-6 24 0,4-7 1 0,-1 11-30 16,1-11 47-16,0 0-19 0,0 0 17 15,0 0-10-15,6 15 0 0,-6-15-13 0,0 0 18 0,0 0-5 16,21-2 5-16,-21 2-20 0,14-8 7 0,-14 8 1 15,17-10 9-15,-7 4-10 16,-1-1 16-16,2-2-10 0,-1 2 17 0,-2-1 11 16,0 3-21-16,0-3-8 0,-1 3-2 15,-7 5 13-15,13-11 2 0,-7 7-5 16,-6 4-8-16,10-5-12 0,-10 5 28 0,0 0 5 16,0 0-18-16,17 2 10 0,-17-2-7 0,0 0-11 15,13 8 23-15,-13-8-27 0,10 9 40 16,-10-9-54-16,8 8 21 0,-2-2-54 0,-6-6-23 15,9 9-48-15,-9-9-55 0,8 9-66 0,0-5 19 0,-8-4-408 16,10 7 56-16,-10-7 57 16,10 5 45-16</inkml:trace>
  <inkml:trace contextRef="#ctx0" brushRef="#br0" timeOffset="26540.1">20713 13613 719 0,'0'0'302'16,"0"0"-13"-16,0 0-33 15,0 0-10-15,0 0-34 0,0 0-15 0,0 0 3 16,0 0-41-16,0-19-13 0,0 19 2 16,4-10-23-16,-4 10-2 0,5-10-28 0,-5 10-5 0,9-14 9 15,-4 7-24-15,1-2-19 0,0 2 8 0,-1-2-5 16,0-1-18-16,2 1 7 15,-2-1-1-15,1 0-9 0,0 1-12 0,-2-2 4 16,4 2 1-16,-5 0-8 0,1-1 8 16,2 2-19-16,-3-1-1 0,0 0-1 0,-3 9-7 0,5-14-14 15,-2 7 4-15,-3 7-16 16,0-12 35-16,0 12-35 0,0 0 0 0,2-14-2 16,-2 14 20-16,0 0-13 0,0 0 0 15,-10-8 0-15,10 8-13 0,0 0 8 0,0 0 5 16,-24 5-20-16,24-5 30 0,-11 9-2 0,11-9 18 0,-13 10-19 15,6-3 4-15,2 0-29 16,0 0 5-16,-1 1 11 0,6-8 9 0,-7 16-4 16,5-8-3-16,2-8 3 0,-4 16-6 15,4-9-2-15,0-7-5 0,2 16 2 0,0-5 19 0,-2-11-37 16,5 17 8-16,-1-8 6 16,-3 0 19-16,5-1-24 0,-2 0-11 0,1 0-34 15,4-1-4-15,-4-1-39 0,3 0 26 16,-2 1-11-16,2-3-20 0,-8-4 3 0,16 9 22 15,-8-5-40-15,-8-4 46 0,14 5-21 0,-5-2 16 0,-9-3-29 16,16 5-20-16,-16-5-54 16,15 2 59-16,-15-2 49 0,18-1-100 0,-18 1 8 15,16-1-106-15,-16 1 26 0</inkml:trace>
  <inkml:trace contextRef="#ctx0" brushRef="#br0" timeOffset="27589.6">21158 13455 537 0,'0'0'184'0,"2"-7"-22"0,-2 7-9 0,0 0-27 16,0 0 9-16,0 0-48 15,0 0 11-15,0 0 12 0,-31 3-28 0,31-3-18 16,-18 8 17-16,9-4-4 0,-1 2-26 16,2 0 13-16,-1 1-18 0,0-1 6 0,2 2 4 0,0-3-7 15,1 3-21 1,6-8-13-16,-9 13 6 0,2-7-11 0,7-6-2 0,-3 11-29 15,3-11 39-15,-4 11-28 0,4-11 7 0,0 0 8 0,0 15 0 16,0-15 6-16,6 10 24 16,-6-10-24-16,9 12-1 0,-3-6-20 0,0 3 30 0,-2-1-35 15,3 1 40-15,-2 1-25 16,4-1 16-16,-4 3-11 0,3 0 23 0,-2-1-15 16,-3 1 15-16,6 1-15 0,-6-2 25 15,1 2-15-15,-2-1-2 0,0 0-3 0,0 1 0 16,-2 1-3-16,0-2 23 0,-2 1-17 0,-2 2 12 0,0-3-20 15,-1 2 5-15,-3-2-21 16,0 2-2-16,-1-4-5 0,-1 2 7 0,4-3-9 16,-3 0-1-16,1-1-26 0,-1-2 21 15,-1 0-5-15,2-1 8 0,8-5-21 0,-15 7 13 0,15-7-10 16,-13 3 15-16,13-3 18 16,0 0-3-16,-16-8-22 0,16 8 22 0,-2-13-10 15,2 13 21-15,2-20-28 0,-2 8 20 16,10-2-26-16,-6-1 18 0,5 1-17 0,3-2 27 15,1 1-9-15,2-2 9 0,1-1-30 0,-1 2 8 0,4-5 2 16,1 3 10-16,2-1-18 16,-1 2 37-16,0-2-1 0,0 2-13 0,-1 3-17 15,-1 0 33-15,-4 0-26 0,1 1 23 16,0 1-23-16,-2 1 29 0,-1 1-29 0,-3 0 8 0,1 1 38 16,-1 0-2-1,-4 3-19-15,2 0 4 0,-8 6-11 0,7-11-5 16,-7 11-5-16,4-9 28 0,-4 9-10 0,0 0-8 0,0 0-5 15,0 0 13-15,-9-14-13 0,9 14 10 16,0 0-26-16,-16-4 29 0,16 4-8 0,0 0 3 0,-17 2-16 16,17-2 24-16,0 0-26 15,-21 6 25-15,15-2-15 0,6-4 0 0,-12 7-13 16,5-2 23-16,1 1-17 0,0 2 19 16,6-8-22-16,-11 14 13 0,7-7-11 0,2 0 52 0,2-7-37 15,-4 15 16-15,4-15-25 0,-1 17 27 0,1-17 6 16,1 15-23-16,-1-15 7 15,4 15 18-15,-1-9-22 0,3 0 9 16,-6-6 18-16,12 13-9 0,-6-8-17 0,5 0 37 16,-1-3-39-16,-10-2 8 0,21 4-2 0,-11-4-16 0,-10 0 12 15,27-4 11-15,-16 2-30 16,0-2 35-16,1-1-28 0,-1-1 8 0,3-1 7 16,-1-1-28-16,-3-2 8 0,3 0 2 15,-3-3-7-15,2 1-18 0,-1-4 0 0,-2-1-3 0,2-1 16 16,-1-1 15-16,0-1-44 0,-1-3 8 0,-2 1 1 15,0-2 4-15,0 1-5 16,1 1 34-16,-3 0-9 0,2 0 29 0,-3 6-2 16,-1-2 12-16,1 5-5 0,-2 0 15 15,2 2-30-15,-4 1 17 0,0 10-7 0,3-15 16 0,-3 15-11 16,2-8 2-16,-2 8-14 16,0 0 4-16,0 0-5 0,0 0 8 0,0 0-15 15,0 0 17-15,0 0-7 0,0 0-21 0,-14 37 24 0,11-26 7 16,2 2 5-16,1 3 0 15,-4 1-10-15,2 2-11 0,2 0 4 0,-3 0 17 0,1-1-10 16,1 1-8-16,1 0 5 16,0 0 14-16,1-2-27 0,-1-2 21 0,2 2-18 15,1-4-20-15,-3 0-16 0,2-2-12 16,0 0-44-16,0-2 28 0,2 0-23 0,-4-9-38 0,9 12-98 16,-8-6 8-16,-1-6-361 15,11 7-15-15,-11-7 92 0,13 0 44 0</inkml:trace>
  <inkml:trace contextRef="#ctx0" brushRef="#br0" timeOffset="27780.36">21638 13358 785 0,'0'0'302'0,"0"0"-41"15,0 0-5-15,-4-10-41 0,4 10-12 0,0 0-14 16,0 0-7-16,15-11-59 0,-15 11-26 16,19-9-69-16,-5 4-92 0,3-2-161 0,3 5-400 0,2-3 70 15,1 0 61-15,2 1-8 16</inkml:trace>
  <inkml:trace contextRef="#ctx0" brushRef="#br0" timeOffset="28620.14">22003 13476 634 0,'-7'-7'254'0,"7"7"-50"0,0 0 9 15,0 0-19-15,0 0-9 0,0 0-24 16,0 0-2-16,0 0-24 0,-21 18 14 0,21-18-19 0,-6 11-4 16,0-6-14-1,6-5-1-15,-4 12-17 0,4-12-12 0,-7 13-10 0,6-6 7 16,1-7-25-16,0 14 10 0,0-14-26 16,0 14-4-16,0-14 27 0,2 13-35 0,-2-13-3 15,8 12 2-15,-2-7-22 0,-6-5-1 0,10 9-43 0,-10-9 16 16,11 5-42-16,-3-3-17 15,-8-2-19-15,15 1 6 0,-15-1-15 16,19-1-6-16,-19 1-5 0,15-4 18 0,-5 1-5 16,-10 3 2-16,17-11-9 0,-8 7 40 0,0-3-15 0,0 1 23 15,-1 0 20 1,-2-2 16-16,3 2 28 0,-3-1 17 0,-1-1 40 0,1 1-17 16,-6 7 22-16,7-10 19 0,-7 10-9 0,7-10 18 0,-7 10-6 15,2-9-2-15,-2 9-16 16,0 0-2-16,0 0-5 0,0 0-3 15,0 0-5-15,0 0-8 0,0 0-7 0,0 0 20 16,0 0-5-16,0 0-5 0,0 0-5 0,0 0 13 16,-20 25-34-16,20-25 24 0,-2 11-9 15,2-11 4-15,-1 11-9 0,1-11 19 0,0 13-32 0,0-13-6 16,0 0 11 0,5 15 17-16,-5-15-16 0,4 9 10 0,-4-9 28 15,10 6-48-15,-10-6 12 0,13 3 21 0,-13-3-31 0,13 1 29 16,-13-1-42-16,0 0 8 0,25-7-10 15,-16 4 10-15,0-2-2 0,0-2 5 0,-3 1-13 0,2-1 15 16,-1-2-26-16,-1 0 22 16,0 0-12-16,-3-2 14 0,1 1-13 0,1-1-5 15,-3-1-24-15,-2 12 29 0,1-17 3 16,-1 8-8-16,0 9-8 0,-1-16 2 0,1 16-2 16,-7-11-7-16,7 11-6 15,-9-8-7-15,9 8-42 0,-11-5-9 0,11 5-52 0,0 0-5 16,-16 1-48-16,16-1 7 0,0 0-8 0,-17 11-97 15,13-5-302-15,4-6 13 0,-4 11 113 16</inkml:trace>
  <inkml:trace contextRef="#ctx0" brushRef="#br0" timeOffset="29499.92">22510 13559 680 0,'0'0'256'0,"0"0"-20"0,0-12-16 0,0 12-38 0,0 0-6 16,-5-12-14-16,5 12-29 0,-8-7-3 15,8 7-17-15,0 0-11 0,-12-6 6 0,12 6-26 16,-11-3-3-16,11 3-7 0,0 0-13 0,-19 0-8 0,19 0-5 15,-13 4 2-15,13-4 1 16,-15 7-16-16,8-2 19 0,-2 1-6 0,2 1-11 16,1 0-1-16,-2 0-14 0,2 0-2 15,-1 2 10-15,3-2-28 0,4-7 23 0,-7 17-18 0,4-10 24 16,3-7-11 0,-2 14-11-16,2-14-2 0,0 14-25 0,0-14 7 15,2 11 3-15,-2-11 2 0,8 10-7 0,-8-10-1 0,11 5-9 0,-11-5 4 16,14 2-12-16,-14-2-10 15,15-1 27-15,-15 1-27 0,20-6 2 0,-11 1-10 0,2 0 10 16,-3-3 10-16,2 0-10 16,3-2 28-16,-5 0 0 0,5-3-30 0,-6-1 30 15,7-2-2-15,-6 1 17 0,1-4-33 16,1 0 1-16,1 1 14 0,-3-2 11 0,1 0-2 0,1-1 4 16,-2 0-10-1,-1 2 36-15,-1-3-2 0,0 6 2 0,-2 1-3 0,2 0 29 16,-3 1 5-16,1 3 74 0,1 0-11 0,-3 1-7 0,-2 10 1 15,5-17-22-15,-5 17-25 16,2-13 13-16,-2 13-16 0,0 0-7 0,0 0-16 0,0 0 1 16,0 0 2-16,0 0 7 15,0 0 6-15,0 0-3 0,0 0-10 0,0 0-18 16,-18 34 3-16,15-23-6 0,-1 0 27 16,2 2-32-16,-2 2 11 0,2-1-1 0,-4 3-10 0,4-1 9 15,-2 1-14 1,1 0 0-16,3-1 10 0,-4 1-12 0,4-2 7 0,0-1-7 15,-2 0 5-15,2-1-16 0,0-1-12 0,2-1 12 16,-2 0 6-16,0-1-8 0,0-10-21 16,4 17 19-16,-4-17-27 0,5 12 4 0,-1-5 14 0,-4-7-32 15,8 6-1-15,-8-6 6 16,13 4-4-16,-13-4-6 0,14 0-16 0,-14 0 7 16,13-7-12-16,-13 7 0 0,18-8-1 15,-11 1-1-15,3 1 1 0,-3-1 4 0,3-2 14 0,-4 2 11 16,-1-2-2-16,1 1 14 0,1 1 9 0,-2-1 7 15,-5 8 3-15,7-11 33 16,-7 11-16-16,2-10-10 0,-2 10 14 0,0 0 9 0,0 0 16 16,0 0 4-16,0 0-4 15,0 0-3-15,0 0 18 0,0 0 21 0,0 0-21 0,0 0 8 16,-27 15 0-16,27-15-16 16,-11 15 5-16,9-8 16 0,-2 3-33 15,0-1 28-15,4-9-34 0,0 19 6 0,-2-12-31 0,2-7-3 0,2 18-33 16,-2-9-13-16,0-9-48 0,10 16-85 15,-6-10-51-15,2 1-469 0,1-3 27 0,0 1 65 16,-7-5 50-16,14 6 86 16</inkml:trace>
  <inkml:trace contextRef="#ctx0" brushRef="#br0" timeOffset="30389.94">22208 13478 396 0,'0'0'123'0,"0"0"-13"0,0 0 16 16,12-5-19-16,-12 5-7 0,0 0-13 0,0 0 0 15,0 0-28-15,0 0 36 16,0 0-29-16,0 0 11 0,0 0-18 0,0 0-5 0,5-7-19 15,-5 7 11-15,0 0-12 0,0 0 7 0,0 0-11 16,0 0-12-16,0 0-5 0,0 0 23 16,10-4-13-16,-10 4 0 0,0 0-18 0,0 0 11 15,0 0-16-15,0 0 28 16,0 0-33-16,12-3 10 0,-12 3-3 0,0 0 42 0,0 0-26 16,0 0-8-16,0 0-13 0,0 0 16 15,0 0-18-15,0 0-13 0,0 0-13 0,0 0 1 16,0 0-1-16,0 0 0 0,0 0 11 0,0 0-3 0,0 0-13 15,0 0 0 1,0 0-23-16,0 0-30 0,0 0-4 0,0 0 19 0,0 0-44 16,0 0-22-16,0 0-331 0,0 0 15 15</inkml:trace>
  <inkml:trace contextRef="#ctx0" brushRef="#br0" timeOffset="31400.36">23529 13339 606 0,'-4'-9'243'16,"4"9"0"-16,0 0-22 0,-9-9-24 16,9 9-16-16,0 0 11 0,-8-9-43 0,8 9 12 15,-10-4-43-15,10 4-3 16,0 0-13-16,-11-4-30 0,11 4 0 0,0 0 7 0,-16 1-20 15,16-1 13-15,-13 5-11 0,13-5-10 0,-13 8-5 16,7-2 6-16,-1 0-19 0,-1 1 5 16,1 3-7-16,-2 0 5 0,2 1-16 0,1 1 8 0,-1 1 13 15,1 1 11 1,-2 2-42-16,2 0 23 0,-1 0-15 0,1 2 3 0,3 0-6 16,-4 3 8-16,2 0-10 0,-1-1 10 15,2-1-21-15,-3 2 14 0,2-2 4 0,1-2 1 16,-1 2-21-16,3-2-5 0,-2 0-6 0,-3 0-9 0,3-2 17 15,-1 0-10-15,0 0-2 16,1-1-46-16,-1-4-37 0,1 1-17 0,0-1-69 16,-1-1-77-16,-4 2-11 0,4-2-370 15,-1-3 43-15,6-6 64 0,-9 10 77 0</inkml:trace>
  <inkml:trace contextRef="#ctx0" brushRef="#br0" timeOffset="32289.91">23171 13689 857 0,'4'-13'289'15,"-4"13"-33"-15,8-11-10 0,-1 5-39 16,0 1 19-16,0-2-24 0,1 0-26 0,1 1-2 0,1 0-28 16,1 0-10-16,1-1-16 15,-1 1-7-15,4 1 10 0,-3 0-31 0,-1 0-31 16,2 1-4-16,1-1-9 0,-4 2-2 0,2 0 0 0,-12 3-28 15,18-6 26-15,-10 5-31 16,-8 1-11-16,17-3 16 0,-17 3-20 0,0 0 12 0,18 0 8 16,-18 0-11-16,0 0-1 15,11 7 17-15,-11-7 10 0,6 8-23 0,-6-8-12 16,2 12 14-16,-2-12 19 0,-2 14-16 16,2-14-17-16,-1 14 15 0,1-14-13 0,-3 15 0 0,3-6 7 15,0-9-12 1,-2 14 5-16,2-14 16 0,-2 11-32 0,2-11 26 0,2 11-15 15,-2-11 3-15,0 0 25 0,2 13-10 0,-2-13-3 0,7 4 21 16,-7-4-24-16,0 0 1 16,12 4-3-16,-12-4 8 0,0 0-3 0,15-2-12 0,-15 2 9 15,0 0-25-15,21-7-7 16,-15 2 9-16,-6 5-25 0,11-8 8 0,-1 1-13 16,-6 2-5-16,-4 5-5 0,11-13-3 15,-9 8 13-15,-2 5-3 0,11-13 8 0,-8 7 28 16,-3 6-20-16,4-12 0 0,-4 12 20 0,0-13-5 0,0 13 10 15,-2-12-2-15,2 12 7 16,0 0 9-16,-2-18-9 0,2 18 13 0,-6-10 18 16,6 10-30-16,-4-10 17 0,4 10 3 15,0 0-8-15,-6-11 13 0,6 11 3 0,0 0 0 0,0 0-6 16,-2-9 8-16,2 9 18 16,0 0-28-16,0 0-5 0,0 0 10 0,0 0 0 15,6-15-8-15,-6 15-2 0,10-5 3 16,-10 5-11-16,10-7-3 0,-3 3-4 0,-7 4-16 15,14-9-5-15,-6 7-3 0,-1-5-30 0,-7 7 20 0,16-10-15 16,-11 5 7-16,5-1-20 16,-3 1 8-16,-7 5-3 0,12-13-5 0,-7 9-5 15,-5 4 8-15,10-13-16 0,-7 7 15 16,-3 6-2-16,4-12-2 0,-4 12-1 0,5-9 11 0,-5 9 28 16,3-10 7-1,-3 10-15-15,0 0 24 0,-1-14-24 0,1 14 23 16,0 0 13-16,0 0-23 0,-9-12 18 0,9 12 2 0,0 0 16 0,0 0 13 15,-11-6-29-15,11 6 19 16,0 0 7-16,0 0 15 0,0 0 3 0,0 0-15 0,0 0 14 16,0 0 7-16,0 0-9 15,0 0 8-15,-7 24-2 0,7-24 7 0,1 11-15 16,-1-11 20-16,0 0 5 0,5 23-9 16,-4-13-9-16,3 0 18 0,-1-2-14 0,1 3-7 15,0-1 1-15,1 1 6 16,-1 0-12-16,-1 0 1 0,3 0-13 0,-2-1 13 0,-1 1-31 15,1 0 5-15,0 0-28 0,-1-1 11 0,0 0 14 16,-3 0-24-16,2 0-37 0,0 0-10 16,-2-10-33-16,1 17-16 0,1-8-61 0,-2-9-72 0,0 15-445 15,1-6 56-15,-1-9 26 16,0 15 89-16</inkml:trace>
  <inkml:trace contextRef="#ctx0" brushRef="#br0" timeOffset="33050.11">24071 13524 647 0,'0'0'277'0,"0"0"-24"0,0 0-25 0,0 0-23 15,-2 34-3-15,2-34-23 0,-4 13 5 16,4-13-15-16,-9 14-5 0,5-6-21 0,0 1-22 0,0-2-6 16,4-7 8-1,-9 14-36-15,5-6 10 0,4-8-10 0,-7 10-18 0,1-4-2 16,6-6-8-16,-7 7 2 0,7-7-5 0,-7 8-17 0,7-8 12 15,0 0-5-15,-10 4 31 16,10-4-34-16,0 0-15 0,0 0-15 0,0 0 13 0,0 0-11 16,0 0 21-16,0 0-10 15,-7-23-19-15,7 23-2 0,0 0-20 0,13-25-26 16,-8 15 8-16,2 1 7 0,2-1-15 16,-1 3 8-16,-2-2 0 0,3 1 12 0,2 2 16 0,-3-2 0 15,-1 3-5 1,2 0 2-16,-9 5-12 0,15-7 12 0,-15 7 5 0,15-2-17 15,-15 2 10-15,0 0-1 0,18 5 17 0,-18-5 6 16,8 7-9-16,-8-7-11 0,6 11 11 16,-2-4-1-16,-4-7 11 0,1 12-13 0,-1-12 0 0,0 14 15 15,0-14 9-15,-1 12-1 16,1-12-16-16,-4 14 3 0,4-14-2 0,-5 11-10 16,5-11 20-16,-2 10-21 0,2-10-5 15,-4 9 26-15,4-9-15 0,0 0 15 0,0 0-3 16,-8 7-33-16,8-7-5 0,0 0-8 15,0 0 26-15,0 0-18 0,0 0 3 0,0 0-3 16,0 0-21-16,0 0-2 0,0 0-3 0,14-33-15 16,-7 25-5-16,-1 2 0 0,1-1 3 15,0-1-3-15,1 1 2 0,0-1 18 0,1 2 14 0,-1 0 6 16,-1 1 17 0,3-1-17-16,-10 6-1 0,15-7-1 0,-9 3 21 0,-6 4-6 15,14-2 4-15,-14 2-4 0,0 0 16 16,18 5 16-16,-18-5-16 0,5 8 7 0,-5-8 16 15,7 13-18-15,-7-13 18 0,0 15 8 0,0-15-23 0,-1 17 5 16,1-17 2-16,-6 17 3 16,4-8 5-16,-1 0-26 0,3-9-20 0,-5 16-15 15,2-9-29-15,3-7-76 0,-5 14-64 16,5-14-187-16,-3 10-180 0,3-10-9 0,0 0 27 16</inkml:trace>
  <inkml:trace contextRef="#ctx0" brushRef="#br0" timeOffset="33400.37">24530 13208 770 0,'0'0'297'0,"0"0"-36"0,0 0-26 0,0 0-9 16,0 0-39-16,0 0-1 0,0 0-12 16,0 0-17-16,0 0-9 0,-17 27-7 0,15-16-3 0,-2 0-18 15,0 1 1-15,0 2 14 16,-2 2-50-16,-1 3-6 0,1-2 13 0,-1 3-17 16,1 0-6-16,-1 1-13 0,-1-1-5 15,1 1 6-15,1-4-4 0,-1 2-14 0,0-2 22 16,2 0-40-16,-1-1-21 0,2 0-8 15,-2-1-20-15,-2-1-31 0,4-2-36 0,0-1-66 16,3 1-69-16,-3-2-42 0,4-10-404 0,-2 16-20 16,2-16 95-16,0 12 43 0,0-12 51 15</inkml:trace>
  <inkml:trace contextRef="#ctx0" brushRef="#br0" timeOffset="33804.65">24653 13489 783 0,'0'0'343'0,"0"0"-44"15,0 0-25-15,-2-14-20 0,2 14-4 16,0 0-40-16,0 0-43 0,-6-11-4 0,6 11-22 16,0 0-10-16,-11-4-16 15,11 4 5-15,0 0-15 0,-15 2-28 0,15-2 10 0,0 0-28 16,-23 9 5-16,15-4 0 16,-3 2-13-16,-1 0 16 0,3 2-14 0,-2 1 1 0,0 2-15 15,2 0 17-15,-3-1-10 0,5 2-13 0,-2 1-7 16,2-2-8-16,0 3 5 15,1-3 8-15,1 2-19 0,2-3 29 0,1 2-25 0,1-1-1 16,1 0-23-16,1-1 3 0,2 0-13 16,2-1-23-16,0-1-59 0,3 0-20 0,0-2-115 15,0-1-129-15,1 0-393 16,5-3 76-16,-3 0 51 0,3-2 59 0,-14-1 57 0</inkml:trace>
  <inkml:trace contextRef="#ctx0" brushRef="#br0" timeOffset="34300.38">24972 13538 1023 0,'0'0'331'0,"0"0"-14"0,11-8-20 16,-11 8-23-16,9-5-57 16,-9 5-7-16,10-4-33 0,-10 4 2 0,12-5-30 0,-12 5-6 15,15-4-28-15,-15 4-2 0,15-4-21 16,-15 4 13-16,14-3-31 0,-14 3-13 0,12 0-22 16,-12 0-3-16,0 0-1 15,21 4-32-15,-21-4 12 0,11 6-4 0,-11-6-14 0,7 9 18 16,-4-3-27-16,-3-6 4 0,1 14 11 0,-1-14-11 15,-4 18-2-15,1-8-13 0,-5 1 0 16,-1 0 12-16,1 3-14 0,-3-3 4 0,-1 2-7 16,-1 2 10-16,0-2 8 15,1 0-5-15,-3 1-6 0,5-4 3 0,-4 1-10 0,4-1 33 16,0-2-15-16,-1 1 20 0,4 0 18 16,-1-2-38-16,1 2 10 0,1-1 10 0,6-8-5 15,-8 12-2-15,5-5 5 16,3-7-8-16,0 0 15 0,2 16-10 0,-2-16 13 15,9 10 5-15,-1-5-20 0,0 0 9 0,2 0-19 0,3-1 4 16,3 1-30-16,-3-2-18 0,3 3-8 16,1-2-18-16,-1-1 8 0,3-1-44 0,0 1-99 15,-2-1-47-15,1 2-422 16,-5-2 24-16,2 0 58 0,-3-1 71 0,-2 1 52 0</inkml:trace>
  <inkml:trace contextRef="#ctx0" brushRef="#br0" timeOffset="35999.96">22042 13413 342 0,'0'0'152'16,"7"-8"1"-16,-7 8-22 0,0 0-3 0,0 0-6 15,0 0 12-15,10-6-9 0,-10 6-2 16,0 0 0-16,0 0 5 0,0 0-3 0,6-6 3 16,-6 6-10-16,0 0-3 15,0 0 3-15,0 0 5 0,0 0-26 0,0 0 0 0,5-8 11 16,-5 8 2-16,0 0-13 0,0 0 21 16,0 0-34-16,0 0 11 0,0 0-11 0,0 0-2 15,0 0-10-15,0 0 10 16,0 0-26-16,0 0 29 0,0 0-29 0,0 0 0 15,0 0-2-15,0 0-18 0,0 0 5 0,0 0-3 0,0 0 11 16,0 0-8-16,0 0-18 0,0 0-3 16,0 0-9-16,0 0 12 0,0 0 10 0,0 0-18 15,0 0-10-15,-32 11 6 16,32-11-14-16,-9 7 26 0,9-7-25 0,-9 6 7 0,9-6-3 16,-9 9 6-16,9-9-3 15,-11 8-2-15,7-2 7 0,4-6-2 0,-10 9-16 0,10-9 16 16,-9 10-6-16,5-3 1 0,-2-1 4 0,6-6-2 15,-8 12 6-15,2-4-22 16,3-1 4-16,3-7 20 0,-8 14-13 0,4-6-3 0,4-8 8 16,-8 13-10-16,6-5-5 0,2-8 12 15,-4 14-4-15,4-14 7 0,-3 12-13 0,3-12 8 16,-2 14-15-16,2-14 10 16,-2 13-11-16,2-13 1 0,0 10 2 0,0-10-5 0,4 11-12 15,-4-11 1-15,2 10-32 0,-2-10 0 0,5 10-16 16,-5-10-10-16,7 7-21 0,-7-7-12 15,9 5-36-15,-9-5-90 0,8 6-56 0,-8-6-389 0,15 1 77 16,-15-1 48 0,15 0 18-16</inkml:trace>
  <inkml:trace contextRef="#ctx0" brushRef="#br0" timeOffset="36659.74">22229 13526 522 0,'0'0'158'0,"0"0"-17"0,0 0 15 16,0 0-15-16,0 0-18 0,0 0 10 16,0 0-25-16,0 0-1 0,-7-11 11 0,7 11 5 15,0 0-23-15,0 0-1 16,0 0-12-16,0 0 0 0,0 0-15 0,0 0 13 0,-6-7-37 16,6 7 26-16,0 0-10 15,0 0-23-15,0 0 0 0,0 0-2 0,-12-4-16 0,12 4 5 16,0 0-5-16,0 0-3 0,0 0 3 0,0 0 16 15,-11-3-16-15,11 3-5 16,0 0-16-16,0 0 24 0,0 0-3 0,0 0-10 0,-18 0 5 16,18 0-18-16,0 0 5 0,0 0 13 15,0 0-3-15,-16 3-10 0,16-3-2 0,0 0-1 16,-11 4-7-16,11-4 15 16,0 0-4-16,0 0 6 0,-11 4-4 0,11-4 0 0,0 0 10 15,0 0-18-15,-11 3-5 0,11-3 12 0,0 0-25 16,0 0 46-16,0 0-58 0,0 0 22 15,-10 4-15-15,10-4 13 0,0 0-8 0,0 0 5 16,0 0 5-16,0 0-4 16,0 0 1-16,-9 5 37 0,9-5-47 0,0 0 16 0,0 0-20 15,0 0 27-15,0 0 14 16,0 0-24-16,0 0 3 0,-10 5-21 0,10-5-10 16,0 0 19-16,0 0-9 0,0 0-15 15,0 0 23-15,-9 4 3 0,9-4-24 0,0 0 3 16,0 0-12-16,-7 7-1 0,7-7-5 0,0 0-4 0,0 0-1 15,-9 7 18-15,9-7-18 0,0 0 10 16,0 0-10-16,0 0-17 0,-7 10 1 0,7-10-40 16,0 0-26-16,0 0-15 15,-2 7-13-15,2-7-25 0,0 0-272 0,0 0 3 0</inkml:trace>
  <inkml:trace contextRef="#ctx0" brushRef="#br0" timeOffset="39369.25">20868 11097 273 0,'0'0'121'16,"0"0"2"-16,0 0-6 0,0 0-27 0,0 0 17 0,0 0-22 16,0 0 20-1,0 0 15-15,0 0-38 0,0 0 10 0,0 0-10 0,0 0 15 16,0 0 6-16,0 0-26 0,0 0 2 0,0 0 13 0,0 0-15 15,-16-18 12-15,16 18-22 16,0 0 12-16,0 0-10 0,0 0 1 0,0 0-17 0,0 0 11 16,0 0-7-16,-7-7-14 15,7 7-7-15,0 0 25 0,0 0-30 0,0 0-3 16,0 0 0-16,0 0 6 0,-8-8-1 16,8 8-5-16,0 0-5 0,0 0 8 0,0 0-26 0,-10-4 13 15,10 4-26 1,0 0 29-16,0 0 15 0,0 0-34 0,0 0-7 0,-17 0 15 15,17 0-17-15,0 0 9 0,0 0 1 0,0 0 12 0,-16 7-2 16,16-7-6-16,-8 6-22 16,8-6 20-16,-8 5-20 0,8-5 10 0,-8 8-5 0,8-8-39 15,-12 9 31-15,9-4-2 16,3-5-6-16,-10 13-7 0,7-8 4 0,-4 2-37 16,1 1 12-16,6-8 18 0,-10 15-25 15,6-6-6-15,0-2-20 0,4-7 0 0,-7 15 0 0,2-8-43 16,5-7-14-16,-5 15 1 0,4-7 71 0,1-8-38 15,-3 14-133-15,3-14-315 16,1 13 39-16</inkml:trace>
  <inkml:trace contextRef="#ctx0" brushRef="#br0" timeOffset="41354.78">20300 15329 993 0,'0'0'320'0,"0"0"-16"16,-1-13-30-16,1 13-33 0,0 0-39 0,0 0-8 0,0 0-25 15,0 0-5-15,0 0-18 16,0 0-20-16,0 0 17 0,0 0-30 0,0 0-1 15,0 0-22-15,0 0-11 0,0 0 29 0,-13 38-37 0,8-26-20 16,4-1 16-16,-2 2-3 0,0 2-3 16,0 1-14-16,-1 0-7 0,4-1 22 0,-5 0-24 15,3 1-4-15,1-2-11 16,-1-2 2-16,-1 1-15 0,2-2-7 0,-2 1-31 0,1-3-21 16,2-9-56-16,-4 16-18 15,4-16-46-15,0 16-17 0,0-16-68 0,2 8-32 0,-2-8-265 16,0 0-76-16,0 0-8 0,0 0 41 0,-2 13 164 15</inkml:trace>
  <inkml:trace contextRef="#ctx0" brushRef="#br0" timeOffset="41656.11">20078 15477 852 0,'0'0'269'0,"-6"-9"-11"0,6 9-25 0,-3-10-8 16,3 10-30-16,-3-13-3 16,3 13 59-16,2-15-29 0,-2 15-7 0,7-17-2 0,0 8-16 15,2-3-18-15,0 1-38 16,4 0-16-16,1-5-15 0,1 4-2 0,5-1-18 0,4-3-16 16,-3 3-8-16,4-1 6 15,-3 3-16-15,2-1-48 0,0 3-3 0,-1-2-31 16,0 1-9-16,-2 3-22 0,-3-1-37 0,1 2-14 0,-4 2-40 15,1 0-37-15,-3 3-53 0,0-1 34 16,-13 2-137-16,18 2-15 0,-6 0-266 0,-12-2 46 16,13 6 31-16,-7-3 69 15</inkml:trace>
  <inkml:trace contextRef="#ctx0" brushRef="#br0" timeOffset="42190.02">20657 15506 606 0,'0'0'233'0,"0"0"8"0,0 0-49 0,0 0 10 0,0 0-26 16,0 0 11-16,0 0-13 0,0 0 3 0,0 0-41 15,0 0-26 1,0 0-13-16,0 0 23 0,0 0 6 0,-14-29-39 0,14 29-8 0,0 0-15 16,-17-1 21-16,17 1-24 15,0 0-20-15,0 0 3 0,-28 8-11 0,19-4 15 0,3 0-25 16,-6 2-10-16,5 0 3 16,-2 1 25-16,0 0-6 0,2 0-9 0,-1 2-13 15,0 0-11-15,3-2 9 0,-4 2-11 0,6-1 18 16,-4 1-13-16,7-9-10 0,-6 12 2 0,6-12-5 15,-8 12-7-15,8-12 12 0,-1 8 11 0,1-8-23 16,0 0 15-16,0 0-26 16,0 0 6-16,0 0 12 0,16 5 8 0,-16-5-5 15,0 0-5-15,21-11-6 0,-13 5-2 16,0-2 5-16,1 2 8 0,0-1-10 0,0-1 7 0,-2 0 6 16,1 3 2-16,-1-2 5 15,-1 0 3-15,-6 7 12 0,10-9-5 0,-10 9-25 16,10-8 0-16,-10 8 5 0,11-2 12 0,-11 2-14 0,0 0-6 15,0 0 16-15,0 0-6 16,20 9 13-16,-15-5 0 0,-5-4-12 0,6 11-11 0,-6-11-20 16,9 9-29-16,-3-2-19 15,-6-7-19-15,8 11-49 0,-2-5-94 16,-6-6-23-16,10 9-313 0,-4-5 14 0,-6-4 48 16,12 7 66-16</inkml:trace>
  <inkml:trace contextRef="#ctx0" brushRef="#br0" timeOffset="42719.88">20803 15618 724 0,'0'0'312'0,"0"0"-12"15,0 0-16-15,0 0-23 0,0 0-21 0,0 0-7 16,0 0-20-16,-5-25-24 0,5 25-17 0,5-9-21 0,-5 9-21 15,4-9-2 1,-4 9-25-16,6-12 7 0,-1 4-33 0,-2 1 17 0,3-1-14 16,-1-1-9-16,0 1 62 0,-1-2-2 15,0 2-16-15,1-2-7 0,-1 1-11 0,3-1-2 0,-3 1-29 16,1 0-2-16,-1 2 0 16,-4 7-8-16,4-17-20 0,1 8 10 0,-3 2-28 15,-2 7 0-15,4-12-2 0,-4 12-6 0,1-11 0 16,-1 11-28-16,0 0 0 0,0 0 23 15,-5-14-23-15,5 14 1 0,0 0-1 0,0 0 0 0,0 0-8 16,-20 2 11-16,20-2-1 16,0 0 19-16,-15 10-16 0,15-10 5 0,-12 12-4 15,6-6-6-15,2 1-3 0,4-7 1 16,-10 12-14-16,8-5 50 0,2-7-37 0,-5 14-7 0,5-14 10 16,-1 12 16-16,1-12 9 15,1 14-45-15,-1-14 18 0,3 14 2 0,-3-14-8 16,4 13 23-16,1-8-20 0,-5-5-10 0,11 12 13 0,-7-7-16 15,3 3-10-15,0-2-8 16,0 0-30-16,-1 0 7 0,1-1-23 0,-7-5-8 0,13 11 19 16,-8-4-11-16,2-3-15 15,-7-4 2-15,13 12 3 0,-7-6-3 16,2-1-20-16,-8-5-10 0,9 10-34 0,-3-5 14 16,-6-5 6-16,11 9-35 0,-11-9 6 0,10 6-34 0,-10-6 56 15,11 5 8-15,-11-5-39 16,11 4-163-16,-11-4-70 0,13 2-20 0</inkml:trace>
  <inkml:trace contextRef="#ctx0" brushRef="#br0" timeOffset="43790.02">21234 15508 596 0,'0'0'217'0,"0"0"-40"0,0-11-3 0,0 11-13 0,0 0-22 16,0 0 1-16,-16-7-30 0,16 7-7 0,0 0-3 15,-21 3 2-15,21-3-17 16,-21 8-1-16,12-4 6 0,-1-1-26 0,-1 2-21 16,1 0 39-16,0 2-41 0,1-1 13 15,0 0-13-15,3 0 0 0,6-6-13 0,-12 9-3 0,6-4 9 16,6-5-16-16,-9 7-3 16,9-7 13-16,-5 8-15 0,5-8 5 0,0 0-8 15,0 0 23-15,0 0-20 0,0 0 0 0,0 0 5 0,10 18-13 16,-10-18 5-16,8 4-28 15,-8-4 16-15,8 7 30 0,-8-7-20 0,11 8-8 0,-3 0 2 16,-2 1 3-16,2-2 3 16,-2 5 0-16,1-1-6 0,0 3 1 0,-1-3 10 15,1 5-6-15,0-2 1 0,-2 1-3 16,1 0-8-16,-1 0 14 0,-1 1-11 0,0 0 20 0,-1 1 3 16,-2 1-15-1,-1-3-3-15,-1 1 0 0,-2-2-7 0,1 2 22 0,-2-1-2 16,0-1 0-16,1 0-8 0,-5-1 5 0,1-2-15 15,-1-3-7-15,0 1-19 0,1-1 6 16,-2-1-3-16,0 0-11 0,0-4-7 0,9-3 29 0,-13 7-19 16,13-7 5-16,-14 0 14 15,14 0-4-15,0 0 9 0,-15-8-4 0,15 8-7 16,-10-11 13-16,10 11-8 0,-2-14 19 16,0 5-29-16,2 9 10 0,4-20-18 0,-1 10 16 15,4 0-8-15,-3-2 2 16,3 2-4-16,1-2 12 0,2 1-13 0,-1-1 16 0,1 1-13 15,2-5 0-15,1 4 15 0,2-2-7 0,0 1 12 16,2-1-12-16,-1 1 10 0,-1 1-3 16,2-2 0-16,-1 3 11 0,-1 0-16 0,-4-1 3 0,3 2 41 15,-3-1-29 1,1 1 1-16,-3-1-3 0,-1 1-18 0,1 2 18 0,-1 0 13 16,-2 0-1-16,-2-1 24 0,-4 9 13 15,7-12-16-15,-5 5-2 0,-2 7-13 0,1-12 7 16,-1 12-9-16,0-11 4 0,0 11-7 0,0 0 5 0,-3-14-15 15,3 14 17-15,0 0-12 16,-7-6 12-16,7 6-15 0,0 0-2 0,-13-3 7 16,13 3-5-16,0 0-7 0,0 0 4 15,0 0-2-15,-22 11 8 0,17-5-16 0,5-6 6 16,-4 12 7-16,-1-5 28 16,5-7-33-16,-5 17 5 0,3-7 0 0,2-10-10 0,0 20 8 15,0-11 15-15,2 3-16 0,0-1 14 0,2-1-19 16,0 1 3-16,2 0-13 0,-1-1 3 15,1-2-16-15,2 0 11 0,0-1 12 0,1 0-38 0,-3-4-2 16,4 1 15-16,-10-4 5 16,18 4 5-16,-9-4 0 0,-9 0-10 0,18-4-11 15,-18 4 34-15,20-9-46 0,-11 3 31 16,-1-1-1-16,0-2-4 0,1-3 7 0,-1 0-8 16,1-2-2-16,-2-3 2 15,1 0 1-15,-2-2 25 0,0-4-16 0,1 0-9 0,0-2 7 16,-2 2 33-16,1-2-7 0,-1 0-11 0,-1 2 19 15,0 0 2-15,-1 4 12 0,2 2 29 16,-3 0 3-16,2 1-6 0,-3 3-18 0,1 0 29 0,-1 4-29 16,2 0 29-1,-3 9-26-15,0-14-23 0,0 14 10 0,0 0-3 0,0 0-4 16,0 0 10-16,0 0-19 0,0 0 17 16,0 0-6-16,0 0 2 0,0 0-9 0,0 46 22 15,0-33-23-15,0 2-4 16,0 2-1-16,2 0 3 0,-2 0 15 0,2 0-15 0,0 1 2 15,-2 0-10-15,1-1-8 0,3 0 6 0,-2-1-54 16,3 1 5-16,-3-2-54 0,1-4 23 16,1 2-59-16,0-3-79 0,-2 0-105 0,3-1-276 15,1-3 20-15,-6-6 69 16,10 8 39-16</inkml:trace>
  <inkml:trace contextRef="#ctx0" brushRef="#br0" timeOffset="44000.4">21649 15408 819 0,'-6'-11'281'0,"6"11"-22"0,0 0-16 0,0 0-54 15,-3-10 6-15,3 10-34 16,0 0-18-16,0 0-9 0,11-14-55 0,-11 14-61 0,12-8-75 15,-3 4-78-15,0 0-42 0,3 0-424 0,0 2 27 0,7-4 96 16,-2 2 30 0</inkml:trace>
  <inkml:trace contextRef="#ctx0" brushRef="#br0" timeOffset="44909.25">22070 15567 655 0,'0'0'225'15,"0"0"-41"-15,-5-8-4 0,5 8-17 0,0 0-22 16,0 0-8-16,0 0-15 0,-16 0-16 16,16 0 1-16,0 0-6 0,-15 9-10 0,15-9 15 0,-10 10-27 15,4-2 14 1,-1-1-12-16,0 1 15 0,1 0-20 0,-3 3-6 0,6-1-17 16,-3 1 7-16,1-2-10 0,1 3 18 15,0-1-25-15,0 0-6 0,4-1-5 0,-4 2 23 16,4-12-28-16,0 19 18 0,0-10-25 0,0-9 15 0,4 16-19 15,0-10-14-15,-4-6-14 16,13 10-35-16,-7-6-36 0,-6-4-13 0,17 2-69 16,-7-1-5-16,-10-1-141 0,25-2-258 15,-12-1 18-15,1-2 73 0,-3-1-6 0</inkml:trace>
  <inkml:trace contextRef="#ctx0" brushRef="#br0" timeOffset="45309.27">22254 15609 509 0,'-5'-11'230'0,"5"11"-35"16,0 0-3 0,0 0-28-16,0 0-3 0,-18 3-15 0,18-3-5 0,0 0 2 15,-13 10-28-15,13-10 5 0,-10 11-20 16,4-4 5-16,2 0 3 0,4-7-6 0,-7 15-7 16,3-5-16-16,2-1-17 15,2-9 4-15,-3 14-4 0,3-14-6 0,0 17-5 0,0-17-2 16,2 14-14-16,1-8-4 0,-3-6 10 0,8 11 0 15,-8-11-5-15,9 9-10 0,-1-7 12 16,-8-2-18-16,15 2 1 0,-15-2-34 0,16-2 31 16,-16 2-33-16,17-7 4 15,-8 2-1-15,1-1-11 0,-2-1 0 0,-1 0 17 0,-1-1-19 16,2 0 17-16,-4 0-7 0,-1 0 2 16,1-3-2-16,-4 11 12 0,4-14 1 0,-4 14 12 15,0-14-10-15,0 14 2 16,-6-13-12-16,6 13 13 0,-7-9-14 0,1 3 22 15,6 6-29-15,0 0-8 0,-19-4-23 0,19 4-12 0,-14 1-23 16,14-1 9-16,-13 6-14 0,13-6-21 16,-13 7-34-16,6-2 4 0,7-5-17 0,-11 14-1 15,9-8-1-15,2-6-61 16,-3 14 66-16,3-14-61 0,-2 12-253 0,2-12 33 0</inkml:trace>
  <inkml:trace contextRef="#ctx0" brushRef="#br0" timeOffset="46189.31">22539 15666 808 0,'0'0'284'0,"-2"-10"-40"0,2 10-27 15,0 0-25-15,-5-10-15 0,5 10-3 0,0 0-13 16,-4-10-41-16,4 10 1 16,0 0-14-16,-12-4-4 0,12 4-24 0,0 0 8 0,0 0-13 15,0 0-10-15,0 0 3 16,-26 8-11-16,26-8-25 0,-10 8 20 0,4-1-10 0,1-1 2 16,-1 1-14-16,-2 1 6 15,4 0-17-15,4-8-7 0,-9 16 9 0,7-8 16 16,-2 0-13-16,4-8-13 0,-5 13-5 0,5-13 11 0,-2 12-14 15,2-12 16-15,-2 9 5 0,2-9-2 16,0 0 2-16,4 12 2 0,-4-12 1 0,0 0 7 16,7 4-30-16,-7-4 17 15,0 0 1-15,0 0-14 0,25-10 4 0,-25 10 7 0,15-13-1 16,-8 7-14-16,2-2-6 16,0-4 9-16,0 0-24 0,0-2 10 0,0-1-5 0,0 0 3 15,0-3 5-15,0 0 13 16,-2-2-26-16,1-2 0 0,-1 1 18 0,0 0 10 15,0 1-23-15,-1-1 8 0,-3 2 10 0,1 1-2 0,-2 3-1 16,0 1 14-16,2 3-11 0,-2-1 5 16,0 2 0-16,-2 10-15 0,2-18 3 0,-2 18 14 15,0-11-4-15,0 11-23 16,0 0 20-16,0 0 0 0,0 0-20 0,0 0 4 16,0 0 11-16,0 0 5 0,0 0-5 15,0 0 3-15,-18 26 10 0,15-15-26 0,3 2 21 0,-2 1 17 16,0 2-30-16,0 0 3 0,0 2 7 0,0 0 15 15,2 0-28-15,0 0 26 16,-3 1-25-16,6-1 4 0,-3-1-2 0,0-2 2 0,2 2-7 16,-2-3 5-16,4-3 13 15,-2 2 7-15,3 0-10 0,-3-3 6 0,2 0-24 0,2-1-5 16,0-3-10-16,0 0-3 16,-6-6-18-16,17 7-20 0,-11-6-13 15,-6-1-12-15,16 0-14 0,-16 0 13 0,22-6-4 0,-15-1 9 0,7 1 0 16,-6-1 11-16,1-1-8 0,1-3 26 15,1 3 9-15,-3-2 29 0,-2 2-15 0,4-4 48 16,-5 3 13-16,-1 0 28 16,1-1 6-16,-5 10-4 0,6-15 4 0,-6 15-1 0,2-14 3 15,-2 14-5-15,0-11-8 16,0 11 8-16,0 0-6 0,0 0-4 0,-6-13-11 0,6 13 3 16,0 0 10-16,0 0-8 15,0 0-12-15,0 0 28 0,-27 15-6 0,22-9 1 16,5-6 2-16,-8 17-13 0,5-8-15 0,-1 0 16 0,2 2-14 15,-3-2 9-15,2 1-16 0,3-10 7 16,0 22-25-16,3-13-15 0,0 1-23 0,1 1-19 16,1-4-48-16,5 1-48 15,-1 0-126-15,9-2-49 0,-1-3-335 0,2-1 41 0,2 0 49 16,1-2 58-16,-2-4 88 16</inkml:trace>
  <inkml:trace contextRef="#ctx0" brushRef="#br0" timeOffset="46639.71">23395 15370 698 0,'0'0'251'0,"-2"-14"0"0,2 14-23 0,0 0-18 15,-5-9-23-15,5 9-29 0,0 0-12 16,-12-8 5-16,12 8-28 0,0 0-31 0,-12-1-2 0,12 1 7 15,0 0 5-15,-17 9-2 0,17-9-43 0,-11 12 7 16,5-1-6-16,1-1 1 16,-2 0-13-16,3 4 8 0,-1 0-5 0,-1 1-6 0,-1 3 26 15,1 3-17-15,1 0-4 16,0 3-17-16,0-1 2 0,-1 2-12 0,4 0-6 0,-2 0-10 16,1 0 0-16,-2-1-7 15,4 0-19-15,-2-3-17 0,1 4-24 0,1-4-4 16,-1-2-21-16,0 2-33 0,0-3-24 0,0 1-9 0,0 0-32 15,2-3-14-15,-2-3-55 16,-3 0-99-16,1 0-213 0,1-2 80 0,0-1-18 0</inkml:trace>
  <inkml:trace contextRef="#ctx0" brushRef="#br0" timeOffset="47490.08">23100 15709 685 0,'0'0'223'15,"8"-12"-13"-15,-2 6-15 0,1-1-32 0,1 2-14 16,2-3-26-16,3 0 2 0,-2 1-25 0,3-1 13 16,-1 1-31-16,3 2 20 0,-1-1-25 15,2-1-26-15,-4 2 3 0,3 0 2 0,-1 1-20 0,-1 0-18 16,1 0-8-16,-1 0-2 0,-1 1-1 0,-4 0 22 15,3 0-42-15,-12 3 8 16,17-4-1-16,-17 4 9 0,14 2-6 0,-14-2 11 16,0 0 0-16,15 5 17 0,-15-5-22 15,3 7 12-15,-3-7 1 0,0 11-6 0,0-11 3 0,0 14 10 16,0-14-5-16,-2 15 2 16,2-15-17-16,-1 17 4 0,1-17 1 0,-4 15 2 15,4-15 8-15,0 14-13 0,0-14-12 0,0 13 14 0,0-13 4 16,4 11 9-16,-4-11-5 15,0 0-2-15,5 10 0 0,-5-10 5 0,0 0 5 0,14 3 8 16,-14-3-26-16,0 0-3 16,0 0 3-16,21-8-10 0,-21 8-18 0,12-8-10 15,-5 1-5-15,-7 7-14 0,12-12-22 16,-6 5 10-16,-1 0 23 0,-1-1-18 0,-4 8 6 0,7-14 9 16,-6 7-4-1,-1 7 17-15,6-13 5 0,-6 13 31 0,-3-13 6 0,3 13-9 16,0 0 8-16,-4-16 29 0,4 16-32 0,-4-9 24 15,4 9-21-15,0 0 16 0,-7-10 0 16,7 10 12-16,0 0-23 0,-9-7 31 0,9 7-23 0,0 0 6 16,0 0-14-16,-4-8 13 15,4 8 3-15,0 0-11 0,0 0 6 0,0 0-8 16,0 0 0-16,11-13 2 0,-11 13-10 16,9-7-2-16,-9 7-13 0,11-9-10 0,-4 3-31 15,3 0 0-15,-2 0-1 0,1-2-11 0,1 1-17 0,-3-2-14 16,3 0-24-16,0 0-15 15,-2 1 18-15,-2 0 5 0,3 0-2 0,-4 1 30 16,1-2 13-16,-6 9 36 0,5-13 20 16,-5 13 8-16,2-10 5 0,-2 10-5 15,0 0-18-15,0 0 11 0,-11-14 24 16,11 14-9-16,-7-4 7 0,7 4-4 0,0 0 27 0,-13-5-10 16,13 5-12-16,0 0-6 0,-13 0 10 15,13 0 1-15,0 0-8 0,0 0 15 0,0 0-26 16,0 0 9-16,0 0-14 0,0 0 13 0,-13 9-5 0,13-9 3 15,0 0 0-15,0 0-1 16,0 0 11-16,0 0 3 0,17 17-21 0,-17-17-16 16,9 11 14-16,-5-8 12 0,-4-3-10 15,11 13-2-15,-4-4-4 0,-3 0 9 0,1 0 0 16,-3 2 22-16,1 1-35 16,3 0 7-16,-5 1 8 0,1-1-12 0,2 1-16 0,-4 1 15 15,1-1 3-15,-1-1 20 0,0 2-17 0,2-1-8 16,-2 1-70-16,1-2-22 0,1-1-34 15,-2-11-25-15,3 17-377 0,1-8 42 0,0 0 66 0</inkml:trace>
  <inkml:trace contextRef="#ctx0" brushRef="#br0" timeOffset="48550.18">24018 15486 545 0,'-6'29'176'0,"6"-29"6"0,0 16-13 0,0-16-10 15,0 17-6-15,0-8-20 0,0-9-25 16,0 22 20-16,-1-11-21 0,1 0-4 0,0-11-29 16,0 17 3-16,-1-8 7 15,1-9-9-15,-2 14-4 0,2-14 6 0,0 10-18 0,0-10 10 16,0 0-8-16,-2 14-9 0,2-14 4 0,0 0-10 15,0 0-8-15,0 0 11 0,0 0-13 16,0 0 20-16,0 0-35 0,0 0 25 0,0 0-34 0,0 0 22 16,0 0-21-1,0 0-3-15,0 0-5 0,4-35 28 0,-4 35-35 0,8-15 7 16,-2 7-10-16,-1 2 15 0,1-2-13 16,-6 8-12-16,11-11 0 0,-2 6 9 0,-9 5-9 15,11-8 38-15,-11 8-46 16,13-4 18-16,-13 4-8 0,15-1 0 0,-15 1-2 0,15 1 23 15,-15-1-3-15,13 5 10 0,-13-5-25 0,12 7 7 16,-6-3-17-16,-6-4 20 0,6 7-13 16,-6-7 5-16,10 9 11 0,-10-9-3 0,5 10 10 15,-5-10-7-15,0 9-21 16,0-9-3-16,0 0 21 0,0 0-12 0,0 14 1 0,0-14 11 16,0 0 8-16,0 0 0 0,0 0-6 15,0 0 3-15,0 0 16 0,0 0-24 0,0 0-4 16,0 0-4-16,0 0 9 0,0 0-14 0,0 0 9 0,0 0-1 15,0 0-2-15,0 0 5 16,5-38 5-16,0 29-26 0,2 1-15 0,1-2-5 16,-2 2 5-16,2 0 18 0,1 0-18 15,-3 4 21-15,1-3 17 0,1 2-7 0,-8 5-13 16,14-8 18-16,-7 6 10 16,-7 2-8-16,13-3-15 0,-13 3 13 0,0 0-2 0,21 6 2 15,-15-1-6-15,1 3 6 0,-3-1 5 0,1 2 16 16,0 2-22-16,-1 0 6 0,-2 1 3 15,-2-1 2-15,3 1 0 0,-3-1 3 0,0-11 0 0,0 22 9 16,0-12-17-16,-3 1-5 16,3-11-30-16,0 16-24 0,0-16-34 0,-3 15-9 15,3-15-67-15,-2 13-59 0,2-13-258 16,0 0-21-16,0 0 18 0,3 10 21 0</inkml:trace>
  <inkml:trace contextRef="#ctx0" brushRef="#br0" timeOffset="48870.11">24460 15283 696 0,'0'0'274'0,"0"0"-29"0,0 0-32 0,0-12-11 16,0 12-36-16,0 0 6 15,0 0-29-15,0 0-7 0,0 0-8 0,0 0-13 16,0 0-7-16,0 0-11 0,2 37-10 16,-2-27-10-16,0 4-13 0,-2 1 10 0,-2 1-13 15,4 2-12-15,-2 1 7 0,-1-3 3 16,0 5-5-16,0-3-8 0,0 2-33 0,0 2-18 16,-1-3 12-16,4-1-37 0,-3 0-50 15,-2 0-27-15,3-1-19 0,0-2-40 0,2-2-34 16,0-1-22-16,0 1 14 0,0-13 24 0,4 18-346 0,-2-11 3 15,-2-7 30-15,6 11 49 16</inkml:trace>
  <inkml:trace contextRef="#ctx0" brushRef="#br0" timeOffset="49189.85">24636 15530 749 0,'0'0'218'0,"0"0"-29"0,0 0 3 0,0 0-28 15,0 0-26-15,-13-5 8 0,13 5-12 16,0 0 1-16,0 0-20 0,-20 16-2 0,16-9 2 0,-2 0 3 16,6-7-23-1,-10 14 10-15,4-5-39 0,3 0 21 0,-2 0 5 0,1 1-35 16,1-1-1-16,0 1 3 0,0-1-5 0,1 2-3 15,-2-1-18-15,0-1 3 0,4-9-5 16,0 17-3-16,0-17-8 0,4 16 8 0,0-8-23 0,-4-8 3 16,5 12-41-16,-5-12-44 15,12 9-74-15,-7-5-69 0,-5-4-16 0,17 2-14 16,-17-2-372-16,17 1 82 0,-5-1 5 16,-12 0 94-16</inkml:trace>
  <inkml:trace contextRef="#ctx0" brushRef="#br0" timeOffset="50069.94">25008 15502 596 0,'0'0'215'16,"6"-6"-13"-16,-6 6-28 0,0 0-5 0,9-5-18 0,-9 5-2 15,0 0-27-15,10-4-29 0,-10 4 6 16,0 0 4-16,12-3-14 0,-12 3-17 15,0 0-5-15,0 0-8 0,16-1-21 0,-16 1-25 0,0 0 5 0,0 0-8 16,12 7-20-16,-12-7-6 16,0 0 1-16,5 10-8 0,-5-10-3 0,0 0 29 15,-1 15-24-15,1-15-12 0,0 0 18 16,-11 16-6-16,6-9-2 0,-2 0 3 0,0 0-1 16,-1 0 11-16,1-1-3 15,-1 1 8-15,0-1 3 0,-2 0-16 0,3 1 5 0,0-2 18 16,-2 0-20-16,9-5 22 0,-12 8-48 0,12-8 49 15,-9 8-23-15,9-8 2 0,-8 5 15 16,8-5-14-16,0 0 4 0,0 0-5 0,0 0-23 0,-6 7 41 16,6-7-7-1,0 0-8-15,0 0 4 0,0 0-14 0,0 0 0 0,0 0 22 16,0 0-10-16,0 0 19 0,0 0-16 16,0 0 25-16,0 0-10 0,31-3-10 0,-31 3-18 15,0 0 39-15,16 0-11 16,-16 0 13-16,11 3-20 0,-11-3 4 0,8 4-2 0,-8-4 6 15,9 5-11-15,-9-5 12 0,7 9-29 0,-7-9 11 16,6 9-9-16,-3-2 23 0,-3-7-13 16,0 13 10-16,0-13-15 0,3 15 38 0,-3-15-8 15,-3 15 6-15,3-15-16 16,-2 16 23-16,-1-6-25 0,-1-1 18 0,1 0-1 0,-2-2 3 16,-1 1 6-16,-2 0 22 0,2 0-33 15,-1-2-5-15,0 0-8 0,-2 1 18 0,2-2-12 16,-1 1 14-16,-2-1-19 0,10-5-4 0,-17 6 6 0,10-3 10 15,7-3-5-15,-16 2 13 16,16-2-16-16,-14 2 6 0,14-2-14 0,0 0 34 16,-18-2 3-16,18 2-11 0,-12-4-2 15,12 4 2-15,-10-4-10 0,10 4 38 0,-11-3-53 16,11 3 20-16,0 0 0 16,-12-7-15-16,12 7-5 0,0 0 20 0,-8-6-25 0,8 6 9 15,0 0-17-15,0 0 31 16,-9-8-34-16,9 8 24 0,0 0-19 0,0 0-5 15,0 0 3-15,-8-6-8 0,8 6 3 0,0 0 28 0,0 0-38 0,0 0 14 16,0 0-9 0,0 0 5-16,0 0 7 0,0 0-25 0,0 0 0 0,0 0-3 15,0 0-10-15,0 0-10 0,0 0-15 16,0 0-1-16,0 0-84 0,0 0-10 0,0 0-16 16,-5 22-38-16,5-22 26 15,0 0-364-15,0 0 43 0,0 0 29 0</inkml:trace>
  <inkml:trace contextRef="#ctx0" brushRef="#br0" timeOffset="50469.97">24948 15467 376 0,'0'0'105'15,"0"0"15"-15,0 0-15 0,0 0-23 0,0 0-8 16,14-2-25-16,-14 2 12 16,0 0 3-16,0 0-15 0,0 0 10 0,17 0-16 0,-17 0-22 15,0 0-24-15,13 0-15 16,-13 0-56-16,0 0-21 0,14-3 42 0,-14 3-411 0,0 0 26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13T18:21:33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1505 6460 578 0,'0'0'202'0,"0"0"8"15,4-9-23 1,-4 9-26-16,0 0 13 0,0 0-23 0,5-13 21 0,-5 13-47 16,0 0 26-16,3-10-41 0,-3 10 26 15,0 0-3-15,0-11-23 0,0 11-10 0,0 0-5 16,0 0-6-16,0-15 9 16,0 15-14-16,0 0-7 0,-3-11-18 0,3 11 12 0,0 0 4 15,-5-13-32-15,5 13 6 0,-4-8-6 0,4 8-2 16,-6-8 3-16,6 8-16 0,-7-8 3 15,7 8-3-15,-7-5-3 0,7 5-7 0,-13-7 5 16,13 7-7-16,-11-3 14 16,11 3-22-16,-14-3 0 0,14 3 7 0,-16 0-10 0,16 0 5 15,-16 3 34-15,5-1-52 16,11-2 16-16,-19 8-21 0,10-3 21 0,-1 0-21 0,0-1-7 16,2 3 9-16,1 0 9 15,-2 1-26-15,0 0 7 0,3 1 11 0,-1 0 2 16,1 1-28-16,-1-2 13 0,4 3-7 0,-1-1 1 0,1-1 12 15,3-9-19-15,-3 16 5 0,3-16 5 16,0 17 14-16,0-17-19 0,5 16-10 16,-1-9 20-16,0 1-9 0,2 0 22 15,-1-1-12-15,2 1-1 0,1-2 8 0,1 2 3 0,0-2 2 16,1-1 1-16,1 1 2 16,-2 1-6-16,1-3 14 0,1 2-6 0,-1-3 3 0,-2 3-2 15,1-1-6-15,2-1 21 0,-11-4 0 0,16 8-18 16,-7-4-1-16,-9-4 6 15,13 8 0-15,-7-6-5 0,-6-2-5 0,11 7 25 0,-11-7-9 16,9 6-6-16,-9-6-8 0,5 7-2 16,-5-7 25-16,3 9 3 0,-3-9-18 0,0 0 10 15,-3 15-5-15,3-15 3 16,-4 12-3-16,4-12 8 0,-7 11-3 0,1-6 3 0,6-5 18 16,-11 10-29-16,2-4 6 15,9-6 7-15,-15 10-12 0,8-7 17 0,7-3-12 16,-16 7 12-16,8-4-14 0,8-3 1 0,-14 4 9 0,14-4-6 15,-16 3 3-15,16-3-3 16,-13 0-2-16,13 0-6 0,0 0-17 0,-19-1 12 0,19 1-28 16,-12-3-22-16,12 3-29 15,0 0-13-15,-11-6-20 0,11 6-16 0,0 0-48 0,-7-8-36 16,7 8-13-16,0 0 26 16,0 0-428-16,0 0 57 0,14-19 28 0</inkml:trace>
  <inkml:trace contextRef="#ctx0" brushRef="#br0" timeOffset="459.91">1573 6550 908 0,'0'0'287'16,"0"0"-31"-16,0 0-28 0,0 0-11 15,0 0-43-15,0 0-5 0,0 0-20 0,0 0-1 16,0 0-30-16,0 0-5 0,0 0-16 16,0 0-3-16,31 16-17 0,-24-10 0 0,-7-6-10 0,10 13 2 15,-6-4-16-15,0-1 27 16,0-1-39-16,3 2 10 0,-2-2-15 0,-2 2-8 15,-3-9 5-15,7 15 8 0,-4-8-2 0,-3-7 14 0,4 12-24 16,-4-12 9-16,2 13-10 16,-2-13-2-16,5 9 17 0,-5-9-15 0,0 0-7 0,0 10 35 15,0-10-15-15,0 0 31 16,0 0-42-16,0 0 22 0,0 0-9 0,0 0-10 16,0 0 34-16,0 0-23 0,0 0-16 15,0 0 0-15,0 0 10 0,-13-34-12 0,13 34-13 16,-1-15-1-16,1 15-12 0,0-15 6 0,3 5-4 0,-3 10-40 15,5-16-54-15,1 8-16 16,-2-2-38-16,3 3-41 0,-1 1-64 0,-6 6-35 0,18-12 14 16,-9 8-391-16,2 1 47 15,0-1-22-15,1 1 70 0,-12 3 120 0</inkml:trace>
  <inkml:trace contextRef="#ctx0" brushRef="#br0" timeOffset="799.31">1951 6552 647 0,'0'0'261'15,"0"0"-23"-15,0 0-18 0,0 0-20 16,0 0-3-16,0 0-13 0,0 0-25 0,0 0-16 0,0 0-22 16,0 0 2-1,-39-5-26-15,39 5-23 0,-14 5 13 0,14-5-20 0,-17 8 12 16,8-5-23-16,2 2 8 0,-1 1-20 0,8-6 5 0,-13 11-1 15,6-5-27-15,7-6-6 16,-9 11 0-16,7-5-15 0,2-6 18 0,-6 12 3 16,6-12-24-16,-2 12-15 0,2-12 21 15,0 13-1-15,0-13-17 0,6 11 2 0,-6-11 13 16,9 11-2-16,-5-4 12 0,3-3 5 16,0 2-7-16,-7-6-18 0,21 6 2 0,-7-4 8 15,-2-1-69-15,2 1-44 16,-1-2 3-16,1 0-51 0,1-3-39 0,0 1-440 0,0-1 8 15,-1 1 64-15,2-2 66 0</inkml:trace>
  <inkml:trace contextRef="#ctx0" brushRef="#br0" timeOffset="1680.04">2296 6516 509 0,'0'0'184'0,"0"0"24"0,0 0-50 16,0 0-9-16,0 0-16 0,0 0 2 0,0 0 1 0,0 0-8 15,0 0-15-15,2 36 4 0,-1-25-12 0,1 3-10 16,-2 1-13-16,0 4 8 16,1-1-19-16,-1 4 11 0,-1-1-23 0,1 4 8 0,-2-3-9 15,1 2 9 1,-1 1-26-16,1-1 10 0,0 0-12 0,-1-4 2 0,2 1-18 0,-1-3 33 16,-1-2-28-16,1 2 0 15,-1-5 3-15,1 0-64 0,-2-1-13 0,3-12-21 16,0 21-10-16,-2-13-7 0,2-8-39 0,0 14-49 0,0-14-22 15,0 0 20-15,0 0-103 16,0 0-304-16,0 0 18 0,0 0 59 0</inkml:trace>
  <inkml:trace contextRef="#ctx0" brushRef="#br0" timeOffset="1989.03">2291 6592 1059 0,'0'0'330'0,"1"-12"-48"16,-1 12-3-16,2-12-61 16,-2 12-9-16,4-9-17 0,-4 9-2 15,8-9-24-15,-8 9-25 0,14-7-23 0,-4 4-3 16,-10 3 5-16,19-3-17 0,-8 2-19 0,-11 1-7 16,24 2-16-16,-11 1-4 0,-1 1-4 15,1 2-19-15,-1-1-22 0,-1 2 6 0,0 1-12 0,-1 1-4 16,1 0-4-16,-5 1-4 0,0 0 6 0,-3-1-5 15,-1 1 3-15,1 2-6 16,-3-1-20-16,0-11-21 0,-4 23-20 0,1-13 26 16,0-1-27-16,-1 1-37 0,0-2-54 15,-1 1-29-15,5-9-71 0,-12 13-404 0,6-9 40 0,6-4 34 16,-8 6 51-16,8-6 76 16</inkml:trace>
  <inkml:trace contextRef="#ctx0" brushRef="#br0" timeOffset="2659.71">2489 6552 739 0,'0'0'241'0,"0"0"-41"0,0 0-9 0,14-1-14 0,-14 1 0 16,0 0-21-1,15 9 0-15,-15-9-10 0,14 8-21 0,-7-1 6 0,1-2-11 16,-3 1-15-16,4 2 5 0,-2-2-13 0,-2 2 1 15,1-3-11-15,-2 3-23 0,-4-8 0 16,12 14-31-16,-8-9-5 0,-4-5 5 0,4 11-2 0,-4-11-21 16,4 11 1-16,-4-11-9 15,3 8 6-15,-3-8 2 0,0 0 0 0,0 0-2 16,0 0-3-16,0 0 0 0,0 0 0 16,0 0-7-16,0 0 7 0,0 0 3 0,0 0-24 15,0 0 11-15,0 0 3 0,0 0-16 0,-22-24 0 0,22 24 20 16,0-14-2-16,0 14-12 15,5-15 4-15,-5 15-10 0,6-17-3 0,-3 9 11 16,2 0-26-16,1 0 24 0,1 0-9 16,0 2 1-16,-7 6 4 0,16-9 3 0,-8 6-2 15,1-1-3-15,-9 4-5 16,15-3 21-16,-15 3-1 0,17 2-2 0,-17-2-8 0,16 7 23 16,-9-2-12-16,1 1 15 0,-2 3-11 15,0-1 8-15,-2 2 11 0,2-1-31 0,-1 1-6 16,-1-1 32-16,1 1-19 0,-3 2 8 0,3-3-12 0,-2 1 24 15,0-1 14 1,-3-9-23-16,6 16 2 0,-3-9 5 0,-3-7-12 0,6 13 23 16,-6-13-11-16,6 10 16 0,-6-10-6 15,5 6 21-15,-5-6 13 0,9 4-15 0,-9-4 4 16,0 0-22-16,0 0 2 16,0 0 5-16,24-8-17 0,-24 8 22 0,9-10-12 0,-4 5-1 15,-5 5-4-15,7-15 10 16,-6 6 2-16,-1 9 3 0,2-18-29 0,-4 6 14 0,2 12-6 15,-3-21 13-15,1 10-15 0,-1 2-5 0,0-1 2 16,-2 0 0-16,0 1-10 16,5 9-5-16,-11-11 5 0,5 5 0 0,6 6 5 0,-14-9-7 15,14 9-6-15,-13-4-12 16,13 4-9-16,0 0-4 0,-19 2 0 0,19-2-36 0,-12 4-16 16,12-4-17-16,-10 8-16 15,10-8 11-15,-5 9-60 0,5-9-12 0,0 0-23 16,0 12-8-16,0-12 18 0,0 0-374 0,14 12-51 0,-6-10 59 15,-8-2 77-15</inkml:trace>
  <inkml:trace contextRef="#ctx0" brushRef="#br0" timeOffset="3829.47">3005 6545 826 0,'0'0'249'0,"0"0"-29"0,0 0-5 16,0 0-26-16,0 0-7 15,0 0-34-15,0 0-9 0,0 0-11 0,0 0-13 0,0 0 2 16,0 0-24-16,-32 12 4 0,32-12 0 16,-5 13-25-16,5-13 7 0,-3 15-15 0,3-15-23 15,0 17 5-15,0-9 5 16,1 3-10-16,1 0-2 0,1 2 7 0,-1-1 13 16,3 2-29-16,-1 1-12 0,0 0 18 15,1 0 15-15,1 2-10 0,-1-2-15 0,0-1-8 0,0 1 10 16,-2 0 5-16,1-1 1 0,0 1-1 0,-1-2-43 15,-1-2 22-15,0 2-9 16,-2-4-1-16,0-9-19 0,0 19 1 0,0-10-22 0,0-9 5 16,-4 15-1-16,4-15-19 15,-10 11 9-15,10-11-17 0,-7 10 4 0,7-10 14 0,-9 5 4 16,9-5-9-16,0 0-6 16,-12 2 21-16,12-2-1 0,0 0-12 0,0 0 0 15,-15-12 0-15,15 12 13 0,-2-11 0 0,2 11-3 0,0-14 26 16,0 14-1-16,4-19-4 0,0 10 5 15,0-2 7-15,1 1 1 0,4-2-4 0,-1 0 4 16,0-1-3-16,2-1-3 16,0 2 16-16,0-2 12 0,0 0 11 0,2-2-5 15,-2 4 12-15,3-1 8 0,-3-1 10 16,0 1-15-16,1-1 16 0,-2 2 4 0,-1 1-10 0,-2 1 21 16,2 0-3-16,-2 2 0 15,-2-2-10-15,2 2-10 0,-2 0 27 16,-4 8-6-16,6-13-24 0,-6 13-11 0,7-12-4 0,-7 12 8 15,2-10 2-15,-2 10-26 0,0 0 0 16,0 0-2-16,-1-13 2 0,1 13 3 0,0 0-13 0,0 0 1 16,0 0-14-16,0 0-10 15,0 0 8-15,0 0-11 0,0 0 16 16,0 0-28-16,0 0 33 0,0 0-28 0,-27 18 5 16,27-18-13-16,0 0 18 0,0 14-3 0,0-14-12 0,0 0 8 15,7 16-14 1,-7-16 19-16,6 10 15 0,-3-2-21 0,-3-8 8 0,10 14 16 15,-6-8 2-15,2 3 0 0,-2-2 7 16,0 2-12-16,-1-2 3 0,2 2 9 0,0 0 11 16,-5-9-26-16,5 17 16 0,-2-8-18 0,0 0 5 0,-3-9 10 15,4 18 3-15,-4-10-8 16,0-8 2-16,2 15-7 0,-1-7 8 0,-1-8-6 16,0 13 21-16,0-13-23 0,2 10 7 15,-2-10-4-15,0 0 4 0,3 14-27 0,-3-14 12 16,0 0-23-16,1 9 8 0,-1-9-8 0,0 0-10 0,0 0-21 15,0 0 6-15,0 0-18 16,20-5 12-16,-20 5 6 0,11-10 4 0,-11 10-25 16,14-14 29-16,-7 5-24 0,-1 2 31 15,4-3-3-15,-3-2-2 0,0 1 25 0,0 1 14 0,-3-1 14 16,3 1 3 0,-1 2 21-16,-3-3 28 0,1 4 5 0,-4 7 10 0,6-17-16 15,-3 11 14-15,-3 6-18 0,3-11 2 0,-3 11-3 0,0 0-17 16,-2-14-5-16,2 14 12 15,0 0 3-15,0 0-10 0,-13-3-3 0,13 3 0 0,0 0-7 16,0 0 9-16,0 0-19 16,-25 11 1-16,25-11 1 0,-10 8 0 0,10-8-13 15,-7 10 0-15,7-10 3 0,-7 11-3 16,7-11-13-16,-6 10 2 0,6-10-6 0,-1 8 1 16,1-8-2-16,0 0 3 15,0 0 2-15,0 0 0 0,4 17 16 0,-4-17-8 0,0 0 2 16,11 2 3-16,-11-2 0 0,0 0 21 0,0 0-11 15,0 0-8-15,0 0 1 0,28-12-8 16,-28 12 10-16,9-8 8 0,-9 8-8 0,8-7 36 0,-8 7 23 16,8-6-28-16,-8 6 5 15,0 0-21-15,9-7-4 0,-9 7-4 0,0 0-1 16,7-4 9-16,-7 4-7 0,0 0 0 16,0 0-1-16,0 0 4 0,0 0 20 0,0 0-16 15,0 0-17-15,10 17 4 16,-10-17-14-16,4 8-11 0,-4-8-28 0,2 9-16 0,-2-9-15 15,5 9-51-15,-5-9-30 0,5 8-32 16,-5-8-48-16,5 7 8 0,-5-7-36 0,0 0-85 16,12 3-186-16,-12-3-19 0,0 0 62 0</inkml:trace>
  <inkml:trace contextRef="#ctx0" brushRef="#br0" timeOffset="4449.64">3477 6682 432 0,'4'-10'213'0,"-4"10"-16"0,7-6-5 16,-7 6-23-16,0 0 2 0,7-10-17 0,-7 10-11 0,0 0-2 15,0 0-16-15,7-4 8 16,-7 4 6-16,0 0-24 0,0 0 2 0,0 0-9 16,0 0-6-16,0 0-2 0,12 16 3 15,-12-16-32-15,3 9 3 0,-3-9-7 0,3 10 5 16,-3-10-24-16,3 9 1 16,-3-9 2-16,0 0-2 0,3 13 5 0,-3-13-11 0,0 0-5 15,3 10 1-15,-3-10 9 0,0 0 1 0,0 0-3 16,0 0-13-16,0 0 1 0,0 0-4 15,0 0 4-15,0 0 2 0,0 0-16 0,0 0 16 0,0 0-31 16,0 0-13 0,0 0-10-16,0 0 34 0,0 0-34 0,7-27-5 0,-7 27-21 15,9-11 8-15,-3 5-2 0,0-1 5 16,-6 7 12-16,15-8-4 0,-6 4-6 0,0 0-7 16,-9 4 12-16,18-3 0 15,-8 1 19-15,-10 2-29 0,17 0-10 0,-17 0 41 0,20 3-13 16,-13-1-16-16,4 2 32 0,-11-4-8 0,14 9-8 15,-8-6 5-15,-6-3 5 0,11 10 11 16,-5-4-3-16,-6-6 0 0,6 7-8 0,-6-7-2 0,4 9 38 16,-4-9-10-1,4 7-26-15,-4-7 31 0,0 0-7 0,0 0 4 0,2 12-10 16,-2-12-7-16,0 0-11 0,0 0 11 16,0 0 35-16,0 0-30 0,0 0-21 0,0 0-15 15,0 0 10-15,0 0-15 16,0 0-18-16,5-28 15 0,-5 28-18 0,10-14 0 0,-4 7 24 15,1-3-32-15,0 1 19 0,3 1-11 16,-2 1 18-16,2-2-10 0,1 2 2 0,-1 2 6 16,1 0 12-16,-1 1 6 0,2 1-3 0,-2 0-15 15,-10 3 20-15,22-1 12 16,-22 1-6-16,20 3 4 0,-10-1 5 0,0 3-2 0,0 1-5 16,-3 0 66-16,0 1 1 15,3 1-16-15,-3 1-18 0,-1-1-8 0,-1 2 26 0,1 2-18 16,-2-2-15-16,2 1 28 0,-4 0-54 0,0 2-18 0,-1-1-3 15,1 1-53 1,-4-1-120-16,1-1-446 0,-3 2 44 0,1-2 71 0,-4 0 23 16</inkml:trace>
  <inkml:trace contextRef="#ctx0" brushRef="#br0" timeOffset="5409.42">1317 7701 565 0,'0'0'259'16,"0"0"-19"-1,0 0-45-15,0 0-3 0,0 0-21 0,0 0-12 0,0 0-18 16,0 0-3-16,0 0-25 0,0 0-11 16,0 0-25-16,0 0 0 0,0 0-16 0,0 0 16 15,0 0-23-15,0 0-1 0,0 0-1 0,0 0 4 0,0 0-20 16,-10 13 10-16,10-13-10 15,0 0 10-15,-2 15-28 0,2-15 20 0,-1 13-20 16,1-13-10-16,-1 16-1 16,-1-7 4-16,2-9 12 0,0 16-26 0,0-16 16 0,0 16-8 15,0-16 0-15,0 16 16 16,0-16-47-16,2 13 8 0,-2-13-28 0,1 15-5 0,-1-15-26 16,3 13-10-16,-3-13-15 15,3 12-26-15,-3-12-31 0,4 10 0 0,-4-10-15 0,6 6-31 16,-6-6-330-16,7 5 8 0,-7-5 30 0</inkml:trace>
  <inkml:trace contextRef="#ctx0" brushRef="#br0" timeOffset="5789.48">1290 7552 522 0,'0'0'189'16,"0"0"-5"-16,0 0-25 0,0 0-21 0,0 0-5 0,0 0-20 15,0 0 2-15,0 0-7 16,18-21-16-16,-18 21 21 0,0 0-39 0,6-11-8 0,-6 11 6 16,0 0-3-16,4-12 0 15,-4 12-15-15,0 0-5 0,0-11-21 0,0 11-13 16,0 0-7-16,0 0-21 0,0 0-8 16,-4-14-9-16,4 14-29 0,0 0-3 0,0 0-25 0,0 0 21 15,0 0-19 1,0 0-14-16,0 0-32 0,0 0-43 0,-25 22 28 0,20-12-358 15,4 0 81-15,1-10-27 0</inkml:trace>
  <inkml:trace contextRef="#ctx0" brushRef="#br0" timeOffset="6249.18">1465 7861 483 0,'0'0'139'0,"0"0"-9"16,0 0 1-16,0 0-3 0,-1 14 2 0,1-14-27 0,0 0-6 15,0 0 21-15,0 0-24 0,-2 10-14 0,2-10 9 16,0 0-17-16,0 0 20 0,0 0-5 15,0 0 5-15,0 0-18 0,0 0 21 0,0 0-26 16,0 0 31-16,0 0-33 16,0 0-6-16,0 0-2 0,0 0-16 0,0 0-20 0,0 0 44 15,20-24-62-15,-14 17-7 16,-6 7-4-16,11-15 4 0,-6 8-16 0,0-1 8 0,3 1-36 16,0-1 33-16,-1 2-13 15,0-1 1-15,-7 7-1 0,14-10 18 0,-8 7-7 16,-6 3-8-16,14-6-23 0,-14 6 59 0,14-3-41 0,-14 3 12 15,11 0-4-15,-11 0 9 0,14 4 11 16,-14-4-7-16,13 7-11 0,-7-3 26 0,0 2-11 16,-6-6 3-16,12 12 5 15,-6-7 8-15,-1 3-31 0,-5-8 5 0,10 13-10 16,-6-6-31-16,2-1-112 0,-2 2-11 16,-4-8-15-16,10 9-355 0,-3-4 17 0,-7-5 69 0</inkml:trace>
  <inkml:trace contextRef="#ctx0" brushRef="#br0" timeOffset="7500.32">2058 7552 575 0,'0'0'249'0,"0"0"-19"0,2-10-12 16,-2 10-3-16,0 0-39 16,0 0-30-16,0 0-36 0,0 0 11 0,6-8-22 0,-6 8 14 15,0 0-26-15,0 0-10 16,0 0 7-16,0 0-22 0,0 0 12 0,0 0-13 16,4 30-9-16,-4-30 9 0,0 14-23 15,0-3 3-15,0-11 0 0,0 18-15 0,0-7 15 16,0 1-16-16,0-12 11 0,-4 23-8 0,4-12-15 0,0 2 26 15,-3-1-32-15,3 0 14 16,-1 2-11-16,-1-2 3 0,2 1 2 0,0 1 6 16,-1-1-16-16,1-2 8 0,-1 0-16 15,1-11 8-15,0 20-5 0,0-12 16 0,0-8-1 0,0 16-10 16,1-7-2 0,-1-9 2-16,1 15-10 0,-1-15 12 0,2 15-30 0,2-8 33 15,-4-7-4-15,2 11-27 0,-2-11 21 16,6 10 10-16,-6-10-7 0,9 9-8 0,-3-4 7 15,-6-5-2-15,10 6-18 0,-2-2-20 0,-8-4 0 0,13 3-1 16,-13-3-17-16,17 5 5 16,-9-4-26-16,-8-1 0 0,20 1 3 0,-20-1-39 15,20-1-10-15,-9 0 6 0,-11 1-32 16,24-4 11-16,-11 3-5 0,0-2 10 0,-1 0 7 16,1 1 19-16,-2-2-21 15,2 0 12-15,-2 1 35 0,-1-1 9 0,0-1 28 0,-10 5 19 16,17-9 43-16,-11 5 0 0,-6 4 0 0,8-9 30 15,-4 2 8-15,-4 7-9 0,6-10 29 16,-6 10-7-16,3-11-15 0,-3 11 26 0,0-12-1 16,0 12 8-16,0 0-23 15,-1-17-8-15,1 17-10 0,-5-9 18 0,5 9-23 0,-5-8-7 16,5 8 9-16,0 0-10 0,-12-7 26 16,12 7-28-16,0 0-8 0,-18 0-15 0,18 0-1 15,0 0-2-15,-20 7 6 16,20-7 12-16,-13 8-13 0,8-4-10 0,5-4 0 15,-11 8-10-15,11-8 10 0,-10 9-13 0,10-9 26 0,-8 9-49 16,8-9 3-16,-7 9 12 0,7-9-7 16,-4 8-18-16,4-8 10 0,0 0 26 0,0 0-39 15,0 0 34-15,0 0-24 16,0 0 14-16,11 14 2 0,-11-14 2 0,0 0-17 16,0 0 7-16,0 0-15 0,26-7 46 15,-26 7-31-15,11-7 29 0,-11 7-24 0,13-5 42 0,-13 5-37 16,10-7 52-16,-10 7-11 15,8-4 1-15,-8 4 10 0,0 0-29 0,13-5-7 16,-13 5 8-16,0 0-6 0,0 0-2 0,17 2 0 0,-17-2 28 16,0 0-16-16,11 4 6 15,-11-4-67-15,10 4-7 0,-10-4-23 0,9 7-50 0,-9-7 4 16,10 6-213-16,-10-6-149 16,11 5 65-16</inkml:trace>
  <inkml:trace contextRef="#ctx0" brushRef="#br0" timeOffset="8479.44">2528 7850 394 0,'0'0'140'0,"0"0"-27"0,0 0-13 16,4 19 13-16,-4-19-11 0,0 0 18 0,0 0-38 0,0 13-2 15,0-13-19-15,0 0-5 16,0 0 1-16,0 0 9 0,0 0-10 0,-2 12 8 0,2-12-5 16,0 0 64-16,0 0-41 15,0 0-10-15,0 0-21 0,0 0 10 0,0 0-12 16,0 0 10-16,0 0-18 0,0 0-13 16,0 0-5-16,0 0-20 0,0 0 4 0,0 0-7 15,0 0-13-15,0 0 8 16,-4-36-28-16,4 36 0 0,8-15 10 0,-3 9 5 0,0-3-8 15,-5 9 21-15,10-13-13 0,-4 7-2 0,0 0-1 16,-6 6-7-16,12-9 8 0,-12 9 22 16,10-9-12-16,-2 7 2 0,-8 2-30 0,11-4 20 0,-11 4 28 15,13-2-7 1,-13 2 2-16,0 0-5 0,20 2 13 0,-20-2 5 0,11 6 2 16,-4-2-2-16,-7-4-21 0,12 10 11 15,-8-3 10-15,2-1 0 0,0 2-26 0,-6-8 36 16,9 13-7-16,-3-5-3 15,-1 0-13-15,0-2-10 0,1 2-3 0,-6-8-20 0,9 12-10 16,-3-5-1-16,0-3-56 0,-6-4-17 0,11 8 15 16,-11-8-21-16,12 6 26 0,-12-6 12 15,13 3-14-15,-13-3 1 0,16-1 12 0,-16 1 14 16,15-4-15-16,-15 4 28 16,16-5 24-16,-9 0 9 0,-7 5 8 0,15-10 26 0,-9 4 5 15,0 0 59-15,-6 6 25 16,8-11-20-16,-8 11 10 0,6-14 39 0,-2 8-29 0,-4 6 16 15,1-12-16-15,-1 12 11 0,3-12-29 0,-3 12 3 0,0 0-15 16,0 0 0 0,-8-13-16-16,8 13-10 0,0 0-10 0,0 0 15 0,-16 0-12 15,16 0-6-15,0 0-18 0,0 0 29 16,-21 8-31-16,21-8 10 0,-10 6-8 0,10-6-12 16,-7 6-9-16,7-6-4 15,-6 8-26-15,6-8 11 0,-4 7-26 0,4-7-6 16,0 0-2-16,0 0 11 0,-2 12-3 0,2-12 2 15,0 0-5-15,0 0 8 0,11 9-33 0,-11-9-24 16,0 0 9-16,0 0 7 0,14 1-6 0,-14-1 17 16,0 0-16-16,14 0 7 15,-14 0 6-15,10 2-24 0,-10-2 65 0,10 3-13 0,-10-3-3 16,11 6 13-16,-11-6 15 16,9 9 42-16,-4-1-39 0,1-1 25 0,-3 2-17 0,7 0 18 15,-6 2 25-15,3 3-3 16,-3 1 3-16,1 0 3 0,-1 1-16 0,1 3 6 15,-2-2 5-15,0 1-11 0,-2 0 16 0,1 1 12 0,-2-1-27 16,-2-1 12-16,1 1 18 0,-1-2-3 16,0 1-30-16,-3-3 18 0,1-2-8 0,0-2 18 15,0 1-13-15,0-3 18 16,-2 1-15-16,2-1 17 0,4-8-17 0,-12 8 13 16,12-8-16-16,-10 6 5 0,10-6-2 15,0 0 7-15,-12-2 11 0,12 2-24 0,0 0 11 0,-10-14-18 16,10 14-13-16,-1-13-28 15,1 13-8-15,1-20-2 0,-1 20-31 0,6-20 13 16,-1 7-44-16,1-2 8 0,1 3-2 0,1-2 37 0,1 0-1 16,2-2-9-16,1 3 55 15,-1 1-88-15,0-1 23 0,0 1-15 0,2 1-36 0,-2 0-335 16</inkml:trace>
  <inkml:trace contextRef="#ctx0" brushRef="#br0" timeOffset="8949.44">3200 7961 729 0,'0'0'238'0,"0"0"-10"0,0 0-18 0,0 0-11 16,0 0-22-16,15-19-28 15,-15 19-16-15,6-9-3 0,-6 9-22 0,6-13-6 16,-6 13-17-16,5-12-11 0,0 4 5 16,-5 8-10-16,6-12-2 0,-6 12-19 0,5-13 6 0,-3 7 5 15,-2 6-13 1,5-11-2-16,-5 11-24 0,0 0-5 0,4-12-4 0,-4 12-9 15,0 0-20-15,0 0 16 0,3-10-14 0,-3 10 11 16,0 0 0-16,0 0-10 0,0 0-11 16,0 0 36-16,0 0-27 0,0 0 14 0,0 0-2 0,-6 42-5 15,3-31 12-15,2 0-2 16,-1 1 5-16,1 1-5 0,0 1-7 0,-1-2 14 16,1 2-25-16,-2 0 36 0,1 0-13 15,0 0-2-15,1-2 10 0,0 1-6 0,-1-1-22 16,0 0 2-16,1-2-51 0,-1 0-5 15,2-10-10-15,0 15-24 0,0-15-50 0,-1 14-14 16,1-14-30-16,0 12 44 0,0-12-93 0,0 0-307 16,-1 11 36-16,1-11 67 0</inkml:trace>
  <inkml:trace contextRef="#ctx0" brushRef="#br0" timeOffset="9149.25">3145 8168 696 0,'0'0'225'0,"0"0"-18"0,0 0-15 15,0 0-13-15,0 0-22 0,0 0-22 16,0 0 9-16,0 0-24 16,0 0-20-16,0 0-39 0,40-3-28 0,-40 3-45 15,24-4-116-15,-9 3-39 0,-2-1-370 0,0 1 7 0,0 0 41 16</inkml:trace>
  <inkml:trace contextRef="#ctx0" brushRef="#br0" timeOffset="10369.01">1300 9684 721 0,'0'0'249'0,"0"0"1"0,0 0-27 0,0 0-16 0,0 0-15 16,0 0-25-16,0 0-11 15,0 0 5-15,0 0-35 0,0 0-19 0,0 0-7 0,0 0-3 16,-42-5-12-16,42 5-11 16,-12 4-5-16,12-4-18 0,-18 7-5 0,9-3 0 15,-1 2 1-15,-4 1-9 0,6 0-5 16,-6 2-12-16,4 0 2 0,-2-1-3 0,1 2-2 15,1 1 5-15,0 1-5 0,1-1 0 0,0 2-33 0,2-1 25 16,0 1-28-16,1-3 15 16,1 1 6-16,0 0-13 0,3-1 10 0,0 1-13 15,1 0 5-15,1-11-12 0,0 20-3 16,0-11 7-16,0-9-9 0,5 18 15 0,0-9-11 16,-2-1 8-16,3 1 6 0,0-1-9 15,-6-8 1-15,12 14 25 0,-5-9-20 0,1 2 23 16,0-2-18-16,0 0 12 0,-1 0 1 0,1 0-16 0,-8-5 11 15,16 9-11-15,-11-6 6 16,-5-3 2-16,14 7-13 0,-8-4 2 0,-6-3-4 0,11 7-10 16,-11-7 12-16,10 6-5 15,-10-6 18-15,6 6 7 0,-6-6-12 0,6 6 26 16,-6-6-16-16,0 0 0 0,0 0-5 16,1 13 28-16,-1-13-18 0,0 0 3 0,-10 10 5 15,10-10-10-15,-10 7 5 16,10-7 17-16,-12 5-14 0,12-5 14 0,-15 5 1 0,7-2-13 15,8-3-13-15,-16 3 23 0,16-3-15 0,-17 3 3 16,17-3-14-16,-15 2 6 16,15-2 2-16,-14 3-5 0,14-3-25 0,-12 1-11 0,12-1-28 0,0 0-28 15,-15 0-105 1,15 0-18-16,0 0-10 0,0 0-394 0,0 0-13 0,-10-6 46 16,10 6 71-16</inkml:trace>
  <inkml:trace contextRef="#ctx0" brushRef="#br0" timeOffset="10784.13">1271 9951 826 0,'0'0'287'0,"0"0"-23"0,9-3-44 15,-9 3-8-15,0 0-15 0,0 0-18 0,0 0-35 0,0 0 17 16,24 8-59-16,-24-8 34 16,10 7-46-16,-3-3 10 15,0 1-19-15,2 1-4 0,-9-6 5 0,12 11-18 16,-6-6-13-16,1 1 6 0,-7-6-16 0,9 13 23 16,-5-8-26-16,-4-5-7 0,8 11-8 15,-5-6-5-15,-3-5 10 0,6 9 18 0,-6-9-23 0,4 7 10 16,-4-7-5-16,0 0 24 15,3 9-24-15,-3-9 5 0,0 0 8 0,0 0-5 16,0 0 2-16,0 0-15 0,0 0-13 0,0 0 21 16,0 0-18-16,0 0 28 0,0 0-33 15,0 0 12-15,4-27-17 0,-4 27 2 0,6-12-23 0,-6 12-18 16,6-12-36-16,-1 4-27 0,-5 8-17 16,11-11-42-16,-4 5-73 0,-7 6-27 0,12-9-67 15,-4 4-356-15,1 0 61 16,1 1 44-16,-10 4 41 0</inkml:trace>
  <inkml:trace contextRef="#ctx0" brushRef="#br0" timeOffset="11639.87">2090 9994 486 0,'0'0'212'0,"0"0"-25"0,0 0-15 16,0 0-11-16,0 0-18 0,0 0-20 15,0 0 8-15,-4-11-14 0,4 11-17 0,0 0-26 16,0 0-7-16,0 0 0 16,0 0 4-16,0 0-4 0,0 0 10 0,0 0-13 0,0 0-6 15,0 0 1-15,0 0-5 16,0 0-16-16,0 0-4 0,0 0 4 0,0 0-7 0,0 0 7 15,0 0 6-15,0 0-14 0,0 0-4 0,0 0 5 16,0-13-11-16,0 13-12 16,0 0 2-16,0 0-10 0,0 0 5 0,0 0-7 0,0 0-1 15,0 0 8-15,0 0-5 0,0 0 13 16,0 0-28-16,0 0-26 0,0 0-64 16,0 0-33-16,0 0 10 0,0 0-31 15,0 0-43-15,0 0-384 0,0 0-8 0,0 0 89 16</inkml:trace>
  <inkml:trace contextRef="#ctx0" brushRef="#br0" timeOffset="16517.08">1560 10015 570 0,'0'0'197'0,"0"0"-5"0,0 0 11 0,0 0-29 16,0 0 0-16,3-9-16 15,-3 9-27-15,0 0 0 0,0 0 4 0,0 0-27 0,0 0-8 16,0 0-1-16,0 0-14 0,0 0-16 0,1-13 13 15,-1 13-13-15,0 0-15 0,0 0-11 16,0 0 37-16,0 0-4 0,0 0-14 0,0 0-14 16,0 0 11-16,0 0 5 15,0 0 13-15,0 0-21 0,0 0-12 0,0 0-8 0,0 0 7 16,0 0-7-16,0 0 2 16,0-11-4-16,0 11-9 0,0 0-2 0,0 0 8 0,0 0-5 15,0 0 15-15,0 0-21 16,0 0 16-16,0 0 7 0,0 0-19 0,0 0-7 15,0 0 17-15,0 0-6 0,0 0-8 0,-5-14-15 0,5 14 6 16,0 0-6-16,0 0 18 0,-8-7-5 16,8 7 2-16,0 0-20 0,0 0 10 0,-12-2-15 15,12 2 34-15,0 0-29 16,0 0-13-16,0 0 10 0,0 0-2 0,0 0 8 0,-25 8 4 16,25-8-9-16,-10 7-6 15,4-3 5-15,6-4 9 0,-10 10-22 0,4-3-2 0,6-7-2 16,-11 14 12-16,7-5-2 0,1-1 5 0,-1 1-23 15,4-9 7-15,-5 18 1 16,4-10-16-16,1-8-13 0,1 18 8 0,-1-18-2 0,5 16-6 16,-3-8-2-16,4 0 7 15,0-1 1-15,2-1-6 0,2-1 3 0,0-1-18 0,2-1-2 16,0 0-42-16,1-2-4 16,2-1-37-16,-15 0-30 0,29-1-31 0,-15 0-153 15,3-1-257-15,-3 1 62 0,1-1 28 0</inkml:trace>
  <inkml:trace contextRef="#ctx0" brushRef="#br0" timeOffset="17699.96">1327 9948 842 0,'-7'-6'271'0,"7"6"-5"0,0 0-5 0,0 0-12 16,0 0-32-16,0 0 1 0,-6-8-11 16,6 8-25-16,0 0-13 0,0 0-16 0,0 0-20 15,0 0-2-15,0 0-16 16,0 0-18-16,0 0-15 0,0 0-23 0,0 0 26 16,-3-11-39-16,3 11 10 0,0 0-28 15,0 0-2-15,0 0 15 0,0 0-11 0,0 0 6 0,0 0-25 16,0 0 12-16,38 15 10 0,-29-10-15 0,2 0-18 15,-2 1 0-15,1 0-16 16,1 1 24-16,0 0-23 0,-2 1-3 0,2-1-21 0,-1 2 27 16,0-1-19-16,-3-1-2 15,0 2 2-15,0-2-10 0,-3 2-15 0,0 0-8 0,2 0 25 16,-3-1-12-16,0 2-8 16,-3-10 3-16,0 15-11 0,0-15 1 0,-2 15-3 15,2-15 7-15,-3 14 14 0,3-14 9 0,-7 11 3 0,7-11 11 16,-4 7-3-16,4-7 20 15,0 0 8-15,-10 8 2 0,10-8 9 0,0 0 12 0,0 0-16 16,0 0 14-16,0 0 10 16,0 0 12-16,0 0-12 0,-22-13-8 0,22 13-13 15,-2-11 5-15,2 11 26 0,0-12-5 16,0 12-5-16,0 0 18 0,6-23-26 0,-2 14 23 0,2-2-16 16,-2 2 1-1,3-3-13-15,-1 0 8 0,1-2 2 0,1 3-13 0,-2 1-12 16,3-2-11-16,-4 3-30 0,3 0-60 0,-2 1-27 0,0 2-49 15,1 0-31-15,-7 6-2 16,13-9-16-16,-13 9-122 0,10-4-293 0,-10 4 47 0,10-2 43 16</inkml:trace>
  <inkml:trace contextRef="#ctx0" brushRef="#br0" timeOffset="18259.92">1905 9995 657 0,'0'0'277'0,"-1"-13"-34"16,1 13-13 0,0 0-22-16,0 0-4 0,0 0-19 0,0 0-6 0,0 0-23 15,0 0-2-15,-16-14-14 0,16 14-30 0,0 0 11 16,-10-4-11-16,10 4-18 0,0 0-23 15,0 0-10-15,-13-4 5 0,13 4 0 16,0 0-23-16,0 0 10 0,0 0-7 0,-25 8-6 16,18-4-10-16,7-4-5 0,-15 9-10 0,7-4-5 15,1 2 2-15,0 0-10 0,0 2 13 16,0 0-11-16,0 1 14 0,1-2-11 0,-1 3-8 16,0-1 8-16,3 0-23 15,0-1 11-15,-1 1 2 0,2 1-21 0,1-1 23 0,2-10-20 16,-3 16 8-16,3-7-5 0,0-9-9 0,1 15 6 15,-1-15 13-15,4 13 0 0,-1-6 20 16,-3-7 3-16,10 8-5 0,-2-4-3 0,3 0 20 0,-1-2 14 16,2 1-26-1,0-2-26-15,1-1-18 0,2 1-15 0,-15-1-41 0,29-1-79 16,-14 0-70-16,-3-1-48 0,3 0-400 16,1 0 68-16,-1-4 42 0,0 3 55 0</inkml:trace>
  <inkml:trace contextRef="#ctx0" brushRef="#br0" timeOffset="18679.21">2356 9978 678 0,'-6'-13'235'0,"6"13"-17"0,0 0-6 16,0 0-32-16,0 0-9 0,0 0-25 15,0 0 2-15,0 0-22 0,-15 24-1 0,15-24 6 0,-8 18-31 16,4-7-8 0,1 2-15-16,-1 0 27 0,0 3-32 0,0 2-10 0,0 3-16 15,-1-2 5-15,1 3-13 0,0 1 19 16,-2-1-37-16,1 1 21 0,2 0-21 0,0-4 6 16,0 1-3-16,2-2-20 15,-2 0-11-15,3-4-30 0,-3 0-8 0,1 0-39 0,2-3-22 16,-1 0-34-16,1-11-10 0,-1 16-8 0,1-16-35 15,0 12-185-15,0-12-241 0,0 0 47 16,7 7 63-16</inkml:trace>
  <inkml:trace contextRef="#ctx0" brushRef="#br0" timeOffset="19009.2">2312 10024 844 0,'0'0'279'0,"0"0"-41"0,2-13-10 0,-2 13 2 0,5-8-38 15,-5 8-20-15,6-8-3 16,-6 8-10-16,8-7-26 0,-8 7-5 0,14-6-8 0,-14 6-30 16,13-4 12-16,-13 4-5 15,18-2-20-15,-18 2-16 0,17 3-17 0,-17-3-1 0,21 5-9 16,-10-1-21-16,-4 1 2 0,2 0-7 0,-2 1 9 0,2 1-9 15,-2 1-8 1,-1-1-13-16,-2 1 3 0,-4-8 0 0,4 19-3 0,-4-11-5 16,0 4 8-16,0-12-11 0,-4 20-7 15,0-10 15-15,-2 0-35 0,0 0-37 0,2 0 11 16,-2-1-41-16,2-2-51 16,0 2-8-16,4-9-54 0,-10 12-425 0,7-6 46 0,3-6 93 15,0 0 43-15</inkml:trace>
  <inkml:trace contextRef="#ctx0" brushRef="#br0" timeOffset="19629.84">2511 9993 757 0,'0'0'241'0,"0"0"-3"15,0 0-31-15,0 0-17 16,0 0-14-16,0 0-9 0,0 0-22 0,0 0-17 0,0 0-30 16,7-12 17-16,-7 12-31 15,0 0 1-15,0 0-19 0,0 0-4 0,0 0-6 0,0 0 3 16,0 0-8-16,29 18-7 0,-25-11-8 0,-4-7 10 0,12 12-5 15,-6-6-3 1,-2 3 0-16,1-2-9 0,-1 1-1 0,0 0-13 0,-4-8 0 16,5 13-20-16,-1-7 16 0,-4-6-6 15,4 11-23-15,-4-11 10 0,0 12 3 0,0-12 23 16,0 0-26-16,1 12 18 16,-1-12-10-16,0 0 29 0,0 0-29 0,0 0 0 0,0 0-3 15,0 0 18-15,0 0-4 0,0 0 1 0,0 0 4 16,0 0 7-16,0 0-18 0,0 0 5 15,0 0-23-15,0 0 11 0,-5-40 7 0,5 40-3 16,4-19-7-16,-1 10-5 16,0 0-10-16,1-1-16 0,0 1-13 0,3 2-28 0,-7 7-45 15,13-15-40-15,-7 9-19 16,-6 6 14-16,12-10-35 0,-5 7-412 0,-7 3-3 0,13-5 97 16,-13 5 29-16</inkml:trace>
  <inkml:trace contextRef="#ctx0" brushRef="#br0" timeOffset="20029.7">2740 10047 373 0,'0'10'154'0,"0"-10"-8"15,0 0-6-15,0 16-12 0,0-16 0 0,2 12-5 16,-2-12-15-16,3 13-13 15,1-5 15-15,-4-8-26 0,5 11-10 0,0-5 18 0,-5-6-15 16,7 11 5-16,-7-11 21 16,10 8-9-16,-1-5-9 0,-9-3-3 0,15 5-11 0,-6-2 16 15,-9-3-18-15,18 0 3 16,-18 0-5-16,19-2-3 0,-19 2-3 0,16-3-10 16,-5-1 8-16,-4 0 3 0,-7 4 4 15,14-9 13-15,-7 2-20 0,-2 1-7 0,-5 6-11 0,5-15-1 16,-5 15 9-16,0-17-13 0,0 17-13 0,-3-18-5 15,1 8 0-15,-5 1 15 16,2-1-20-16,0 2 0 0,-1-1-3 0,0 0-10 0,-2 2 15 16,1 0-33-16,7 7-12 15,-13-9-6-15,13 9-49 0,-15-4 32 0,15 4-52 0,-15 0-26 16,15 0 3-16,-14 4 3 16,14-4-19-16,-12 5 1 0,12-5-21 0,-8 9 0 15,8-9 8-15,-5 10-56 0,5-10-170 0,-4 10-122 0,4-10-13 16</inkml:trace>
  <inkml:trace contextRef="#ctx0" brushRef="#br0" timeOffset="20749.58">3016 9967 414 0,'0'0'154'16,"0"0"-3"-16,0 0-33 0,0 0 4 0,0 0-27 0,0 0 7 16,0 0-20-16,0 0 3 15,0 0-3-15,0 0 0 0,0 0 2 0,0 0-7 16,0 0-26-16,-3 37-7 0,5-27-1 16,-1 0 16-16,2 1-10 0,0 1 15 0,1 0-18 15,-2 2 2-15,3-1-7 0,-2 2-28 0,1 1 2 0,0-1 6 16,-1 1-1-16,0 0 6 15,0 1-8-15,1-1 8 0,-3 0 20 0,2 0-28 16,-2 0-13-16,-1-1 7 0,0-1 6 16,-1-2-7-16,0 1-32 0,-2 1 36 0,-1-3-35 0,-2 0 30 15,2-1-28 1,-2 0-2-16,0-1-26 0,-2-1 30 0,2-2-1 0,6-6-9 16,-11 10 5-16,5-6-4 0,6-4 2 15,0 0 13-15,-14 1-16 0,14-1-7 0,0 0 20 16,0 0-2-16,-13-14 9 0,13 14-9 0,2-16 2 0,-2 16 11 15,4-23-19-15,0 9 3 16,1 1-5-16,4-2-5 0,1-1-44 0,0-3 49 16,1 1-15-16,1 2-11 0,-2 0 1 15,5 0 4-15,0 1 8 0,-1-2 18 0,-2 1-15 16,2 1 15-16,-4 4 16 16,0-2-9-16,1 2 4 0,-1 0 22 0,-1 1-7 0,-2 0 20 15,0 2-18-15,-3 1 47 0,-4 7-32 16,10-14 6-16,-5 8 0 0,-5 6-3 0,8-10 5 15,-8 10-7-15,3-9-8 0,-3 9-6 0,0 0-17 0,0 0 28 16,0 0-13 0,0 0-15-16,0 0 8 0,0 0 5 0,0 0-6 0,-11-13 8 15,11 13-7-15,0 0-24 0,0 0-9 16,0 0 20-16,0 0-8 0,0 0-5 0,0 0 5 16,0 0 36-16,-13 23-21 15,13-23-12-15,0 0 22 0,1 16-9 0,-1-16-14 0,0 0 27 16,6 23 4-16,-2-14-28 0,-1-2 23 0,2 2-2 15,0 1 5-15,0 0-21 0,0 0 3 16,0 1 10-16,2-2-25 0,-1 1 17 0,0-1-22 16,-2 1-16-16,2-2-13 15,-1 1 5-15,1-3 8 0,1 1-12 0,-7-7 1 0,13 12-9 16,-9-8-67-16,-4-4-348 0,14 7-44 16</inkml:trace>
  <inkml:trace contextRef="#ctx0" brushRef="#br0" timeOffset="21109.57">3444 10039 412 0,'0'0'171'0,"-11"-4"-12"16,11 4-21-16,0 0 5 0,0 0-25 15,-23 8 5-15,23-8-28 0,-11 8 28 0,4-1-34 16,7-7 11-16,-9 10-23 0,4-4-11 0,5-6-12 0,-7 14 10 15,2-8-10 1,5-6-6-16,-5 12-17 0,5-12-13 0,-3 9-23 0,3-9 20 16,0 0 1-16,0 0-14 0,0 0 21 15,5 17-18-15,-5-17 6 0,9 2-11 0,-9-2-8 16,0 0-10-16,14-1-2 16,-14 1-16-16,0 0 28 0,17-7 11 0,-17 7-1 0,12-4-2 15,-12 4-5-15,12-5 15 16,-12 5-20-16,9-4 23 0,-9 4-8 0,8-4 21 0,-8 4-19 15,0 0 11-15,0 0-2 0,0 0 4 0,21 4-2 0,-21-4-8 16,7 7 3 0,-7-7-10-16,8 11-29 0,-5-6-30 0,-3-5-16 0,6 11-59 15,-6-11-30-15,7 12-402 0,-4-6 5 16,-3-6 38-16</inkml:trace>
  <inkml:trace contextRef="#ctx0" brushRef="#br0" timeOffset="21599.91">3619 10123 529 0,'0'0'195'0,"0"0"-26"15,0 0-13-15,0 0-10 16,10 16-26-16,-10-16 0 0,0 0 3 0,-1 15-15 0,1-15-3 15,0 11-10-15,0-11-6 0,0 0-17 0,-4 18-6 16,4-18-35-16,-5 11 28 0,5-11-23 16,-7 9-11-16,7-9 6 0,-8 7 7 0,8-7-9 15,-9 7-14-15,9-7-20 16,-5 5 0-16,5-5-21 0,0 0-22 0,0 0-14 0,0 0-4 16,0 0-14-16,0 0 6 0,-18-13-69 15,18 13 22-15,0 0 11 0,0 0-33 0,9-20 7 16,-9 20-15-16,12-13 46 0,-5 7-7 0,0 1 27 0,3-1-4 15,-2 0 37-15,2 1 32 16,0 1 28-16,0 0-11 0,-10 4-17 0,21-5 7 16,-11 4 28-16,-10 1 13 0,20 0-25 15,-20 0-8-15,18 1 53 0,-7 2-27 0,-11-3 30 16,16 5-13-16,-9 0-25 16,1-2 0-16,-8-3 18 0,12 7-13 0,-6-2 25 0,-6-5-25 15,11 7 10-15,-11-7-18 0,5 8 16 16,-5-8 30-16,5 7-17 0,-5-7-14 0,0 0 6 15,1 13-21-15,-1-13-5 0,0 0-10 0,0 0 3 0,0 0 7 16,0 0-38 0,0 0-8-16,0 0 20 0,0 0-22 0,0 0 40 0,0 0-53 15,0 0 28-15,0 0-39 0,0 0-30 16,0 0-384-16</inkml:trace>
  <inkml:trace contextRef="#ctx0" brushRef="#br0" timeOffset="21749.86">3998 10178 409 0,'2'12'125'15,"1"-1"-17"-15,-3 1-13 0,1-2-1 0,-1-10 6 0,-3 21-15 16,2-8-24-16,-2-2-69 0,-6 3-112 16,4-1-387-16</inkml:trace>
  <inkml:trace contextRef="#ctx0" brushRef="#br0" timeOffset="22529.69">1321 11029 440 0,'-4'18'189'0,"0"-8"-22"16,1 0-11-16,1 1-18 0,1 0-5 15,-2-1-5-15,2 1-20 0,-2 2 27 0,0-2-50 0,3-11 12 16,-1 17-36 0,-1-8 1-16,2-9-65 0,-1 15-20 0,1-15-31 0,3 13-48 15,-3-13 41-15,4 10-55 0,-4-10-398 16,7 7-18-16,-7-7 125 0</inkml:trace>
  <inkml:trace contextRef="#ctx0" brushRef="#br0" timeOffset="22789.68">1358 10959 688 0,'0'0'197'0,"0"0"-10"0,5-8 2 0,-5 8-15 0,0 0-12 16,8-12-16-1,-8 12-16-15,5-10-22 0,-5 10-6 0,6-11 3 0,-6 11-5 16,4-13-11-16,-4 13-35 0,3-11 8 16,-3 11-14-16,4-10-40 0,-4 10-34 0,0 0-43 15,0-11-23-15,0 11-5 16,0 0-36-16,0 0-16 0,0 0-17 0,0 0-6 0,-21 0-173 15,21 0-177-15,0 0 46 0</inkml:trace>
  <inkml:trace contextRef="#ctx0" brushRef="#br0" timeOffset="23649.59">2272 10965 483 0,'0'0'144'0,"0"0"-1"0,0 0-12 16,0 0-6-16,0 0-2 15,0 0-13-15,0 0-44 0,0 0 29 0,0 0-10 0,0 0-6 16,0 0 0-16,0 0-20 16,0 0-3-16,-10 38-7 0,8-28 5 0,-1 1-11 15,-3 0 6-15,4 2 18 0,-3-1-34 0,2 2-15 0,-1-2 12 16,1 0 1-16,0-1 2 0,-1 2-9 15,1-3 9-15,-1 1 0 0,4-1-5 0,0-10 0 16,-4 19-12-16,3-11-9 16,1-8-12-16,1 15 16 0,-1-15 9 0,4 14-28 0,-2-6 16 15,-2-8-8-15,11 12 5 16,-6-6 16-16,3 1-1 0,1-1-15 0,0-3 11 0,1 1-37 16,1-1-20-16,0 0-33 15,2-1-75-15,3-1-99 0,-3 0-289 0,0-1-14 16,2-1 80-16</inkml:trace>
  <inkml:trace contextRef="#ctx0" brushRef="#br0" timeOffset="24109.88">2745 11105 652 0,'0'0'236'0,"-13"-2"-16"15,13 2-10-15,0 0-29 0,-21 1-24 0,21-1-9 16,-16 1-12-16,16-1-16 0,-21 4-7 0,9-2-3 16,1 2-23-16,1 0 2 0,-1 1-17 15,1 1-21-15,-1-1 29 0,2 2-34 0,0-1 10 0,0 0-20 16,0 1 5-16,2 0 2 0,1-1-15 0,6-6-7 15,-10 11-1-15,5-6-20 16,5-5 18-16,-6 9-18 0,6-9-2 0,-4 9-9 0,4-9 22 16,0 0 12-16,0 0-41 15,0 0 23-15,0 0 8 0,15 9-13 0,-15-9 18 0,0 0-8 16,19-6 5-16,-19 6-35 16,14-7 25-16,-4 2 13 0,-1 0-21 0,-1 0-2 15,2 0-3-15,-10 5 6 0,16-10 17 0,-11 6-28 0,-5 4-10 16,12-5 0-16,-12 5 3 15,11-4 12-15,-11 4-2 0,0 0-13 0,14 2 20 0,-14-2-12 16,0 0 13-16,14 7-11 16,-14-7 2-16,9 9-1 0,-9-9 4 0,7 9-41 15,-4-4-12-15,-3-5-36 0,9 11-67 16,-9-11-3-16,9 10-48 0,-3-5-381 0,-6-5 59 0,12 7 19 16</inkml:trace>
  <inkml:trace contextRef="#ctx0" brushRef="#br0" timeOffset="24549.12">2947 11147 639 0,'0'0'218'15,"0"0"-11"1,0 0-15-16,0 0-2 0,0 0-21 0,0 0 0 0,-19 28-21 15,19-28-20-15,-8 9-13 0,8-9 3 0,-4 8-13 0,4-8 5 16,0 0-18-16,-8 8 16 16,8-8-6-16,0 0 11 0,-5 8-8 0,5-8-8 15,0 0-20-15,0 0-11 0,0 0-2 16,0 0 5-16,0 0-41 0,0 0 13 0,0 0-20 16,0 0-39-16,0 0-2 0,8-39-16 15,-3 29-16-15,0 1 1 0,0 1 5 0,1-1 13 16,1-1-8-16,-1 2-3 0,1 0-4 0,1 1 20 0,-8 7 0 15,13-11-6-15,-7 6 19 16,-6 5-8-16,12-5 13 0,-12 5-8 0,0 0 2 16,18 1 16-16,-18-1-5 0,10 4 10 15,-10-4-15-15,14 6 15 0,-14-6-15 0,13 9 10 0,-9-4 5 16,4 1 5 0,-1 1-17-16,-1-1 2 0,-6-6-16 0,13 9-51 0,-5-5-15 15,1 2-35-15,-1-1-12 0,-8-5-14 0,20 6-8 0,-10-4-21 16,1 0 16-1,-11-2-121-15,22 0-255 0,-11 0 15 0,-11 0 46 0</inkml:trace>
  <inkml:trace contextRef="#ctx0" brushRef="#br0" timeOffset="25560.18">3617 11267 570 0,'0'0'231'0,"0"0"-21"0,0 0-34 0,0 0-22 16,11-18 2-16,-11 18-15 0,7-5-29 16,-7 5 4-16,10-5-9 0,-10 5-15 0,11-4 0 0,-11 4-5 15,12-1-20 1,-12 1-39-16,0 0 8 0,18 2-16 0,-18-2-2 0,12 6-18 16,-12-6-5-16,8 7-13 0,-8-7 26 15,5 11-36-15,-5-11 12 0,-1 14-17 0,1-14-3 16,-4 18 18-16,-3-7 6 0,3-1-24 0,-4 1 28 0,3 0 3 15,-4 1-5-15,1-2 7 16,2 0-7-16,0-2-8 0,-1 0 36 0,0-1-13 16,3 1 31-16,4-8-21 0,-7 11 31 15,7-11-23-15,-6 9 29 0,6-9 12 0,-3 8-3 16,3-8-10-16,0 0 5 16,0 0-25-16,13 9 28 0,-13-9-10 0,17 1 7 0,-17-1-18 15,24-1-2-15,-11 1-5 0,1-2 2 16,2 1-38-16,2-1-3 0,-2 1-56 0,0 0-38 15,3-1-62-15,-2 1-151 0,-2 0-312 0,5 0 39 0,-3-2 53 16,-3 2 81 0</inkml:trace>
  <inkml:trace contextRef="#ctx0" brushRef="#br0" timeOffset="29599.86">1522 11032 642 0,'0'0'233'0,"0"0"-8"0,0 0-17 16,-8-7-6-16,8 7-10 0,0 0-21 15,0 0-27-15,0 0 9 0,0 0-20 0,0 0-23 16,0 0-10-16,0 0 5 16,0 0-23-16,0 0 0 0,0 0-18 0,0 0-5 0,0 0 12 15,0 0-9-15,0 0 4 16,0 0-30-16,-4 24-2 0,4-24 4 0,2 14-18 0,-2-14 9 16,2 16-12-16,-2-16 9 15,0 18 7-15,0-10 1 0,0-8-24 0,0 18-15 16,0-18 15-16,0 17 0 0,0-17 3 0,0 17-3 0,0-17-10 15,0 15 3-15,0-15 40 16,0 13-30-16,0-13-10 0,-2 13-6 0,2-13 18 0,0 0-9 16,2 13-14-16,-2-13 13 15,0 0 0-15,0 12 5 0,0-12 11 0,0 0 2 16,0 0 5-16,0 0 3 0,0 0-18 16,0 0-1-16,0 0 9 0,0 0-6 0,0 0-2 0,0 0 0 15,0 0 0 1,0 0-11-16,0 0 11 0,0 0 18 0,0 0-34 0,0 0-12 15,-6-34 10-15,6 34 12 0,1-16-19 0,-1 16-1 16,3-19-10-16,-1 12 28 0,-2 7-13 16,5-19-10-16,-4 11-7 0,2-1 4 0,-3 9-7 0,6-17 2 15,-2 9-15-15,1 1 8 16,0 0-36-16,-5 7 8 0,11-14 9 0,-6 9-12 16,-5 5 3-16,11-9 2 0,-3 5-13 15,-8 4 21-15,12-5 3 0,-12 5 14 0,14-2-7 16,-14 2 3-16,15 2-3 0,-15-2 13 0,16 4 2 0,-8-1-10 15,1 2 16-15,-1-1 30 16,-2 3-20-16,2 0 5 0,0 0 2 0,-1 0-4 16,0 2-1-16,-2-2-7 0,1 2 9 15,-2 0-1-15,2 0 7 0,-3 1-3 0,1 0 13 0,0-2-12 16,0 2-1 0,-4-10 21-16,3 20-2 0,-1-11-14 0,-1 1 3 0,-1-10 11 15,1 18-1-15,2-10-12 0,-3-8-21 0,0 15 43 16,0-15-25-16,2 15 21 0,-2-15-6 15,1 13-15-15,-1-13-26 0,2 11-7 0,-2-11-38 0,0 0-52 16,0 15-28-16,0-15-5 16,2 9 2-16,-2-9-110 0,0 0-319 0,9 10 32 15,-9-10 85-15</inkml:trace>
  <inkml:trace contextRef="#ctx0" brushRef="#br0" timeOffset="31109.46">3276 11179 225 0,'7'-9'110'0,"-7"9"-54"0,0 0 11 15,4-6-19-15,-4 6 6 0,0 0 5 0,5-9 7 0,-5 9-7 16,0 0 8-16,0 0 2 16,4-11 21-16,-4 11-29 0,0 0-5 0,4-11 39 0,-4 11-3 15,4-8 11-15,-4 8-16 16,0 0 5-16,3-11 13 0,-3 11-16 0,0 0-7 16,3-10-15-16,-3 10 7 0,0 0 3 15,4-9-18-15,-4 9 12 0,0 0-4 0,0 0 17 0,6-10-27 16,-6 10-1-16,0 0 16 0,6-9-3 15,-6 9-10-15,0 0 15 0,0 0-2 16,4-9 12-16,-4 9-12 0,0 0-11 0,5-9 11 16,-5 9-1-16,0 0-1 0,4-9 6 15,-4 9-7-15,0 0 16 0,5-10-18 0,-5 10 7 0,0 0-5 16,1-10-13-16,-1 10-23 16,0 0 19-16,2-11-27 0,-2 11 32 0,0 0-24 15,0 0-2-15,-3-15-8 0,3 15 2 0,0 0-4 0,-6-10-11 16,6 10 3-16,0 0-3 15,-11-5-5-15,11 5 5 0,0 0-12 0,0 0 9 0,0 0-9 16,0 0-6-16,-21 9-10 16,11-5 18-16,6 4-20 0,4-8 27 0,-12 14-17 15,8-5 0-15,-3 1 7 0,1-1-2 16,2 1 3-16,0 1 2 0,1-1-28 0,0 0 17 0,3-10-7 16,-4 18-10-1,2-9-13-15,2-9 23 0,0 15-10 0,0-15-13 0,2 14 11 16,-2-14-4-16,5 11 6 0,-5-11-5 0,8 8-8 0,-8-8 15 15,11 5-15-15,-11-5 0 16,14 0 0-16,-14 0-7 0,0 0 4 0,21-5 11 0,-21 5-18 16,12-8-23-16,-5 3-3 15,-3-1 31-15,-4 6 20 0,12-13-30 0,-7 6 5 16,-1-2 7-16,-4 9 3 0,7-15 8 16,-2 6 12-16,-5 9 11 0,5-15-3 0,-4 9 24 0,-1 6 7 15,3-14-11-15,-3 14 3 0,0-10 1 0,0 10-19 16,0 0 5-16,3-11-12 15,-3 11 28-15,0 0-28 0,0 0 25 0,0 0-5 16,0 0-13-16,0 0-2 0,0 0 33 16,0 0-26-16,0 0 16 0,0 0 0 0,0 0-3 0,-6 34 8 15,5-23-20-15,1 2 20 16,0-1-11-16,1 2-4 0,-1 2 17 0,0 2-12 16,2 1 7-16,-1 2-2 0,1-1 5 15,-2 5-18-15,1-4 13 0,0 2 0 0,1-1 12 16,-1-1-12-16,1 0 7 0,-2 1-14 0,0-2 12 0,-2-2-16 15,2 2 11-15,-1-1-3 16,-2-3-2-16,0 1-3 0,2-5 13 0,-2 1-3 16,-2-1 1-16,2-2-6 0,-2 1 3 15,0-1-39-15,0-2 41 0,0-1-7 0,5-7 0 0,-11 13-19 16,6-9 14 0,5-4-11-16,-10 4 16 0,10-4-3 0,0 0 8 0,0 0-5 15,0 0 7-15,0 0-12 0,-19-13 2 0,19 13 5 0,-2-15 0 16,2 4 0-16,0 11 13 15,4-23-15-15,-2 10-10 0,5 0-1 0,-2-2-2 0,3 0-41 16,-1 1 20-16,0 0-22 16,2 0 4-16,2 1-7 0,-1 0-11 0,2 2-71 15,1 0-56-15,-1 0-3 0,1 1-415 16,-2 0-20-16,2-1 74 0,0 3 49 0</inkml:trace>
  <inkml:trace contextRef="#ctx0" brushRef="#br0" timeOffset="32769.61">1392 13122 668 0,'-6'-14'227'0,"6"14"-12"0,-4-11 8 16,4 11-54-16,-6-13 10 16,2 7-23-16,4 6-15 0,-6-12-21 0,6 12 1 0,-8-9-11 15,4 2-5-15,4 7-23 16,-9-9-8-16,9 9-2 0,-10-7 20 0,10 7-44 16,-14-5-7-16,14 5-2 0,-16-1 4 15,16 1-20-15,-22 1 5 0,10 0-10 0,-1 3 10 0,1 1 3 16,-3 2 15-16,2 1-51 0,-1 0 5 0,1 2-5 15,2 0 18-15,-2 1-13 16,2-1-10-16,2 2 7 0,-2 1-12 0,4-2 30 16,0 3-41-16,0-2-4 0,1-1 7 15,2 1 5-15,1-2 15 0,2 0-40 0,1-10 17 0,0 20 3 16,1-9 10-16,2-2-7 16,0 1-1-16,4-2 1 0,-2 1 7 0,2 0 3 15,1 0 7-15,0-2-2 0,2 1 0 0,-2-1-28 0,2 0 22 16,1-1 9-16,0 0 7 15,-3 0-25-15,2 1 17 0,-2-3-15 16,1 3 16-16,-2-3-9 0,3 0 9 0,-10-4-34 16,11 9 21-16,-7-4 30 0,-4-5-13 0,11 9-32 15,-11-9 4-15,6 10 1 0,-6-10 37 16,5 11-19-16,-5-11 17 0,1 12-2 0,-1-12 10 0,-3 12-24 16,3-12 17-16,-6 13 14 15,6-13-2-15,-11 13-18 0,6-8 3 0,-1 2-5 16,-1-3 27-16,7-4-14 0,-16 11 9 0,9-8-27 0,-1 1 4 15,8-4 29-15,-16 4 13 16,16-4-24-16,-13 3-5 0,13-3 6 0,-12 2 12 0,12-2-20 16,-13 0-5-16,13 0-1 15,0 0 6-15,-18-2-26 0,18 2-35 0,0 0-11 16,-15-2 15-16,15 2-22 0,0 0-52 16,0 0-61-16,-12-2 71 0,12 2-30 15,0 0-13-15,0 0-59 0,0 0-271 0,0 0-67 0,0 0 92 0</inkml:trace>
  <inkml:trace contextRef="#ctx0" brushRef="#br0" timeOffset="33209.71">1381 13338 719 0,'0'0'240'0,"2"-9"-30"0,-2 9 8 15,0 0-39-15,0 0-2 0,0 0-42 0,11-5 9 0,-11 5-14 16,0 0-20 0,0 0-15-16,18 1-3 0,-18-1 3 0,0 0-6 0,18 8-40 15,-12-3 7-15,-6-5 1 0,11 10 12 0,-3-4-18 16,-2-1-18-16,-6-5-15 0,9 10 0 15,-4-3 8-15,-5-7 17 0,10 11-22 0,-7-7 9 16,-3-4-35-16,4 10 21 0,-4-10 7 16,4 9-5-16,-4-9 7 0,0 0 3 0,6 8-5 15,-6-8 11-15,0 0-19 0,0 0 26 16,0 0-28-16,0 0 15 0,0 0-18 0,0 0 16 16,0 0-16-16,0 0 21 15,0 0-29-15,0 0-7 0,0 0-3 0,0 0 11 0,0-34-23 16,0 34 2-16,3-15-31 0,0 8-7 15,-3 7-31-15,11-15-26 0,-5 7-18 0,-1 2-53 16,3-1 2-16,-8 7-27 0,19-8 6 0,-10 4-63 16,3 0-274-16,0 3 23 15,-12 1 46-15</inkml:trace>
  <inkml:trace contextRef="#ctx0" brushRef="#br0" timeOffset="33529.25">1820 13298 547 0,'0'0'208'0,"0"0"2"0,0 0-34 0,0 0 1 0,0 0-26 16,0 0-16-16,0 0-7 15,0 0-33-15,-44-1-10 0,44 1-14 0,-10 6 9 0,10-6 2 16,-14 6-8-16,7 0-28 0,0 0-3 0,7-6-7 0,-11 12 13 15,5-5 17 1,2 1-48-16,0-1 36 0,4-7-41 0,-5 17 0 0,4-10-21 16,1-7 8-16,-2 15 0 15,2-15 3-15,3 16 14 0,0-8-24 0,2-1 17 0,2 0-23 16,-2 0 21-16,5-2 10 16,0 0-46-16,4-1 2 0,0 0-48 0,3-2-21 0,-1-1-82 15,3 1 14-15,3-2-137 16,0-2-278-16,2 0 56 0,3-5 58 0</inkml:trace>
  <inkml:trace contextRef="#ctx0" brushRef="#br0" timeOffset="34059.38">2230 13316 463 0,'0'0'182'0,"0"0"-19"0,-4-8-19 0,4 8-19 16,0 0-10-16,0 0-5 0,0 0-7 0,0 0-6 15,0 0 0-15,0 0-30 16,-9 27 7-16,8-16-10 0,1 1 36 0,-1 3-34 16,-1 1-17-16,1 2 23 15,-1 0-11-15,1 1 8 0,-2 1-15 0,2-1-21 0,-2 1 1 0,0 0-1 16,0-2 13-16,0 1-5 16,1-1 2-16,0 0-12 0,-2-2 2 0,1 0-22 15,0-4-4-15,2 1-17 0,-2-2-33 0,1 0-14 0,0-1-50 16,2-10-37-16,-2 18 1 15,1-10-34-15,1-8 9 0,0 0-35 0,0 15-296 16,0-15 10-16,0 0 75 0</inkml:trace>
  <inkml:trace contextRef="#ctx0" brushRef="#br0" timeOffset="34379.94">2244 13371 627 0,'0'0'268'0,"5"-12"-17"0,-5 12-28 16,4-11-3-16,-4 11-18 15,4-10-17-15,-4 10-29 0,7-9-21 0,-7 9 1 16,8-7-26-16,-8 7-2 0,14-4-14 16,-14 4-7-16,15-2-23 0,-15 2 16 15,16 2-42-15,-16-2-10 0,19 5-10 16,-10-2 13-16,0 1-18 0,0 1 10 0,-1 1-16 0,1 0-7 15,-4 0 8-15,-5-6-5 0,10 13-1 0,-5-5 11 16,-5-8-8-16,3 14 10 0,-1-5-40 16,-2-9 25-16,-2 15-5 0,2-15-23 0,-6 17-11 15,2-8-32-15,-2-1-1 16,2-1-10-16,4-7-28 0,-14 12-21 0,9-6-20 0,5-6-15 16,-10 7-36-16,10-7 5 0,-11 5-323 15,11-5-5-15,0 0 36 0</inkml:trace>
  <inkml:trace contextRef="#ctx0" brushRef="#br0" timeOffset="35050.1">2412 13265 332 0,'17'-1'149'15,"-17"1"7"-15,17 1-26 0,-17-1-20 0,14 4 13 16,-4 0-18-16,-1-1 8 0,-1 4-23 15,-1-1-11-15,3 1-20 0,-4 0 38 0,0 0-28 16,-1 1-7-16,0 0 12 16,-1 0-31-16,1 1 11 0,-5-9-8 0,4 14-13 0,-4-14 16 15,3 11-36-15,-3-11 20 16,2 11 0-16,-2-11 13 0,1 10-7 0,-1-10 9 0,0 0-14 16,0 0 7-16,0 11-21 15,0-11 31-15,0 0 29 0,0 0-6 0,0 0-36 16,0 0 3-16,0 0-30 0,0 0 42 0,0 0-19 0,0 0 9 15,0 0-7-15,0 0-13 0,2-38-5 16,2 30-8-16,-4 8 0 0,6-16-10 0,2 8-18 16,-2 0 34-16,-1 0-24 15,2-1-17-15,-2 2-1 0,6 0 5 0,-4 1 6 0,2 1-18 16,-2-1-21-16,-7 6 34 16,17-6-44-16,-17 6 28 0,14-2-23 0,-14 2 15 0,15 3-9 15,-15-3 14-15,12 7 6 0,-12-7 23 16,11 11-29-16,-7-4 32 0,0 2-29 15,1-2 13-15,0 2 2 0,-3 0 16 0,4 1-26 0,-1 0 26 16,-1 0-2-16,-1-2 12 16,1 1-10-16,1-1 15 0,-1 0-31 0,-4-8 32 0,9 14-16 15,-4-9 7-15,-5-5 11 16,10 9-31-16,-4-5 49 0,-6-4-26 0,12 5 2 16,-12-5-9-16,14 1-3 0,-14-1 18 15,17-1-16-15,-17 1 8 0,17-4-46 0,-6 1 51 0,-1-3-17 16,-1 0 4-16,1 0-7 0,-2-1 10 0,1-2-15 15,-4 0 20-15,2-1-26 16,-2 0 29-16,-3 0-11 0,1 0 37 0,-3 10-19 16,-1-23-7-16,-1 12-1 0,0 1 27 15,-3 0-16-15,0 1-1 0,-2 0-24 0,-2 5 4 0,2-4 11 16,-4 2-3-16,1 2-20 16,10 4 25-16,-21-5-31 0,11 4-7 0,10 1-5 15,-18 0-8-15,18 0 0 0,-22 6-36 0,13-1-25 0,0 1-8 16,0 2-31-16,2 0 8 15,-2 1-26-15,1 0-360 0,6 1 55 0</inkml:trace>
  <inkml:trace contextRef="#ctx0" brushRef="#br0" timeOffset="36129.68">3057 13310 655 0,'0'0'266'15,"0"0"-31"-15,0 0-43 16,1-12-5-16,-1 12-2 0,0 0-11 0,0 0-8 0,0 0-33 16,-5-15-18-16,5 15-20 0,0 0 33 15,-6-8-20-15,6 8-29 0,0 0-15 0,0 0-3 16,-16-1-25-16,16 1 8 0,0 0-16 0,0 0-8 0,-25 6-12 15,25-6-21-15,-11 8 5 16,2-2-17-16,4-1-3 0,5-5 10 0,-10 14-15 16,7-8-11-16,-2 1-12 0,5-7 12 15,-4 18 11-15,0-8 15 0,4 1 8 0,0 0-13 16,0-11 5-16,2 23-23 16,1-10 15-16,0 0 6 0,0 1-19 0,3 1 1 0,-2-1-31 15,2 1 48-15,0 1-12 16,3 0-5-16,-1 1 20 0,0 1-18 0,-2 1 0 0,2-1 8 15,-2-1 10-15,0 1-2 0,-1-1 25 0,-2 2-23 16,0-2 2-16,-3 2 1 16,0 0 23-16,0-3-31 0,-1 3-5 0,-2-3 30 0,-3 0-2 15,2 0-8-15,-4-3-2 0,-1 1 15 16,3-3-23-16,-2 1 26 0,0-4-16 0,-1 3 29 16,2-4-16-16,-1 0 23 15,1-2-20-15,7-5 40 0,-12 6 1 0,12-6-16 16,0 0 11-16,-15-1 7 0,15 1-7 15,0 0 17-15,-11-15-15 0,11 15-25 0,0-16-14 0,0 4 4 16,0-1-19-16,2-2 5 0,3-3-40 0,-1 0 12 16,4-2-10-16,-1-1 10 15,4-1-20-15,-1 0-8 0,0-3 11 0,4-1-4 0,0 2 12 16,0 0 42-16,-1 5-58 16,-3-1 40-16,5 1-12 0,-2 1 5 0,0 0-15 0,0 2 12 15,-2 0 19-15,2-1-1 16,-1 2-2-16,-1 1 10 0,-2 3-26 0,0-1 21 15,-1 2 10-15,0 0 13 0,-3 1-31 0,0 1 26 0,0 1-8 16,-5 7 3-16,4-13-21 0,-4 13 26 16,5-11-29-16,-5 11 29 0,0 0-5 0,0-13-13 15,0 13 10-15,0 0 10 16,-8-12-7-16,8 12 7 0,0 0-12 0,-10-5-3 16,10 5 0-16,0 0-5 0,-11-4-11 15,11 4 29-15,0 0-8 0,0 0-23 0,0 0 18 0,0 0 8 16,0 0-26-16,0 0 18 0,-20 8-10 0,20-8-13 15,0 0 18-15,0 0 18 16,-1 14-11-16,1-14 16 0,0 0-18 0,0 0 18 0,8 18-10 16,-8-18-11-16,6 12-5 15,-3-6 21-15,-3-6-8 0,9 13-20 0,-4-9 0 0,0 3 22 16,-5-7-9-16,9 14 20 16,-2-7-26-16,-3-2-10 0,-4-5 23 0,10 13 10 15,-6-7-15-15,-4-6 8 0,11 11-5 16,-6-6 2-16,-5-5 0 0,7 11 0 0,-4-4-25 0,-3-7 30 15,4 11-8-15,-1-4-2 0,-3-7-5 0,1 14 10 16,-1-14-10-16,2 14-2 16,-2-14 7-16,2 14-3 0,-2-14-10 0,-2 13 23 0,2-13-27 15,-2 13-22-15,2-13-17 16,-1 12 33-16,1-12-62 0,0 0-27 0,0 15 4 0,0-15 8 16,0 0 11-16,1 12-37 15,-1-12-173-15,0 0-180 0</inkml:trace>
  <inkml:trace contextRef="#ctx0" brushRef="#br0" timeOffset="36529.28">3434 13318 360 0,'0'0'105'16,"-15"3"13"-16,15-3-18 16,-13 4 2-16,6 0-12 0,7-4 5 0,-14 9-34 0,14-9-5 15,-10 10-17-15,6-5 40 16,4-5-35-16,-8 10-16 0,8-10 13 0,-6 11-11 16,6-11 1-16,-5 10 36 0,5-10-54 15,0 0 15-15,0 12 5 0,0-12-28 0,0 0 8 16,0 0-21-16,8 9-35 0,-8-9-3 0,0 0-24 0,12 2 9 15,-12-2-26-15,0 0-3 16,18-3 29-16,-18 3 28 0,0 0-31 0,17-5 28 16,-17 5-2-16,10-2-6 0,-10 2 41 15,0 0 16-15,16-1-13 0,-16 1-2 0,0 0 4 0,14 4 19 16,-14-4-16 0,7 8 18-16,-7-8-23 0,7 11 2 0,-4-5 4 0,-3-6-22 15,10 14-17-15,-7-5-16 0,-3-9-12 16,4 14 5-16,-1-10-47 0,-3-4-324 0</inkml:trace>
  <inkml:trace contextRef="#ctx0" brushRef="#br0" timeOffset="37199.83">3649 13425 307 0,'0'0'125'16,"-4"13"1"-16,4-13 7 0,-7 12-13 16,4-5-20-16,3-7 41 0,-6 11-29 0,6-11-30 15,-5 10-13-15,5-10-10 16,-6 7 26-16,6-7-16 0,0 0 5 0,-7 8-10 0,7-8-16 15,0 0 6-15,0 0-18 0,0 0-18 0,0 0 15 16,0 0-20-16,0 0-5 0,0 0-21 16,0 0-28-16,0 0-13 0,8-36 6 0,-2 29-4 0,1-2-12 15,0 2-35 1,3-1 22-16,-1 0 23 0,0 2-18 0,0-2 1 0,-1 2 22 16,1 2-41-16,1-1 52 0,-10 5 30 15,14-5-7-15,-14 5-21 0,12 0 21 0,-12 0 5 16,0 0 53-16,18 6-40 0,-18-6 15 0,8 8-13 0,-8-8-13 15,10 9 11-15,-10-9 2 16,6 11 13-16,-4-6 20 0,-2-5-20 0,5 9 23 16,-5-9-15-16,4 7 12 0,-4-7-20 15,0 0 10-15,4 11 26 0,-4-11-8 0,0 0 2 16,5 7-1-16,-5-7-14 16,0 0-15-16,0 0 7 0,0 0 3 0,0 0-10 0,0 0-10 15,0 0-10-15,0 0-6 16,0 0 0-16,12-19-20 0,-12 19-8 0,7-13 11 0,-2 6-14 15,1-2-12-15,0 0-16 0,1-1 1 0,2 0-6 0,0 3 62 16,-1-2-54 0,2 0 64-16,-2 2-44 0,2 2 44 0,-3 0 0 0,2 0 0 15,-9 5 3-15,16-7 15 0,-8 5-3 16,-8 2 34-16,14-1-13 0,-14 1 5 0,0 0-31 16,20 3 10-16,-20-3-2 15,11 8 28-15,-3-4-12 0,-8-4-4 0,9 9-30 0,-5-5 26 16,-4-4-23-16,9 14 22 0,-5-6-22 15,-4-8 43-15,7 14-28 0,-4-8-49 0,-3-6-13 16,4 12-35-16,-4-12-3 0,1 13-2 0,-1-13-34 16,-3 14-343-16,3-14 1 15</inkml:trace>
  <inkml:trace contextRef="#ctx0" brushRef="#br0" timeOffset="38059.65">1334 14233 611 0,'-13'7'174'0,"13"-7"34"0,-8 10-32 0,2-3 16 0,0 0-43 16,-2 2-1-16,1 2 6 15,0 0-29-15,-2-1 16 0,2 3-36 0,2-3 2 0,-3 2-20 16,3 2 6-16,-1-2-9 16,-1 1-7-16,1 1-29 0,2-4-14 0,1 1-6 15,0 0-18-15,1-1-28 0,2-10-38 16,-3 15-26-16,1-7-49 0,2-8-20 0,0 0-35 15,3 17-9-15,-3-17-12 0,6 5-323 0,-6-5-10 0,0 0 138 16</inkml:trace>
  <inkml:trace contextRef="#ctx0" brushRef="#br0" timeOffset="38400.05">1270 14209 537 0,'0'0'179'0,"0"0"-15"0,0 0-13 15,7-15-8-15,-7 15-38 16,0 0 13-16,7-11-18 0,-7 11-5 0,5-10 7 0,-5 10-10 15,4-10-12-15,-4 10-22 0,3-10 1 0,-3 10 13 16,4-12-11-16,-4 12-15 0,0 0-30 16,-3-12-3-16,3 12-24 0,0 0 1 0,0 0-8 15,-7-8 28-15,7 8-68 16,0 0-19-16,0 0-31 0,0 0 14 0,0 0 12 16,-24 14-36-16,24-14-5 0,-6 15-2 15,5-6 30-15,1-9-38 0,0 19-333 0,1-8 13 0</inkml:trace>
  <inkml:trace contextRef="#ctx0" brushRef="#br0" timeOffset="38781.55">1454 14450 445 0,'0'0'153'0,"4"9"9"16,-4-9-4-16,0 0 11 0,3 7-20 0,-3-7 12 0,0 0-23 15,0 0 13-15,0 0-2 0,0 0-1 0,0 0-15 16,0 0-7 0,0 0-16-16,0 0 13 0,0 0-31 0,0 0 0 0,0 0-33 0,0 0 28 15,0 0-13-15,0 0-7 16,0 0-24-16,0 0 24 0,0 0-26 0,0 0 2 0,9-27-15 16,-5 18-10-16,0 2-13 15,3-1 11-15,-3 0-21 0,2 0 12 0,0 0-14 16,-1 1-14-16,3-1-7 0,1 2-13 0,-9 6-10 15,13-10 20-15,-6 7-10 0,-7 3-7 16,16-3-24-16,-16 3 8 0,14-3-5 0,-14 3 0 0,0 0 18 16,21 6-16-16,-14-4 3 15,-7-2 15-15,15 9 3 0,-7-4 51 0,-3 1-58 16,1 0 9-16,-6-6 13 0,11 13 6 16,-7-6-49-16,1 0 17 0,-5-7-27 0,7 14-34 0,-3-7-48 15,-4-7-1 1,8 11-360-16,-3-5 76 0,-5-6-22 0</inkml:trace>
  <inkml:trace contextRef="#ctx0" brushRef="#br0" timeOffset="39779.74">2280 14148 483 0,'0'0'182'0,"0"0"-18"0,0 0-21 0,0 0-28 16,0 0 8-16,0 0-2 0,0 0-9 16,-9 26-4-16,9-26 2 0,0 18-18 0,-1-9 8 15,1-9-18-15,0 24 0 16,0-10-21-16,0 0 8 0,-2-1-5 0,2 3-13 0,-1 0-15 15,-1 2 15-15,1-1-15 0,-1-2 13 0,2 0-19 16,-1 1 4-16,1-2-6 0,-1 1 15 16,2-1-17-16,-1 1-3 0,0-2-2 0,1 1 9 15,-1-3-22-15,3 2-11 16,-1-2 14-16,2 0-34 0,-1-1 20 0,1-1-23 0,3 0-17 16,0 0 7-16,-1-3 0 15,1 0-15-15,2 1 0 0,0-5-18 0,1 2 12 0,0-2-19 16,-10-2 7-16,23 2-3 0,-11-2-15 0,1-1 33 0,-13 1-23 15,25-5 18 1,-13 2-10-16,3-2 21 0,0 0-4 0,0-2-1 0,-2 0 19 16,-2 1 17-16,0-3 4 0,-1 3-3 15,0-3 11-15,1 3 31 0,-3-2 5 0,-4 0 12 16,2 1 3-16,-6 7-7 16,8-13 4-16,-7 6 3 0,-1 7 0 0,2-13-18 15,-2 13 11-15,0 0-14 0,-7-11-7 16,7 11 18-16,-7-7-21 0,7 7 16 0,0 0-3 0,-17 0-38 15,17 0 23-15,0 0 18 0,-21 6-13 0,12-3 15 16,9-3-18-16,-15 8 3 16,7-3-15-16,8-5 22 0,-12 10-12 0,6-5-18 0,6-5 0 15,-8 9-13-15,8-9 8 16,-6 8 15-16,6-8-21 0,0 0-7 0,-3 10 16 0,3-10-11 16,0 0 0-16,0 0 2 15,0 0 6-15,0 0 26 0,11 8-22 0,-11-8 6 16,0 0 3-16,0 0 10 0,0 0-26 0,27-11-5 0,-27 11 10 15,16-7 24-15,-11 3 7 0,-5 4-26 16,13-8 14-16,-13 8-1 0,13-4-18 0,-13 4 21 16,10-5 12-16,-10 5-25 15,0 0 31-15,17 2-41 0,-17-2 10 0,0 0-3 16,18 7-9-16,-14-3-9 0,-4-4 3 16,13 8 0-16,-7-5-25 0,-6-3-29 0,10 9-17 0,-2-4-50 15,-8-5 24-15,11 9-21 0,-3-6-368 0,0 1 0 16,-8-4 66-16</inkml:trace>
  <inkml:trace contextRef="#ctx0" brushRef="#br0" timeOffset="40229.87">2840 14442 332 0,'0'0'136'0,"0"0"-13"16,0 0 12-16,0 0 4 0,0 0-11 0,0 0-18 16,0 0 2-16,0 0 11 0,-15 30-36 15,15-30 8-15,0 0-13 0,-4 8 15 0,4-8 31 0,0 0-13 16,0 0 3 0,0 0-3-16,0 0-25 0,0 0-8 0,0 0-5 0,0 0-19 15,0 0-6-15,0 0 17 0,0 0-21 0,0 0 1 0,0 0-11 16,0 0-7-16,0 0-36 15,0-32 8-15,0 32-42 0,8-19 42 0,0 8-65 0,0-2 14 16,0 3-9-16,1-1 39 16,1 1-7-16,-2 2 7 0,1 1-15 0,-2 2 7 15,3-2 3-15,-2 3 5 0,-8 4-20 16,16-8 9-16,-7 7-14 0,-9 1 30 0,16 0-12 16,-16 0 9-16,17 5-7 15,-8-4-18-15,-2 5 11 0,4-2 22 0,-3 1 16 0,0 0-34 16,0 1-2-16,0 1 10 0,0-1 2 0,-1 2-14 15,0-1-4-15,1 0-19 0,-1 3-16 16,-1-3-16-16,2 2-7 0,1-2-28 0,-2 0 2 0,3 0-15 16,1-1 36-1,-1-3 10-15,1 4-44 0,2-5-189 0,-2 3-100 0</inkml:trace>
  <inkml:trace contextRef="#ctx0" brushRef="#br0" timeOffset="40799.91">3388 14395 488 0,'0'0'151'0,"-5"-13"0"16,5 13-7-16,0 0-21 0,-10-10 5 0,10 10-39 15,-10-4 16-15,10 4-18 16,0 0 5-16,-16-2-12 0,16 2-14 0,0 0-9 0,-20 4-4 16,20-4 6-16,-11 6-26 15,11-6 14-15,-10 8-22 0,10-8-15 0,-10 7 19 0,6-1-22 16,4-6-9-16,-6 8-6 0,6-8 0 0,0 0-10 0,-6 13 16 15,6-13-29 1,0 0 31-16,0 10-13 0,0-10 21 0,0 0-23 0,0 0 30 16,0 0-10-16,9 11 0 0,-9-11-30 15,7 4 20-15,-7-4-26 0,11 5 3 0,-11-5 12 16,9 8-7-16,-9-8-20 16,10 9 9-16,-5-3-9 0,1-1 12 0,-1 3 3 0,0 3 25 15,-1-1-25-15,-1 4 21 0,1-3-9 0,-1 6 29 16,2-2-36-16,-2 3 36 0,0 1 10 15,-2 1 5-15,1 1 26 0,-2 4-39 0,0-3 3 16,-2 4 0-16,0-1-13 16,-3 3 5-16,0-1 3 0,1 0 13 0,-3 2-13 0,-2 0 12 15,2-4-15-15,-1 1 24 16,0-6-14-16,1 1-4 0,-1-2 1 0,1-2 32 0,1-4-28 16,2 1 2-16,-2-4 2 15,0 1-4-15,1-5 53 0,5-6-38 0,-8 11-6 16,8-11-1-16,-8 5 6 0,8-5-19 0,0 0 7 0,0 0 5 15,0 0-5-15,-8-20-3 0,8 20-14 16,0-25-6-16,1 10-6 0,2-4 4 0,0-4-16 16,3-1-8-16,-1-1-4 15,4-5-1-15,1 1-33 0,-2 0-13 0,2 0-15 0,3-1 28 16,0 0 8-16,-1 2-16 16,2 1 8-16,2 2-23 0,-2 1 59 0,1 5-34 0,-3 1 14 15,1 1-19-15,1 2 11 16,-6 4-57-16,2 2 65 0,-2-1-14 0,0 4-86 15,-1 0 58-15,-7 6-212 0,11-7-166 0</inkml:trace>
  <inkml:trace contextRef="#ctx0" brushRef="#br0" timeOffset="41759.41">3768 14475 668 0,'0'0'279'0,"0"0"-6"16,0 0-27-16,0 0-28 0,0 0-11 0,0 0-7 0,0 0-47 15,5-17 1-15,-5 17-6 16,0 0-25-16,9-8-5 0,-9 8-8 0,0 0-23 15,14-6 8-15,-14 6-16 0,10-3-15 0,-10 3-15 0,13-4-11 16,-13 4 3-16,0 0-23 16,20 0-36-16,-20 0 21 0,13 4-29 0,-13-4 6 0,10 6-14 15,-10-6 9-15,9 9-24 16,-9-9-2-16,4 10 38 0,-4-10-20 0,2 14 12 16,-2-14-4-16,-2 14-1 0,2-14 6 15,-5 18-1-15,0-8 14 0,1-2-17 0,0 1 19 0,-3 0-13 16,3 0 8-16,-1-1 0 0,0-1 18 0,5-7-21 15,-9 11 23-15,9-11-20 16,-8 10 15-16,8-10 5 0,-7 6-12 0,7-6 4 16,-5 8-7-16,5-8-13 0,0 0 31 15,0 0-46-15,0 0 17 0,0 0-9 0,0 0 27 0,0 0-7 16,0 0-8-16,0 0 1 16,0 0 4-16,0 0-7 0,0 0 35 0,0 0-35 15,0 0 40-15,24 1-53 0,-24-1 23 0,0 0-18 0,13 4 13 16,-13-4-16-16,10 3 26 15,-10-3-18-15,11 7-7 0,-5-3-11 0,-6-4 31 0,7 10-23 16,-7-10 7-16,6 9 21 16,-6-9 5-16,5 12-10 0,-5-12-5 0,0 13 2 15,0-13 34-15,-1 14-39 0,1-14 15 16,-5 13-4-16,0-4-3 0,5-9 5 0,-8 12 23 0,2-6-5 16,0-1 5-1,6-5-36-15,-12 11 26 0,5-6-13 0,7-5 20 0,-16 8-2 16,9-4-5-16,7-4-5 0,-14 4-1 0,14-4-12 0,-14 2 26 15,14-2-21-15,-15 1 15 16,15-1 0-16,-13 0-9 0,13 0-19 0,0 0 23 0,-18-3-7 16,18 3-16-16,-8-4-8 15,8 4 3-15,0 0-20 0,-14-4 5 0,14 4-36 16,0 0-18-16,-10-5-93 0,10 5 14 16,0 0-18-16,0 0-103 0,0 0-256 0,0 0 34 0,-10-5 66 15</inkml:trace>
  <inkml:trace contextRef="#ctx0" brushRef="#br0" timeOffset="44169.48">20585 9108 601 0,'0'0'223'0,"-6"11"-3"0,6-11-44 0,-6 14 11 16,6-14-43-16,-6 14 17 0,3-7-15 15,3-7-3-15,-6 18-10 0,2-8 8 0,0-2-31 0,-2 3 5 16,2 1-30 0,0 0 4-16,-1 2-9 0,0-2-6 0,0 0-15 0,2-1 5 15,-3 0-13-15,1 1 8 0,1-2-16 16,0 1 11-16,0-4-28 0,-1 2-1 0,2 0-17 16,3-9 5-16,-6 14-31 15,6-14-13-15,-6 11-15 0,6-11-20 0,-3 11-29 0,3-11-51 16,-4 7-51-16,4-7-264 0,0 0-199 0,0 0 99 15,0 0 18-15</inkml:trace>
  <inkml:trace contextRef="#ctx0" brushRef="#br0" timeOffset="44529.99">20160 9118 685 0,'0'0'277'0,"0"0"-11"0,0 0 11 0,-10-4-27 15,10 4-29-15,0 0-17 16,0 0 6-16,0 0-23 0,0 0-5 0,20-14-18 0,-9 9-6 16,4 0-22-16,2 0-5 0,0-1-6 15,6-1-28-15,1-1 6 0,3 1-19 0,0-1-10 16,5-2 21-16,-1 3-39 0,-4-1-4 0,0 1-4 0,-2 0 19 15,-1 0-29 1,2 1-17-16,-8 1-6 0,3-2-7 0,-2 4-24 0,-4-3 11 16,-1 3-41-16,-1-1-33 0,-2 2 5 15,-1-1-19-15,-10 3 19 0,17-5-21 16,-17 5 1-16,12-1-14 0,-12 1-27 16,0 0-24-16,0 0-23 0,11 6 13 0,-11-6-33 0,0 0 5 15,0 12-3-15,0-12-94 16,0 0-313-16,-7 21 82 0,3-12 39 0</inkml:trace>
  <inkml:trace contextRef="#ctx0" brushRef="#br0" timeOffset="45034.31">20796 9243 578 0,'0'0'248'0,"4"-8"-15"0,-4 8 3 16,0 0-37-1,0 0-12-15,0-12-13 0,0 12-7 0,0 0-21 0,0 0-18 16,0 0-26-16,-17-10 8 0,17 10-18 16,0 0-10-16,-16 2-28 0,16-2 15 0,-16 5-3 15,16-5-12-15,-16 6-8 16,7 0 0-16,1-2-2 0,8-4-21 0,-13 12-5 0,6-7 5 15,0 0 26-15,7-5-34 0,-7 10-18 0,7-10 11 16,-4 8-5-16,4-8 4 0,-3 9-7 16,3-9-5-16,0 0 20 0,0 0-15 0,9 14 0 15,-9-14-2-15,0 0 4 16,16 2 1-16,-16-2-8 0,13-2-3 0,-13 2 3 0,14-5-13 16,-14 5 16-16,14-6-14 0,-6 2 16 15,-8 4 13-15,16-9-21 0,-11 4 31 0,-5 5-5 16,10-6 13-16,-10 6 2 0,9-6-2 0,-9 6-5 0,7-5-1 15,-7 5-17-15,0 0 10 16,0 0 2-16,0 0-4 0,0 0-11 0,0 0-13 16,0 0 11-16,0 0 12 0,12 12-12 15,-12-12 2-15,0 0-18 0,0 17-5 0,0-17-2 16,3 11-27-16,-3-11 4 16,3 14-18-16,-1-8-47 0,-2-6-43 0,10 11-44 0,-6-6-63 15,-4-5-379-15,9 13 20 0,-3-7 41 0,-6-6 87 16</inkml:trace>
  <inkml:trace contextRef="#ctx0" brushRef="#br0" timeOffset="46568.51">20946 9356 931 0,'0'0'292'0,"6"-7"0"0,-6 7-46 15,8-7-19-15,-8 7-9 16,8-8-24-16,-1 3-2 0,3-1-33 0,-3 0 5 0,2-1-26 0,2 0-10 16,0-1-23-16,3-1 8 15,-1-1-11-15,0 3-20 0,-1-2-5 0,-2-1 5 16,2 0-13-16,2 2-13 0,-4-2-2 16,-1 1-8-16,1 0-10 0,-4 2 15 0,1 0-20 0,-2 0-6 15,-5 7-9 1,9-11-6-16,-9 11-5 0,2-12-38 0,-2 12 2 0,0 0 23 15,0 0-22-15,-11-12-16 0,11 12 15 0,-12-3 5 0,12 3 16 16,0 0-21-16,-20-1 13 16,20 1 3-16,-17 4-5 0,17-4 4 0,-13 6-25 0,13-6 18 15,-13 6-7-15,13-6 1 16,-8 9 19-16,8-9-23 0,-9 9 7 0,9-9 8 16,-3 10-5-16,3-10-2 0,0 10-16 15,0-10 15-15,0 0 11 0,3 17-11 0,-3-17 8 0,7 11 13 16,-5-4 8-16,4-1-16 0,-6-6 3 0,7 14-11 15,-2-7 19-15,-1 2 2 16,1-2-13-16,0 1 8 0,-5-8 20 0,8 16-20 0,-4-8 2 16,-1-1 34-16,1 3-28 15,0-1 4-15,-4-9 4 0,3 15-14 0,0-7-5 16,1 0 16-16,-4-8-3 0,5 13 0 16,-5-13-5-16,4 14 8 0,-4-14-8 15,4 9-13-15,0-2 0 0,-4-7 3 0,8 9-15 0,-8-9-11 0,11 6-8 16,-11-6 3-16,13 3-5 0,-5 0-5 15,-8-3-16-15,17 0 1 0,-17 0 2 0,20 0-26 16,-7-1 8-16,1-3 18 16,-3 0 16-16,2-1-6 0,3 0 3 0,-1-2 18 0,0-1 9 15,3 1-9-15,-3-3 10 16,-5 1 26-16,5 0-8 0,-2-1 5 0,-3 0 12 0,-3 3 9 16,3-3 4-16,-6 1-4 15,4 1 10-15,-5 0-1 0,-3 8 4 0,6-14-6 16,-6 14 13-16,2-10-13 0,-2 10 5 0,0 0-2 0,-8-13-8 15,8 13-8-15,0 0 8 16,-14-5-10-16,14 5 15 0,-11-2-2 0,11 2-21 0,0 0 18 16,-23 3-36-16,23-3 23 15,-11 3-4-15,11-3 9 0,-12 5-15 0,12-5 5 0,-9 5-33 16,9-5 20-16,0 0-22 16,-7 9-19-16,7-9 5 0,0 0-27 0,0 0-1 0,0 0-15 15,0 0 8-15,14 15-6 16,-14-15 11-16,14 5 5 0,-7-3 25 0,-7-2-15 15,13 6 19-15,-2-2-19 0,-5 2 7 0,1-1 1 0,1 1 18 16,-2 0 43-16,1 2-2 0,-1 1-8 16,1 1 15-16,-2 1 19 0,1-1-19 0,-1 3 23 15,-1 2-10-15,1-1-12 16,-3 1 12-16,2-3-2 0,-2 2-24 0,-2 0 13 0,0 0 11 16,0 0-26-16,-2 2 23 0,0-3 10 15,-2 1-2-15,-1 0-3 0,-3 0-20 0,1-2-29 16,-1-1-12-16,2-1 5 0,-5 1-21 0,5-5-9 0,-6 1 14 15,5 0 13-15,-3-2-10 16,10-5 16-16,-13 4-6 0,13-4 5 0,-13 3 19 16,13-3 4-16,0 0 6 0,0 0 4 15,0 0-17-15,-14-12 13 0,14 12 4 16,0 0-1-16,6-22 6 0,2 12-4 16,-1-1-16-16,2 0 11 0,1-3-21 0,2-1 8 0,5 0-3 15,-2 0-10-15,1-1 5 0,0 1 5 16,1 0 3-16,1 0 7 0,-1 0-12 0,6-2 41 15,-6 3-34-15,0-1 39 0,3 0-21 0,-3-1 33 0,-2 1-2 16,3 3 16-16,-5-2-9 16,1 2 11-16,-3 2-8 0,-2 0 1 0,1 0 6 15,-2 2 1-15,-1 1-25 0,-3-1 1 16,-4 8-9-16,7-12 5 0,-7 12 12 0,3-9-2 16,-3 9-18-16,0 0-2 15,0 0 7-15,0 0-10 0,-12-13-18 0,12 13 18 0,0 0-21 16,0 0 19-16,-21 3-19 0,21-3 29 0,0 0-21 15,-21 10 5-15,16-5-23 16,-4 1 13-16,4 1 3 0,5-7 7 0,-13 14 0 0,9-6-20 0,-1 1 20 16,5-9 0-16,-5 16 6 15,3-6 2-15,0-1-21 0,2-9 29 0,2 18 7 16,-2-18-20-16,4 16 12 0,-4-9-22 16,0-7-3-16,12 15 13 0,-7-9-8 0,3 0 8 0,1 0-3 15,-2-3 5 1,-7-3-5-16,18 4 16 0,-8-4-28 0,-10 0 12 0,21 0-8 15,-21 0 16-15,23-4-20 0,-11 1 12 0,-1-1 8 0,0-1-10 16,0-3-37-16,3 0 9 16,-1-2 12-16,0-2-25 0,-2 1-8 0,4-4 8 0,-2-2-29 15,-1 0 21-15,0-1-18 16,-3-3-7-16,0 0 17 0,-1 1 3 0,0 0 8 16,-2 1 38-16,1 2-16 0,-3 1 32 15,0 1 2-15,2 4 10 0,-6 0-10 0,4 3-13 0,-4 8 13 16,0-11 15-16,0 11-18 0,0 0 8 0,0 0-10 15,0 0 21-15,0 0-24 16,0 0 26-16,-27 19-6 0,21-8-1 0,1-1-9 0,-2 2 29 16,3 2 17-16,-3 0-43 15,3 0 0-15,2-1 8 0,-1 3-5 0,-1 0 7 0,4-3-5 16,-2 0 5-16,0-1 11 16,2 1-11-16,2-1-5 0,0 1 0 0,-2-2-25 15,4 0-3-15,-1-1-15 0,1-1-6 0,2 0-30 0,1-2-64 16,0 1-52-16,-7-8-94 0,12 10-399 15,-2-7 10-15,2 1 110 0,-12-4 30 0</inkml:trace>
  <inkml:trace contextRef="#ctx0" brushRef="#br0" timeOffset="46769.38">22007 9199 716 0,'0'0'323'0,"0"0"-29"0,0 0-33 15,0 0-25-15,0 0-44 0,0 0 5 0,13-15-16 0,-13 15-35 16,12-3 3-16,-12 3-31 16,15-3-34-16,-3 1-79 0,-12 2-69 0,19 0-82 0,-5 0-38 15,-1 2-354-15,1-1-96 16,-1-1 65-16,1 3 47 0</inkml:trace>
  <inkml:trace contextRef="#ctx0" brushRef="#br0" timeOffset="47580.18">22516 9299 870 0,'0'0'266'0,"0"0"-25"16,0 0-6-16,0 0-33 0,0 0-20 0,0 0-5 0,0 0-6 15,0 0-22-15,0 0-21 16,0 0 12-16,0 0-24 0,-40 9 4 0,33-6-5 0,7-3-23 15,-17 11 11-15,10-5-24 0,-2 0-5 0,0 2 8 16,2-1-20-16,0 2-34 16,1-2 15-16,-3 2-2 0,4 0 8 0,0-2-24 0,1 2 9 15,0 1-14-15,4-10-7 0,-3 16 25 16,3-16-17-16,-2 14-39 0,2-14 0 0,4 12-20 16,1-5-32-16,-5-7-27 15,14 10-38-15,-8-8-52 0,5 2 13 0,-11-4-11 16,21 2-12-16,-12-2-13 0,5 2-81 0,-14-2 6 0,23-6-129 15,-13 1-67-15,5-1 10 0,-1 1 230 16,-1-2 203-16,-1 1 32 0,-1-3 50 0,0 3 28 16,-4-2 35-16,2-1 11 15,-2 2 7-15,-1 1 21 0,-6 6 21 0,11-13-16 0,-6 9 10 16,-5 4 3-16,7-11-1 0,-7 11-9 16,4-7-39-16,-4 7-2 0,0 0-11 0,0 0-15 15,0 0 13-15,0 0-41 16,0 0 25-16,0 0-14 0,0 0 4 0,0 0-18 15,0 0 8-15,0 0-15 0,0 0 10 0,0 0-18 0,0 0 0 16,-20 26 7-16,20-26-25 0,-2 14 3 16,2-14 7-16,4 12-2 0,-4-12 15 0,2 14-15 15,-2-14-6-15,6 13 11 16,-2-10-21-16,-4-3 8 0,11 11 18 0,-7-8-5 0,-4-3-5 16,16 4 5-16,-9-2 0 0,-7-2 7 15,18 0-22-15,-18 0 2 0,18-2-26 0,-10-2 13 16,-8 4 8-16,19-8-25 0,-11 4-1 0,0-4-2 0,-2 2 4 15,-1-2-4-15,1 0 3 16,-6 8-16-16,7-17-3 0,-6 9 8 0,-1 8-18 16,3-14 8-16,-3 14 2 0,-4-15 3 15,4 15 0-15,-7-13-15 0,7 13 28 0,-9-8-13 16,9 8-8-16,-14-4-7 16,14 4-14-16,-10-3-9 0,10 3-18 0,0 0-19 0,-19 5 6 15,19-5-13-15,-8 5 5 0,8-5-43 16,-7 9-5-16,7-9 7 0,-4 10 26 0,4-10-21 15,0 0 28-15,0 17 6 0,0-17-23 0,6 11 12 0,-6-11-89 16,11 9-172-16,-1-4-102 16,-2-1-8-16</inkml:trace>
  <inkml:trace contextRef="#ctx0" brushRef="#br0" timeOffset="48409.8">23017 9398 724 0,'0'0'223'0,"0"-12"-26"0,0 12-13 16,0 0-13-16,0 0-27 0,0 0 9 0,-18-10-30 0,18 10 0 16,-10-1-33-16,10 1 25 15,0 0-13-15,-21 4-20 0,21-4 0 0,-15 7-13 16,8-1-15-16,-2-3 5 0,2 3-13 16,-2 1 0-16,4 0-8 0,-2 1 1 0,7-8 2 15,-9 15-11-15,5-8 4 16,4-7-1-16,-4 14-25 0,4-14-13 0,2 11-13 0,-2-11-3 15,2 12 6-15,-2-12-18 0,11 10-21 0,-6-7-5 16,-5-3-18-16,20 8 3 0,-9-7-16 16,-11-1 39-16,22 0-10 0,-10-3-8 0,-12 3 33 0,22-4-10 15,-11-1-8-15,3-2-13 16,-1 0-4-16,-1-2 27 0,-1 0-25 0,3-2 15 16,-3 0-20-16,-1-3 2 0,1 0 37 15,-1-3-24-15,-1-1 36 0,1 1 12 0,-1-2 27 16,-1 0-21-16,-1 0 38 0,0 1 5 0,0 0 29 0,-3 3 25 15,3-1 18-15,-1 1 5 16,-5 3-17-16,5 2-4 0,-4-1 6 0,3 3 0 16,-5 8-39-16,2-13 11 0,-2 13-21 15,0 0-15-15,0-11 15 0,0 11-15 0,0 0 0 0,0 0 7 16,0 0-14-16,0 0 6 16,0 0 19-16,-18 22-15 0,14-13-11 0,-1 0 0 15,3 1 0-15,-2 1 18 0,2 0-25 16,-3 1-1-16,2 0 21 0,-1 2-15 0,4 1-6 15,-2-2-5-15,-1-1 14 0,3 1-19 0,0-1 15 0,-2 1 14 16,2-2-21-16,2 1-21 16,0-1 31-16,-1-1-17 0,4-1 1 0,-1 2-1 15,1-4-24-15,1 2 31 0,1-2-11 16,0-1-1-16,4-1-6 0,0-1-6 0,0-1 4 0,3-1 4 16,-1-1-2-16,1 0 16 15,-14-1-1-15,29-2-25 0,-14 0-21 0,1-2 18 16,0-1-15-16,0 0-5 0,-1 0 10 0,1-1 0 15,-3-3 5-15,5 3 5 0,-7-3 5 0,2 1 11 16,-5 1-3-16,1 0 0 0,-2 0 0 0,0 1 18 16,-3-1 10-16,-4 7-13 15,9-11 11-15,-9 11-5 0,4-7-16 0,-4 7 7 16,0 0-6-16,0 0 6 0,0 0-4 16,0 0 13-16,0 0-6 0,-17-9-5 0,17 9-5 0,0 0 6 15,0 0-4-15,-25 15 6 16,19-9 0-16,-2 1 0 0,2 0-11 0,-1 1-2 15,2 1 0-15,-2 0 3 0,5 0-1 0,-3 0 6 0,1 0 2 16,4-9-2-16,-2 17-8 16,2-8 15-16,0-9-7 0,2 15 2 0,-2-15 0 0,7 15 16 15,0-10-21-15,-1 1-7 16,-6-6 14-16,14 10-35 0,-2-6 10 0,0-3-10 16,-1 0-30-16,2 0-1 0,1-1-20 15,-14 0-16-15,28-2-35 0,-12 1-34 0,-1-2-43 0,1 0-134 16,0-1-332-16,0 0 52 0,-1 1 78 0,-1-2 23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79D9BF-DFA6-26EB-4202-F97A0CA4C4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FB315-2ABF-466E-56E9-A41EEE44C35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7F4080-1C3E-4A98-A027-446BCBF619FB}" type="datetimeFigureOut">
              <a:rPr lang="en-IN"/>
              <a:pPr>
                <a:defRPr/>
              </a:pPr>
              <a:t>26-09-2022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18A0504-FB14-60B2-3414-81295E89C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B781822-2797-4A99-5AFB-B3D186D46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CF780-47E5-2D14-7521-9F4CF2BBD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EA173-5B54-41C0-9DE1-D13002DC5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13881C-B36A-4067-BA91-1AD8724A5298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3C16277E-06DB-7E12-9717-88C8783EDC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8B18C385-BF3D-AA9E-659A-03EE50F264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60DE6E8F-B2F0-1822-9E99-B6B882F27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EDDD446-E018-4386-B3C1-F90EBF4C9F95}" type="slidenum">
              <a:rPr lang="en-IN" altLang="en-US" sz="1200"/>
              <a:pPr/>
              <a:t>7</a:t>
            </a:fld>
            <a:endParaRPr lang="en-I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99B051-D757-600D-55D1-FE76F8B3C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63239B-F8C6-97F3-0ADF-49F527BC9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CC1EAD-6660-668C-4335-3FFB42B19A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0B1F6-7C0E-4D1B-8A58-29FE4770E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03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85CC06-91DF-9DA6-BF02-F857CD0C0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E54B8B-87F5-ACDE-5ED3-BF2EA1EF8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D77878-F3D9-1E17-E81C-7BE353BB45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BD13C0-F33F-4933-8B47-497338FAE9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5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C9FAF2-1323-28F5-56BD-B0D199D2F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0A5734-2D7C-40F2-6ED5-6A92D5154D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DC6C5D-E7DA-A94C-E85D-2B8E84001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06465-C352-44A2-9FC2-EE5D6F5A2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44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87550-1E62-2E8A-BB56-59C55ED29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140DD9-4023-922E-1951-9A2F95EB3A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BD4DC9-F9F2-853B-1512-71AB9E33BA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75143-E0F5-4FE3-948C-63A2524277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95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D23E9F-7A01-E1B0-C1BF-F96B617BF4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99C44-81FE-5AB1-49EB-10F74BAFFD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D9A5EA-1751-91E1-C474-42CCDDDEA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781CF-4BD8-41A0-8CE0-FBB4764664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99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90A468-C6FE-D171-E9F4-E7DED66236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00FFE-6802-1C06-5E54-101C8D104A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A0D03-DC7C-9043-9112-0A3DAB416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797E2-FC8F-418A-9D86-F25E5384AC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2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523705-C297-A475-6BF6-A6CB1E0352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D358677-DFFF-F83F-61F9-51EBE76BDC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992D3DC-CF68-F71D-6BC2-BC00934F8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92629-0714-445A-8FED-3D4CC116B1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1D2AF0-5776-5C23-F736-F9BCAAA898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EEB076-7AAB-B703-FB10-F31EBF8704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96CC80-A229-DF95-4FAA-8731703C04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79532-73BE-4449-97B0-57B5B8A98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22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479CCBD-CE47-7C50-BE88-B9BE39F567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9C0F193-31A4-CE72-0D86-23BAE7A0A8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E2C630-2C68-273D-F526-E0788E969D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D1428-08C4-48C4-BCBC-481AA62401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6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AC3E9-03ED-3EAC-CA39-D550F480F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746E5-AB18-9F4D-9373-33576A66A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190FF-D9B5-37F7-C1EB-0FDDA5C869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DBC19-C139-41B8-BD6E-3BA4C20FF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5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A06BF-EA39-6DF7-9914-37210C0C64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E9A12-2E84-348F-4738-A6CF7F911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6C57A8-84FD-A351-E0AC-0F85F38860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0C1AA-DDB0-4612-B8A7-5ABD833D57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53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F4885B7-A36E-1C36-7A88-E510684A4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20BB15-EC1A-1428-C2A0-5E283EC14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70C21F3-9139-1239-CE9E-A875BA835F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5F10B6B-672D-8115-3C63-733097E136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B9AEDBD-38F5-1938-1657-2F1C4F843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EB47CE-4D42-420C-A6DD-6ACD66DE71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png" /><Relationship Id="rId4" Type="http://schemas.openxmlformats.org/officeDocument/2006/relationships/customXml" Target="../ink/ink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customXml" Target="../ink/ink3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customXml" Target="../ink/ink4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customXml" Target="../ink/ink5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customXml" Target="../ink/ink6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customXml" Target="../ink/ink7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customXml" Target="../ink/ink8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customXml" Target="../ink/ink9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customXml" Target="../ink/ink10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customXml" Target="../ink/ink11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customXml" Target="../ink/ink1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82E27C-416D-12EA-EA61-3681D4954D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 Compiler Design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935F4A-0C8E-BDE2-A54A-825C78A6CA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>
            <a:extLst>
              <a:ext uri="{FF2B5EF4-FFF2-40B4-BE49-F238E27FC236}">
                <a16:creationId xmlns:a16="http://schemas.microsoft.com/office/drawing/2014/main" id="{6C515063-9671-FF41-CFAD-1575EFD1A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125538"/>
            <a:ext cx="482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PASCAL Code: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If (x &gt; =y) x = 100 else y = 200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>
            <a:extLst>
              <a:ext uri="{FF2B5EF4-FFF2-40B4-BE49-F238E27FC236}">
                <a16:creationId xmlns:a16="http://schemas.microsoft.com/office/drawing/2014/main" id="{48C3D84D-8618-6F1A-2D34-89B6643C4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60350"/>
            <a:ext cx="482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PASCAL Code: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If (x &gt; =y) x = 100 else y = 200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699411-9DB6-DF42-B3E7-6E952A02BECD}"/>
                  </a:ext>
                </a:extLst>
              </p14:cNvPr>
              <p14:cNvContentPartPr/>
              <p14:nvPr/>
            </p14:nvContentPartPr>
            <p14:xfrm>
              <a:off x="549720" y="1311120"/>
              <a:ext cx="8564400" cy="495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699411-9DB6-DF42-B3E7-6E952A02BE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360" y="1301760"/>
                <a:ext cx="8583120" cy="49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4283A3-761E-F4ED-2B69-051976D61EAF}"/>
                  </a:ext>
                </a:extLst>
              </p14:cNvPr>
              <p14:cNvContentPartPr/>
              <p14:nvPr/>
            </p14:nvContentPartPr>
            <p14:xfrm>
              <a:off x="2018160" y="1424520"/>
              <a:ext cx="6141600" cy="336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4283A3-761E-F4ED-2B69-051976D61E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8800" y="1415160"/>
                <a:ext cx="6160320" cy="337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2118B2-A74D-CB95-6091-046B0A0525CF}"/>
                  </a:ext>
                </a:extLst>
              </p14:cNvPr>
              <p14:cNvContentPartPr/>
              <p14:nvPr/>
            </p14:nvContentPartPr>
            <p14:xfrm>
              <a:off x="591480" y="418680"/>
              <a:ext cx="4701240" cy="277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2118B2-A74D-CB95-6091-046B0A0525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20" y="409320"/>
                <a:ext cx="4719960" cy="279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3F58ECC6-EAC3-6B6C-F0F2-D8A5626F1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220788"/>
            <a:ext cx="482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FORTRAN Code: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If (5 EQ MAX) GOTO 100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>
            <a:extLst>
              <a:ext uri="{FF2B5EF4-FFF2-40B4-BE49-F238E27FC236}">
                <a16:creationId xmlns:a16="http://schemas.microsoft.com/office/drawing/2014/main" id="{8733265C-4965-3335-D089-3F3820D11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125538"/>
            <a:ext cx="482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FORTRAN Code: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If (5 EQ MAX) GOTO 100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B4CFB8-D37D-8728-8B9F-0C410739EB4A}"/>
                  </a:ext>
                </a:extLst>
              </p14:cNvPr>
              <p14:cNvContentPartPr/>
              <p14:nvPr/>
            </p14:nvContentPartPr>
            <p14:xfrm>
              <a:off x="68040" y="2687760"/>
              <a:ext cx="6653880" cy="222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B4CFB8-D37D-8728-8B9F-0C410739EB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80" y="2678400"/>
                <a:ext cx="6672600" cy="224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148EED6B-99E4-FA1C-C168-F975BCC3C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125538"/>
            <a:ext cx="4826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C Code: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While A &gt; B &amp; A&lt; = 2 * B - 5 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       A : = A + </a:t>
            </a:r>
            <a:r>
              <a:rPr lang="en-IN" altLang="en-US" sz="2400" b="1"/>
              <a:t>B</a:t>
            </a:r>
            <a:endParaRPr lang="en-IN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201A49-3E30-D063-9FFE-1598A6517EEA}"/>
                  </a:ext>
                </a:extLst>
              </p14:cNvPr>
              <p14:cNvContentPartPr/>
              <p14:nvPr/>
            </p14:nvContentPartPr>
            <p14:xfrm>
              <a:off x="106560" y="3309120"/>
              <a:ext cx="8880120" cy="109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201A49-3E30-D063-9FFE-1598A651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3299760"/>
                <a:ext cx="8898840" cy="111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C1DABC-CA30-F18A-F44F-694D9F4856DC}"/>
                  </a:ext>
                </a:extLst>
              </p14:cNvPr>
              <p14:cNvContentPartPr/>
              <p14:nvPr/>
            </p14:nvContentPartPr>
            <p14:xfrm>
              <a:off x="1570320" y="415080"/>
              <a:ext cx="7119000" cy="618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C1DABC-CA30-F18A-F44F-694D9F4856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960" y="405720"/>
                <a:ext cx="7137720" cy="620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6C4A3A-A33C-B2AB-9721-5EAD25BB67F7}"/>
                  </a:ext>
                </a:extLst>
              </p14:cNvPr>
              <p14:cNvContentPartPr/>
              <p14:nvPr/>
            </p14:nvContentPartPr>
            <p14:xfrm>
              <a:off x="1996560" y="1112760"/>
              <a:ext cx="3000960" cy="4074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6C4A3A-A33C-B2AB-9721-5EAD25BB67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7200" y="1103400"/>
                <a:ext cx="3019680" cy="409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6E61C48-674B-321D-9A20-1488DAE27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Grouping of Phases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6D7B42E-DDB8-CA2E-D88C-D6C3B4DB4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Compiler front and back ends: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Analysis (</a:t>
            </a:r>
            <a:r>
              <a:rPr lang="en-US" altLang="en-US" sz="2400" i="1"/>
              <a:t>machine independent</a:t>
            </a:r>
            <a:r>
              <a:rPr lang="en-US" altLang="en-US" sz="2400"/>
              <a:t> front end)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Synthesis (</a:t>
            </a:r>
            <a:r>
              <a:rPr lang="en-US" altLang="en-US" sz="2400" i="1"/>
              <a:t>machine dependent</a:t>
            </a:r>
            <a:r>
              <a:rPr lang="en-US" altLang="en-US" sz="2400"/>
              <a:t> back end)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collection of phases may be repeated only once (</a:t>
            </a:r>
            <a:r>
              <a:rPr lang="en-US" altLang="en-US" sz="2400" i="1"/>
              <a:t>single pass</a:t>
            </a:r>
            <a:r>
              <a:rPr lang="en-US" altLang="en-US" sz="2400"/>
              <a:t>) or multiple times (</a:t>
            </a:r>
            <a:r>
              <a:rPr lang="en-US" altLang="en-US" sz="2400" i="1"/>
              <a:t>multi pass</a:t>
            </a:r>
            <a:r>
              <a:rPr lang="en-US" altLang="en-US" sz="24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Single pass: usually requires everything to be defined before being used in source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Multi pass: compiler may have to keep entire program representation in memory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7A4D28-B05F-B329-1DBC-E870D29D58DD}"/>
              </a:ext>
            </a:extLst>
          </p:cNvPr>
          <p:cNvGraphicFramePr>
            <a:graphicFrameLocks noGrp="1"/>
          </p:cNvGraphicFramePr>
          <p:nvPr/>
        </p:nvGraphicFramePr>
        <p:xfrm>
          <a:off x="876300" y="549275"/>
          <a:ext cx="7224713" cy="489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357">
                  <a:extLst>
                    <a:ext uri="{9D8B030D-6E8A-4147-A177-3AD203B41FA5}">
                      <a16:colId xmlns:a16="http://schemas.microsoft.com/office/drawing/2014/main" val="3003503249"/>
                    </a:ext>
                  </a:extLst>
                </a:gridCol>
                <a:gridCol w="3612357">
                  <a:extLst>
                    <a:ext uri="{9D8B030D-6E8A-4147-A177-3AD203B41FA5}">
                      <a16:colId xmlns:a16="http://schemas.microsoft.com/office/drawing/2014/main" val="3895888249"/>
                    </a:ext>
                  </a:extLst>
                </a:gridCol>
              </a:tblGrid>
              <a:tr h="41068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Single pass compiler</a:t>
                      </a:r>
                    </a:p>
                  </a:txBody>
                  <a:tcPr marL="91442" marR="91442" marT="45714" marB="457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Multi pass compiler</a:t>
                      </a:r>
                    </a:p>
                  </a:txBody>
                  <a:tcPr marL="91442" marR="91442" marT="45714" marB="457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01369"/>
                  </a:ext>
                </a:extLst>
              </a:tr>
              <a:tr h="71868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It scans the entire source code only once</a:t>
                      </a:r>
                    </a:p>
                  </a:txBody>
                  <a:tcPr marL="91442" marR="91442" marT="45714" marB="457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It scans the source code several times</a:t>
                      </a:r>
                    </a:p>
                  </a:txBody>
                  <a:tcPr marL="91442" marR="91442" marT="45714" marB="457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1234955"/>
                  </a:ext>
                </a:extLst>
              </a:tr>
              <a:tr h="71868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Execution time of the code is less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Execution</a:t>
                      </a:r>
                      <a:r>
                        <a:rPr lang="en-IN" sz="1800" baseline="0" dirty="0"/>
                        <a:t> time of the code is more</a:t>
                      </a:r>
                      <a:endParaRPr lang="en-IN" sz="1800" dirty="0"/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3383244287"/>
                  </a:ext>
                </a:extLst>
              </a:tr>
              <a:tr h="102669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Debugging of translated code is difficult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Debugging of translated code is</a:t>
                      </a:r>
                      <a:r>
                        <a:rPr lang="en-IN" sz="1800" baseline="0" dirty="0"/>
                        <a:t> easy</a:t>
                      </a:r>
                      <a:endParaRPr lang="en-IN" sz="1800" dirty="0"/>
                    </a:p>
                    <a:p>
                      <a:endParaRPr lang="en-IN" sz="1800" dirty="0"/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4274650342"/>
                  </a:ext>
                </a:extLst>
              </a:tr>
              <a:tr h="102669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Memory requirements is more to</a:t>
                      </a:r>
                      <a:r>
                        <a:rPr lang="en-IN" sz="1800" baseline="0" dirty="0"/>
                        <a:t> design single pass compiler</a:t>
                      </a:r>
                    </a:p>
                    <a:p>
                      <a:endParaRPr lang="en-IN" sz="1800" dirty="0"/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Memory requirements is</a:t>
                      </a:r>
                      <a:r>
                        <a:rPr lang="en-IN" sz="1800" baseline="0" dirty="0"/>
                        <a:t> less </a:t>
                      </a:r>
                      <a:r>
                        <a:rPr lang="en-IN" sz="1800" dirty="0"/>
                        <a:t>to</a:t>
                      </a:r>
                      <a:r>
                        <a:rPr lang="en-IN" sz="1800" baseline="0" dirty="0"/>
                        <a:t> design multi pass compiler</a:t>
                      </a:r>
                      <a:endParaRPr lang="en-IN" sz="1800" dirty="0"/>
                    </a:p>
                    <a:p>
                      <a:endParaRPr lang="en-IN" sz="1800" dirty="0"/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4236738409"/>
                  </a:ext>
                </a:extLst>
              </a:tr>
              <a:tr h="99439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The generated code is less efficient</a:t>
                      </a:r>
                    </a:p>
                    <a:p>
                      <a:endParaRPr lang="en-IN" sz="1800" dirty="0"/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The generated code is more</a:t>
                      </a:r>
                      <a:r>
                        <a:rPr lang="en-IN" sz="1800" baseline="0" dirty="0"/>
                        <a:t> </a:t>
                      </a:r>
                      <a:r>
                        <a:rPr lang="en-IN" sz="1800" dirty="0"/>
                        <a:t>efficient</a:t>
                      </a:r>
                    </a:p>
                    <a:p>
                      <a:endParaRPr lang="en-IN" sz="1800" dirty="0"/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2278346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2CEF2D-6907-5E12-4E78-866149AFC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Compilers and Interpreters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9E08A5C-6F17-C7D3-B00C-8858D3D63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</a:t>
            </a:r>
            <a:r>
              <a:rPr lang="en-US" altLang="en-US" i="1"/>
              <a:t>Compilation</a:t>
            </a:r>
            <a:r>
              <a:rPr lang="en-US" altLang="en-US"/>
              <a:t>”</a:t>
            </a:r>
          </a:p>
          <a:p>
            <a:pPr lvl="1" eaLnBrk="1" hangingPunct="1"/>
            <a:r>
              <a:rPr lang="en-US" altLang="en-US"/>
              <a:t>Translation of a program written in a source language into a semantically equivalent program written in a target language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CB7829D-45CD-E603-0976-2A814A92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00600"/>
            <a:ext cx="2438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Compiler</a:t>
            </a:r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6D79F3BA-3475-AD2D-E484-5730A6293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25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>
            <a:extLst>
              <a:ext uri="{FF2B5EF4-FFF2-40B4-BE49-F238E27FC236}">
                <a16:creationId xmlns:a16="http://schemas.microsoft.com/office/drawing/2014/main" id="{D9CAEEF1-E0F1-2558-CEB1-BFF424940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715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FA0333CA-5070-8ADB-0D9E-06E67F47B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172200"/>
            <a:ext cx="205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Error messages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543C56E2-9520-B203-8B58-5048F2E0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76800"/>
            <a:ext cx="1233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Source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Program</a:t>
            </a:r>
          </a:p>
        </p:txBody>
      </p:sp>
      <p:sp>
        <p:nvSpPr>
          <p:cNvPr id="4105" name="Line 9">
            <a:extLst>
              <a:ext uri="{FF2B5EF4-FFF2-40B4-BE49-F238E27FC236}">
                <a16:creationId xmlns:a16="http://schemas.microsoft.com/office/drawing/2014/main" id="{AFCAE8F4-ED8A-83C6-79CA-3BCFAC5AA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25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41A29291-A982-DE1C-0E7C-5F57E962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800600"/>
            <a:ext cx="152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Target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Program</a:t>
            </a:r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5DADF6E9-DADA-89A3-7C44-7A3902045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715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1E9C5DC1-53F5-C084-5D56-DF67AF789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267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95D367F8-4C0B-2ED1-08C3-A0EF69852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Input</a:t>
            </a:r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5D9CBEF6-AFBD-7BB9-0989-FEDE34A0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172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Output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FE4633-5401-A20B-AFBF-053F1CBBA285}"/>
              </a:ext>
            </a:extLst>
          </p:cNvPr>
          <p:cNvGraphicFramePr>
            <a:graphicFrameLocks noGrp="1"/>
          </p:cNvGraphicFramePr>
          <p:nvPr/>
        </p:nvGraphicFramePr>
        <p:xfrm>
          <a:off x="876300" y="549275"/>
          <a:ext cx="7224713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357">
                  <a:extLst>
                    <a:ext uri="{9D8B030D-6E8A-4147-A177-3AD203B41FA5}">
                      <a16:colId xmlns:a16="http://schemas.microsoft.com/office/drawing/2014/main" val="3003503249"/>
                    </a:ext>
                  </a:extLst>
                </a:gridCol>
                <a:gridCol w="3612357">
                  <a:extLst>
                    <a:ext uri="{9D8B030D-6E8A-4147-A177-3AD203B41FA5}">
                      <a16:colId xmlns:a16="http://schemas.microsoft.com/office/drawing/2014/main" val="3895888249"/>
                    </a:ext>
                  </a:extLst>
                </a:gridCol>
              </a:tblGrid>
              <a:tr h="365749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Single pass compiler</a:t>
                      </a:r>
                    </a:p>
                  </a:txBody>
                  <a:tcPr marL="91442" marR="91442" marT="45715" marB="457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Multi pass compiler</a:t>
                      </a:r>
                    </a:p>
                  </a:txBody>
                  <a:tcPr marL="91442" marR="91442" marT="45715" marB="457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01369"/>
                  </a:ext>
                </a:extLst>
              </a:tr>
              <a:tr h="6400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Going back to the previously read source</a:t>
                      </a:r>
                      <a:r>
                        <a:rPr lang="en-IN" sz="1800" baseline="0" dirty="0"/>
                        <a:t> program is not allowed</a:t>
                      </a:r>
                    </a:p>
                  </a:txBody>
                  <a:tcPr marL="91442" marR="91442" marT="45715" marB="457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Going back to the previously read source</a:t>
                      </a:r>
                      <a:r>
                        <a:rPr lang="en-IN" sz="1800" baseline="0" dirty="0"/>
                        <a:t> program is allowed</a:t>
                      </a:r>
                    </a:p>
                  </a:txBody>
                  <a:tcPr marL="91442" marR="91442" marT="45715" marB="457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1234955"/>
                  </a:ext>
                </a:extLst>
              </a:tr>
              <a:tr h="6400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baseline="0" dirty="0"/>
                        <a:t>It is also called as Narrow Compiler</a:t>
                      </a:r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baseline="0" dirty="0"/>
                        <a:t>It is also called as Wide Compiler</a:t>
                      </a:r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val="3383244287"/>
                  </a:ext>
                </a:extLst>
              </a:tr>
              <a:tr h="72473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baseline="0" dirty="0"/>
                        <a:t>Pascal and C use single pass compiler</a:t>
                      </a:r>
                      <a:endParaRPr lang="en-IN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baseline="0" dirty="0"/>
                        <a:t>Java require a multi pass compiler.</a:t>
                      </a:r>
                      <a:endParaRPr lang="en-IN" sz="1800" dirty="0"/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val="4274650342"/>
                  </a:ext>
                </a:extLst>
              </a:tr>
              <a:tr h="724738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val="4236738409"/>
                  </a:ext>
                </a:extLst>
              </a:tr>
              <a:tr h="70193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val="2278346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FFA2C515-4035-77A9-768A-08724B05C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434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IN" altLang="en-US"/>
              <a:t>				</a:t>
            </a:r>
            <a:endParaRPr lang="en-IN" alt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B3F877-A0F8-2CD8-FFC2-A63AF761F918}"/>
              </a:ext>
            </a:extLst>
          </p:cNvPr>
          <p:cNvSpPr/>
          <p:nvPr/>
        </p:nvSpPr>
        <p:spPr bwMode="auto">
          <a:xfrm>
            <a:off x="1835150" y="3789363"/>
            <a:ext cx="1584325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8E62-FB8E-0003-C736-51BD4E81A97D}"/>
              </a:ext>
            </a:extLst>
          </p:cNvPr>
          <p:cNvSpPr/>
          <p:nvPr/>
        </p:nvSpPr>
        <p:spPr bwMode="auto">
          <a:xfrm>
            <a:off x="1863725" y="5084763"/>
            <a:ext cx="2132013" cy="1239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Machine Understandable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250EB1-4877-C050-D4DF-9F145EC6DD16}"/>
              </a:ext>
            </a:extLst>
          </p:cNvPr>
          <p:cNvSpPr/>
          <p:nvPr/>
        </p:nvSpPr>
        <p:spPr bwMode="auto">
          <a:xfrm>
            <a:off x="1835150" y="2349500"/>
            <a:ext cx="1800225" cy="8112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Input source program</a:t>
            </a:r>
          </a:p>
        </p:txBody>
      </p:sp>
      <p:cxnSp>
        <p:nvCxnSpPr>
          <p:cNvPr id="24582" name="Straight Arrow Connector 22">
            <a:extLst>
              <a:ext uri="{FF2B5EF4-FFF2-40B4-BE49-F238E27FC236}">
                <a16:creationId xmlns:a16="http://schemas.microsoft.com/office/drawing/2014/main" id="{461A30F8-EFDF-6B73-35FC-3395057C84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27313" y="3284538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" name="Straight Arrow Connector 24">
            <a:extLst>
              <a:ext uri="{FF2B5EF4-FFF2-40B4-BE49-F238E27FC236}">
                <a16:creationId xmlns:a16="http://schemas.microsoft.com/office/drawing/2014/main" id="{FB451C51-3F8D-CDF8-5998-9FA7433D56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27313" y="4292600"/>
            <a:ext cx="0" cy="792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4" name="Straight Connector 28">
            <a:extLst>
              <a:ext uri="{FF2B5EF4-FFF2-40B4-BE49-F238E27FC236}">
                <a16:creationId xmlns:a16="http://schemas.microsoft.com/office/drawing/2014/main" id="{68723BCE-9E1D-9D4F-B788-462F96D82D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8250" y="2133600"/>
            <a:ext cx="73025" cy="4391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BF4D07-9E47-1A83-B4B2-C034150DB4C7}"/>
              </a:ext>
            </a:extLst>
          </p:cNvPr>
          <p:cNvCxnSpPr/>
          <p:nvPr/>
        </p:nvCxnSpPr>
        <p:spPr bwMode="auto">
          <a:xfrm>
            <a:off x="4500563" y="2133600"/>
            <a:ext cx="71437" cy="43910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86" name="Straight Connector 32">
            <a:extLst>
              <a:ext uri="{FF2B5EF4-FFF2-40B4-BE49-F238E27FC236}">
                <a16:creationId xmlns:a16="http://schemas.microsoft.com/office/drawing/2014/main" id="{82DED43C-F288-3FF1-69D0-E8AF486F77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52538" y="2205038"/>
            <a:ext cx="3248025" cy="1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7" name="Straight Connector 34">
            <a:extLst>
              <a:ext uri="{FF2B5EF4-FFF2-40B4-BE49-F238E27FC236}">
                <a16:creationId xmlns:a16="http://schemas.microsoft.com/office/drawing/2014/main" id="{B140464A-FBAA-D234-2003-65100EB769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23975" y="6510338"/>
            <a:ext cx="3248025" cy="14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8" name="TextBox 35">
            <a:extLst>
              <a:ext uri="{FF2B5EF4-FFF2-40B4-BE49-F238E27FC236}">
                <a16:creationId xmlns:a16="http://schemas.microsoft.com/office/drawing/2014/main" id="{EAF83EC7-A340-EE83-74F5-54912A06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792163"/>
            <a:ext cx="26638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Logical structure of a pass</a:t>
            </a:r>
          </a:p>
        </p:txBody>
      </p:sp>
      <p:sp>
        <p:nvSpPr>
          <p:cNvPr id="24589" name="TextBox 36">
            <a:extLst>
              <a:ext uri="{FF2B5EF4-FFF2-40B4-BE49-F238E27FC236}">
                <a16:creationId xmlns:a16="http://schemas.microsoft.com/office/drawing/2014/main" id="{C0B71F9B-4FB1-5BAB-30CA-34552C58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3270250"/>
            <a:ext cx="33750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/>
              <a:t>PASS: A Pass is one complete scan of a program which includes reading an i/p source program and converting the source program into computer or machine understandable form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TextBox 35">
            <a:extLst>
              <a:ext uri="{FF2B5EF4-FFF2-40B4-BE49-F238E27FC236}">
                <a16:creationId xmlns:a16="http://schemas.microsoft.com/office/drawing/2014/main" id="{EA37A3F5-07A8-6E9C-F598-15F2680A2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836613"/>
            <a:ext cx="7056438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IN" altLang="en-US" sz="2800" dirty="0"/>
              <a:t>Phase :</a:t>
            </a:r>
          </a:p>
          <a:p>
            <a:pPr>
              <a:defRPr/>
            </a:pPr>
            <a:r>
              <a:rPr lang="en-IN" altLang="en-US" sz="1800" dirty="0"/>
              <a:t>A compiler is divided into  </a:t>
            </a:r>
            <a:r>
              <a:rPr lang="en-IN" altLang="en-US" sz="1800" dirty="0" err="1"/>
              <a:t>no.of</a:t>
            </a:r>
            <a:r>
              <a:rPr lang="en-IN" altLang="en-US" sz="1800" dirty="0"/>
              <a:t> parts or segments or sections and each section is known as a phase.</a:t>
            </a:r>
          </a:p>
          <a:p>
            <a:pPr>
              <a:defRPr/>
            </a:pPr>
            <a:endParaRPr lang="en-IN" altLang="en-US" sz="1800" dirty="0"/>
          </a:p>
          <a:p>
            <a:pPr>
              <a:defRPr/>
            </a:pPr>
            <a:r>
              <a:rPr lang="en-IN" altLang="en-US" sz="1800" dirty="0"/>
              <a:t>The phases are combined together into 2 groups.</a:t>
            </a:r>
          </a:p>
          <a:p>
            <a:pPr>
              <a:defRPr/>
            </a:pPr>
            <a:r>
              <a:rPr lang="en-IN" altLang="en-US" sz="1800" dirty="0"/>
              <a:t>Front End– The phases which are language  dependent.</a:t>
            </a:r>
          </a:p>
          <a:p>
            <a:pPr>
              <a:defRPr/>
            </a:pPr>
            <a:r>
              <a:rPr lang="en-IN" altLang="en-US" sz="1800" dirty="0"/>
              <a:t>Back End– The phases which are machine dependent</a:t>
            </a:r>
          </a:p>
          <a:p>
            <a:pPr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r>
              <a:rPr lang="en-IN" altLang="en-US" sz="1800" dirty="0"/>
              <a:t>For a single Front End we can attach a different Back End to compile a language on machine.</a:t>
            </a:r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A0955-224D-403E-8335-9E4493257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941888"/>
            <a:ext cx="1295400" cy="7191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Front End</a:t>
            </a:r>
          </a:p>
        </p:txBody>
      </p:sp>
      <p:sp>
        <p:nvSpPr>
          <p:cNvPr id="25604" name="Rectangle 15">
            <a:extLst>
              <a:ext uri="{FF2B5EF4-FFF2-40B4-BE49-F238E27FC236}">
                <a16:creationId xmlns:a16="http://schemas.microsoft.com/office/drawing/2014/main" id="{AA3C6128-15C4-D048-FF85-A1F9852AD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933825"/>
            <a:ext cx="1584325" cy="622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Back End1</a:t>
            </a:r>
          </a:p>
        </p:txBody>
      </p:sp>
      <p:sp>
        <p:nvSpPr>
          <p:cNvPr id="25605" name="Rectangle 16">
            <a:extLst>
              <a:ext uri="{FF2B5EF4-FFF2-40B4-BE49-F238E27FC236}">
                <a16:creationId xmlns:a16="http://schemas.microsoft.com/office/drawing/2014/main" id="{25D17DAF-A965-A44F-94B5-72F6BC608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724400"/>
            <a:ext cx="20161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Back End2</a:t>
            </a:r>
          </a:p>
        </p:txBody>
      </p:sp>
      <p:sp>
        <p:nvSpPr>
          <p:cNvPr id="25606" name="Rectangle 17">
            <a:extLst>
              <a:ext uri="{FF2B5EF4-FFF2-40B4-BE49-F238E27FC236}">
                <a16:creationId xmlns:a16="http://schemas.microsoft.com/office/drawing/2014/main" id="{9CDE99E9-D293-AAA9-6D5B-B4C74012A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399088"/>
            <a:ext cx="2016125" cy="5508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Back End3</a:t>
            </a:r>
          </a:p>
        </p:txBody>
      </p:sp>
      <p:cxnSp>
        <p:nvCxnSpPr>
          <p:cNvPr id="25607" name="Straight Arrow Connector 4">
            <a:extLst>
              <a:ext uri="{FF2B5EF4-FFF2-40B4-BE49-F238E27FC236}">
                <a16:creationId xmlns:a16="http://schemas.microsoft.com/office/drawing/2014/main" id="{413611A8-543B-7A8F-7854-138F4BC3DA3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58888" y="5373688"/>
            <a:ext cx="433387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8" name="Straight Arrow Connector 6">
            <a:extLst>
              <a:ext uri="{FF2B5EF4-FFF2-40B4-BE49-F238E27FC236}">
                <a16:creationId xmlns:a16="http://schemas.microsoft.com/office/drawing/2014/main" id="{2700EA7D-A65A-4EEA-C7E8-B0FE0072E8E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87675" y="4292600"/>
            <a:ext cx="1944688" cy="936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9" name="Straight Arrow Connector 22">
            <a:extLst>
              <a:ext uri="{FF2B5EF4-FFF2-40B4-BE49-F238E27FC236}">
                <a16:creationId xmlns:a16="http://schemas.microsoft.com/office/drawing/2014/main" id="{44C8D84D-AFD8-3553-5536-F1B0E1AE00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7675" y="5399088"/>
            <a:ext cx="1871663" cy="261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0" name="Straight Arrow Connector 25">
            <a:extLst>
              <a:ext uri="{FF2B5EF4-FFF2-40B4-BE49-F238E27FC236}">
                <a16:creationId xmlns:a16="http://schemas.microsoft.com/office/drawing/2014/main" id="{006AA471-BD4A-153A-BC39-7013FEFBD2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9113" y="5075238"/>
            <a:ext cx="1779587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1" name="Straight Connector 24">
            <a:extLst>
              <a:ext uri="{FF2B5EF4-FFF2-40B4-BE49-F238E27FC236}">
                <a16:creationId xmlns:a16="http://schemas.microsoft.com/office/drawing/2014/main" id="{A1882E45-0083-8488-C683-59743A470E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88125" y="4162425"/>
            <a:ext cx="3603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2" name="Straight Connector 35">
            <a:extLst>
              <a:ext uri="{FF2B5EF4-FFF2-40B4-BE49-F238E27FC236}">
                <a16:creationId xmlns:a16="http://schemas.microsoft.com/office/drawing/2014/main" id="{D269121E-3FC8-50B8-3128-290469FF29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48488" y="5013325"/>
            <a:ext cx="3603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3" name="Straight Connector 36">
            <a:extLst>
              <a:ext uri="{FF2B5EF4-FFF2-40B4-BE49-F238E27FC236}">
                <a16:creationId xmlns:a16="http://schemas.microsoft.com/office/drawing/2014/main" id="{337ADA6A-CA11-F7AC-DC35-DFFA896EE7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48488" y="5661025"/>
            <a:ext cx="3603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FBF5D6-2211-E228-7826-B5A4C533F172}"/>
                  </a:ext>
                </a:extLst>
              </p14:cNvPr>
              <p14:cNvContentPartPr/>
              <p14:nvPr/>
            </p14:nvContentPartPr>
            <p14:xfrm>
              <a:off x="538560" y="3880800"/>
              <a:ext cx="8520120" cy="187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FBF5D6-2211-E228-7826-B5A4C533F1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200" y="3871440"/>
                <a:ext cx="8538840" cy="189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TextBox 35">
            <a:extLst>
              <a:ext uri="{FF2B5EF4-FFF2-40B4-BE49-F238E27FC236}">
                <a16:creationId xmlns:a16="http://schemas.microsoft.com/office/drawing/2014/main" id="{F7BD530F-7634-6796-8FCB-EF1F741FB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836613"/>
            <a:ext cx="70564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IN" altLang="en-US" sz="1800" dirty="0"/>
              <a:t>2. To compile different languages on the same machine take a Back End and attach different Front Ends as necessary.</a:t>
            </a:r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  <a:p>
            <a:pPr marL="342900" indent="-342900">
              <a:buFontTx/>
              <a:buAutoNum type="arabicPeriod"/>
              <a:defRPr/>
            </a:pPr>
            <a:endParaRPr lang="en-IN" altLang="en-US" sz="1800" dirty="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D868C0C2-89AE-6C98-0B9A-C329337A9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49500"/>
            <a:ext cx="1584325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Front End1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5904D9EE-31D0-EFB1-BFD2-15D24DF59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500438"/>
            <a:ext cx="15843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Front End2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F63E8F7B-7727-6684-30C9-2A30D536E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581525"/>
            <a:ext cx="1584325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Front End3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BE9EB80A-9E95-4244-E7E1-F3CDD44A6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384550"/>
            <a:ext cx="1584325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Back End</a:t>
            </a:r>
          </a:p>
        </p:txBody>
      </p:sp>
      <p:cxnSp>
        <p:nvCxnSpPr>
          <p:cNvPr id="26631" name="Straight Arrow Connector 7">
            <a:extLst>
              <a:ext uri="{FF2B5EF4-FFF2-40B4-BE49-F238E27FC236}">
                <a16:creationId xmlns:a16="http://schemas.microsoft.com/office/drawing/2014/main" id="{4406E1BC-A456-64E2-4956-25270189E6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5650" y="260032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2" name="Straight Arrow Connector 9">
            <a:extLst>
              <a:ext uri="{FF2B5EF4-FFF2-40B4-BE49-F238E27FC236}">
                <a16:creationId xmlns:a16="http://schemas.microsoft.com/office/drawing/2014/main" id="{20A8A870-ACD7-6B6F-F920-DBDE269A87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5650" y="3789363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3" name="Straight Arrow Connector 10">
            <a:extLst>
              <a:ext uri="{FF2B5EF4-FFF2-40B4-BE49-F238E27FC236}">
                <a16:creationId xmlns:a16="http://schemas.microsoft.com/office/drawing/2014/main" id="{244DF93D-60AA-C76D-22A8-A809E36DB0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0113" y="4868863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4" name="Straight Arrow Connector 11">
            <a:extLst>
              <a:ext uri="{FF2B5EF4-FFF2-40B4-BE49-F238E27FC236}">
                <a16:creationId xmlns:a16="http://schemas.microsoft.com/office/drawing/2014/main" id="{CC80E092-2DED-37B1-15AB-C9C498CC2DD6}"/>
              </a:ext>
            </a:extLst>
          </p:cNvPr>
          <p:cNvCxnSpPr>
            <a:cxnSpLocks noChangeShapeType="1"/>
            <a:endCxn id="26630" idx="1"/>
          </p:cNvCxnSpPr>
          <p:nvPr/>
        </p:nvCxnSpPr>
        <p:spPr bwMode="auto">
          <a:xfrm>
            <a:off x="3276600" y="2600325"/>
            <a:ext cx="2303463" cy="1035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5" name="Straight Arrow Connector 13">
            <a:extLst>
              <a:ext uri="{FF2B5EF4-FFF2-40B4-BE49-F238E27FC236}">
                <a16:creationId xmlns:a16="http://schemas.microsoft.com/office/drawing/2014/main" id="{C04157DC-1558-613A-003C-8A5D4635BBD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6600" y="3678238"/>
            <a:ext cx="2159000" cy="95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6" name="Straight Arrow Connector 14">
            <a:extLst>
              <a:ext uri="{FF2B5EF4-FFF2-40B4-BE49-F238E27FC236}">
                <a16:creationId xmlns:a16="http://schemas.microsoft.com/office/drawing/2014/main" id="{BD27843F-6A3F-B61F-09F9-3C9FFA9ABE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48038" y="3887788"/>
            <a:ext cx="2232025" cy="944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Straight Arrow Connector 18">
            <a:extLst>
              <a:ext uri="{FF2B5EF4-FFF2-40B4-BE49-F238E27FC236}">
                <a16:creationId xmlns:a16="http://schemas.microsoft.com/office/drawing/2014/main" id="{3BD796BF-F705-841D-8440-FC66F040A9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4388" y="3635375"/>
            <a:ext cx="5762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E825FD-C114-AB7F-46C7-822D4CBE51AE}"/>
                  </a:ext>
                </a:extLst>
              </p14:cNvPr>
              <p14:cNvContentPartPr/>
              <p14:nvPr/>
            </p14:nvContentPartPr>
            <p14:xfrm>
              <a:off x="384120" y="2280960"/>
              <a:ext cx="8123400" cy="3146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E825FD-C114-AB7F-46C7-822D4CBE51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2271600"/>
                <a:ext cx="8142120" cy="316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6F0CEA8-CD2E-4FF9-2A29-1442D4E2C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Compiler-Construction Tools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4151B19-4254-B5B9-C1DF-1DA28D848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development tools are available to implement one or more compiler phases</a:t>
            </a:r>
          </a:p>
          <a:p>
            <a:pPr lvl="1" eaLnBrk="1" hangingPunct="1"/>
            <a:r>
              <a:rPr lang="en-US" altLang="en-US" i="1"/>
              <a:t>Scanner generators</a:t>
            </a:r>
            <a:endParaRPr lang="en-US" altLang="en-US"/>
          </a:p>
          <a:p>
            <a:pPr lvl="1" eaLnBrk="1" hangingPunct="1"/>
            <a:r>
              <a:rPr lang="en-US" altLang="en-US" i="1"/>
              <a:t>Parser generators</a:t>
            </a:r>
            <a:endParaRPr lang="en-US" altLang="en-US"/>
          </a:p>
          <a:p>
            <a:pPr lvl="1" eaLnBrk="1" hangingPunct="1"/>
            <a:r>
              <a:rPr lang="en-US" altLang="en-US" i="1"/>
              <a:t>Syntax-directed translation engines</a:t>
            </a:r>
            <a:endParaRPr lang="en-US" altLang="en-US"/>
          </a:p>
          <a:p>
            <a:pPr lvl="1" eaLnBrk="1" hangingPunct="1"/>
            <a:r>
              <a:rPr lang="en-US" altLang="en-US" i="1"/>
              <a:t>Automatic code generators</a:t>
            </a:r>
          </a:p>
          <a:p>
            <a:pPr lvl="1" eaLnBrk="1" hangingPunct="1"/>
            <a:r>
              <a:rPr lang="en-US" altLang="en-US" i="1"/>
              <a:t>Data-flow engines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8ED81C4-3ADA-A74E-AF6A-53C2FC68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Cross Compiler(Retargetting)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BEA81B-ED1E-AE79-4D5C-4EB86BE59C07}"/>
                  </a:ext>
                </a:extLst>
              </p14:cNvPr>
              <p14:cNvContentPartPr/>
              <p14:nvPr/>
            </p14:nvContentPartPr>
            <p14:xfrm>
              <a:off x="889200" y="2395440"/>
              <a:ext cx="7869600" cy="407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BEA81B-ED1E-AE79-4D5C-4EB86BE59C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840" y="2386080"/>
                <a:ext cx="7888320" cy="409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132AD32-DF7F-3AE6-666C-442128CF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Cross Compiler(Retargetting)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AEB5957-9275-536A-6CBE-2D1CE109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Creating more &amp;more compilers for the same source language but for different machines is called Retargetting</a:t>
            </a:r>
          </a:p>
          <a:p>
            <a:r>
              <a:rPr lang="en-IN" altLang="en-US"/>
              <a:t>Retargetable compiler is also called Cross Compiler</a:t>
            </a:r>
          </a:p>
          <a:p>
            <a:r>
              <a:rPr lang="en-IN" altLang="en-US"/>
              <a:t>In cross compiler modification is easy to generate code for different architecture. Hence code generated is less efficient.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BAEEC7E-0369-E93C-7EC8-70B9B800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Boot Strapping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511F0E7-2A61-9D35-93A9-C5EB4FC3B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The process by which a simple language is used to translate a more complicated program, which in turn may handle an even more complicated program &amp; so on , is known as Boot Strapping.</a:t>
            </a:r>
          </a:p>
          <a:p>
            <a:r>
              <a:rPr lang="en-IN" altLang="en-US"/>
              <a:t>Using the facilities offered by a language to compile itself is the essence of Boot Strapping.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A461E0-2364-6907-02D8-1C351BD4B5F2}"/>
                  </a:ext>
                </a:extLst>
              </p14:cNvPr>
              <p14:cNvContentPartPr/>
              <p14:nvPr/>
            </p14:nvContentPartPr>
            <p14:xfrm>
              <a:off x="583560" y="475200"/>
              <a:ext cx="8382240" cy="547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A461E0-2364-6907-02D8-1C351BD4B5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200" y="465840"/>
                <a:ext cx="8400960" cy="549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8FE847-6F57-E286-757E-3188E8E5A159}"/>
                  </a:ext>
                </a:extLst>
              </p14:cNvPr>
              <p14:cNvContentPartPr/>
              <p14:nvPr/>
            </p14:nvContentPartPr>
            <p14:xfrm>
              <a:off x="929880" y="892080"/>
              <a:ext cx="8079840" cy="376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8FE847-6F57-E286-757E-3188E8E5A1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520" y="882720"/>
                <a:ext cx="8098560" cy="378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A395540-F6C1-11DB-DBF2-34EE2A62B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Compilers and Interpreters (cont’d)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74ACA324-6251-3B38-08E0-751256C2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00600"/>
            <a:ext cx="2438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Interpreter</a:t>
            </a:r>
          </a:p>
        </p:txBody>
      </p:sp>
      <p:sp>
        <p:nvSpPr>
          <p:cNvPr id="5124" name="Text Box 14">
            <a:extLst>
              <a:ext uri="{FF2B5EF4-FFF2-40B4-BE49-F238E27FC236}">
                <a16:creationId xmlns:a16="http://schemas.microsoft.com/office/drawing/2014/main" id="{2C153EB6-F76D-77EE-1496-4D2609D55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1233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Source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Program</a:t>
            </a:r>
          </a:p>
        </p:txBody>
      </p:sp>
      <p:sp>
        <p:nvSpPr>
          <p:cNvPr id="5125" name="Text Box 15">
            <a:extLst>
              <a:ext uri="{FF2B5EF4-FFF2-40B4-BE49-F238E27FC236}">
                <a16:creationId xmlns:a16="http://schemas.microsoft.com/office/drawing/2014/main" id="{032A914F-C94D-D436-92CD-7DEB201C4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Input</a:t>
            </a:r>
          </a:p>
        </p:txBody>
      </p:sp>
      <p:sp>
        <p:nvSpPr>
          <p:cNvPr id="5126" name="Text Box 16">
            <a:extLst>
              <a:ext uri="{FF2B5EF4-FFF2-40B4-BE49-F238E27FC236}">
                <a16:creationId xmlns:a16="http://schemas.microsoft.com/office/drawing/2014/main" id="{1255EA62-2ADB-DEEB-5C0C-6BB8439DA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029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Output</a:t>
            </a:r>
          </a:p>
        </p:txBody>
      </p:sp>
      <p:sp>
        <p:nvSpPr>
          <p:cNvPr id="5127" name="Line 17">
            <a:extLst>
              <a:ext uri="{FF2B5EF4-FFF2-40B4-BE49-F238E27FC236}">
                <a16:creationId xmlns:a16="http://schemas.microsoft.com/office/drawing/2014/main" id="{283A38D5-2AAA-BA00-5808-8B23990D6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800600"/>
            <a:ext cx="1371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18">
            <a:extLst>
              <a:ext uri="{FF2B5EF4-FFF2-40B4-BE49-F238E27FC236}">
                <a16:creationId xmlns:a16="http://schemas.microsoft.com/office/drawing/2014/main" id="{BA8CD170-2446-BED0-942B-F3BA4EF7D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486400"/>
            <a:ext cx="1371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20">
            <a:extLst>
              <a:ext uri="{FF2B5EF4-FFF2-40B4-BE49-F238E27FC236}">
                <a16:creationId xmlns:a16="http://schemas.microsoft.com/office/drawing/2014/main" id="{CEE9FC8C-8441-4ADF-6557-1C40EBB8D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25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21">
            <a:extLst>
              <a:ext uri="{FF2B5EF4-FFF2-40B4-BE49-F238E27FC236}">
                <a16:creationId xmlns:a16="http://schemas.microsoft.com/office/drawing/2014/main" id="{F7EB69CC-BC2F-4BC4-EB21-7AEECAA85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715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Text Box 22">
            <a:extLst>
              <a:ext uri="{FF2B5EF4-FFF2-40B4-BE49-F238E27FC236}">
                <a16:creationId xmlns:a16="http://schemas.microsoft.com/office/drawing/2014/main" id="{68355C99-E9F5-952F-2688-346E19C5C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172200"/>
            <a:ext cx="205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Error messages</a:t>
            </a:r>
          </a:p>
        </p:txBody>
      </p:sp>
      <p:sp>
        <p:nvSpPr>
          <p:cNvPr id="5132" name="Rectangle 28">
            <a:extLst>
              <a:ext uri="{FF2B5EF4-FFF2-40B4-BE49-F238E27FC236}">
                <a16:creationId xmlns:a16="http://schemas.microsoft.com/office/drawing/2014/main" id="{2A72DFFD-80FE-FC49-C82F-5EFF85F2E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</a:t>
            </a:r>
            <a:r>
              <a:rPr lang="en-US" altLang="en-US" i="1"/>
              <a:t>Interpretation</a:t>
            </a:r>
            <a:r>
              <a:rPr lang="en-US" altLang="en-US"/>
              <a:t>”</a:t>
            </a:r>
          </a:p>
          <a:p>
            <a:pPr lvl="1" eaLnBrk="1" hangingPunct="1"/>
            <a:r>
              <a:rPr lang="en-US" altLang="en-US"/>
              <a:t>Performing the operations implied by the source program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>
            <a:extLst>
              <a:ext uri="{FF2B5EF4-FFF2-40B4-BE49-F238E27FC236}">
                <a16:creationId xmlns:a16="http://schemas.microsoft.com/office/drawing/2014/main" id="{8E84850F-FC2C-4D13-C50C-1CA8FE9D2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49275"/>
            <a:ext cx="3789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Advantages of Bootstrapping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14B6D-E48A-DF0B-91E2-D6494731FF32}"/>
              </a:ext>
            </a:extLst>
          </p:cNvPr>
          <p:cNvSpPr txBox="1"/>
          <p:nvPr/>
        </p:nvSpPr>
        <p:spPr>
          <a:xfrm>
            <a:off x="0" y="1341438"/>
            <a:ext cx="9323388" cy="680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IN" dirty="0"/>
              <a:t>It builds up a compiler for larger subsets of a language.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	Suppose </a:t>
            </a:r>
            <a:r>
              <a:rPr lang="en-IN" sz="2800" dirty="0"/>
              <a:t>L</a:t>
            </a:r>
            <a:r>
              <a:rPr lang="en-IN" sz="2000" dirty="0"/>
              <a:t>N</a:t>
            </a:r>
            <a:r>
              <a:rPr lang="en-IN" sz="2800" dirty="0"/>
              <a:t>N </a:t>
            </a:r>
            <a:r>
              <a:rPr lang="en-IN" dirty="0"/>
              <a:t>is a compiler written for language L to generate </a:t>
            </a:r>
          </a:p>
          <a:p>
            <a:pPr>
              <a:defRPr/>
            </a:pPr>
            <a:r>
              <a:rPr lang="en-IN" dirty="0"/>
              <a:t>code for machine N.</a:t>
            </a:r>
          </a:p>
          <a:p>
            <a:pPr>
              <a:defRPr/>
            </a:pPr>
            <a:r>
              <a:rPr lang="en-IN" dirty="0"/>
              <a:t>Development takes place on machine M, where an existing compiler </a:t>
            </a:r>
          </a:p>
          <a:p>
            <a:pPr>
              <a:defRPr/>
            </a:pPr>
            <a:r>
              <a:rPr lang="en-IN" sz="2800" dirty="0"/>
              <a:t>L</a:t>
            </a:r>
            <a:r>
              <a:rPr lang="en-IN" sz="2000" dirty="0"/>
              <a:t>L</a:t>
            </a:r>
            <a:r>
              <a:rPr lang="en-IN" sz="2800" dirty="0"/>
              <a:t>M</a:t>
            </a:r>
            <a:r>
              <a:rPr lang="en-IN" dirty="0"/>
              <a:t> for L runs and generate code for M.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Step 1.</a:t>
            </a:r>
          </a:p>
          <a:p>
            <a:pPr>
              <a:defRPr/>
            </a:pPr>
            <a:r>
              <a:rPr lang="en-IN" dirty="0"/>
              <a:t>	1</a:t>
            </a:r>
            <a:r>
              <a:rPr lang="en-IN" baseline="30000" dirty="0"/>
              <a:t>st</a:t>
            </a:r>
            <a:r>
              <a:rPr lang="en-IN" dirty="0"/>
              <a:t> compile </a:t>
            </a:r>
            <a:r>
              <a:rPr lang="en-IN" sz="2800" dirty="0"/>
              <a:t>L</a:t>
            </a:r>
            <a:r>
              <a:rPr lang="en-IN" sz="2000" dirty="0"/>
              <a:t>L</a:t>
            </a:r>
            <a:r>
              <a:rPr lang="en-IN" sz="2800" dirty="0"/>
              <a:t>M</a:t>
            </a:r>
            <a:r>
              <a:rPr lang="en-IN" dirty="0"/>
              <a:t> with </a:t>
            </a:r>
            <a:r>
              <a:rPr lang="en-IN" sz="2800" dirty="0"/>
              <a:t>L</a:t>
            </a:r>
            <a:r>
              <a:rPr lang="en-IN" sz="2000" dirty="0"/>
              <a:t>N</a:t>
            </a:r>
            <a:r>
              <a:rPr lang="en-IN" sz="2800" dirty="0"/>
              <a:t>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IN" sz="2800" dirty="0"/>
          </a:p>
          <a:p>
            <a:pPr>
              <a:defRPr/>
            </a:pPr>
            <a:endParaRPr lang="en-IN" sz="2800" dirty="0"/>
          </a:p>
          <a:p>
            <a:pPr>
              <a:defRPr/>
            </a:pPr>
            <a:endParaRPr lang="en-IN" sz="2800" dirty="0"/>
          </a:p>
          <a:p>
            <a:pPr>
              <a:defRPr/>
            </a:pPr>
            <a:r>
              <a:rPr lang="en-IN" dirty="0"/>
              <a:t>     we obtain a cross compiler </a:t>
            </a:r>
            <a:r>
              <a:rPr lang="en-IN" sz="2800" dirty="0"/>
              <a:t>L</a:t>
            </a:r>
            <a:r>
              <a:rPr lang="en-IN" sz="2000" dirty="0"/>
              <a:t>N</a:t>
            </a:r>
            <a:r>
              <a:rPr lang="en-IN" sz="2800" dirty="0"/>
              <a:t>M</a:t>
            </a:r>
            <a:r>
              <a:rPr lang="en-IN" dirty="0"/>
              <a:t> that runs on N &amp; produce code for M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2">
            <a:extLst>
              <a:ext uri="{FF2B5EF4-FFF2-40B4-BE49-F238E27FC236}">
                <a16:creationId xmlns:a16="http://schemas.microsoft.com/office/drawing/2014/main" id="{CFF81738-2CD5-AED7-74B7-B8C75370C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1052513"/>
            <a:ext cx="8967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Step 2.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Compile </a:t>
            </a:r>
            <a:r>
              <a:rPr lang="en-IN" altLang="en-US" sz="2800"/>
              <a:t>L</a:t>
            </a:r>
            <a:r>
              <a:rPr lang="en-IN" altLang="en-US" sz="2000"/>
              <a:t>N</a:t>
            </a:r>
            <a:r>
              <a:rPr lang="en-IN" altLang="en-US" sz="2800"/>
              <a:t>M</a:t>
            </a:r>
            <a:r>
              <a:rPr lang="en-IN" altLang="en-US" sz="2400"/>
              <a:t> for the 2</a:t>
            </a:r>
            <a:r>
              <a:rPr lang="en-IN" altLang="en-US" sz="2400" baseline="30000"/>
              <a:t>nd</a:t>
            </a:r>
            <a:r>
              <a:rPr lang="en-IN" altLang="en-US" sz="2400"/>
              <a:t> time using generated cross compiler (</a:t>
            </a:r>
            <a:r>
              <a:rPr lang="en-IN" altLang="en-US" sz="2800"/>
              <a:t>L</a:t>
            </a:r>
            <a:r>
              <a:rPr lang="en-IN" altLang="en-US" sz="2000"/>
              <a:t>N</a:t>
            </a:r>
            <a:r>
              <a:rPr lang="en-IN" altLang="en-US" sz="2800"/>
              <a:t>M</a:t>
            </a:r>
            <a:r>
              <a:rPr lang="en-IN" altLang="en-US" sz="2400"/>
              <a:t>).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The result of 2</a:t>
            </a:r>
            <a:r>
              <a:rPr lang="en-IN" altLang="en-US" sz="2400" baseline="30000"/>
              <a:t>nd</a:t>
            </a:r>
            <a:r>
              <a:rPr lang="en-IN" altLang="en-US" sz="2400"/>
              <a:t> compilation is a compiler </a:t>
            </a:r>
            <a:r>
              <a:rPr lang="en-IN" altLang="en-US" sz="2800"/>
              <a:t>L</a:t>
            </a:r>
            <a:r>
              <a:rPr lang="en-IN" altLang="en-US" sz="2000"/>
              <a:t>M</a:t>
            </a:r>
            <a:r>
              <a:rPr lang="en-IN" altLang="en-US" sz="2800"/>
              <a:t>M</a:t>
            </a:r>
            <a:r>
              <a:rPr lang="en-IN" altLang="en-US" sz="2400"/>
              <a:t> that runs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 on N &amp; generates code for M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The 2 steps can be combined as: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6EE86204-F148-620A-498C-84C5C01D5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7704137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2. Using bootstrapping an optimizing compiler can optimize itself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Suppose all development is done on machine Q.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We have </a:t>
            </a:r>
            <a:r>
              <a:rPr lang="en-IN" altLang="en-US" sz="2800"/>
              <a:t>S</a:t>
            </a:r>
            <a:r>
              <a:rPr lang="en-IN" altLang="en-US" sz="2400"/>
              <a:t>s</a:t>
            </a:r>
            <a:r>
              <a:rPr lang="en-IN" altLang="en-US" sz="2800"/>
              <a:t>Q</a:t>
            </a:r>
            <a:r>
              <a:rPr lang="en-IN" altLang="en-US" sz="2400"/>
              <a:t> a good optimizing compiler for S written in S for machine Q.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We want </a:t>
            </a:r>
            <a:r>
              <a:rPr lang="en-IN" altLang="en-US" sz="2800"/>
              <a:t>S</a:t>
            </a:r>
            <a:r>
              <a:rPr lang="en-IN" altLang="en-US" sz="2000"/>
              <a:t>Q</a:t>
            </a:r>
            <a:r>
              <a:rPr lang="en-IN" altLang="en-US" sz="2800"/>
              <a:t>Q</a:t>
            </a:r>
            <a:r>
              <a:rPr lang="en-IN" altLang="en-US" sz="2400"/>
              <a:t> a good optimizing compiler for S written in Q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We create </a:t>
            </a:r>
            <a:r>
              <a:rPr lang="en-IN" altLang="en-US" sz="2800"/>
              <a:t>S</a:t>
            </a:r>
            <a:r>
              <a:rPr lang="en-IN" altLang="en-US" sz="2000"/>
              <a:t>Q#</a:t>
            </a:r>
            <a:r>
              <a:rPr lang="en-IN" altLang="en-US" sz="2800"/>
              <a:t>Q#, </a:t>
            </a:r>
            <a:r>
              <a:rPr lang="en-IN" altLang="en-US" sz="2400"/>
              <a:t>a quick &amp; dirty compiler for S on Q, that only generates poor code but also takes a long time to do so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/>
              <a:t>However , we can use the compiler </a:t>
            </a:r>
            <a:r>
              <a:rPr lang="en-IN" altLang="en-US" sz="2800"/>
              <a:t>S</a:t>
            </a:r>
            <a:r>
              <a:rPr lang="en-IN" altLang="en-US" sz="2000"/>
              <a:t>Q#</a:t>
            </a:r>
            <a:r>
              <a:rPr lang="en-IN" altLang="en-US" sz="2400"/>
              <a:t>Q#</a:t>
            </a:r>
            <a:r>
              <a:rPr lang="en-IN" altLang="en-US"/>
              <a:t> </a:t>
            </a:r>
            <a:r>
              <a:rPr lang="en-IN" altLang="en-US" sz="2400"/>
              <a:t>to obtain a good compiler for S in 2 steps as: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BE1777E-C678-5995-8DD6-D193BAA37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Analysis-Synthesis Model of Compilation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CA1467D-AD43-6970-21D8-2CD97736C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are two parts to compilation:</a:t>
            </a:r>
          </a:p>
          <a:p>
            <a:pPr lvl="1" eaLnBrk="1" hangingPunct="1"/>
            <a:r>
              <a:rPr lang="en-US" altLang="en-US" i="1"/>
              <a:t>Analysis</a:t>
            </a:r>
            <a:r>
              <a:rPr lang="en-US" altLang="en-US"/>
              <a:t> determines the operations implied by the source program which are recorded in a tree structure</a:t>
            </a:r>
          </a:p>
          <a:p>
            <a:pPr lvl="1" eaLnBrk="1" hangingPunct="1"/>
            <a:r>
              <a:rPr lang="en-US" altLang="en-US" i="1"/>
              <a:t>Synthesis</a:t>
            </a:r>
            <a:r>
              <a:rPr lang="en-US" altLang="en-US"/>
              <a:t> takes the tree structure and translates the operations therein into the target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A6A65D-D1CD-80CE-C323-FD04C7CAE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Tools that Use the Analysis-Synthesis Model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F16A112-CF24-C2AC-2C1B-CF45D33AD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Editors</a:t>
            </a:r>
            <a:r>
              <a:rPr lang="en-US" altLang="en-US"/>
              <a:t> (syntax highlighting)</a:t>
            </a:r>
          </a:p>
          <a:p>
            <a:pPr eaLnBrk="1" hangingPunct="1"/>
            <a:r>
              <a:rPr lang="en-US" altLang="en-US" i="1"/>
              <a:t>Pretty printers</a:t>
            </a:r>
            <a:r>
              <a:rPr lang="en-US" altLang="en-US"/>
              <a:t> (e.g. doxygen)</a:t>
            </a:r>
          </a:p>
          <a:p>
            <a:pPr eaLnBrk="1" hangingPunct="1"/>
            <a:r>
              <a:rPr lang="en-US" altLang="en-US" i="1"/>
              <a:t>Static checkers</a:t>
            </a:r>
            <a:r>
              <a:rPr lang="en-US" altLang="en-US"/>
              <a:t> (e.g. lint and splint)</a:t>
            </a:r>
          </a:p>
          <a:p>
            <a:pPr eaLnBrk="1" hangingPunct="1"/>
            <a:r>
              <a:rPr lang="en-US" altLang="en-US" i="1"/>
              <a:t>Interpreters</a:t>
            </a:r>
            <a:endParaRPr lang="en-US" altLang="en-US"/>
          </a:p>
          <a:p>
            <a:pPr eaLnBrk="1" hangingPunct="1"/>
            <a:r>
              <a:rPr lang="en-US" altLang="en-US" i="1"/>
              <a:t>Text formatters</a:t>
            </a:r>
            <a:r>
              <a:rPr lang="en-US" altLang="en-US"/>
              <a:t> (e.g. TeX and LaTeX)</a:t>
            </a:r>
          </a:p>
          <a:p>
            <a:pPr eaLnBrk="1" hangingPunct="1"/>
            <a:r>
              <a:rPr lang="en-US" altLang="en-US" i="1"/>
              <a:t>Silicon compilers </a:t>
            </a:r>
            <a:r>
              <a:rPr lang="en-US" altLang="en-US"/>
              <a:t>(e.g. VHDL)</a:t>
            </a:r>
          </a:p>
          <a:p>
            <a:pPr eaLnBrk="1" hangingPunct="1"/>
            <a:r>
              <a:rPr lang="en-US" altLang="en-US" i="1"/>
              <a:t>Query interpreters/compilers </a:t>
            </a:r>
            <a:r>
              <a:rPr lang="en-US" altLang="en-US"/>
              <a:t>(Databases)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2CE789C-08C0-C56C-260B-8F2185905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Preprocessors, Compilers, Assemblers, and Linkers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374B13EF-D8D5-7388-65BC-0BF6BCD23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19400"/>
            <a:ext cx="182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Preprocessor</a:t>
            </a:r>
          </a:p>
        </p:txBody>
      </p:sp>
      <p:sp>
        <p:nvSpPr>
          <p:cNvPr id="8196" name="Line 6">
            <a:extLst>
              <a:ext uri="{FF2B5EF4-FFF2-40B4-BE49-F238E27FC236}">
                <a16:creationId xmlns:a16="http://schemas.microsoft.com/office/drawing/2014/main" id="{7ED7E130-9C96-4C30-A8AB-2F93FDFF42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57912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818B8590-6C59-A358-63D3-4017B8892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82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Compiler</a:t>
            </a:r>
          </a:p>
        </p:txBody>
      </p:sp>
      <p:sp>
        <p:nvSpPr>
          <p:cNvPr id="8198" name="Rectangle 8">
            <a:extLst>
              <a:ext uri="{FF2B5EF4-FFF2-40B4-BE49-F238E27FC236}">
                <a16:creationId xmlns:a16="http://schemas.microsoft.com/office/drawing/2014/main" id="{5F4BC77D-0CD6-C08F-7F38-D00C4227D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648200"/>
            <a:ext cx="182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Assembler</a:t>
            </a:r>
          </a:p>
        </p:txBody>
      </p:sp>
      <p:sp>
        <p:nvSpPr>
          <p:cNvPr id="8199" name="Rectangle 9">
            <a:extLst>
              <a:ext uri="{FF2B5EF4-FFF2-40B4-BE49-F238E27FC236}">
                <a16:creationId xmlns:a16="http://schemas.microsoft.com/office/drawing/2014/main" id="{8FD80623-3916-951D-05FD-56DDBCA31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562600"/>
            <a:ext cx="182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Linker</a:t>
            </a:r>
          </a:p>
        </p:txBody>
      </p:sp>
      <p:sp>
        <p:nvSpPr>
          <p:cNvPr id="8200" name="Text Box 10">
            <a:extLst>
              <a:ext uri="{FF2B5EF4-FFF2-40B4-BE49-F238E27FC236}">
                <a16:creationId xmlns:a16="http://schemas.microsoft.com/office/drawing/2014/main" id="{C59FB06F-3AAD-3FB3-B2FB-4364DCC1C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81200"/>
            <a:ext cx="3211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Skeletal Source Program</a:t>
            </a:r>
          </a:p>
        </p:txBody>
      </p:sp>
      <p:sp>
        <p:nvSpPr>
          <p:cNvPr id="8201" name="Text Box 11">
            <a:extLst>
              <a:ext uri="{FF2B5EF4-FFF2-40B4-BE49-F238E27FC236}">
                <a16:creationId xmlns:a16="http://schemas.microsoft.com/office/drawing/2014/main" id="{C8B28326-ED50-1542-5EBF-45A14B2A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76600"/>
            <a:ext cx="215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Source Program</a:t>
            </a:r>
          </a:p>
        </p:txBody>
      </p:sp>
      <p:sp>
        <p:nvSpPr>
          <p:cNvPr id="8202" name="Text Box 12">
            <a:extLst>
              <a:ext uri="{FF2B5EF4-FFF2-40B4-BE49-F238E27FC236}">
                <a16:creationId xmlns:a16="http://schemas.microsoft.com/office/drawing/2014/main" id="{824F1CC8-64F6-2C7C-4F6E-665BC9F4A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91000"/>
            <a:ext cx="3398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Target Assembly Program</a:t>
            </a:r>
          </a:p>
        </p:txBody>
      </p:sp>
      <p:sp>
        <p:nvSpPr>
          <p:cNvPr id="8203" name="Text Box 13">
            <a:extLst>
              <a:ext uri="{FF2B5EF4-FFF2-40B4-BE49-F238E27FC236}">
                <a16:creationId xmlns:a16="http://schemas.microsoft.com/office/drawing/2014/main" id="{D2FD9B95-B0E1-6BF9-2ABF-F430CBD29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05400"/>
            <a:ext cx="322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Relocatable Object Code</a:t>
            </a:r>
          </a:p>
        </p:txBody>
      </p:sp>
      <p:sp>
        <p:nvSpPr>
          <p:cNvPr id="8204" name="Text Box 14">
            <a:extLst>
              <a:ext uri="{FF2B5EF4-FFF2-40B4-BE49-F238E27FC236}">
                <a16:creationId xmlns:a16="http://schemas.microsoft.com/office/drawing/2014/main" id="{DB0E3E4D-596B-E44B-4C20-315EEDB24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400800"/>
            <a:ext cx="314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Absolute Machine Code</a:t>
            </a:r>
          </a:p>
        </p:txBody>
      </p:sp>
      <p:sp>
        <p:nvSpPr>
          <p:cNvPr id="8205" name="Text Box 15">
            <a:extLst>
              <a:ext uri="{FF2B5EF4-FFF2-40B4-BE49-F238E27FC236}">
                <a16:creationId xmlns:a16="http://schemas.microsoft.com/office/drawing/2014/main" id="{E7A1CEC5-1BC6-4B7A-53F6-57292D37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5486400"/>
            <a:ext cx="317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Libraries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Relocatable Object Files</a:t>
            </a:r>
          </a:p>
        </p:txBody>
      </p:sp>
      <p:sp>
        <p:nvSpPr>
          <p:cNvPr id="8206" name="Line 16">
            <a:extLst>
              <a:ext uri="{FF2B5EF4-FFF2-40B4-BE49-F238E27FC236}">
                <a16:creationId xmlns:a16="http://schemas.microsoft.com/office/drawing/2014/main" id="{219146FD-B485-7014-2562-630206001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1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21">
            <a:extLst>
              <a:ext uri="{FF2B5EF4-FFF2-40B4-BE49-F238E27FC236}">
                <a16:creationId xmlns:a16="http://schemas.microsoft.com/office/drawing/2014/main" id="{D15E64B1-3772-584A-CBC3-BD608D680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105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22">
            <a:extLst>
              <a:ext uri="{FF2B5EF4-FFF2-40B4-BE49-F238E27FC236}">
                <a16:creationId xmlns:a16="http://schemas.microsoft.com/office/drawing/2014/main" id="{ABEAD032-6717-92C3-B52D-C0D465A72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91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23">
            <a:extLst>
              <a:ext uri="{FF2B5EF4-FFF2-40B4-BE49-F238E27FC236}">
                <a16:creationId xmlns:a16="http://schemas.microsoft.com/office/drawing/2014/main" id="{778CD2B7-F0E1-0350-940A-48D1574BB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276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24">
            <a:extLst>
              <a:ext uri="{FF2B5EF4-FFF2-40B4-BE49-F238E27FC236}">
                <a16:creationId xmlns:a16="http://schemas.microsoft.com/office/drawing/2014/main" id="{A26D899F-256D-6411-A682-2BAC10A96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62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EDC7453-10C2-48DA-D1CA-DF0AC61D7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The Phases of a Compiler</a:t>
            </a:r>
          </a:p>
        </p:txBody>
      </p:sp>
      <p:graphicFrame>
        <p:nvGraphicFramePr>
          <p:cNvPr id="13431" name="Group 119">
            <a:extLst>
              <a:ext uri="{FF2B5EF4-FFF2-40B4-BE49-F238E27FC236}">
                <a16:creationId xmlns:a16="http://schemas.microsoft.com/office/drawing/2014/main" id="{CCCA4506-4E63-53F2-F8B6-235E92A64D31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762000"/>
          <a:ext cx="8686800" cy="6003925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65651753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616877715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124707828"/>
                    </a:ext>
                  </a:extLst>
                </a:gridCol>
              </a:tblGrid>
              <a:tr h="3352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Phase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Output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Sample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853375"/>
                  </a:ext>
                </a:extLst>
              </a:tr>
              <a:tr h="3352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Programmer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Source string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A=B+C;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150132"/>
                  </a:ext>
                </a:extLst>
              </a:tr>
              <a:tr h="579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Scanner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(performs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lexical analysis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)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Token string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‘A’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‘=’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‘B’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‘+’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‘C’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‘;’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And </a:t>
                      </a:r>
                      <a:r>
                        <a:rPr kumimoji="0" lang="en-US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symbol table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for identifiers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301979"/>
                  </a:ext>
                </a:extLst>
              </a:tr>
              <a:tr h="13715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Parser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(performs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syntax analysis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based on the grammar of the programming language)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Parse tree or abstract syntax tree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;</a:t>
                      </a: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|</a:t>
                      </a: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=</a:t>
                      </a: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/ \</a:t>
                      </a: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   +</a:t>
                      </a: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/ \</a:t>
                      </a: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B   C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96878"/>
                  </a:ext>
                </a:extLst>
              </a:tr>
              <a:tr h="579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Semantic analyzer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(type checking,  etc)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Parse tree or abstract syntax tree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401085"/>
                  </a:ext>
                </a:extLst>
              </a:tr>
              <a:tr h="8228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Intermediate code generator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Three-address code, quads, or RTL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int2fp B          t1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+      t1    C    t2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:=     t2         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14290"/>
                  </a:ext>
                </a:extLst>
              </a:tr>
              <a:tr h="579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Optimizer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Three-address code, quads, or RTL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int2fp B          t1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+      t1   #2.3  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1587"/>
                  </a:ext>
                </a:extLst>
              </a:tr>
              <a:tr h="8228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Code generator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Assembly code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MOVF  #2.3,r1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ADDF2 r1,r2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MOVF  r2,A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27236"/>
                  </a:ext>
                </a:extLst>
              </a:tr>
              <a:tr h="579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Peephole optimizer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Assembly code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ADDF2 #2.3,r2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MOVF  r2,A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8450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>
            <a:extLst>
              <a:ext uri="{FF2B5EF4-FFF2-40B4-BE49-F238E27FC236}">
                <a16:creationId xmlns:a16="http://schemas.microsoft.com/office/drawing/2014/main" id="{00265EC4-4AAE-8E97-BDE7-F37C8C3A2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4925"/>
            <a:ext cx="6048375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>
            <a:extLst>
              <a:ext uri="{FF2B5EF4-FFF2-40B4-BE49-F238E27FC236}">
                <a16:creationId xmlns:a16="http://schemas.microsoft.com/office/drawing/2014/main" id="{0F40C353-245A-F0D9-94E1-7355D4BDB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75"/>
            <a:ext cx="5761037" cy="689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1010</Words>
  <Application>Microsoft Office PowerPoint</Application>
  <PresentationFormat>On-screen Show (4:3)</PresentationFormat>
  <Paragraphs>203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Blank Presentation</vt:lpstr>
      <vt:lpstr> Compiler Design</vt:lpstr>
      <vt:lpstr>Compilers and Interpreters</vt:lpstr>
      <vt:lpstr>Compilers and Interpreters (cont’d)</vt:lpstr>
      <vt:lpstr>The Analysis-Synthesis Model of Compilation</vt:lpstr>
      <vt:lpstr>Other Tools that Use the Analysis-Synthesis Model</vt:lpstr>
      <vt:lpstr>Preprocessors, Compilers, Assemblers, and Linkers</vt:lpstr>
      <vt:lpstr>The Phases of a Compiler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Grouping of Phases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Compiler-Construction Tools</vt:lpstr>
      <vt:lpstr>Cross Compiler(Retargetting)</vt:lpstr>
      <vt:lpstr>Cross Compiler(Retargetting)</vt:lpstr>
      <vt:lpstr>Boot Strapping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Florida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Compiler Construction</dc:title>
  <dc:creator>Robert van Engelen</dc:creator>
  <cp:keywords/>
  <cp:lastModifiedBy>20255A0505@gnits.in</cp:lastModifiedBy>
  <cp:revision>57</cp:revision>
  <dcterms:created xsi:type="dcterms:W3CDTF">2005-01-05T00:36:11Z</dcterms:created>
  <dcterms:modified xsi:type="dcterms:W3CDTF">2022-09-26T16:01:01Z</dcterms:modified>
</cp:coreProperties>
</file>