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704880"/>
            <a:ext cx="10972440" cy="1142640"/>
          </a:xfrm>
          <a:prstGeom prst="rect">
            <a:avLst/>
          </a:prstGeom>
        </p:spPr>
        <p:txBody>
          <a:bodyPr lIns="0" tIns="0" rIns="0" bIns="0" anchor="ctr">
            <a:spAutoFit/>
          </a:bodyPr>
          <a:lstStyle/>
          <a:p>
            <a:endParaRPr lang="en-US" sz="2400" b="0" strike="noStrike" spc="-1">
              <a:solidFill>
                <a:srgbClr val="000000"/>
              </a:solidFill>
              <a:latin typeface="Times New Roman"/>
            </a:endParaRPr>
          </a:p>
        </p:txBody>
      </p:sp>
      <p:sp>
        <p:nvSpPr>
          <p:cNvPr id="32" name="PlaceHolder 2"/>
          <p:cNvSpPr>
            <a:spLocks noGrp="1"/>
          </p:cNvSpPr>
          <p:nvPr>
            <p:ph type="body"/>
          </p:nvPr>
        </p:nvSpPr>
        <p:spPr>
          <a:xfrm>
            <a:off x="609480" y="1935000"/>
            <a:ext cx="10972440" cy="2093400"/>
          </a:xfrm>
          <a:prstGeom prst="rect">
            <a:avLst/>
          </a:prstGeom>
        </p:spPr>
        <p:txBody>
          <a:bodyPr lIns="0" tIns="0" rIns="0" bIns="0">
            <a:normAutofit/>
          </a:bodyPr>
          <a:lstStyle/>
          <a:p>
            <a:endParaRPr lang="en-US" sz="2600" b="0" strike="noStrike" spc="-1">
              <a:solidFill>
                <a:srgbClr val="000000"/>
              </a:solidFill>
              <a:latin typeface="Constantia"/>
            </a:endParaRPr>
          </a:p>
        </p:txBody>
      </p:sp>
      <p:sp>
        <p:nvSpPr>
          <p:cNvPr id="33" name="PlaceHolder 3"/>
          <p:cNvSpPr>
            <a:spLocks noGrp="1"/>
          </p:cNvSpPr>
          <p:nvPr>
            <p:ph type="body"/>
          </p:nvPr>
        </p:nvSpPr>
        <p:spPr>
          <a:xfrm>
            <a:off x="609480" y="4227840"/>
            <a:ext cx="10972440" cy="2093400"/>
          </a:xfrm>
          <a:prstGeom prst="rect">
            <a:avLst/>
          </a:prstGeom>
        </p:spPr>
        <p:txBody>
          <a:bodyPr lIns="0" tIns="0" rIns="0" bIns="0">
            <a:normAutofit/>
          </a:bodyPr>
          <a:lstStyle/>
          <a:p>
            <a:endParaRPr lang="en-US" sz="2600" b="0" strike="noStrike" spc="-1">
              <a:solidFill>
                <a:srgbClr val="000000"/>
              </a:solidFill>
              <a:latin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704880"/>
            <a:ext cx="10972440" cy="1142640"/>
          </a:xfrm>
          <a:prstGeom prst="rect">
            <a:avLst/>
          </a:prstGeom>
        </p:spPr>
        <p:txBody>
          <a:bodyPr lIns="0" tIns="0" rIns="0" bIns="0" anchor="ctr">
            <a:spAutoFit/>
          </a:bodyPr>
          <a:lstStyle/>
          <a:p>
            <a:endParaRPr lang="en-US" sz="2400" b="0" strike="noStrike" spc="-1">
              <a:solidFill>
                <a:srgbClr val="000000"/>
              </a:solidFill>
              <a:latin typeface="Times New Roman"/>
            </a:endParaRPr>
          </a:p>
        </p:txBody>
      </p:sp>
      <p:sp>
        <p:nvSpPr>
          <p:cNvPr id="35" name="PlaceHolder 2"/>
          <p:cNvSpPr>
            <a:spLocks noGrp="1"/>
          </p:cNvSpPr>
          <p:nvPr>
            <p:ph type="body"/>
          </p:nvPr>
        </p:nvSpPr>
        <p:spPr>
          <a:xfrm>
            <a:off x="609480" y="1935000"/>
            <a:ext cx="5354280" cy="2093400"/>
          </a:xfrm>
          <a:prstGeom prst="rect">
            <a:avLst/>
          </a:prstGeom>
        </p:spPr>
        <p:txBody>
          <a:bodyPr lIns="0" tIns="0" rIns="0" bIns="0">
            <a:normAutofit/>
          </a:bodyPr>
          <a:lstStyle/>
          <a:p>
            <a:endParaRPr lang="en-US" sz="2600" b="0" strike="noStrike" spc="-1">
              <a:solidFill>
                <a:srgbClr val="000000"/>
              </a:solidFill>
              <a:latin typeface="Constantia"/>
            </a:endParaRPr>
          </a:p>
        </p:txBody>
      </p:sp>
      <p:sp>
        <p:nvSpPr>
          <p:cNvPr id="36" name="PlaceHolder 3"/>
          <p:cNvSpPr>
            <a:spLocks noGrp="1"/>
          </p:cNvSpPr>
          <p:nvPr>
            <p:ph type="body"/>
          </p:nvPr>
        </p:nvSpPr>
        <p:spPr>
          <a:xfrm>
            <a:off x="6231960" y="1935000"/>
            <a:ext cx="5354280" cy="2093400"/>
          </a:xfrm>
          <a:prstGeom prst="rect">
            <a:avLst/>
          </a:prstGeom>
        </p:spPr>
        <p:txBody>
          <a:bodyPr lIns="0" tIns="0" rIns="0" bIns="0">
            <a:normAutofit/>
          </a:bodyPr>
          <a:lstStyle/>
          <a:p>
            <a:endParaRPr lang="en-US" sz="2600" b="0" strike="noStrike" spc="-1">
              <a:solidFill>
                <a:srgbClr val="000000"/>
              </a:solidFill>
              <a:latin typeface="Constantia"/>
            </a:endParaRPr>
          </a:p>
        </p:txBody>
      </p:sp>
      <p:sp>
        <p:nvSpPr>
          <p:cNvPr id="37" name="PlaceHolder 4"/>
          <p:cNvSpPr>
            <a:spLocks noGrp="1"/>
          </p:cNvSpPr>
          <p:nvPr>
            <p:ph type="body"/>
          </p:nvPr>
        </p:nvSpPr>
        <p:spPr>
          <a:xfrm>
            <a:off x="609480" y="4227840"/>
            <a:ext cx="5354280" cy="2093400"/>
          </a:xfrm>
          <a:prstGeom prst="rect">
            <a:avLst/>
          </a:prstGeom>
        </p:spPr>
        <p:txBody>
          <a:bodyPr lIns="0" tIns="0" rIns="0" bIns="0">
            <a:normAutofit/>
          </a:bodyPr>
          <a:lstStyle/>
          <a:p>
            <a:endParaRPr lang="en-US" sz="2600" b="0" strike="noStrike" spc="-1">
              <a:solidFill>
                <a:srgbClr val="000000"/>
              </a:solidFill>
              <a:latin typeface="Constantia"/>
            </a:endParaRPr>
          </a:p>
        </p:txBody>
      </p:sp>
      <p:sp>
        <p:nvSpPr>
          <p:cNvPr id="38" name="PlaceHolder 5"/>
          <p:cNvSpPr>
            <a:spLocks noGrp="1"/>
          </p:cNvSpPr>
          <p:nvPr>
            <p:ph type="body"/>
          </p:nvPr>
        </p:nvSpPr>
        <p:spPr>
          <a:xfrm>
            <a:off x="6231960" y="4227840"/>
            <a:ext cx="5354280" cy="2093400"/>
          </a:xfrm>
          <a:prstGeom prst="rect">
            <a:avLst/>
          </a:prstGeom>
        </p:spPr>
        <p:txBody>
          <a:bodyPr lIns="0" tIns="0" rIns="0" bIns="0">
            <a:normAutofit/>
          </a:bodyPr>
          <a:lstStyle/>
          <a:p>
            <a:endParaRPr lang="en-US" sz="2600" b="0" strike="noStrike" spc="-1">
              <a:solidFill>
                <a:srgbClr val="000000"/>
              </a:solidFill>
              <a:latin typeface="Constanti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704880"/>
            <a:ext cx="10972440" cy="1142640"/>
          </a:xfrm>
          <a:prstGeom prst="rect">
            <a:avLst/>
          </a:prstGeom>
        </p:spPr>
        <p:txBody>
          <a:bodyPr lIns="0" tIns="0" rIns="0" bIns="0" anchor="ctr">
            <a:spAutoFit/>
          </a:bodyPr>
          <a:lstStyle/>
          <a:p>
            <a:endParaRPr lang="en-US" sz="2400" b="0" strike="noStrike" spc="-1">
              <a:solidFill>
                <a:srgbClr val="000000"/>
              </a:solidFill>
              <a:latin typeface="Times New Roman"/>
            </a:endParaRPr>
          </a:p>
        </p:txBody>
      </p:sp>
      <p:sp>
        <p:nvSpPr>
          <p:cNvPr id="40" name="PlaceHolder 2"/>
          <p:cNvSpPr>
            <a:spLocks noGrp="1"/>
          </p:cNvSpPr>
          <p:nvPr>
            <p:ph type="body"/>
          </p:nvPr>
        </p:nvSpPr>
        <p:spPr>
          <a:xfrm>
            <a:off x="609480" y="1935000"/>
            <a:ext cx="3533040" cy="2093400"/>
          </a:xfrm>
          <a:prstGeom prst="rect">
            <a:avLst/>
          </a:prstGeom>
        </p:spPr>
        <p:txBody>
          <a:bodyPr lIns="0" tIns="0" rIns="0" bIns="0">
            <a:normAutofit/>
          </a:bodyPr>
          <a:lstStyle/>
          <a:p>
            <a:endParaRPr lang="en-US" sz="2600" b="0" strike="noStrike" spc="-1">
              <a:solidFill>
                <a:srgbClr val="000000"/>
              </a:solidFill>
              <a:latin typeface="Constantia"/>
            </a:endParaRPr>
          </a:p>
        </p:txBody>
      </p:sp>
      <p:sp>
        <p:nvSpPr>
          <p:cNvPr id="41" name="PlaceHolder 3"/>
          <p:cNvSpPr>
            <a:spLocks noGrp="1"/>
          </p:cNvSpPr>
          <p:nvPr>
            <p:ph type="body"/>
          </p:nvPr>
        </p:nvSpPr>
        <p:spPr>
          <a:xfrm>
            <a:off x="4319640" y="1935000"/>
            <a:ext cx="3533040" cy="2093400"/>
          </a:xfrm>
          <a:prstGeom prst="rect">
            <a:avLst/>
          </a:prstGeom>
        </p:spPr>
        <p:txBody>
          <a:bodyPr lIns="0" tIns="0" rIns="0" bIns="0">
            <a:normAutofit/>
          </a:bodyPr>
          <a:lstStyle/>
          <a:p>
            <a:endParaRPr lang="en-US" sz="2600" b="0" strike="noStrike" spc="-1">
              <a:solidFill>
                <a:srgbClr val="000000"/>
              </a:solidFill>
              <a:latin typeface="Constantia"/>
            </a:endParaRPr>
          </a:p>
        </p:txBody>
      </p:sp>
      <p:sp>
        <p:nvSpPr>
          <p:cNvPr id="42" name="PlaceHolder 4"/>
          <p:cNvSpPr>
            <a:spLocks noGrp="1"/>
          </p:cNvSpPr>
          <p:nvPr>
            <p:ph type="body"/>
          </p:nvPr>
        </p:nvSpPr>
        <p:spPr>
          <a:xfrm>
            <a:off x="8029800" y="1935000"/>
            <a:ext cx="3533040" cy="2093400"/>
          </a:xfrm>
          <a:prstGeom prst="rect">
            <a:avLst/>
          </a:prstGeom>
        </p:spPr>
        <p:txBody>
          <a:bodyPr lIns="0" tIns="0" rIns="0" bIns="0">
            <a:normAutofit/>
          </a:bodyPr>
          <a:lstStyle/>
          <a:p>
            <a:endParaRPr lang="en-US" sz="2600" b="0" strike="noStrike" spc="-1">
              <a:solidFill>
                <a:srgbClr val="000000"/>
              </a:solidFill>
              <a:latin typeface="Constantia"/>
            </a:endParaRPr>
          </a:p>
        </p:txBody>
      </p:sp>
      <p:sp>
        <p:nvSpPr>
          <p:cNvPr id="43" name="PlaceHolder 5"/>
          <p:cNvSpPr>
            <a:spLocks noGrp="1"/>
          </p:cNvSpPr>
          <p:nvPr>
            <p:ph type="body"/>
          </p:nvPr>
        </p:nvSpPr>
        <p:spPr>
          <a:xfrm>
            <a:off x="609480" y="4227840"/>
            <a:ext cx="3533040" cy="2093400"/>
          </a:xfrm>
          <a:prstGeom prst="rect">
            <a:avLst/>
          </a:prstGeom>
        </p:spPr>
        <p:txBody>
          <a:bodyPr lIns="0" tIns="0" rIns="0" bIns="0">
            <a:normAutofit/>
          </a:bodyPr>
          <a:lstStyle/>
          <a:p>
            <a:endParaRPr lang="en-US" sz="2600" b="0" strike="noStrike" spc="-1">
              <a:solidFill>
                <a:srgbClr val="000000"/>
              </a:solidFill>
              <a:latin typeface="Constantia"/>
            </a:endParaRPr>
          </a:p>
        </p:txBody>
      </p:sp>
      <p:sp>
        <p:nvSpPr>
          <p:cNvPr id="44" name="PlaceHolder 6"/>
          <p:cNvSpPr>
            <a:spLocks noGrp="1"/>
          </p:cNvSpPr>
          <p:nvPr>
            <p:ph type="body"/>
          </p:nvPr>
        </p:nvSpPr>
        <p:spPr>
          <a:xfrm>
            <a:off x="4319640" y="4227840"/>
            <a:ext cx="3533040" cy="2093400"/>
          </a:xfrm>
          <a:prstGeom prst="rect">
            <a:avLst/>
          </a:prstGeom>
        </p:spPr>
        <p:txBody>
          <a:bodyPr lIns="0" tIns="0" rIns="0" bIns="0">
            <a:normAutofit/>
          </a:bodyPr>
          <a:lstStyle/>
          <a:p>
            <a:endParaRPr lang="en-US" sz="2600" b="0" strike="noStrike" spc="-1">
              <a:solidFill>
                <a:srgbClr val="000000"/>
              </a:solidFill>
              <a:latin typeface="Constantia"/>
            </a:endParaRPr>
          </a:p>
        </p:txBody>
      </p:sp>
      <p:sp>
        <p:nvSpPr>
          <p:cNvPr id="45" name="PlaceHolder 7"/>
          <p:cNvSpPr>
            <a:spLocks noGrp="1"/>
          </p:cNvSpPr>
          <p:nvPr>
            <p:ph type="body"/>
          </p:nvPr>
        </p:nvSpPr>
        <p:spPr>
          <a:xfrm>
            <a:off x="8029800" y="4227840"/>
            <a:ext cx="3533040" cy="2093400"/>
          </a:xfrm>
          <a:prstGeom prst="rect">
            <a:avLst/>
          </a:prstGeom>
        </p:spPr>
        <p:txBody>
          <a:bodyPr lIns="0" tIns="0" rIns="0" bIns="0">
            <a:normAutofit/>
          </a:bodyPr>
          <a:lstStyle/>
          <a:p>
            <a:endParaRPr lang="en-US" sz="2600" b="0" strike="noStrike" spc="-1">
              <a:solidFill>
                <a:srgbClr val="000000"/>
              </a:solidFill>
              <a:latin typeface="Constanti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704880"/>
            <a:ext cx="10972440" cy="1142640"/>
          </a:xfrm>
          <a:prstGeom prst="rect">
            <a:avLst/>
          </a:prstGeom>
        </p:spPr>
        <p:txBody>
          <a:bodyPr lIns="0" tIns="0" rIns="0" bIns="0" anchor="ctr">
            <a:spAutoFit/>
          </a:bodyPr>
          <a:lstStyle/>
          <a:p>
            <a:endParaRPr lang="en-US" sz="2400" b="0" strike="noStrike" spc="-1">
              <a:solidFill>
                <a:srgbClr val="000000"/>
              </a:solidFill>
              <a:latin typeface="Times New Roman"/>
            </a:endParaRPr>
          </a:p>
        </p:txBody>
      </p:sp>
      <p:sp>
        <p:nvSpPr>
          <p:cNvPr id="57" name="PlaceHolder 2"/>
          <p:cNvSpPr>
            <a:spLocks noGrp="1"/>
          </p:cNvSpPr>
          <p:nvPr>
            <p:ph type="subTitle"/>
          </p:nvPr>
        </p:nvSpPr>
        <p:spPr>
          <a:xfrm>
            <a:off x="609480" y="1935000"/>
            <a:ext cx="10972440" cy="438912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704880"/>
            <a:ext cx="10972440" cy="1142640"/>
          </a:xfrm>
          <a:prstGeom prst="rect">
            <a:avLst/>
          </a:prstGeom>
        </p:spPr>
        <p:txBody>
          <a:bodyPr lIns="0" tIns="0" rIns="0" bIns="0" anchor="ctr">
            <a:spAutoFit/>
          </a:bodyPr>
          <a:lstStyle/>
          <a:p>
            <a:endParaRPr lang="en-US" sz="2400" b="0" strike="noStrike" spc="-1">
              <a:solidFill>
                <a:srgbClr val="000000"/>
              </a:solidFill>
              <a:latin typeface="Times New Roman"/>
            </a:endParaRPr>
          </a:p>
        </p:txBody>
      </p:sp>
      <p:sp>
        <p:nvSpPr>
          <p:cNvPr id="59" name="PlaceHolder 2"/>
          <p:cNvSpPr>
            <a:spLocks noGrp="1"/>
          </p:cNvSpPr>
          <p:nvPr>
            <p:ph type="body"/>
          </p:nvPr>
        </p:nvSpPr>
        <p:spPr>
          <a:xfrm>
            <a:off x="609480" y="1935000"/>
            <a:ext cx="10972440" cy="4389120"/>
          </a:xfrm>
          <a:prstGeom prst="rect">
            <a:avLst/>
          </a:prstGeom>
        </p:spPr>
        <p:txBody>
          <a:bodyPr lIns="0" tIns="0" rIns="0" bIns="0">
            <a:normAutofit/>
          </a:bodyPr>
          <a:lstStyle/>
          <a:p>
            <a:endParaRPr lang="en-US" sz="2600" b="0" strike="noStrike" spc="-1">
              <a:solidFill>
                <a:srgbClr val="000000"/>
              </a:solidFill>
              <a:latin typeface="Constanti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704880"/>
            <a:ext cx="10972440" cy="1142640"/>
          </a:xfrm>
          <a:prstGeom prst="rect">
            <a:avLst/>
          </a:prstGeom>
        </p:spPr>
        <p:txBody>
          <a:bodyPr lIns="0" tIns="0" rIns="0" bIns="0" anchor="ctr">
            <a:spAutoFit/>
          </a:bodyPr>
          <a:lstStyle/>
          <a:p>
            <a:endParaRPr lang="en-US" sz="2400" b="0" strike="noStrike" spc="-1">
              <a:solidFill>
                <a:srgbClr val="000000"/>
              </a:solidFill>
              <a:latin typeface="Times New Roman"/>
            </a:endParaRPr>
          </a:p>
        </p:txBody>
      </p:sp>
      <p:sp>
        <p:nvSpPr>
          <p:cNvPr id="61" name="PlaceHolder 2"/>
          <p:cNvSpPr>
            <a:spLocks noGrp="1"/>
          </p:cNvSpPr>
          <p:nvPr>
            <p:ph type="body"/>
          </p:nvPr>
        </p:nvSpPr>
        <p:spPr>
          <a:xfrm>
            <a:off x="609480" y="1935000"/>
            <a:ext cx="5354280" cy="4389120"/>
          </a:xfrm>
          <a:prstGeom prst="rect">
            <a:avLst/>
          </a:prstGeom>
        </p:spPr>
        <p:txBody>
          <a:bodyPr lIns="0" tIns="0" rIns="0" bIns="0">
            <a:normAutofit/>
          </a:bodyPr>
          <a:lstStyle/>
          <a:p>
            <a:endParaRPr lang="en-US" sz="2600" b="0" strike="noStrike" spc="-1">
              <a:solidFill>
                <a:srgbClr val="000000"/>
              </a:solidFill>
              <a:latin typeface="Constantia"/>
            </a:endParaRPr>
          </a:p>
        </p:txBody>
      </p:sp>
      <p:sp>
        <p:nvSpPr>
          <p:cNvPr id="62" name="PlaceHolder 3"/>
          <p:cNvSpPr>
            <a:spLocks noGrp="1"/>
          </p:cNvSpPr>
          <p:nvPr>
            <p:ph type="body"/>
          </p:nvPr>
        </p:nvSpPr>
        <p:spPr>
          <a:xfrm>
            <a:off x="6231960" y="1935000"/>
            <a:ext cx="5354280" cy="4389120"/>
          </a:xfrm>
          <a:prstGeom prst="rect">
            <a:avLst/>
          </a:prstGeom>
        </p:spPr>
        <p:txBody>
          <a:bodyPr lIns="0" tIns="0" rIns="0" bIns="0">
            <a:normAutofit/>
          </a:bodyPr>
          <a:lstStyle/>
          <a:p>
            <a:endParaRPr lang="en-US" sz="2600" b="0" strike="noStrike" spc="-1">
              <a:solidFill>
                <a:srgbClr val="000000"/>
              </a:solidFill>
              <a:latin typeface="Constanti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704880"/>
            <a:ext cx="10972440" cy="1142640"/>
          </a:xfrm>
          <a:prstGeom prst="rect">
            <a:avLst/>
          </a:prstGeom>
        </p:spPr>
        <p:txBody>
          <a:bodyPr lIns="0" tIns="0" rIns="0" bIns="0" anchor="ctr">
            <a:spAutoFit/>
          </a:bodyPr>
          <a:lstStyle/>
          <a:p>
            <a:endParaRPr lang="en-US" sz="2400" b="0" strike="noStrike" spc="-1">
              <a:solidFill>
                <a:srgbClr val="000000"/>
              </a:solidFill>
              <a:latin typeface="Times New Roman"/>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09480" y="704880"/>
            <a:ext cx="10972440" cy="52977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704880"/>
            <a:ext cx="10972440" cy="1142640"/>
          </a:xfrm>
          <a:prstGeom prst="rect">
            <a:avLst/>
          </a:prstGeom>
        </p:spPr>
        <p:txBody>
          <a:bodyPr lIns="0" tIns="0" rIns="0" bIns="0" anchor="ctr">
            <a:spAutoFit/>
          </a:bodyPr>
          <a:lstStyle/>
          <a:p>
            <a:endParaRPr lang="en-US" sz="2400" b="0" strike="noStrike" spc="-1">
              <a:solidFill>
                <a:srgbClr val="000000"/>
              </a:solidFill>
              <a:latin typeface="Times New Roman"/>
            </a:endParaRPr>
          </a:p>
        </p:txBody>
      </p:sp>
      <p:sp>
        <p:nvSpPr>
          <p:cNvPr id="66" name="PlaceHolder 2"/>
          <p:cNvSpPr>
            <a:spLocks noGrp="1"/>
          </p:cNvSpPr>
          <p:nvPr>
            <p:ph type="body"/>
          </p:nvPr>
        </p:nvSpPr>
        <p:spPr>
          <a:xfrm>
            <a:off x="609480" y="1935000"/>
            <a:ext cx="5354280" cy="2093400"/>
          </a:xfrm>
          <a:prstGeom prst="rect">
            <a:avLst/>
          </a:prstGeom>
        </p:spPr>
        <p:txBody>
          <a:bodyPr lIns="0" tIns="0" rIns="0" bIns="0">
            <a:normAutofit/>
          </a:bodyPr>
          <a:lstStyle/>
          <a:p>
            <a:endParaRPr lang="en-US" sz="2600" b="0" strike="noStrike" spc="-1">
              <a:solidFill>
                <a:srgbClr val="000000"/>
              </a:solidFill>
              <a:latin typeface="Constantia"/>
            </a:endParaRPr>
          </a:p>
        </p:txBody>
      </p:sp>
      <p:sp>
        <p:nvSpPr>
          <p:cNvPr id="67" name="PlaceHolder 3"/>
          <p:cNvSpPr>
            <a:spLocks noGrp="1"/>
          </p:cNvSpPr>
          <p:nvPr>
            <p:ph type="body"/>
          </p:nvPr>
        </p:nvSpPr>
        <p:spPr>
          <a:xfrm>
            <a:off x="6231960" y="1935000"/>
            <a:ext cx="5354280" cy="4389120"/>
          </a:xfrm>
          <a:prstGeom prst="rect">
            <a:avLst/>
          </a:prstGeom>
        </p:spPr>
        <p:txBody>
          <a:bodyPr lIns="0" tIns="0" rIns="0" bIns="0">
            <a:normAutofit/>
          </a:bodyPr>
          <a:lstStyle/>
          <a:p>
            <a:endParaRPr lang="en-US" sz="2600" b="0" strike="noStrike" spc="-1">
              <a:solidFill>
                <a:srgbClr val="000000"/>
              </a:solidFill>
              <a:latin typeface="Constantia"/>
            </a:endParaRPr>
          </a:p>
        </p:txBody>
      </p:sp>
      <p:sp>
        <p:nvSpPr>
          <p:cNvPr id="68" name="PlaceHolder 4"/>
          <p:cNvSpPr>
            <a:spLocks noGrp="1"/>
          </p:cNvSpPr>
          <p:nvPr>
            <p:ph type="body"/>
          </p:nvPr>
        </p:nvSpPr>
        <p:spPr>
          <a:xfrm>
            <a:off x="609480" y="4227840"/>
            <a:ext cx="5354280" cy="2093400"/>
          </a:xfrm>
          <a:prstGeom prst="rect">
            <a:avLst/>
          </a:prstGeom>
        </p:spPr>
        <p:txBody>
          <a:bodyPr lIns="0" tIns="0" rIns="0" bIns="0">
            <a:normAutofit/>
          </a:bodyPr>
          <a:lstStyle/>
          <a:p>
            <a:endParaRPr lang="en-US" sz="2600" b="0" strike="noStrike" spc="-1">
              <a:solidFill>
                <a:srgbClr val="000000"/>
              </a:solidFill>
              <a:latin typeface="Constant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704880"/>
            <a:ext cx="10972440" cy="1142640"/>
          </a:xfrm>
          <a:prstGeom prst="rect">
            <a:avLst/>
          </a:prstGeom>
        </p:spPr>
        <p:txBody>
          <a:bodyPr lIns="0" tIns="0" rIns="0" bIns="0" anchor="ctr">
            <a:spAutoFit/>
          </a:bodyPr>
          <a:lstStyle/>
          <a:p>
            <a:endParaRPr lang="en-US" sz="2400" b="0" strike="noStrike" spc="-1">
              <a:solidFill>
                <a:srgbClr val="000000"/>
              </a:solidFill>
              <a:latin typeface="Times New Roman"/>
            </a:endParaRPr>
          </a:p>
        </p:txBody>
      </p:sp>
      <p:sp>
        <p:nvSpPr>
          <p:cNvPr id="11" name="PlaceHolder 2"/>
          <p:cNvSpPr>
            <a:spLocks noGrp="1"/>
          </p:cNvSpPr>
          <p:nvPr>
            <p:ph type="subTitle"/>
          </p:nvPr>
        </p:nvSpPr>
        <p:spPr>
          <a:xfrm>
            <a:off x="609480" y="1935000"/>
            <a:ext cx="10972440" cy="438912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704880"/>
            <a:ext cx="10972440" cy="1142640"/>
          </a:xfrm>
          <a:prstGeom prst="rect">
            <a:avLst/>
          </a:prstGeom>
        </p:spPr>
        <p:txBody>
          <a:bodyPr lIns="0" tIns="0" rIns="0" bIns="0" anchor="ctr">
            <a:spAutoFit/>
          </a:bodyPr>
          <a:lstStyle/>
          <a:p>
            <a:endParaRPr lang="en-US" sz="2400" b="0" strike="noStrike" spc="-1">
              <a:solidFill>
                <a:srgbClr val="000000"/>
              </a:solidFill>
              <a:latin typeface="Times New Roman"/>
            </a:endParaRPr>
          </a:p>
        </p:txBody>
      </p:sp>
      <p:sp>
        <p:nvSpPr>
          <p:cNvPr id="70" name="PlaceHolder 2"/>
          <p:cNvSpPr>
            <a:spLocks noGrp="1"/>
          </p:cNvSpPr>
          <p:nvPr>
            <p:ph type="body"/>
          </p:nvPr>
        </p:nvSpPr>
        <p:spPr>
          <a:xfrm>
            <a:off x="609480" y="1935000"/>
            <a:ext cx="5354280" cy="4389120"/>
          </a:xfrm>
          <a:prstGeom prst="rect">
            <a:avLst/>
          </a:prstGeom>
        </p:spPr>
        <p:txBody>
          <a:bodyPr lIns="0" tIns="0" rIns="0" bIns="0">
            <a:normAutofit/>
          </a:bodyPr>
          <a:lstStyle/>
          <a:p>
            <a:endParaRPr lang="en-US" sz="2600" b="0" strike="noStrike" spc="-1">
              <a:solidFill>
                <a:srgbClr val="000000"/>
              </a:solidFill>
              <a:latin typeface="Constantia"/>
            </a:endParaRPr>
          </a:p>
        </p:txBody>
      </p:sp>
      <p:sp>
        <p:nvSpPr>
          <p:cNvPr id="71" name="PlaceHolder 3"/>
          <p:cNvSpPr>
            <a:spLocks noGrp="1"/>
          </p:cNvSpPr>
          <p:nvPr>
            <p:ph type="body"/>
          </p:nvPr>
        </p:nvSpPr>
        <p:spPr>
          <a:xfrm>
            <a:off x="6231960" y="1935000"/>
            <a:ext cx="5354280" cy="2093400"/>
          </a:xfrm>
          <a:prstGeom prst="rect">
            <a:avLst/>
          </a:prstGeom>
        </p:spPr>
        <p:txBody>
          <a:bodyPr lIns="0" tIns="0" rIns="0" bIns="0">
            <a:normAutofit/>
          </a:bodyPr>
          <a:lstStyle/>
          <a:p>
            <a:endParaRPr lang="en-US" sz="2600" b="0" strike="noStrike" spc="-1">
              <a:solidFill>
                <a:srgbClr val="000000"/>
              </a:solidFill>
              <a:latin typeface="Constantia"/>
            </a:endParaRPr>
          </a:p>
        </p:txBody>
      </p:sp>
      <p:sp>
        <p:nvSpPr>
          <p:cNvPr id="72" name="PlaceHolder 4"/>
          <p:cNvSpPr>
            <a:spLocks noGrp="1"/>
          </p:cNvSpPr>
          <p:nvPr>
            <p:ph type="body"/>
          </p:nvPr>
        </p:nvSpPr>
        <p:spPr>
          <a:xfrm>
            <a:off x="6231960" y="4227840"/>
            <a:ext cx="5354280" cy="2093400"/>
          </a:xfrm>
          <a:prstGeom prst="rect">
            <a:avLst/>
          </a:prstGeom>
        </p:spPr>
        <p:txBody>
          <a:bodyPr lIns="0" tIns="0" rIns="0" bIns="0">
            <a:normAutofit/>
          </a:bodyPr>
          <a:lstStyle/>
          <a:p>
            <a:endParaRPr lang="en-US" sz="2600" b="0" strike="noStrike" spc="-1">
              <a:solidFill>
                <a:srgbClr val="000000"/>
              </a:solidFill>
              <a:latin typeface="Constanti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704880"/>
            <a:ext cx="10972440" cy="1142640"/>
          </a:xfrm>
          <a:prstGeom prst="rect">
            <a:avLst/>
          </a:prstGeom>
        </p:spPr>
        <p:txBody>
          <a:bodyPr lIns="0" tIns="0" rIns="0" bIns="0" anchor="ctr">
            <a:spAutoFit/>
          </a:bodyPr>
          <a:lstStyle/>
          <a:p>
            <a:endParaRPr lang="en-US" sz="2400" b="0" strike="noStrike" spc="-1">
              <a:solidFill>
                <a:srgbClr val="000000"/>
              </a:solidFill>
              <a:latin typeface="Times New Roman"/>
            </a:endParaRPr>
          </a:p>
        </p:txBody>
      </p:sp>
      <p:sp>
        <p:nvSpPr>
          <p:cNvPr id="74" name="PlaceHolder 2"/>
          <p:cNvSpPr>
            <a:spLocks noGrp="1"/>
          </p:cNvSpPr>
          <p:nvPr>
            <p:ph type="body"/>
          </p:nvPr>
        </p:nvSpPr>
        <p:spPr>
          <a:xfrm>
            <a:off x="609480" y="1935000"/>
            <a:ext cx="5354280" cy="2093400"/>
          </a:xfrm>
          <a:prstGeom prst="rect">
            <a:avLst/>
          </a:prstGeom>
        </p:spPr>
        <p:txBody>
          <a:bodyPr lIns="0" tIns="0" rIns="0" bIns="0">
            <a:normAutofit/>
          </a:bodyPr>
          <a:lstStyle/>
          <a:p>
            <a:endParaRPr lang="en-US" sz="2600" b="0" strike="noStrike" spc="-1">
              <a:solidFill>
                <a:srgbClr val="000000"/>
              </a:solidFill>
              <a:latin typeface="Constantia"/>
            </a:endParaRPr>
          </a:p>
        </p:txBody>
      </p:sp>
      <p:sp>
        <p:nvSpPr>
          <p:cNvPr id="75" name="PlaceHolder 3"/>
          <p:cNvSpPr>
            <a:spLocks noGrp="1"/>
          </p:cNvSpPr>
          <p:nvPr>
            <p:ph type="body"/>
          </p:nvPr>
        </p:nvSpPr>
        <p:spPr>
          <a:xfrm>
            <a:off x="6231960" y="1935000"/>
            <a:ext cx="5354280" cy="2093400"/>
          </a:xfrm>
          <a:prstGeom prst="rect">
            <a:avLst/>
          </a:prstGeom>
        </p:spPr>
        <p:txBody>
          <a:bodyPr lIns="0" tIns="0" rIns="0" bIns="0">
            <a:normAutofit/>
          </a:bodyPr>
          <a:lstStyle/>
          <a:p>
            <a:endParaRPr lang="en-US" sz="2600" b="0" strike="noStrike" spc="-1">
              <a:solidFill>
                <a:srgbClr val="000000"/>
              </a:solidFill>
              <a:latin typeface="Constantia"/>
            </a:endParaRPr>
          </a:p>
        </p:txBody>
      </p:sp>
      <p:sp>
        <p:nvSpPr>
          <p:cNvPr id="76" name="PlaceHolder 4"/>
          <p:cNvSpPr>
            <a:spLocks noGrp="1"/>
          </p:cNvSpPr>
          <p:nvPr>
            <p:ph type="body"/>
          </p:nvPr>
        </p:nvSpPr>
        <p:spPr>
          <a:xfrm>
            <a:off x="609480" y="4227840"/>
            <a:ext cx="10972440" cy="2093400"/>
          </a:xfrm>
          <a:prstGeom prst="rect">
            <a:avLst/>
          </a:prstGeom>
        </p:spPr>
        <p:txBody>
          <a:bodyPr lIns="0" tIns="0" rIns="0" bIns="0">
            <a:normAutofit/>
          </a:bodyPr>
          <a:lstStyle/>
          <a:p>
            <a:endParaRPr lang="en-US" sz="2600" b="0" strike="noStrike" spc="-1">
              <a:solidFill>
                <a:srgbClr val="000000"/>
              </a:solidFill>
              <a:latin typeface="Constanti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704880"/>
            <a:ext cx="10972440" cy="1142640"/>
          </a:xfrm>
          <a:prstGeom prst="rect">
            <a:avLst/>
          </a:prstGeom>
        </p:spPr>
        <p:txBody>
          <a:bodyPr lIns="0" tIns="0" rIns="0" bIns="0" anchor="ctr">
            <a:spAutoFit/>
          </a:bodyPr>
          <a:lstStyle/>
          <a:p>
            <a:endParaRPr lang="en-US" sz="2400" b="0" strike="noStrike" spc="-1">
              <a:solidFill>
                <a:srgbClr val="000000"/>
              </a:solidFill>
              <a:latin typeface="Times New Roman"/>
            </a:endParaRPr>
          </a:p>
        </p:txBody>
      </p:sp>
      <p:sp>
        <p:nvSpPr>
          <p:cNvPr id="78" name="PlaceHolder 2"/>
          <p:cNvSpPr>
            <a:spLocks noGrp="1"/>
          </p:cNvSpPr>
          <p:nvPr>
            <p:ph type="body"/>
          </p:nvPr>
        </p:nvSpPr>
        <p:spPr>
          <a:xfrm>
            <a:off x="609480" y="1935000"/>
            <a:ext cx="10972440" cy="2093400"/>
          </a:xfrm>
          <a:prstGeom prst="rect">
            <a:avLst/>
          </a:prstGeom>
        </p:spPr>
        <p:txBody>
          <a:bodyPr lIns="0" tIns="0" rIns="0" bIns="0">
            <a:normAutofit/>
          </a:bodyPr>
          <a:lstStyle/>
          <a:p>
            <a:endParaRPr lang="en-US" sz="2600" b="0" strike="noStrike" spc="-1">
              <a:solidFill>
                <a:srgbClr val="000000"/>
              </a:solidFill>
              <a:latin typeface="Constantia"/>
            </a:endParaRPr>
          </a:p>
        </p:txBody>
      </p:sp>
      <p:sp>
        <p:nvSpPr>
          <p:cNvPr id="79" name="PlaceHolder 3"/>
          <p:cNvSpPr>
            <a:spLocks noGrp="1"/>
          </p:cNvSpPr>
          <p:nvPr>
            <p:ph type="body"/>
          </p:nvPr>
        </p:nvSpPr>
        <p:spPr>
          <a:xfrm>
            <a:off x="609480" y="4227840"/>
            <a:ext cx="10972440" cy="2093400"/>
          </a:xfrm>
          <a:prstGeom prst="rect">
            <a:avLst/>
          </a:prstGeom>
        </p:spPr>
        <p:txBody>
          <a:bodyPr lIns="0" tIns="0" rIns="0" bIns="0">
            <a:normAutofit/>
          </a:bodyPr>
          <a:lstStyle/>
          <a:p>
            <a:endParaRPr lang="en-US" sz="2600" b="0" strike="noStrike" spc="-1">
              <a:solidFill>
                <a:srgbClr val="000000"/>
              </a:solidFill>
              <a:latin typeface="Constanti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704880"/>
            <a:ext cx="10972440" cy="1142640"/>
          </a:xfrm>
          <a:prstGeom prst="rect">
            <a:avLst/>
          </a:prstGeom>
        </p:spPr>
        <p:txBody>
          <a:bodyPr lIns="0" tIns="0" rIns="0" bIns="0" anchor="ctr">
            <a:spAutoFit/>
          </a:bodyPr>
          <a:lstStyle/>
          <a:p>
            <a:endParaRPr lang="en-US" sz="2400" b="0" strike="noStrike" spc="-1">
              <a:solidFill>
                <a:srgbClr val="000000"/>
              </a:solidFill>
              <a:latin typeface="Times New Roman"/>
            </a:endParaRPr>
          </a:p>
        </p:txBody>
      </p:sp>
      <p:sp>
        <p:nvSpPr>
          <p:cNvPr id="81" name="PlaceHolder 2"/>
          <p:cNvSpPr>
            <a:spLocks noGrp="1"/>
          </p:cNvSpPr>
          <p:nvPr>
            <p:ph type="body"/>
          </p:nvPr>
        </p:nvSpPr>
        <p:spPr>
          <a:xfrm>
            <a:off x="609480" y="1935000"/>
            <a:ext cx="5354280" cy="2093400"/>
          </a:xfrm>
          <a:prstGeom prst="rect">
            <a:avLst/>
          </a:prstGeom>
        </p:spPr>
        <p:txBody>
          <a:bodyPr lIns="0" tIns="0" rIns="0" bIns="0">
            <a:normAutofit/>
          </a:bodyPr>
          <a:lstStyle/>
          <a:p>
            <a:endParaRPr lang="en-US" sz="2600" b="0" strike="noStrike" spc="-1">
              <a:solidFill>
                <a:srgbClr val="000000"/>
              </a:solidFill>
              <a:latin typeface="Constantia"/>
            </a:endParaRPr>
          </a:p>
        </p:txBody>
      </p:sp>
      <p:sp>
        <p:nvSpPr>
          <p:cNvPr id="82" name="PlaceHolder 3"/>
          <p:cNvSpPr>
            <a:spLocks noGrp="1"/>
          </p:cNvSpPr>
          <p:nvPr>
            <p:ph type="body"/>
          </p:nvPr>
        </p:nvSpPr>
        <p:spPr>
          <a:xfrm>
            <a:off x="6231960" y="1935000"/>
            <a:ext cx="5354280" cy="2093400"/>
          </a:xfrm>
          <a:prstGeom prst="rect">
            <a:avLst/>
          </a:prstGeom>
        </p:spPr>
        <p:txBody>
          <a:bodyPr lIns="0" tIns="0" rIns="0" bIns="0">
            <a:normAutofit/>
          </a:bodyPr>
          <a:lstStyle/>
          <a:p>
            <a:endParaRPr lang="en-US" sz="2600" b="0" strike="noStrike" spc="-1">
              <a:solidFill>
                <a:srgbClr val="000000"/>
              </a:solidFill>
              <a:latin typeface="Constantia"/>
            </a:endParaRPr>
          </a:p>
        </p:txBody>
      </p:sp>
      <p:sp>
        <p:nvSpPr>
          <p:cNvPr id="83" name="PlaceHolder 4"/>
          <p:cNvSpPr>
            <a:spLocks noGrp="1"/>
          </p:cNvSpPr>
          <p:nvPr>
            <p:ph type="body"/>
          </p:nvPr>
        </p:nvSpPr>
        <p:spPr>
          <a:xfrm>
            <a:off x="609480" y="4227840"/>
            <a:ext cx="5354280" cy="2093400"/>
          </a:xfrm>
          <a:prstGeom prst="rect">
            <a:avLst/>
          </a:prstGeom>
        </p:spPr>
        <p:txBody>
          <a:bodyPr lIns="0" tIns="0" rIns="0" bIns="0">
            <a:normAutofit/>
          </a:bodyPr>
          <a:lstStyle/>
          <a:p>
            <a:endParaRPr lang="en-US" sz="2600" b="0" strike="noStrike" spc="-1">
              <a:solidFill>
                <a:srgbClr val="000000"/>
              </a:solidFill>
              <a:latin typeface="Constantia"/>
            </a:endParaRPr>
          </a:p>
        </p:txBody>
      </p:sp>
      <p:sp>
        <p:nvSpPr>
          <p:cNvPr id="84" name="PlaceHolder 5"/>
          <p:cNvSpPr>
            <a:spLocks noGrp="1"/>
          </p:cNvSpPr>
          <p:nvPr>
            <p:ph type="body"/>
          </p:nvPr>
        </p:nvSpPr>
        <p:spPr>
          <a:xfrm>
            <a:off x="6231960" y="4227840"/>
            <a:ext cx="5354280" cy="2093400"/>
          </a:xfrm>
          <a:prstGeom prst="rect">
            <a:avLst/>
          </a:prstGeom>
        </p:spPr>
        <p:txBody>
          <a:bodyPr lIns="0" tIns="0" rIns="0" bIns="0">
            <a:normAutofit/>
          </a:bodyPr>
          <a:lstStyle/>
          <a:p>
            <a:endParaRPr lang="en-US" sz="2600" b="0" strike="noStrike" spc="-1">
              <a:solidFill>
                <a:srgbClr val="000000"/>
              </a:solidFill>
              <a:latin typeface="Constanti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704880"/>
            <a:ext cx="10972440" cy="1142640"/>
          </a:xfrm>
          <a:prstGeom prst="rect">
            <a:avLst/>
          </a:prstGeom>
        </p:spPr>
        <p:txBody>
          <a:bodyPr lIns="0" tIns="0" rIns="0" bIns="0" anchor="ctr">
            <a:spAutoFit/>
          </a:bodyPr>
          <a:lstStyle/>
          <a:p>
            <a:endParaRPr lang="en-US" sz="2400" b="0" strike="noStrike" spc="-1">
              <a:solidFill>
                <a:srgbClr val="000000"/>
              </a:solidFill>
              <a:latin typeface="Times New Roman"/>
            </a:endParaRPr>
          </a:p>
        </p:txBody>
      </p:sp>
      <p:sp>
        <p:nvSpPr>
          <p:cNvPr id="86" name="PlaceHolder 2"/>
          <p:cNvSpPr>
            <a:spLocks noGrp="1"/>
          </p:cNvSpPr>
          <p:nvPr>
            <p:ph type="body"/>
          </p:nvPr>
        </p:nvSpPr>
        <p:spPr>
          <a:xfrm>
            <a:off x="609480" y="1935000"/>
            <a:ext cx="3533040" cy="2093400"/>
          </a:xfrm>
          <a:prstGeom prst="rect">
            <a:avLst/>
          </a:prstGeom>
        </p:spPr>
        <p:txBody>
          <a:bodyPr lIns="0" tIns="0" rIns="0" bIns="0">
            <a:normAutofit/>
          </a:bodyPr>
          <a:lstStyle/>
          <a:p>
            <a:endParaRPr lang="en-US" sz="2600" b="0" strike="noStrike" spc="-1">
              <a:solidFill>
                <a:srgbClr val="000000"/>
              </a:solidFill>
              <a:latin typeface="Constantia"/>
            </a:endParaRPr>
          </a:p>
        </p:txBody>
      </p:sp>
      <p:sp>
        <p:nvSpPr>
          <p:cNvPr id="87" name="PlaceHolder 3"/>
          <p:cNvSpPr>
            <a:spLocks noGrp="1"/>
          </p:cNvSpPr>
          <p:nvPr>
            <p:ph type="body"/>
          </p:nvPr>
        </p:nvSpPr>
        <p:spPr>
          <a:xfrm>
            <a:off x="4319640" y="1935000"/>
            <a:ext cx="3533040" cy="2093400"/>
          </a:xfrm>
          <a:prstGeom prst="rect">
            <a:avLst/>
          </a:prstGeom>
        </p:spPr>
        <p:txBody>
          <a:bodyPr lIns="0" tIns="0" rIns="0" bIns="0">
            <a:normAutofit/>
          </a:bodyPr>
          <a:lstStyle/>
          <a:p>
            <a:endParaRPr lang="en-US" sz="2600" b="0" strike="noStrike" spc="-1">
              <a:solidFill>
                <a:srgbClr val="000000"/>
              </a:solidFill>
              <a:latin typeface="Constantia"/>
            </a:endParaRPr>
          </a:p>
        </p:txBody>
      </p:sp>
      <p:sp>
        <p:nvSpPr>
          <p:cNvPr id="88" name="PlaceHolder 4"/>
          <p:cNvSpPr>
            <a:spLocks noGrp="1"/>
          </p:cNvSpPr>
          <p:nvPr>
            <p:ph type="body"/>
          </p:nvPr>
        </p:nvSpPr>
        <p:spPr>
          <a:xfrm>
            <a:off x="8029800" y="1935000"/>
            <a:ext cx="3533040" cy="2093400"/>
          </a:xfrm>
          <a:prstGeom prst="rect">
            <a:avLst/>
          </a:prstGeom>
        </p:spPr>
        <p:txBody>
          <a:bodyPr lIns="0" tIns="0" rIns="0" bIns="0">
            <a:normAutofit/>
          </a:bodyPr>
          <a:lstStyle/>
          <a:p>
            <a:endParaRPr lang="en-US" sz="2600" b="0" strike="noStrike" spc="-1">
              <a:solidFill>
                <a:srgbClr val="000000"/>
              </a:solidFill>
              <a:latin typeface="Constantia"/>
            </a:endParaRPr>
          </a:p>
        </p:txBody>
      </p:sp>
      <p:sp>
        <p:nvSpPr>
          <p:cNvPr id="89" name="PlaceHolder 5"/>
          <p:cNvSpPr>
            <a:spLocks noGrp="1"/>
          </p:cNvSpPr>
          <p:nvPr>
            <p:ph type="body"/>
          </p:nvPr>
        </p:nvSpPr>
        <p:spPr>
          <a:xfrm>
            <a:off x="609480" y="4227840"/>
            <a:ext cx="3533040" cy="2093400"/>
          </a:xfrm>
          <a:prstGeom prst="rect">
            <a:avLst/>
          </a:prstGeom>
        </p:spPr>
        <p:txBody>
          <a:bodyPr lIns="0" tIns="0" rIns="0" bIns="0">
            <a:normAutofit/>
          </a:bodyPr>
          <a:lstStyle/>
          <a:p>
            <a:endParaRPr lang="en-US" sz="2600" b="0" strike="noStrike" spc="-1">
              <a:solidFill>
                <a:srgbClr val="000000"/>
              </a:solidFill>
              <a:latin typeface="Constantia"/>
            </a:endParaRPr>
          </a:p>
        </p:txBody>
      </p:sp>
      <p:sp>
        <p:nvSpPr>
          <p:cNvPr id="90" name="PlaceHolder 6"/>
          <p:cNvSpPr>
            <a:spLocks noGrp="1"/>
          </p:cNvSpPr>
          <p:nvPr>
            <p:ph type="body"/>
          </p:nvPr>
        </p:nvSpPr>
        <p:spPr>
          <a:xfrm>
            <a:off x="4319640" y="4227840"/>
            <a:ext cx="3533040" cy="2093400"/>
          </a:xfrm>
          <a:prstGeom prst="rect">
            <a:avLst/>
          </a:prstGeom>
        </p:spPr>
        <p:txBody>
          <a:bodyPr lIns="0" tIns="0" rIns="0" bIns="0">
            <a:normAutofit/>
          </a:bodyPr>
          <a:lstStyle/>
          <a:p>
            <a:endParaRPr lang="en-US" sz="2600" b="0" strike="noStrike" spc="-1">
              <a:solidFill>
                <a:srgbClr val="000000"/>
              </a:solidFill>
              <a:latin typeface="Constantia"/>
            </a:endParaRPr>
          </a:p>
        </p:txBody>
      </p:sp>
      <p:sp>
        <p:nvSpPr>
          <p:cNvPr id="91" name="PlaceHolder 7"/>
          <p:cNvSpPr>
            <a:spLocks noGrp="1"/>
          </p:cNvSpPr>
          <p:nvPr>
            <p:ph type="body"/>
          </p:nvPr>
        </p:nvSpPr>
        <p:spPr>
          <a:xfrm>
            <a:off x="8029800" y="4227840"/>
            <a:ext cx="3533040" cy="2093400"/>
          </a:xfrm>
          <a:prstGeom prst="rect">
            <a:avLst/>
          </a:prstGeom>
        </p:spPr>
        <p:txBody>
          <a:bodyPr lIns="0" tIns="0" rIns="0" bIns="0">
            <a:normAutofit/>
          </a:bodyPr>
          <a:lstStyle/>
          <a:p>
            <a:endParaRPr lang="en-US" sz="2600" b="0" strike="noStrike" spc="-1">
              <a:solidFill>
                <a:srgbClr val="000000"/>
              </a:solidFill>
              <a:latin typeface="Constant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704880"/>
            <a:ext cx="10972440" cy="1142640"/>
          </a:xfrm>
          <a:prstGeom prst="rect">
            <a:avLst/>
          </a:prstGeom>
        </p:spPr>
        <p:txBody>
          <a:bodyPr lIns="0" tIns="0" rIns="0" bIns="0" anchor="ctr">
            <a:spAutoFit/>
          </a:bodyPr>
          <a:lstStyle/>
          <a:p>
            <a:endParaRPr lang="en-US" sz="2400" b="0" strike="noStrike" spc="-1">
              <a:solidFill>
                <a:srgbClr val="000000"/>
              </a:solidFill>
              <a:latin typeface="Times New Roman"/>
            </a:endParaRPr>
          </a:p>
        </p:txBody>
      </p:sp>
      <p:sp>
        <p:nvSpPr>
          <p:cNvPr id="13" name="PlaceHolder 2"/>
          <p:cNvSpPr>
            <a:spLocks noGrp="1"/>
          </p:cNvSpPr>
          <p:nvPr>
            <p:ph type="body"/>
          </p:nvPr>
        </p:nvSpPr>
        <p:spPr>
          <a:xfrm>
            <a:off x="609480" y="1935000"/>
            <a:ext cx="10972440" cy="4389120"/>
          </a:xfrm>
          <a:prstGeom prst="rect">
            <a:avLst/>
          </a:prstGeom>
        </p:spPr>
        <p:txBody>
          <a:bodyPr lIns="0" tIns="0" rIns="0" bIns="0">
            <a:normAutofit/>
          </a:bodyPr>
          <a:lstStyle/>
          <a:p>
            <a:endParaRPr lang="en-US" sz="2600" b="0" strike="noStrike" spc="-1">
              <a:solidFill>
                <a:srgbClr val="000000"/>
              </a:solidFill>
              <a:latin typeface="Constant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704880"/>
            <a:ext cx="10972440" cy="1142640"/>
          </a:xfrm>
          <a:prstGeom prst="rect">
            <a:avLst/>
          </a:prstGeom>
        </p:spPr>
        <p:txBody>
          <a:bodyPr lIns="0" tIns="0" rIns="0" bIns="0" anchor="ctr">
            <a:spAutoFit/>
          </a:bodyPr>
          <a:lstStyle/>
          <a:p>
            <a:endParaRPr lang="en-US" sz="2400" b="0" strike="noStrike" spc="-1">
              <a:solidFill>
                <a:srgbClr val="000000"/>
              </a:solidFill>
              <a:latin typeface="Times New Roman"/>
            </a:endParaRPr>
          </a:p>
        </p:txBody>
      </p:sp>
      <p:sp>
        <p:nvSpPr>
          <p:cNvPr id="15" name="PlaceHolder 2"/>
          <p:cNvSpPr>
            <a:spLocks noGrp="1"/>
          </p:cNvSpPr>
          <p:nvPr>
            <p:ph type="body"/>
          </p:nvPr>
        </p:nvSpPr>
        <p:spPr>
          <a:xfrm>
            <a:off x="609480" y="1935000"/>
            <a:ext cx="5354280" cy="4389120"/>
          </a:xfrm>
          <a:prstGeom prst="rect">
            <a:avLst/>
          </a:prstGeom>
        </p:spPr>
        <p:txBody>
          <a:bodyPr lIns="0" tIns="0" rIns="0" bIns="0">
            <a:normAutofit/>
          </a:bodyPr>
          <a:lstStyle/>
          <a:p>
            <a:endParaRPr lang="en-US" sz="2600" b="0" strike="noStrike" spc="-1">
              <a:solidFill>
                <a:srgbClr val="000000"/>
              </a:solidFill>
              <a:latin typeface="Constantia"/>
            </a:endParaRPr>
          </a:p>
        </p:txBody>
      </p:sp>
      <p:sp>
        <p:nvSpPr>
          <p:cNvPr id="16" name="PlaceHolder 3"/>
          <p:cNvSpPr>
            <a:spLocks noGrp="1"/>
          </p:cNvSpPr>
          <p:nvPr>
            <p:ph type="body"/>
          </p:nvPr>
        </p:nvSpPr>
        <p:spPr>
          <a:xfrm>
            <a:off x="6231960" y="1935000"/>
            <a:ext cx="5354280" cy="4389120"/>
          </a:xfrm>
          <a:prstGeom prst="rect">
            <a:avLst/>
          </a:prstGeom>
        </p:spPr>
        <p:txBody>
          <a:bodyPr lIns="0" tIns="0" rIns="0" bIns="0">
            <a:normAutofit/>
          </a:bodyPr>
          <a:lstStyle/>
          <a:p>
            <a:endParaRPr lang="en-US" sz="2600" b="0" strike="noStrike" spc="-1">
              <a:solidFill>
                <a:srgbClr val="000000"/>
              </a:solidFill>
              <a:latin typeface="Constant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704880"/>
            <a:ext cx="10972440" cy="1142640"/>
          </a:xfrm>
          <a:prstGeom prst="rect">
            <a:avLst/>
          </a:prstGeom>
        </p:spPr>
        <p:txBody>
          <a:bodyPr lIns="0" tIns="0" rIns="0" bIns="0" anchor="ctr">
            <a:spAutoFit/>
          </a:bodyPr>
          <a:lstStyle/>
          <a:p>
            <a:endParaRPr lang="en-US" sz="2400" b="0" strike="noStrike" spc="-1">
              <a:solidFill>
                <a:srgbClr val="000000"/>
              </a:solidFill>
              <a:latin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09480" y="704880"/>
            <a:ext cx="10972440" cy="52977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704880"/>
            <a:ext cx="10972440" cy="1142640"/>
          </a:xfrm>
          <a:prstGeom prst="rect">
            <a:avLst/>
          </a:prstGeom>
        </p:spPr>
        <p:txBody>
          <a:bodyPr lIns="0" tIns="0" rIns="0" bIns="0" anchor="ctr">
            <a:spAutoFit/>
          </a:bodyPr>
          <a:lstStyle/>
          <a:p>
            <a:endParaRPr lang="en-US" sz="2400" b="0" strike="noStrike" spc="-1">
              <a:solidFill>
                <a:srgbClr val="000000"/>
              </a:solidFill>
              <a:latin typeface="Times New Roman"/>
            </a:endParaRPr>
          </a:p>
        </p:txBody>
      </p:sp>
      <p:sp>
        <p:nvSpPr>
          <p:cNvPr id="20" name="PlaceHolder 2"/>
          <p:cNvSpPr>
            <a:spLocks noGrp="1"/>
          </p:cNvSpPr>
          <p:nvPr>
            <p:ph type="body"/>
          </p:nvPr>
        </p:nvSpPr>
        <p:spPr>
          <a:xfrm>
            <a:off x="609480" y="1935000"/>
            <a:ext cx="5354280" cy="2093400"/>
          </a:xfrm>
          <a:prstGeom prst="rect">
            <a:avLst/>
          </a:prstGeom>
        </p:spPr>
        <p:txBody>
          <a:bodyPr lIns="0" tIns="0" rIns="0" bIns="0">
            <a:normAutofit/>
          </a:bodyPr>
          <a:lstStyle/>
          <a:p>
            <a:endParaRPr lang="en-US" sz="2600" b="0" strike="noStrike" spc="-1">
              <a:solidFill>
                <a:srgbClr val="000000"/>
              </a:solidFill>
              <a:latin typeface="Constantia"/>
            </a:endParaRPr>
          </a:p>
        </p:txBody>
      </p:sp>
      <p:sp>
        <p:nvSpPr>
          <p:cNvPr id="21" name="PlaceHolder 3"/>
          <p:cNvSpPr>
            <a:spLocks noGrp="1"/>
          </p:cNvSpPr>
          <p:nvPr>
            <p:ph type="body"/>
          </p:nvPr>
        </p:nvSpPr>
        <p:spPr>
          <a:xfrm>
            <a:off x="6231960" y="1935000"/>
            <a:ext cx="5354280" cy="4389120"/>
          </a:xfrm>
          <a:prstGeom prst="rect">
            <a:avLst/>
          </a:prstGeom>
        </p:spPr>
        <p:txBody>
          <a:bodyPr lIns="0" tIns="0" rIns="0" bIns="0">
            <a:normAutofit/>
          </a:bodyPr>
          <a:lstStyle/>
          <a:p>
            <a:endParaRPr lang="en-US" sz="2600" b="0" strike="noStrike" spc="-1">
              <a:solidFill>
                <a:srgbClr val="000000"/>
              </a:solidFill>
              <a:latin typeface="Constantia"/>
            </a:endParaRPr>
          </a:p>
        </p:txBody>
      </p:sp>
      <p:sp>
        <p:nvSpPr>
          <p:cNvPr id="22" name="PlaceHolder 4"/>
          <p:cNvSpPr>
            <a:spLocks noGrp="1"/>
          </p:cNvSpPr>
          <p:nvPr>
            <p:ph type="body"/>
          </p:nvPr>
        </p:nvSpPr>
        <p:spPr>
          <a:xfrm>
            <a:off x="609480" y="4227840"/>
            <a:ext cx="5354280" cy="2093400"/>
          </a:xfrm>
          <a:prstGeom prst="rect">
            <a:avLst/>
          </a:prstGeom>
        </p:spPr>
        <p:txBody>
          <a:bodyPr lIns="0" tIns="0" rIns="0" bIns="0">
            <a:normAutofit/>
          </a:bodyPr>
          <a:lstStyle/>
          <a:p>
            <a:endParaRPr lang="en-US" sz="2600" b="0" strike="noStrike" spc="-1">
              <a:solidFill>
                <a:srgbClr val="000000"/>
              </a:solidFill>
              <a:latin typeface="Constant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704880"/>
            <a:ext cx="10972440" cy="1142640"/>
          </a:xfrm>
          <a:prstGeom prst="rect">
            <a:avLst/>
          </a:prstGeom>
        </p:spPr>
        <p:txBody>
          <a:bodyPr lIns="0" tIns="0" rIns="0" bIns="0" anchor="ctr">
            <a:spAutoFit/>
          </a:bodyPr>
          <a:lstStyle/>
          <a:p>
            <a:endParaRPr lang="en-US" sz="2400" b="0" strike="noStrike" spc="-1">
              <a:solidFill>
                <a:srgbClr val="000000"/>
              </a:solidFill>
              <a:latin typeface="Times New Roman"/>
            </a:endParaRPr>
          </a:p>
        </p:txBody>
      </p:sp>
      <p:sp>
        <p:nvSpPr>
          <p:cNvPr id="24" name="PlaceHolder 2"/>
          <p:cNvSpPr>
            <a:spLocks noGrp="1"/>
          </p:cNvSpPr>
          <p:nvPr>
            <p:ph type="body"/>
          </p:nvPr>
        </p:nvSpPr>
        <p:spPr>
          <a:xfrm>
            <a:off x="609480" y="1935000"/>
            <a:ext cx="5354280" cy="4389120"/>
          </a:xfrm>
          <a:prstGeom prst="rect">
            <a:avLst/>
          </a:prstGeom>
        </p:spPr>
        <p:txBody>
          <a:bodyPr lIns="0" tIns="0" rIns="0" bIns="0">
            <a:normAutofit/>
          </a:bodyPr>
          <a:lstStyle/>
          <a:p>
            <a:endParaRPr lang="en-US" sz="2600" b="0" strike="noStrike" spc="-1">
              <a:solidFill>
                <a:srgbClr val="000000"/>
              </a:solidFill>
              <a:latin typeface="Constantia"/>
            </a:endParaRPr>
          </a:p>
        </p:txBody>
      </p:sp>
      <p:sp>
        <p:nvSpPr>
          <p:cNvPr id="25" name="PlaceHolder 3"/>
          <p:cNvSpPr>
            <a:spLocks noGrp="1"/>
          </p:cNvSpPr>
          <p:nvPr>
            <p:ph type="body"/>
          </p:nvPr>
        </p:nvSpPr>
        <p:spPr>
          <a:xfrm>
            <a:off x="6231960" y="1935000"/>
            <a:ext cx="5354280" cy="2093400"/>
          </a:xfrm>
          <a:prstGeom prst="rect">
            <a:avLst/>
          </a:prstGeom>
        </p:spPr>
        <p:txBody>
          <a:bodyPr lIns="0" tIns="0" rIns="0" bIns="0">
            <a:normAutofit/>
          </a:bodyPr>
          <a:lstStyle/>
          <a:p>
            <a:endParaRPr lang="en-US" sz="2600" b="0" strike="noStrike" spc="-1">
              <a:solidFill>
                <a:srgbClr val="000000"/>
              </a:solidFill>
              <a:latin typeface="Constantia"/>
            </a:endParaRPr>
          </a:p>
        </p:txBody>
      </p:sp>
      <p:sp>
        <p:nvSpPr>
          <p:cNvPr id="26" name="PlaceHolder 4"/>
          <p:cNvSpPr>
            <a:spLocks noGrp="1"/>
          </p:cNvSpPr>
          <p:nvPr>
            <p:ph type="body"/>
          </p:nvPr>
        </p:nvSpPr>
        <p:spPr>
          <a:xfrm>
            <a:off x="6231960" y="4227840"/>
            <a:ext cx="5354280" cy="2093400"/>
          </a:xfrm>
          <a:prstGeom prst="rect">
            <a:avLst/>
          </a:prstGeom>
        </p:spPr>
        <p:txBody>
          <a:bodyPr lIns="0" tIns="0" rIns="0" bIns="0">
            <a:normAutofit/>
          </a:bodyPr>
          <a:lstStyle/>
          <a:p>
            <a:endParaRPr lang="en-US" sz="2600" b="0" strike="noStrike" spc="-1">
              <a:solidFill>
                <a:srgbClr val="000000"/>
              </a:solidFill>
              <a:latin typeface="Constant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704880"/>
            <a:ext cx="10972440" cy="1142640"/>
          </a:xfrm>
          <a:prstGeom prst="rect">
            <a:avLst/>
          </a:prstGeom>
        </p:spPr>
        <p:txBody>
          <a:bodyPr lIns="0" tIns="0" rIns="0" bIns="0" anchor="ctr">
            <a:spAutoFit/>
          </a:bodyPr>
          <a:lstStyle/>
          <a:p>
            <a:endParaRPr lang="en-US" sz="2400" b="0" strike="noStrike" spc="-1">
              <a:solidFill>
                <a:srgbClr val="000000"/>
              </a:solidFill>
              <a:latin typeface="Times New Roman"/>
            </a:endParaRPr>
          </a:p>
        </p:txBody>
      </p:sp>
      <p:sp>
        <p:nvSpPr>
          <p:cNvPr id="28" name="PlaceHolder 2"/>
          <p:cNvSpPr>
            <a:spLocks noGrp="1"/>
          </p:cNvSpPr>
          <p:nvPr>
            <p:ph type="body"/>
          </p:nvPr>
        </p:nvSpPr>
        <p:spPr>
          <a:xfrm>
            <a:off x="609480" y="1935000"/>
            <a:ext cx="5354280" cy="2093400"/>
          </a:xfrm>
          <a:prstGeom prst="rect">
            <a:avLst/>
          </a:prstGeom>
        </p:spPr>
        <p:txBody>
          <a:bodyPr lIns="0" tIns="0" rIns="0" bIns="0">
            <a:normAutofit/>
          </a:bodyPr>
          <a:lstStyle/>
          <a:p>
            <a:endParaRPr lang="en-US" sz="2600" b="0" strike="noStrike" spc="-1">
              <a:solidFill>
                <a:srgbClr val="000000"/>
              </a:solidFill>
              <a:latin typeface="Constantia"/>
            </a:endParaRPr>
          </a:p>
        </p:txBody>
      </p:sp>
      <p:sp>
        <p:nvSpPr>
          <p:cNvPr id="29" name="PlaceHolder 3"/>
          <p:cNvSpPr>
            <a:spLocks noGrp="1"/>
          </p:cNvSpPr>
          <p:nvPr>
            <p:ph type="body"/>
          </p:nvPr>
        </p:nvSpPr>
        <p:spPr>
          <a:xfrm>
            <a:off x="6231960" y="1935000"/>
            <a:ext cx="5354280" cy="2093400"/>
          </a:xfrm>
          <a:prstGeom prst="rect">
            <a:avLst/>
          </a:prstGeom>
        </p:spPr>
        <p:txBody>
          <a:bodyPr lIns="0" tIns="0" rIns="0" bIns="0">
            <a:normAutofit/>
          </a:bodyPr>
          <a:lstStyle/>
          <a:p>
            <a:endParaRPr lang="en-US" sz="2600" b="0" strike="noStrike" spc="-1">
              <a:solidFill>
                <a:srgbClr val="000000"/>
              </a:solidFill>
              <a:latin typeface="Constantia"/>
            </a:endParaRPr>
          </a:p>
        </p:txBody>
      </p:sp>
      <p:sp>
        <p:nvSpPr>
          <p:cNvPr id="30" name="PlaceHolder 4"/>
          <p:cNvSpPr>
            <a:spLocks noGrp="1"/>
          </p:cNvSpPr>
          <p:nvPr>
            <p:ph type="body"/>
          </p:nvPr>
        </p:nvSpPr>
        <p:spPr>
          <a:xfrm>
            <a:off x="609480" y="4227840"/>
            <a:ext cx="10972440" cy="2093400"/>
          </a:xfrm>
          <a:prstGeom prst="rect">
            <a:avLst/>
          </a:prstGeom>
        </p:spPr>
        <p:txBody>
          <a:bodyPr lIns="0" tIns="0" rIns="0" bIns="0">
            <a:normAutofit/>
          </a:bodyPr>
          <a:lstStyle/>
          <a:p>
            <a:endParaRPr lang="en-US" sz="2600" b="0" strike="noStrike" spc="-1">
              <a:solidFill>
                <a:srgbClr val="000000"/>
              </a:solidFill>
              <a:latin typeface="Constanti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0" name="CustomShape 1"/>
          <p:cNvSpPr/>
          <p:nvPr/>
        </p:nvSpPr>
        <p:spPr>
          <a:xfrm>
            <a:off x="-12600" y="-7920"/>
            <a:ext cx="12216960" cy="1041120"/>
          </a:xfrm>
          <a:custGeom>
            <a:avLst/>
            <a:gdLst/>
            <a:ahLst/>
            <a:cxn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scrgbClr r="0" g="0" b="0"/>
          </a:lnRef>
          <a:fillRef idx="0">
            <a:scrgbClr r="0" g="0" b="0"/>
          </a:fillRef>
          <a:effectRef idx="0">
            <a:scrgbClr r="0" g="0" b="0"/>
          </a:effectRef>
          <a:fontRef idx="minor"/>
        </p:style>
      </p:sp>
      <p:sp>
        <p:nvSpPr>
          <p:cNvPr id="11" name="CustomShape 2"/>
          <p:cNvSpPr/>
          <p:nvPr/>
        </p:nvSpPr>
        <p:spPr>
          <a:xfrm>
            <a:off x="5842080" y="-7920"/>
            <a:ext cx="6349680" cy="637920"/>
          </a:xfrm>
          <a:custGeom>
            <a:avLst/>
            <a:gdLst/>
            <a:ahLst/>
            <a:cxn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chemeClr val="accent3">
                  <a:shade val="50000"/>
                  <a:alpha val="30000"/>
                  <a:satMod val="130000"/>
                </a:schemeClr>
              </a:gs>
              <a:gs pos="80000">
                <a:schemeClr val="accent2">
                  <a:shade val="75000"/>
                  <a:alpha val="45000"/>
                  <a:satMod val="140000"/>
                </a:schemeClr>
              </a:gs>
            </a:gsLst>
            <a:lin ang="16200000"/>
          </a:gradFill>
          <a:ln w="9360">
            <a:noFill/>
          </a:ln>
        </p:spPr>
        <p:style>
          <a:lnRef idx="0">
            <a:scrgbClr r="0" g="0" b="0"/>
          </a:lnRef>
          <a:fillRef idx="0">
            <a:scrgbClr r="0" g="0" b="0"/>
          </a:fillRef>
          <a:effectRef idx="0">
            <a:scrgbClr r="0" g="0" b="0"/>
          </a:effectRef>
          <a:fontRef idx="minor"/>
        </p:style>
      </p:sp>
      <p:grpSp>
        <p:nvGrpSpPr>
          <p:cNvPr id="2" name="Group 3"/>
          <p:cNvGrpSpPr/>
          <p:nvPr/>
        </p:nvGrpSpPr>
        <p:grpSpPr>
          <a:xfrm>
            <a:off x="-39240" y="-14760"/>
            <a:ext cx="12234240" cy="1084680"/>
            <a:chOff x="-39240" y="-14760"/>
            <a:chExt cx="12234240" cy="1084680"/>
          </a:xfrm>
        </p:grpSpPr>
        <p:sp>
          <p:nvSpPr>
            <p:cNvPr id="3" name="CustomShape 4"/>
            <p:cNvSpPr/>
            <p:nvPr/>
          </p:nvSpPr>
          <p:spPr>
            <a:xfrm rot="21477600">
              <a:off x="-31320" y="203040"/>
              <a:ext cx="12210840" cy="647640"/>
            </a:xfrm>
            <a:custGeom>
              <a:avLst/>
              <a:gdLst/>
              <a:ahLst/>
              <a:cxn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09B7BF"/>
              </a:solidFill>
              <a:round/>
            </a:ln>
          </p:spPr>
          <p:style>
            <a:lnRef idx="0">
              <a:scrgbClr r="0" g="0" b="0"/>
            </a:lnRef>
            <a:fillRef idx="0">
              <a:scrgbClr r="0" g="0" b="0"/>
            </a:fillRef>
            <a:effectRef idx="0">
              <a:scrgbClr r="0" g="0" b="0"/>
            </a:effectRef>
            <a:fontRef idx="minor"/>
          </p:style>
        </p:sp>
        <p:sp>
          <p:nvSpPr>
            <p:cNvPr id="4" name="CustomShape 5"/>
            <p:cNvSpPr/>
            <p:nvPr/>
          </p:nvSpPr>
          <p:spPr>
            <a:xfrm rot="21477600">
              <a:off x="-23400" y="276480"/>
              <a:ext cx="12227760" cy="528840"/>
            </a:xfrm>
            <a:custGeom>
              <a:avLst/>
              <a:gdLst/>
              <a:ahLst/>
              <a:cxn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0F6FC6"/>
              </a:solidFill>
              <a:round/>
            </a:ln>
          </p:spPr>
          <p:style>
            <a:lnRef idx="0">
              <a:scrgbClr r="0" g="0" b="0"/>
            </a:lnRef>
            <a:fillRef idx="0">
              <a:scrgbClr r="0" g="0" b="0"/>
            </a:fillRef>
            <a:effectRef idx="0">
              <a:scrgbClr r="0" g="0" b="0"/>
            </a:effectRef>
            <a:fontRef idx="minor"/>
          </p:style>
        </p:sp>
      </p:grpSp>
      <p:sp>
        <p:nvSpPr>
          <p:cNvPr id="5" name="PlaceHolder 6"/>
          <p:cNvSpPr>
            <a:spLocks noGrp="1"/>
          </p:cNvSpPr>
          <p:nvPr>
            <p:ph type="title"/>
          </p:nvPr>
        </p:nvSpPr>
        <p:spPr>
          <a:xfrm>
            <a:off x="711360" y="1371600"/>
            <a:ext cx="10468440" cy="1828440"/>
          </a:xfrm>
          <a:prstGeom prst="rect">
            <a:avLst/>
          </a:prstGeom>
        </p:spPr>
        <p:txBody>
          <a:bodyPr lIns="0" tIns="0" rIns="18360" bIns="0" anchor="b">
            <a:normAutofit/>
          </a:bodyPr>
          <a:lstStyle/>
          <a:p>
            <a:pPr algn="r">
              <a:lnSpc>
                <a:spcPct val="100000"/>
              </a:lnSpc>
            </a:pPr>
            <a:r>
              <a:rPr lang="en-US" sz="5600" b="1" strike="noStrike" spc="-1">
                <a:solidFill>
                  <a:srgbClr val="50E0EA"/>
                </a:solidFill>
                <a:latin typeface="Calibri"/>
              </a:rPr>
              <a:t>Click to edit Master title style</a:t>
            </a:r>
            <a:endParaRPr lang="en-US" sz="5600" b="0" strike="noStrike" spc="-1">
              <a:solidFill>
                <a:srgbClr val="FFFFFF"/>
              </a:solidFill>
              <a:latin typeface="Times New Roman"/>
            </a:endParaRPr>
          </a:p>
        </p:txBody>
      </p:sp>
      <p:sp>
        <p:nvSpPr>
          <p:cNvPr id="6" name="PlaceHolder 7"/>
          <p:cNvSpPr>
            <a:spLocks noGrp="1"/>
          </p:cNvSpPr>
          <p:nvPr>
            <p:ph type="dt"/>
          </p:nvPr>
        </p:nvSpPr>
        <p:spPr>
          <a:xfrm>
            <a:off x="609480" y="6356520"/>
            <a:ext cx="2844360" cy="364680"/>
          </a:xfrm>
          <a:prstGeom prst="rect">
            <a:avLst/>
          </a:prstGeom>
        </p:spPr>
        <p:txBody>
          <a:bodyPr lIns="0" tIns="0" rIns="0" bIns="0" anchor="b">
            <a:noAutofit/>
          </a:bodyPr>
          <a:lstStyle/>
          <a:p>
            <a:endParaRPr lang="en-IN" sz="2400" b="0" strike="noStrike" spc="-1">
              <a:latin typeface="Times New Roman"/>
            </a:endParaRPr>
          </a:p>
        </p:txBody>
      </p:sp>
      <p:sp>
        <p:nvSpPr>
          <p:cNvPr id="7" name="PlaceHolder 8"/>
          <p:cNvSpPr>
            <a:spLocks noGrp="1"/>
          </p:cNvSpPr>
          <p:nvPr>
            <p:ph type="ftr"/>
          </p:nvPr>
        </p:nvSpPr>
        <p:spPr>
          <a:xfrm>
            <a:off x="3556080" y="6356520"/>
            <a:ext cx="4470120" cy="364680"/>
          </a:xfrm>
          <a:prstGeom prst="rect">
            <a:avLst/>
          </a:prstGeom>
        </p:spPr>
        <p:txBody>
          <a:bodyPr lIns="0" tIns="0" rIns="0" bIns="0" anchor="b">
            <a:noAutofit/>
          </a:bodyPr>
          <a:lstStyle/>
          <a:p>
            <a:endParaRPr lang="en-IN" sz="2400" b="0" strike="noStrike" spc="-1">
              <a:latin typeface="Times New Roman"/>
            </a:endParaRPr>
          </a:p>
        </p:txBody>
      </p:sp>
      <p:sp>
        <p:nvSpPr>
          <p:cNvPr id="8" name="PlaceHolder 9"/>
          <p:cNvSpPr>
            <a:spLocks noGrp="1"/>
          </p:cNvSpPr>
          <p:nvPr>
            <p:ph type="sldNum"/>
          </p:nvPr>
        </p:nvSpPr>
        <p:spPr>
          <a:xfrm>
            <a:off x="10566360" y="6356520"/>
            <a:ext cx="1015560" cy="364680"/>
          </a:xfrm>
          <a:prstGeom prst="rect">
            <a:avLst/>
          </a:prstGeom>
        </p:spPr>
        <p:txBody>
          <a:bodyPr lIns="0" tIns="0" rIns="0" bIns="0" anchor="b">
            <a:noAutofit/>
          </a:bodyPr>
          <a:lstStyle/>
          <a:p>
            <a:pPr algn="r">
              <a:lnSpc>
                <a:spcPct val="100000"/>
              </a:lnSpc>
            </a:pPr>
            <a:fld id="{20B7FC36-435C-4B97-B6D0-D38984E7BA8C}" type="slidenum">
              <a:rPr lang="en-IN" sz="1200" b="0" strike="noStrike" spc="-1">
                <a:solidFill>
                  <a:srgbClr val="D1EAEE"/>
                </a:solidFill>
                <a:latin typeface="Times New Roman"/>
              </a:rPr>
              <a:t>‹#›</a:t>
            </a:fld>
            <a:endParaRPr lang="en-IN" sz="1200" b="0" strike="noStrike" spc="-1">
              <a:latin typeface="Times New Roman"/>
            </a:endParaRPr>
          </a:p>
        </p:txBody>
      </p:sp>
      <p:sp>
        <p:nvSpPr>
          <p:cNvPr id="9" name="PlaceHolder 10"/>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600" b="0" strike="noStrike" spc="-1">
                <a:solidFill>
                  <a:srgbClr val="FFFFFF"/>
                </a:solidFill>
                <a:latin typeface="Constantia"/>
              </a:rPr>
              <a:t>Click to edit the outline text format</a:t>
            </a:r>
          </a:p>
          <a:p>
            <a:pPr marL="864000" lvl="1" indent="-324000">
              <a:spcBef>
                <a:spcPts val="1134"/>
              </a:spcBef>
              <a:buClr>
                <a:srgbClr val="000000"/>
              </a:buClr>
              <a:buSzPct val="75000"/>
              <a:buFont typeface="Symbol" charset="2"/>
              <a:buChar char=""/>
            </a:pPr>
            <a:r>
              <a:rPr lang="en-US" sz="2100" b="0" strike="noStrike" spc="-1">
                <a:solidFill>
                  <a:srgbClr val="FFFFFF"/>
                </a:solidFill>
                <a:latin typeface="Constantia"/>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FFFFFF"/>
                </a:solidFill>
                <a:latin typeface="Constantia"/>
              </a:rPr>
              <a:t>Third Outline Level</a:t>
            </a:r>
          </a:p>
          <a:p>
            <a:pPr marL="1728000" lvl="3" indent="-216000">
              <a:spcBef>
                <a:spcPts val="567"/>
              </a:spcBef>
              <a:buClr>
                <a:srgbClr val="000000"/>
              </a:buClr>
              <a:buSzPct val="75000"/>
              <a:buFont typeface="Symbol" charset="2"/>
              <a:buChar char=""/>
            </a:pPr>
            <a:r>
              <a:rPr lang="en-US" sz="2000" b="0" strike="noStrike" spc="-1">
                <a:solidFill>
                  <a:srgbClr val="FFFFFF"/>
                </a:solidFill>
                <a:latin typeface="Constantia"/>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FFFFFF"/>
                </a:solidFill>
                <a:latin typeface="Constantia"/>
              </a:rPr>
              <a:t>Fifth Outline Level</a:t>
            </a:r>
          </a:p>
          <a:p>
            <a:pPr marL="2592000" lvl="5" indent="-216000">
              <a:spcBef>
                <a:spcPts val="283"/>
              </a:spcBef>
              <a:buClr>
                <a:srgbClr val="000000"/>
              </a:buClr>
              <a:buSzPct val="45000"/>
              <a:buFont typeface="Wingdings" charset="2"/>
              <a:buChar char=""/>
            </a:pPr>
            <a:r>
              <a:rPr lang="en-US" sz="2000" b="0" strike="noStrike" spc="-1">
                <a:solidFill>
                  <a:srgbClr val="FFFFFF"/>
                </a:solidFill>
                <a:latin typeface="Constantia"/>
              </a:rPr>
              <a:t>Sixth Outline Level</a:t>
            </a:r>
          </a:p>
          <a:p>
            <a:pPr marL="3024000" lvl="6" indent="-216000">
              <a:spcBef>
                <a:spcPts val="283"/>
              </a:spcBef>
              <a:buClr>
                <a:srgbClr val="000000"/>
              </a:buClr>
              <a:buSzPct val="45000"/>
              <a:buFont typeface="Wingdings" charset="2"/>
              <a:buChar char=""/>
            </a:pPr>
            <a:r>
              <a:rPr lang="en-US" sz="2000" b="0" strike="noStrike" spc="-1">
                <a:solidFill>
                  <a:srgbClr val="FFFFFF"/>
                </a:solidFill>
                <a:latin typeface="Constantia"/>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46" name="CustomShape 1"/>
          <p:cNvSpPr/>
          <p:nvPr/>
        </p:nvSpPr>
        <p:spPr>
          <a:xfrm>
            <a:off x="-12600" y="-7920"/>
            <a:ext cx="12216960" cy="1041120"/>
          </a:xfrm>
          <a:custGeom>
            <a:avLst/>
            <a:gdLst/>
            <a:ahLst/>
            <a:cxn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scrgbClr r="0" g="0" b="0"/>
          </a:lnRef>
          <a:fillRef idx="0">
            <a:scrgbClr r="0" g="0" b="0"/>
          </a:fillRef>
          <a:effectRef idx="0">
            <a:scrgbClr r="0" g="0" b="0"/>
          </a:effectRef>
          <a:fontRef idx="minor"/>
        </p:style>
      </p:sp>
      <p:sp>
        <p:nvSpPr>
          <p:cNvPr id="47" name="CustomShape 2"/>
          <p:cNvSpPr/>
          <p:nvPr/>
        </p:nvSpPr>
        <p:spPr>
          <a:xfrm>
            <a:off x="5842080" y="-7920"/>
            <a:ext cx="6349680" cy="637920"/>
          </a:xfrm>
          <a:custGeom>
            <a:avLst/>
            <a:gdLst/>
            <a:ahLst/>
            <a:cxn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chemeClr val="accent3">
                  <a:shade val="50000"/>
                  <a:alpha val="30000"/>
                  <a:satMod val="130000"/>
                </a:schemeClr>
              </a:gs>
              <a:gs pos="80000">
                <a:schemeClr val="accent2">
                  <a:shade val="75000"/>
                  <a:alpha val="45000"/>
                  <a:satMod val="140000"/>
                </a:schemeClr>
              </a:gs>
            </a:gsLst>
            <a:lin ang="16200000"/>
          </a:gradFill>
          <a:ln w="9360">
            <a:noFill/>
          </a:ln>
        </p:spPr>
        <p:style>
          <a:lnRef idx="0">
            <a:scrgbClr r="0" g="0" b="0"/>
          </a:lnRef>
          <a:fillRef idx="0">
            <a:scrgbClr r="0" g="0" b="0"/>
          </a:fillRef>
          <a:effectRef idx="0">
            <a:scrgbClr r="0" g="0" b="0"/>
          </a:effectRef>
          <a:fontRef idx="minor"/>
        </p:style>
      </p:sp>
      <p:grpSp>
        <p:nvGrpSpPr>
          <p:cNvPr id="48" name="Group 3"/>
          <p:cNvGrpSpPr/>
          <p:nvPr/>
        </p:nvGrpSpPr>
        <p:grpSpPr>
          <a:xfrm>
            <a:off x="-39240" y="-14760"/>
            <a:ext cx="12234240" cy="1084680"/>
            <a:chOff x="-39240" y="-14760"/>
            <a:chExt cx="12234240" cy="1084680"/>
          </a:xfrm>
        </p:grpSpPr>
        <p:sp>
          <p:nvSpPr>
            <p:cNvPr id="49" name="CustomShape 4"/>
            <p:cNvSpPr/>
            <p:nvPr/>
          </p:nvSpPr>
          <p:spPr>
            <a:xfrm rot="21477600">
              <a:off x="-31320" y="203040"/>
              <a:ext cx="12210840" cy="647640"/>
            </a:xfrm>
            <a:custGeom>
              <a:avLst/>
              <a:gdLst/>
              <a:ahLst/>
              <a:cxn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09B7BF"/>
              </a:solidFill>
              <a:round/>
            </a:ln>
          </p:spPr>
          <p:style>
            <a:lnRef idx="0">
              <a:scrgbClr r="0" g="0" b="0"/>
            </a:lnRef>
            <a:fillRef idx="0">
              <a:scrgbClr r="0" g="0" b="0"/>
            </a:fillRef>
            <a:effectRef idx="0">
              <a:scrgbClr r="0" g="0" b="0"/>
            </a:effectRef>
            <a:fontRef idx="minor"/>
          </p:style>
        </p:sp>
        <p:sp>
          <p:nvSpPr>
            <p:cNvPr id="50" name="CustomShape 5"/>
            <p:cNvSpPr/>
            <p:nvPr/>
          </p:nvSpPr>
          <p:spPr>
            <a:xfrm rot="21477600">
              <a:off x="-23400" y="276480"/>
              <a:ext cx="12227760" cy="528840"/>
            </a:xfrm>
            <a:custGeom>
              <a:avLst/>
              <a:gdLst/>
              <a:ahLst/>
              <a:cxn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0F6FC6"/>
              </a:solidFill>
              <a:round/>
            </a:ln>
          </p:spPr>
          <p:style>
            <a:lnRef idx="0">
              <a:scrgbClr r="0" g="0" b="0"/>
            </a:lnRef>
            <a:fillRef idx="0">
              <a:scrgbClr r="0" g="0" b="0"/>
            </a:fillRef>
            <a:effectRef idx="0">
              <a:scrgbClr r="0" g="0" b="0"/>
            </a:effectRef>
            <a:fontRef idx="minor"/>
          </p:style>
        </p:sp>
      </p:grpSp>
      <p:sp>
        <p:nvSpPr>
          <p:cNvPr id="51" name="PlaceHolder 6"/>
          <p:cNvSpPr>
            <a:spLocks noGrp="1"/>
          </p:cNvSpPr>
          <p:nvPr>
            <p:ph type="title"/>
          </p:nvPr>
        </p:nvSpPr>
        <p:spPr>
          <a:xfrm>
            <a:off x="609480" y="704880"/>
            <a:ext cx="10972440" cy="1142640"/>
          </a:xfrm>
          <a:prstGeom prst="rect">
            <a:avLst/>
          </a:prstGeom>
        </p:spPr>
        <p:txBody>
          <a:bodyPr lIns="0" rIns="0" bIns="0" anchor="b">
            <a:noAutofit/>
          </a:bodyPr>
          <a:lstStyle/>
          <a:p>
            <a:pPr>
              <a:lnSpc>
                <a:spcPct val="100000"/>
              </a:lnSpc>
            </a:pPr>
            <a:r>
              <a:rPr lang="en-US" sz="5000" b="0" strike="noStrike" spc="-1">
                <a:solidFill>
                  <a:srgbClr val="04617B"/>
                </a:solidFill>
                <a:latin typeface="Calibri"/>
              </a:rPr>
              <a:t>Click to edit Master title style</a:t>
            </a:r>
            <a:endParaRPr lang="en-US" sz="5000" b="0" strike="noStrike" spc="-1">
              <a:solidFill>
                <a:srgbClr val="000000"/>
              </a:solidFill>
              <a:latin typeface="Times New Roman"/>
            </a:endParaRPr>
          </a:p>
        </p:txBody>
      </p:sp>
      <p:sp>
        <p:nvSpPr>
          <p:cNvPr id="52" name="PlaceHolder 7"/>
          <p:cNvSpPr>
            <a:spLocks noGrp="1"/>
          </p:cNvSpPr>
          <p:nvPr>
            <p:ph type="body"/>
          </p:nvPr>
        </p:nvSpPr>
        <p:spPr>
          <a:xfrm>
            <a:off x="609480" y="1935000"/>
            <a:ext cx="10972440" cy="4389120"/>
          </a:xfrm>
          <a:prstGeom prst="rect">
            <a:avLst/>
          </a:prstGeom>
        </p:spPr>
        <p:txBody>
          <a:bodyPr>
            <a:noAutofit/>
          </a:bodyPr>
          <a:lstStyle/>
          <a:p>
            <a:pPr marL="272880" indent="-272520">
              <a:lnSpc>
                <a:spcPct val="100000"/>
              </a:lnSpc>
              <a:spcBef>
                <a:spcPts val="519"/>
              </a:spcBef>
              <a:buClr>
                <a:srgbClr val="0BD0D9"/>
              </a:buClr>
              <a:buSzPct val="95000"/>
              <a:buFont typeface="Wingdings 2" charset="2"/>
              <a:buChar char=""/>
            </a:pPr>
            <a:r>
              <a:rPr lang="en-US" sz="2600" b="0" strike="noStrike" spc="-1">
                <a:solidFill>
                  <a:srgbClr val="000000"/>
                </a:solidFill>
                <a:latin typeface="Constantia"/>
              </a:rPr>
              <a:t>Click to edit Master text styles</a:t>
            </a:r>
          </a:p>
          <a:p>
            <a:pPr marL="639720" lvl="1" indent="-245880">
              <a:lnSpc>
                <a:spcPct val="100000"/>
              </a:lnSpc>
              <a:spcBef>
                <a:spcPts val="479"/>
              </a:spcBef>
              <a:buClr>
                <a:srgbClr val="0F6FC6"/>
              </a:buClr>
              <a:buSzPct val="85000"/>
              <a:buFont typeface="Wingdings 2" charset="2"/>
              <a:buChar char=""/>
            </a:pPr>
            <a:r>
              <a:rPr lang="en-US" sz="2400" b="0" strike="noStrike" spc="-1">
                <a:solidFill>
                  <a:srgbClr val="000000"/>
                </a:solidFill>
                <a:latin typeface="Constantia"/>
              </a:rPr>
              <a:t>Second level</a:t>
            </a:r>
          </a:p>
          <a:p>
            <a:pPr marL="914400" lvl="2" indent="-245880">
              <a:lnSpc>
                <a:spcPct val="100000"/>
              </a:lnSpc>
              <a:spcBef>
                <a:spcPts val="420"/>
              </a:spcBef>
              <a:buClr>
                <a:srgbClr val="009DD9"/>
              </a:buClr>
              <a:buSzPct val="70000"/>
              <a:buFont typeface="Wingdings 2" charset="2"/>
              <a:buChar char=""/>
            </a:pPr>
            <a:r>
              <a:rPr lang="en-US" sz="2100" b="0" strike="noStrike" spc="-1">
                <a:solidFill>
                  <a:srgbClr val="000000"/>
                </a:solidFill>
                <a:latin typeface="Constantia"/>
              </a:rPr>
              <a:t>Third level</a:t>
            </a:r>
          </a:p>
          <a:p>
            <a:pPr marL="1187280" lvl="3" indent="-209160">
              <a:lnSpc>
                <a:spcPct val="100000"/>
              </a:lnSpc>
              <a:spcBef>
                <a:spcPts val="400"/>
              </a:spcBef>
              <a:buClr>
                <a:srgbClr val="0BD0D9"/>
              </a:buClr>
              <a:buSzPct val="65000"/>
              <a:buFont typeface="Wingdings 2" charset="2"/>
              <a:buChar char=""/>
            </a:pPr>
            <a:r>
              <a:rPr lang="en-US" sz="2000" b="0" strike="noStrike" spc="-1">
                <a:solidFill>
                  <a:srgbClr val="000000"/>
                </a:solidFill>
                <a:latin typeface="Constantia"/>
              </a:rPr>
              <a:t>Fourth level</a:t>
            </a:r>
          </a:p>
          <a:p>
            <a:pPr marL="1461960" lvl="4" indent="-209160">
              <a:lnSpc>
                <a:spcPct val="100000"/>
              </a:lnSpc>
              <a:spcBef>
                <a:spcPts val="400"/>
              </a:spcBef>
              <a:buClr>
                <a:srgbClr val="10CF9B"/>
              </a:buClr>
              <a:buSzPct val="65000"/>
              <a:buFont typeface="Wingdings 2" charset="2"/>
              <a:buChar char=""/>
            </a:pPr>
            <a:r>
              <a:rPr lang="en-US" sz="2000" b="0" strike="noStrike" spc="-1">
                <a:solidFill>
                  <a:srgbClr val="000000"/>
                </a:solidFill>
                <a:latin typeface="Constantia"/>
              </a:rPr>
              <a:t>Fifth level</a:t>
            </a:r>
          </a:p>
        </p:txBody>
      </p:sp>
      <p:sp>
        <p:nvSpPr>
          <p:cNvPr id="53" name="PlaceHolder 8"/>
          <p:cNvSpPr>
            <a:spLocks noGrp="1"/>
          </p:cNvSpPr>
          <p:nvPr>
            <p:ph type="dt"/>
          </p:nvPr>
        </p:nvSpPr>
        <p:spPr>
          <a:xfrm>
            <a:off x="609480" y="6356520"/>
            <a:ext cx="2844360" cy="364680"/>
          </a:xfrm>
          <a:prstGeom prst="rect">
            <a:avLst/>
          </a:prstGeom>
        </p:spPr>
        <p:txBody>
          <a:bodyPr lIns="0" tIns="0" rIns="0" bIns="0" anchor="b">
            <a:noAutofit/>
          </a:bodyPr>
          <a:lstStyle/>
          <a:p>
            <a:endParaRPr lang="en-IN" sz="2400" b="0" strike="noStrike" spc="-1">
              <a:latin typeface="Times New Roman"/>
            </a:endParaRPr>
          </a:p>
        </p:txBody>
      </p:sp>
      <p:sp>
        <p:nvSpPr>
          <p:cNvPr id="54" name="PlaceHolder 9"/>
          <p:cNvSpPr>
            <a:spLocks noGrp="1"/>
          </p:cNvSpPr>
          <p:nvPr>
            <p:ph type="ftr"/>
          </p:nvPr>
        </p:nvSpPr>
        <p:spPr>
          <a:xfrm>
            <a:off x="3556080" y="6356520"/>
            <a:ext cx="4470120" cy="364680"/>
          </a:xfrm>
          <a:prstGeom prst="rect">
            <a:avLst/>
          </a:prstGeom>
        </p:spPr>
        <p:txBody>
          <a:bodyPr lIns="0" tIns="0" rIns="0" bIns="0" anchor="b">
            <a:noAutofit/>
          </a:bodyPr>
          <a:lstStyle/>
          <a:p>
            <a:endParaRPr lang="en-IN" sz="2400" b="0" strike="noStrike" spc="-1">
              <a:latin typeface="Times New Roman"/>
            </a:endParaRPr>
          </a:p>
        </p:txBody>
      </p:sp>
      <p:sp>
        <p:nvSpPr>
          <p:cNvPr id="55" name="PlaceHolder 10"/>
          <p:cNvSpPr>
            <a:spLocks noGrp="1"/>
          </p:cNvSpPr>
          <p:nvPr>
            <p:ph type="sldNum"/>
          </p:nvPr>
        </p:nvSpPr>
        <p:spPr>
          <a:xfrm>
            <a:off x="10566360" y="6356520"/>
            <a:ext cx="1015560" cy="364680"/>
          </a:xfrm>
          <a:prstGeom prst="rect">
            <a:avLst/>
          </a:prstGeom>
        </p:spPr>
        <p:txBody>
          <a:bodyPr lIns="0" tIns="0" rIns="0" bIns="0" anchor="b">
            <a:noAutofit/>
          </a:bodyPr>
          <a:lstStyle/>
          <a:p>
            <a:pPr algn="r">
              <a:lnSpc>
                <a:spcPct val="100000"/>
              </a:lnSpc>
            </a:pPr>
            <a:fld id="{B7DBE3F0-D3BC-4499-A986-28021AE66F66}" type="slidenum">
              <a:rPr lang="en-IN" sz="1200" b="0" strike="noStrike" spc="-1">
                <a:solidFill>
                  <a:srgbClr val="045C75"/>
                </a:solidFill>
                <a:latin typeface="Times New Roman"/>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wmf"/><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711360" y="1371600"/>
            <a:ext cx="10468440" cy="1828440"/>
          </a:xfrm>
          <a:prstGeom prst="rect">
            <a:avLst/>
          </a:prstGeom>
          <a:noFill/>
          <a:ln>
            <a:noFill/>
          </a:ln>
        </p:spPr>
        <p:txBody>
          <a:bodyPr lIns="0" tIns="0" rIns="18360" bIns="0" anchor="b">
            <a:noAutofit/>
          </a:bodyPr>
          <a:lstStyle/>
          <a:p>
            <a:pPr algn="r">
              <a:lnSpc>
                <a:spcPct val="100000"/>
              </a:lnSpc>
            </a:pPr>
            <a:r>
              <a:rPr lang="en-US" sz="5600" b="1" strike="noStrike" spc="-1">
                <a:solidFill>
                  <a:srgbClr val="50E0EA"/>
                </a:solidFill>
                <a:latin typeface="Calibri"/>
              </a:rPr>
              <a:t>Compiler Design</a:t>
            </a:r>
            <a:endParaRPr lang="en-US" sz="5600" b="0" strike="noStrike" spc="-1">
              <a:solidFill>
                <a:srgbClr val="FFFFFF"/>
              </a:solidFill>
              <a:latin typeface="Times New Roman"/>
            </a:endParaRPr>
          </a:p>
        </p:txBody>
      </p:sp>
      <p:sp>
        <p:nvSpPr>
          <p:cNvPr id="140" name="TextShape 2"/>
          <p:cNvSpPr txBox="1"/>
          <p:nvPr/>
        </p:nvSpPr>
        <p:spPr>
          <a:xfrm>
            <a:off x="2057400" y="3228840"/>
            <a:ext cx="7854480" cy="1752120"/>
          </a:xfrm>
          <a:prstGeom prst="rect">
            <a:avLst/>
          </a:prstGeom>
          <a:noFill/>
          <a:ln>
            <a:noFill/>
          </a:ln>
        </p:spPr>
        <p:txBody>
          <a:bodyPr lIns="0" rIns="18360">
            <a:noAutofit/>
          </a:bodyPr>
          <a:lstStyle/>
          <a:p>
            <a:pPr algn="r">
              <a:lnSpc>
                <a:spcPct val="100000"/>
              </a:lnSpc>
              <a:spcBef>
                <a:spcPts val="519"/>
              </a:spcBef>
            </a:pPr>
            <a:r>
              <a:rPr lang="en-IN" sz="2600" b="0" strike="noStrike" spc="-1">
                <a:solidFill>
                  <a:srgbClr val="FFFFFF"/>
                </a:solidFill>
                <a:latin typeface="Constantia"/>
              </a:rPr>
              <a:t>Chapter 8</a:t>
            </a:r>
            <a:endParaRPr lang="en-IN" sz="2600" b="0" strike="noStrike" spc="-1">
              <a:latin typeface="Arial"/>
            </a:endParaRPr>
          </a:p>
          <a:p>
            <a:pPr algn="r">
              <a:lnSpc>
                <a:spcPct val="100000"/>
              </a:lnSpc>
              <a:spcBef>
                <a:spcPts val="519"/>
              </a:spcBef>
            </a:pPr>
            <a:r>
              <a:rPr lang="en-IN" sz="2600" b="0" strike="noStrike" spc="-1">
                <a:solidFill>
                  <a:srgbClr val="FFFFFF"/>
                </a:solidFill>
                <a:latin typeface="Constantia"/>
              </a:rPr>
              <a:t>Code Generation</a:t>
            </a:r>
            <a:endParaRPr lang="en-IN" sz="2600" b="0" strike="noStrike" spc="-1">
              <a:latin typeface="Arial"/>
            </a:endParaRPr>
          </a:p>
        </p:txBody>
      </p:sp>
      <p:sp>
        <p:nvSpPr>
          <p:cNvPr id="141" name="TextShape 3"/>
          <p:cNvSpPr txBox="1"/>
          <p:nvPr/>
        </p:nvSpPr>
        <p:spPr>
          <a:xfrm>
            <a:off x="3556080" y="6356520"/>
            <a:ext cx="4470120" cy="364680"/>
          </a:xfrm>
          <a:prstGeom prst="rect">
            <a:avLst/>
          </a:prstGeom>
          <a:noFill/>
          <a:ln>
            <a:noFill/>
          </a:ln>
        </p:spPr>
        <p:txBody>
          <a:bodyPr lIns="0" tIns="0" rIns="0" bIns="0" anchor="b">
            <a:noAutofit/>
          </a:bodyPr>
          <a:lstStyle/>
          <a:p>
            <a:pPr>
              <a:lnSpc>
                <a:spcPct val="100000"/>
              </a:lnSpc>
            </a:pPr>
            <a:r>
              <a:rPr lang="en-IN" sz="1200" b="0" strike="noStrike" spc="-1">
                <a:solidFill>
                  <a:srgbClr val="D1EAED"/>
                </a:solidFill>
                <a:latin typeface="Times New Roman"/>
              </a:rPr>
              <a:t>GNITS III B.Tech II Sem </a:t>
            </a:r>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609480" y="704880"/>
            <a:ext cx="10972440" cy="1142640"/>
          </a:xfrm>
          <a:prstGeom prst="rect">
            <a:avLst/>
          </a:prstGeom>
          <a:noFill/>
          <a:ln>
            <a:noFill/>
          </a:ln>
        </p:spPr>
        <p:txBody>
          <a:bodyPr lIns="0" rIns="0" bIns="0" anchor="b">
            <a:noAutofit/>
          </a:bodyPr>
          <a:lstStyle/>
          <a:p>
            <a:pPr>
              <a:lnSpc>
                <a:spcPct val="100000"/>
              </a:lnSpc>
            </a:pPr>
            <a:r>
              <a:rPr lang="en-US" sz="5000" b="0" strike="noStrike" spc="-1">
                <a:solidFill>
                  <a:srgbClr val="04617B"/>
                </a:solidFill>
                <a:latin typeface="Calibri"/>
              </a:rPr>
              <a:t>A simple target machine model</a:t>
            </a:r>
            <a:endParaRPr lang="en-US" sz="5000" b="0" strike="noStrike" spc="-1">
              <a:solidFill>
                <a:srgbClr val="000000"/>
              </a:solidFill>
              <a:latin typeface="Times New Roman"/>
            </a:endParaRPr>
          </a:p>
        </p:txBody>
      </p:sp>
      <p:sp>
        <p:nvSpPr>
          <p:cNvPr id="192" name="TextShape 2"/>
          <p:cNvSpPr txBox="1"/>
          <p:nvPr/>
        </p:nvSpPr>
        <p:spPr>
          <a:xfrm>
            <a:off x="609480" y="1935000"/>
            <a:ext cx="10972440" cy="4389120"/>
          </a:xfrm>
          <a:prstGeom prst="rect">
            <a:avLst/>
          </a:prstGeom>
          <a:noFill/>
          <a:ln>
            <a:noFill/>
          </a:ln>
        </p:spPr>
        <p:txBody>
          <a:bodyPr>
            <a:noAutofit/>
          </a:bodyPr>
          <a:lstStyle/>
          <a:p>
            <a:pPr marL="272880" indent="-272520">
              <a:lnSpc>
                <a:spcPct val="130000"/>
              </a:lnSpc>
              <a:spcBef>
                <a:spcPts val="519"/>
              </a:spcBef>
              <a:buClr>
                <a:srgbClr val="0BD0D9"/>
              </a:buClr>
              <a:buSzPct val="95000"/>
              <a:buFont typeface="Wingdings 2" charset="2"/>
              <a:buChar char=""/>
            </a:pPr>
            <a:r>
              <a:rPr lang="en-US" sz="2600" b="0" strike="noStrike" spc="-1">
                <a:solidFill>
                  <a:srgbClr val="000000"/>
                </a:solidFill>
                <a:latin typeface="Constantia"/>
              </a:rPr>
              <a:t>Load operations: LD r,x </a:t>
            </a:r>
          </a:p>
          <a:p>
            <a:pPr>
              <a:lnSpc>
                <a:spcPct val="130000"/>
              </a:lnSpc>
              <a:spcBef>
                <a:spcPts val="519"/>
              </a:spcBef>
            </a:pPr>
            <a:r>
              <a:rPr lang="en-US" sz="2600" b="0" strike="noStrike" spc="-1">
                <a:solidFill>
                  <a:srgbClr val="000000"/>
                </a:solidFill>
                <a:latin typeface="Constantia"/>
              </a:rPr>
              <a:t>			LD r1, r2</a:t>
            </a:r>
          </a:p>
          <a:p>
            <a:pPr marL="272880" indent="-272520">
              <a:lnSpc>
                <a:spcPct val="130000"/>
              </a:lnSpc>
              <a:spcBef>
                <a:spcPts val="519"/>
              </a:spcBef>
              <a:buClr>
                <a:srgbClr val="0BD0D9"/>
              </a:buClr>
              <a:buSzPct val="95000"/>
              <a:buFont typeface="Wingdings 2" charset="2"/>
              <a:buChar char=""/>
            </a:pPr>
            <a:r>
              <a:rPr lang="en-US" sz="2600" b="0" strike="noStrike" spc="-1">
                <a:solidFill>
                  <a:srgbClr val="000000"/>
                </a:solidFill>
                <a:latin typeface="Constantia"/>
              </a:rPr>
              <a:t>Store operations: ST x,r</a:t>
            </a:r>
          </a:p>
          <a:p>
            <a:pPr marL="272880" indent="-272520">
              <a:lnSpc>
                <a:spcPct val="130000"/>
              </a:lnSpc>
              <a:spcBef>
                <a:spcPts val="519"/>
              </a:spcBef>
              <a:buClr>
                <a:srgbClr val="0BD0D9"/>
              </a:buClr>
              <a:buSzPct val="95000"/>
              <a:buFont typeface="Wingdings 2" charset="2"/>
              <a:buChar char=""/>
            </a:pPr>
            <a:r>
              <a:rPr lang="en-US" sz="2600" b="0" strike="noStrike" spc="-1">
                <a:solidFill>
                  <a:srgbClr val="000000"/>
                </a:solidFill>
                <a:latin typeface="Constantia"/>
              </a:rPr>
              <a:t>Computation operations: OP dst, src1, src2</a:t>
            </a:r>
          </a:p>
          <a:p>
            <a:pPr marL="272880" indent="-272520">
              <a:lnSpc>
                <a:spcPct val="130000"/>
              </a:lnSpc>
              <a:spcBef>
                <a:spcPts val="519"/>
              </a:spcBef>
              <a:buClr>
                <a:srgbClr val="0BD0D9"/>
              </a:buClr>
              <a:buSzPct val="95000"/>
              <a:buFont typeface="Wingdings 2" charset="2"/>
              <a:buChar char=""/>
            </a:pPr>
            <a:r>
              <a:rPr lang="en-US" sz="2600" b="0" strike="noStrike" spc="-1">
                <a:solidFill>
                  <a:srgbClr val="000000"/>
                </a:solidFill>
                <a:latin typeface="Constantia"/>
              </a:rPr>
              <a:t>Unconditional jumps: BR L</a:t>
            </a:r>
          </a:p>
          <a:p>
            <a:pPr marL="272880" indent="-272520">
              <a:lnSpc>
                <a:spcPct val="130000"/>
              </a:lnSpc>
              <a:spcBef>
                <a:spcPts val="519"/>
              </a:spcBef>
              <a:buClr>
                <a:srgbClr val="0BD0D9"/>
              </a:buClr>
              <a:buSzPct val="95000"/>
              <a:buFont typeface="Wingdings 2" charset="2"/>
              <a:buChar char=""/>
            </a:pPr>
            <a:r>
              <a:rPr lang="en-US" sz="2600" b="0" strike="noStrike" spc="-1">
                <a:solidFill>
                  <a:srgbClr val="000000"/>
                </a:solidFill>
                <a:latin typeface="Constantia"/>
              </a:rPr>
              <a:t>Conditional jumps: Bcond r, L </a:t>
            </a:r>
          </a:p>
          <a:p>
            <a:pPr>
              <a:lnSpc>
                <a:spcPct val="130000"/>
              </a:lnSpc>
              <a:spcBef>
                <a:spcPts val="519"/>
              </a:spcBef>
            </a:pPr>
            <a:r>
              <a:rPr lang="en-US" sz="2600" b="0" strike="noStrike" spc="-1">
                <a:solidFill>
                  <a:srgbClr val="000000"/>
                </a:solidFill>
                <a:latin typeface="Constantia"/>
              </a:rPr>
              <a:t>			eg: BLTZ r, 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609480" y="704880"/>
            <a:ext cx="10972440" cy="1142640"/>
          </a:xfrm>
          <a:prstGeom prst="rect">
            <a:avLst/>
          </a:prstGeom>
          <a:noFill/>
          <a:ln>
            <a:noFill/>
          </a:ln>
        </p:spPr>
        <p:txBody>
          <a:bodyPr lIns="0" rIns="0" bIns="0" anchor="b">
            <a:noAutofit/>
          </a:bodyPr>
          <a:lstStyle/>
          <a:p>
            <a:pPr>
              <a:lnSpc>
                <a:spcPct val="100000"/>
              </a:lnSpc>
            </a:pPr>
            <a:r>
              <a:rPr lang="en-US" sz="5000" b="0" strike="noStrike" spc="-1">
                <a:solidFill>
                  <a:srgbClr val="04617B"/>
                </a:solidFill>
                <a:latin typeface="Calibri"/>
              </a:rPr>
              <a:t>Addressing Modes</a:t>
            </a:r>
            <a:endParaRPr lang="en-US" sz="5000" b="0" strike="noStrike" spc="-1">
              <a:solidFill>
                <a:srgbClr val="000000"/>
              </a:solidFill>
              <a:latin typeface="Times New Roman"/>
            </a:endParaRPr>
          </a:p>
        </p:txBody>
      </p:sp>
      <p:sp>
        <p:nvSpPr>
          <p:cNvPr id="194" name="TextShape 2"/>
          <p:cNvSpPr txBox="1"/>
          <p:nvPr/>
        </p:nvSpPr>
        <p:spPr>
          <a:xfrm>
            <a:off x="609480" y="1935000"/>
            <a:ext cx="10972440" cy="4389120"/>
          </a:xfrm>
          <a:prstGeom prst="rect">
            <a:avLst/>
          </a:prstGeom>
          <a:noFill/>
          <a:ln>
            <a:noFill/>
          </a:ln>
        </p:spPr>
        <p:txBody>
          <a:bodyPr>
            <a:noAutofit/>
          </a:bodyPr>
          <a:lstStyle/>
          <a:p>
            <a:pPr marL="272880" indent="-272520">
              <a:lnSpc>
                <a:spcPct val="140000"/>
              </a:lnSpc>
              <a:spcBef>
                <a:spcPts val="519"/>
              </a:spcBef>
              <a:buClr>
                <a:srgbClr val="0BD0D9"/>
              </a:buClr>
              <a:buSzPct val="95000"/>
              <a:buFont typeface="Wingdings 2" charset="2"/>
              <a:buChar char=""/>
            </a:pPr>
            <a:r>
              <a:rPr lang="en-US" sz="2600" b="0" strike="noStrike" spc="-1">
                <a:solidFill>
                  <a:srgbClr val="000000"/>
                </a:solidFill>
                <a:latin typeface="Constantia"/>
              </a:rPr>
              <a:t>variable name: x</a:t>
            </a:r>
          </a:p>
          <a:p>
            <a:pPr marL="272880" indent="-272520">
              <a:lnSpc>
                <a:spcPct val="140000"/>
              </a:lnSpc>
              <a:spcBef>
                <a:spcPts val="519"/>
              </a:spcBef>
              <a:buClr>
                <a:srgbClr val="0BD0D9"/>
              </a:buClr>
              <a:buSzPct val="95000"/>
              <a:buFont typeface="Wingdings 2" charset="2"/>
              <a:buChar char=""/>
            </a:pPr>
            <a:r>
              <a:rPr lang="en-US" sz="2600" b="0" strike="noStrike" spc="-1">
                <a:solidFill>
                  <a:srgbClr val="000000"/>
                </a:solidFill>
                <a:latin typeface="Constantia"/>
              </a:rPr>
              <a:t>indexed address: a(r)</a:t>
            </a:r>
          </a:p>
          <a:p>
            <a:pPr>
              <a:lnSpc>
                <a:spcPct val="140000"/>
              </a:lnSpc>
              <a:spcBef>
                <a:spcPts val="519"/>
              </a:spcBef>
            </a:pPr>
            <a:r>
              <a:rPr lang="en-US" sz="2600" b="0" strike="noStrike" spc="-1">
                <a:solidFill>
                  <a:srgbClr val="000000"/>
                </a:solidFill>
                <a:latin typeface="Constantia"/>
              </a:rPr>
              <a:t>   eg: LD R1, a(R2)       means      R1=contents(a+contents(R2))</a:t>
            </a:r>
          </a:p>
          <a:p>
            <a:pPr marL="272880" indent="-272520">
              <a:lnSpc>
                <a:spcPct val="140000"/>
              </a:lnSpc>
              <a:spcBef>
                <a:spcPts val="519"/>
              </a:spcBef>
              <a:buClr>
                <a:srgbClr val="0BD0D9"/>
              </a:buClr>
              <a:buSzPct val="95000"/>
              <a:buFont typeface="Wingdings 2" charset="2"/>
              <a:buChar char=""/>
            </a:pPr>
            <a:r>
              <a:rPr lang="en-US" sz="2600" b="0" strike="noStrike" spc="-1">
                <a:solidFill>
                  <a:srgbClr val="000000"/>
                </a:solidFill>
                <a:latin typeface="Constantia"/>
              </a:rPr>
              <a:t>integer  indexed by a register : </a:t>
            </a:r>
          </a:p>
          <a:p>
            <a:pPr>
              <a:lnSpc>
                <a:spcPct val="140000"/>
              </a:lnSpc>
              <a:spcBef>
                <a:spcPts val="519"/>
              </a:spcBef>
            </a:pPr>
            <a:r>
              <a:rPr lang="en-US" sz="2600" b="0" strike="noStrike" spc="-1">
                <a:solidFill>
                  <a:srgbClr val="000000"/>
                </a:solidFill>
                <a:latin typeface="Constantia"/>
              </a:rPr>
              <a:t>   eg: LD R1, 100(R2)   means       R1=contents(100+contents(R2))</a:t>
            </a:r>
          </a:p>
          <a:p>
            <a:pPr marL="272880" indent="-272520">
              <a:lnSpc>
                <a:spcPct val="140000"/>
              </a:lnSpc>
              <a:spcBef>
                <a:spcPts val="519"/>
              </a:spcBef>
              <a:buClr>
                <a:srgbClr val="0BD0D9"/>
              </a:buClr>
              <a:buSzPct val="95000"/>
              <a:buFont typeface="Wingdings 2" charset="2"/>
              <a:buChar char=""/>
            </a:pPr>
            <a:r>
              <a:rPr lang="en-US" sz="2600" b="0" strike="noStrike" spc="-1">
                <a:solidFill>
                  <a:srgbClr val="000000"/>
                </a:solidFill>
                <a:latin typeface="Constantia"/>
              </a:rPr>
              <a:t>Indirect addressing mode: *r and *100(r)</a:t>
            </a:r>
          </a:p>
          <a:p>
            <a:pPr marL="272880" indent="-272520">
              <a:lnSpc>
                <a:spcPct val="140000"/>
              </a:lnSpc>
              <a:spcBef>
                <a:spcPts val="519"/>
              </a:spcBef>
              <a:buClr>
                <a:srgbClr val="0BD0D9"/>
              </a:buClr>
              <a:buSzPct val="95000"/>
              <a:buFont typeface="Wingdings 2" charset="2"/>
              <a:buChar char=""/>
            </a:pPr>
            <a:r>
              <a:rPr lang="en-US" sz="2600" b="0" strike="noStrike" spc="-1">
                <a:solidFill>
                  <a:srgbClr val="000000"/>
                </a:solidFill>
                <a:latin typeface="Constantia"/>
              </a:rPr>
              <a:t>immediate constant addressing mode:   LD R1, #100</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609480" y="704880"/>
            <a:ext cx="10972440" cy="1142640"/>
          </a:xfrm>
          <a:prstGeom prst="rect">
            <a:avLst/>
          </a:prstGeom>
          <a:noFill/>
          <a:ln>
            <a:noFill/>
          </a:ln>
        </p:spPr>
        <p:txBody>
          <a:bodyPr lIns="0" rIns="0" bIns="0" anchor="b">
            <a:noAutofit/>
          </a:bodyPr>
          <a:lstStyle/>
          <a:p>
            <a:pPr>
              <a:lnSpc>
                <a:spcPct val="100000"/>
              </a:lnSpc>
            </a:pPr>
            <a:r>
              <a:rPr lang="en-US" sz="5000" b="0" strike="noStrike" spc="-1">
                <a:solidFill>
                  <a:srgbClr val="04617B"/>
                </a:solidFill>
                <a:latin typeface="Calibri"/>
              </a:rPr>
              <a:t>b = </a:t>
            </a:r>
            <a:r>
              <a:rPr lang="en-US" sz="5000" b="1" strike="noStrike" spc="-1">
                <a:solidFill>
                  <a:srgbClr val="04617B"/>
                </a:solidFill>
                <a:latin typeface="Calibri"/>
              </a:rPr>
              <a:t>a [i]</a:t>
            </a:r>
            <a:endParaRPr lang="en-US" sz="5000" b="0" strike="noStrike" spc="-1">
              <a:solidFill>
                <a:srgbClr val="000000"/>
              </a:solidFill>
              <a:latin typeface="Times New Roman"/>
            </a:endParaRPr>
          </a:p>
        </p:txBody>
      </p:sp>
      <p:sp>
        <p:nvSpPr>
          <p:cNvPr id="196" name="TextShape 2"/>
          <p:cNvSpPr txBox="1"/>
          <p:nvPr/>
        </p:nvSpPr>
        <p:spPr>
          <a:xfrm>
            <a:off x="609480" y="1935000"/>
            <a:ext cx="10972440" cy="4389120"/>
          </a:xfrm>
          <a:prstGeom prst="rect">
            <a:avLst/>
          </a:prstGeom>
          <a:noFill/>
          <a:ln>
            <a:noFill/>
          </a:ln>
        </p:spPr>
        <p:txBody>
          <a:bodyPr>
            <a:noAutofit/>
          </a:bodyPr>
          <a:lstStyle/>
          <a:p>
            <a:pPr marL="272880" indent="-272520">
              <a:lnSpc>
                <a:spcPct val="140000"/>
              </a:lnSpc>
              <a:spcBef>
                <a:spcPts val="479"/>
              </a:spcBef>
            </a:pPr>
            <a:r>
              <a:rPr lang="en-US" sz="2400" b="1" strike="noStrike" spc="-1">
                <a:solidFill>
                  <a:srgbClr val="000000"/>
                </a:solidFill>
                <a:latin typeface="Constantia"/>
              </a:rPr>
              <a:t>LD R1, i 			</a:t>
            </a:r>
            <a:r>
              <a:rPr lang="en-US" sz="2400" b="0" strike="noStrike" spc="-1">
                <a:solidFill>
                  <a:srgbClr val="000000"/>
                </a:solidFill>
                <a:latin typeface="Constantia"/>
              </a:rPr>
              <a:t>//</a:t>
            </a:r>
            <a:r>
              <a:rPr lang="en-US" sz="2400" b="1" strike="noStrike" spc="-1">
                <a:solidFill>
                  <a:srgbClr val="000000"/>
                </a:solidFill>
                <a:latin typeface="Constantia"/>
              </a:rPr>
              <a:t>R1 </a:t>
            </a:r>
            <a:r>
              <a:rPr lang="en-US" sz="2400" b="0" strike="noStrike" spc="-1">
                <a:solidFill>
                  <a:srgbClr val="000000"/>
                </a:solidFill>
                <a:latin typeface="Constantia"/>
              </a:rPr>
              <a:t>= </a:t>
            </a:r>
            <a:r>
              <a:rPr lang="en-US" sz="2400" b="1" strike="noStrike" spc="-1">
                <a:solidFill>
                  <a:srgbClr val="000000"/>
                </a:solidFill>
                <a:latin typeface="Constantia"/>
              </a:rPr>
              <a:t>i</a:t>
            </a:r>
            <a:endParaRPr lang="en-US" sz="2400" b="0" strike="noStrike" spc="-1">
              <a:solidFill>
                <a:srgbClr val="000000"/>
              </a:solidFill>
              <a:latin typeface="Constantia"/>
            </a:endParaRPr>
          </a:p>
          <a:p>
            <a:pPr marL="272880" indent="-272520">
              <a:lnSpc>
                <a:spcPct val="140000"/>
              </a:lnSpc>
              <a:spcBef>
                <a:spcPts val="479"/>
              </a:spcBef>
            </a:pPr>
            <a:r>
              <a:rPr lang="en-US" sz="2400" b="1" strike="noStrike" spc="-1">
                <a:solidFill>
                  <a:srgbClr val="000000"/>
                </a:solidFill>
                <a:latin typeface="Constantia"/>
              </a:rPr>
              <a:t>MUL R1, R1, </a:t>
            </a:r>
            <a:r>
              <a:rPr lang="en-US" sz="2400" b="0" strike="noStrike" spc="-1">
                <a:solidFill>
                  <a:srgbClr val="000000"/>
                </a:solidFill>
                <a:latin typeface="Constantia"/>
              </a:rPr>
              <a:t>8 		//</a:t>
            </a:r>
            <a:r>
              <a:rPr lang="en-US" sz="2400" b="1" strike="noStrike" spc="-1">
                <a:solidFill>
                  <a:srgbClr val="000000"/>
                </a:solidFill>
                <a:latin typeface="Constantia"/>
              </a:rPr>
              <a:t>R1 </a:t>
            </a:r>
            <a:r>
              <a:rPr lang="en-US" sz="2400" b="0" strike="noStrike" spc="-1">
                <a:solidFill>
                  <a:srgbClr val="000000"/>
                </a:solidFill>
                <a:latin typeface="Constantia"/>
              </a:rPr>
              <a:t>= </a:t>
            </a:r>
            <a:r>
              <a:rPr lang="en-US" sz="2400" b="1" strike="noStrike" spc="-1">
                <a:solidFill>
                  <a:srgbClr val="000000"/>
                </a:solidFill>
                <a:latin typeface="Constantia"/>
              </a:rPr>
              <a:t>Rl </a:t>
            </a:r>
            <a:r>
              <a:rPr lang="en-US" sz="2400" b="0" strike="noStrike" spc="-1">
                <a:solidFill>
                  <a:srgbClr val="000000"/>
                </a:solidFill>
                <a:latin typeface="Constantia"/>
              </a:rPr>
              <a:t>* </a:t>
            </a:r>
            <a:r>
              <a:rPr lang="en-US" sz="2400" b="1" strike="noStrike" spc="-1">
                <a:solidFill>
                  <a:srgbClr val="000000"/>
                </a:solidFill>
                <a:latin typeface="Constantia"/>
              </a:rPr>
              <a:t>8</a:t>
            </a:r>
            <a:endParaRPr lang="en-US" sz="2400" b="0" strike="noStrike" spc="-1">
              <a:solidFill>
                <a:srgbClr val="000000"/>
              </a:solidFill>
              <a:latin typeface="Constantia"/>
            </a:endParaRPr>
          </a:p>
          <a:p>
            <a:pPr marL="272880" indent="-272520">
              <a:lnSpc>
                <a:spcPct val="140000"/>
              </a:lnSpc>
              <a:spcBef>
                <a:spcPts val="479"/>
              </a:spcBef>
            </a:pPr>
            <a:r>
              <a:rPr lang="en-US" sz="2400" b="1" strike="noStrike" spc="-1">
                <a:solidFill>
                  <a:srgbClr val="000000"/>
                </a:solidFill>
                <a:latin typeface="Constantia"/>
              </a:rPr>
              <a:t>LD R2, a(R1) 		</a:t>
            </a:r>
            <a:r>
              <a:rPr lang="en-US" sz="2400" b="0" strike="noStrike" spc="-1">
                <a:solidFill>
                  <a:srgbClr val="000000"/>
                </a:solidFill>
                <a:latin typeface="Constantia"/>
              </a:rPr>
              <a:t>//</a:t>
            </a:r>
            <a:r>
              <a:rPr lang="en-US" sz="2400" b="1" strike="noStrike" spc="-1">
                <a:solidFill>
                  <a:srgbClr val="000000"/>
                </a:solidFill>
                <a:latin typeface="Constantia"/>
              </a:rPr>
              <a:t>R2</a:t>
            </a:r>
            <a:r>
              <a:rPr lang="en-US" sz="2400" b="0" strike="noStrike" spc="-1">
                <a:solidFill>
                  <a:srgbClr val="000000"/>
                </a:solidFill>
                <a:latin typeface="Constantia"/>
              </a:rPr>
              <a:t>=</a:t>
            </a:r>
            <a:r>
              <a:rPr lang="en-US" sz="2400" b="1" strike="noStrike" spc="-1">
                <a:solidFill>
                  <a:srgbClr val="000000"/>
                </a:solidFill>
                <a:latin typeface="Constantia"/>
              </a:rPr>
              <a:t>contents(a</a:t>
            </a:r>
            <a:r>
              <a:rPr lang="en-US" sz="2400" b="0" strike="noStrike" spc="-1">
                <a:solidFill>
                  <a:srgbClr val="000000"/>
                </a:solidFill>
                <a:latin typeface="Constantia"/>
              </a:rPr>
              <a:t>+</a:t>
            </a:r>
            <a:r>
              <a:rPr lang="en-US" sz="2400" b="1" strike="noStrike" spc="-1">
                <a:solidFill>
                  <a:srgbClr val="000000"/>
                </a:solidFill>
                <a:latin typeface="Constantia"/>
              </a:rPr>
              <a:t>contents(R1))</a:t>
            </a:r>
            <a:endParaRPr lang="en-US" sz="2400" b="0" strike="noStrike" spc="-1">
              <a:solidFill>
                <a:srgbClr val="000000"/>
              </a:solidFill>
              <a:latin typeface="Constantia"/>
            </a:endParaRPr>
          </a:p>
          <a:p>
            <a:pPr marL="272880" indent="-272520">
              <a:lnSpc>
                <a:spcPct val="140000"/>
              </a:lnSpc>
              <a:spcBef>
                <a:spcPts val="479"/>
              </a:spcBef>
            </a:pPr>
            <a:r>
              <a:rPr lang="en-US" sz="2400" b="1" strike="noStrike" spc="-1">
                <a:solidFill>
                  <a:srgbClr val="000000"/>
                </a:solidFill>
                <a:latin typeface="Constantia"/>
              </a:rPr>
              <a:t>ST b, R2 			</a:t>
            </a:r>
            <a:r>
              <a:rPr lang="en-US" sz="2400" b="0" strike="noStrike" spc="-1">
                <a:solidFill>
                  <a:srgbClr val="000000"/>
                </a:solidFill>
                <a:latin typeface="Constantia"/>
              </a:rPr>
              <a:t>//</a:t>
            </a:r>
            <a:r>
              <a:rPr lang="en-US" sz="2400" b="1" strike="noStrike" spc="-1">
                <a:solidFill>
                  <a:srgbClr val="000000"/>
                </a:solidFill>
                <a:latin typeface="Constantia"/>
              </a:rPr>
              <a:t>b </a:t>
            </a:r>
            <a:r>
              <a:rPr lang="en-US" sz="2400" b="0" strike="noStrike" spc="-1">
                <a:solidFill>
                  <a:srgbClr val="000000"/>
                </a:solidFill>
                <a:latin typeface="Constantia"/>
              </a:rPr>
              <a:t>= </a:t>
            </a:r>
            <a:r>
              <a:rPr lang="en-US" sz="2400" b="1" strike="noStrike" spc="-1">
                <a:solidFill>
                  <a:srgbClr val="000000"/>
                </a:solidFill>
                <a:latin typeface="Constantia"/>
              </a:rPr>
              <a:t>R2</a:t>
            </a:r>
            <a:endParaRPr lang="en-US" sz="2400" b="0" strike="noStrike" spc="-1">
              <a:solidFill>
                <a:srgbClr val="000000"/>
              </a:solidFill>
              <a:latin typeface="Constanti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609480" y="704880"/>
            <a:ext cx="10972440" cy="1142640"/>
          </a:xfrm>
          <a:prstGeom prst="rect">
            <a:avLst/>
          </a:prstGeom>
          <a:noFill/>
          <a:ln>
            <a:noFill/>
          </a:ln>
        </p:spPr>
        <p:txBody>
          <a:bodyPr lIns="0" rIns="0" bIns="0" anchor="b">
            <a:noAutofit/>
          </a:bodyPr>
          <a:lstStyle/>
          <a:p>
            <a:pPr>
              <a:lnSpc>
                <a:spcPct val="100000"/>
              </a:lnSpc>
            </a:pPr>
            <a:r>
              <a:rPr lang="en-US" sz="5000" b="0" strike="noStrike" spc="-1">
                <a:solidFill>
                  <a:srgbClr val="04617B"/>
                </a:solidFill>
                <a:latin typeface="Calibri"/>
              </a:rPr>
              <a:t>a[j] = </a:t>
            </a:r>
            <a:r>
              <a:rPr lang="en-US" sz="5000" b="1" strike="noStrike" spc="-1">
                <a:solidFill>
                  <a:srgbClr val="04617B"/>
                </a:solidFill>
                <a:latin typeface="Calibri"/>
              </a:rPr>
              <a:t>c</a:t>
            </a:r>
            <a:endParaRPr lang="en-US" sz="5000" b="0" strike="noStrike" spc="-1">
              <a:solidFill>
                <a:srgbClr val="000000"/>
              </a:solidFill>
              <a:latin typeface="Times New Roman"/>
            </a:endParaRPr>
          </a:p>
        </p:txBody>
      </p:sp>
      <p:sp>
        <p:nvSpPr>
          <p:cNvPr id="198" name="TextShape 2"/>
          <p:cNvSpPr txBox="1"/>
          <p:nvPr/>
        </p:nvSpPr>
        <p:spPr>
          <a:xfrm>
            <a:off x="609480" y="1935000"/>
            <a:ext cx="10972440" cy="4389120"/>
          </a:xfrm>
          <a:prstGeom prst="rect">
            <a:avLst/>
          </a:prstGeom>
          <a:noFill/>
          <a:ln>
            <a:noFill/>
          </a:ln>
        </p:spPr>
        <p:txBody>
          <a:bodyPr>
            <a:noAutofit/>
          </a:bodyPr>
          <a:lstStyle/>
          <a:p>
            <a:pPr marL="272880" indent="-272520">
              <a:lnSpc>
                <a:spcPct val="140000"/>
              </a:lnSpc>
              <a:spcBef>
                <a:spcPts val="479"/>
              </a:spcBef>
            </a:pPr>
            <a:r>
              <a:rPr lang="en-US" sz="2400" b="1" strike="noStrike" spc="-1">
                <a:solidFill>
                  <a:srgbClr val="000000"/>
                </a:solidFill>
                <a:latin typeface="Constantia"/>
              </a:rPr>
              <a:t>LD R1, c 			</a:t>
            </a:r>
            <a:r>
              <a:rPr lang="en-US" sz="2400" b="0" strike="noStrike" spc="-1">
                <a:solidFill>
                  <a:srgbClr val="000000"/>
                </a:solidFill>
                <a:latin typeface="Constantia"/>
              </a:rPr>
              <a:t>//</a:t>
            </a:r>
            <a:r>
              <a:rPr lang="en-US" sz="2400" b="1" strike="noStrike" spc="-1">
                <a:solidFill>
                  <a:srgbClr val="000000"/>
                </a:solidFill>
                <a:latin typeface="Constantia"/>
              </a:rPr>
              <a:t>R1 </a:t>
            </a:r>
            <a:r>
              <a:rPr lang="en-US" sz="2400" b="0" strike="noStrike" spc="-1">
                <a:solidFill>
                  <a:srgbClr val="000000"/>
                </a:solidFill>
                <a:latin typeface="Constantia"/>
              </a:rPr>
              <a:t>= </a:t>
            </a:r>
            <a:r>
              <a:rPr lang="en-US" sz="2400" b="1" strike="noStrike" spc="-1">
                <a:solidFill>
                  <a:srgbClr val="000000"/>
                </a:solidFill>
                <a:latin typeface="Constantia"/>
              </a:rPr>
              <a:t>c</a:t>
            </a:r>
            <a:endParaRPr lang="en-US" sz="2400" b="0" strike="noStrike" spc="-1">
              <a:solidFill>
                <a:srgbClr val="000000"/>
              </a:solidFill>
              <a:latin typeface="Constantia"/>
            </a:endParaRPr>
          </a:p>
          <a:p>
            <a:pPr marL="272880" indent="-272520">
              <a:lnSpc>
                <a:spcPct val="140000"/>
              </a:lnSpc>
              <a:spcBef>
                <a:spcPts val="479"/>
              </a:spcBef>
            </a:pPr>
            <a:r>
              <a:rPr lang="en-US" sz="2400" b="1" strike="noStrike" spc="-1">
                <a:solidFill>
                  <a:srgbClr val="000000"/>
                </a:solidFill>
                <a:latin typeface="Constantia"/>
              </a:rPr>
              <a:t>LD R2, j			// R2 = j</a:t>
            </a:r>
            <a:endParaRPr lang="en-US" sz="2400" b="0" strike="noStrike" spc="-1">
              <a:solidFill>
                <a:srgbClr val="000000"/>
              </a:solidFill>
              <a:latin typeface="Constantia"/>
            </a:endParaRPr>
          </a:p>
          <a:p>
            <a:pPr marL="272880" indent="-272520">
              <a:lnSpc>
                <a:spcPct val="140000"/>
              </a:lnSpc>
              <a:spcBef>
                <a:spcPts val="479"/>
              </a:spcBef>
            </a:pPr>
            <a:r>
              <a:rPr lang="en-US" sz="2400" b="1" strike="noStrike" spc="-1">
                <a:solidFill>
                  <a:srgbClr val="000000"/>
                </a:solidFill>
                <a:latin typeface="Constantia"/>
              </a:rPr>
              <a:t>MUL R2, R2, </a:t>
            </a:r>
            <a:r>
              <a:rPr lang="en-US" sz="2400" b="0" strike="noStrike" spc="-1">
                <a:solidFill>
                  <a:srgbClr val="000000"/>
                </a:solidFill>
                <a:latin typeface="Constantia"/>
              </a:rPr>
              <a:t>8 		//</a:t>
            </a:r>
            <a:r>
              <a:rPr lang="en-US" sz="2400" b="1" strike="noStrike" spc="-1">
                <a:solidFill>
                  <a:srgbClr val="000000"/>
                </a:solidFill>
                <a:latin typeface="Constantia"/>
              </a:rPr>
              <a:t>R2 </a:t>
            </a:r>
            <a:r>
              <a:rPr lang="en-US" sz="2400" b="0" strike="noStrike" spc="-1">
                <a:solidFill>
                  <a:srgbClr val="000000"/>
                </a:solidFill>
                <a:latin typeface="Constantia"/>
              </a:rPr>
              <a:t>= </a:t>
            </a:r>
            <a:r>
              <a:rPr lang="en-US" sz="2400" b="1" strike="noStrike" spc="-1">
                <a:solidFill>
                  <a:srgbClr val="000000"/>
                </a:solidFill>
                <a:latin typeface="Constantia"/>
              </a:rPr>
              <a:t>R2 </a:t>
            </a:r>
            <a:r>
              <a:rPr lang="en-US" sz="2400" b="0" strike="noStrike" spc="-1">
                <a:solidFill>
                  <a:srgbClr val="000000"/>
                </a:solidFill>
                <a:latin typeface="Constantia"/>
              </a:rPr>
              <a:t>* </a:t>
            </a:r>
            <a:r>
              <a:rPr lang="en-US" sz="2400" b="1" strike="noStrike" spc="-1">
                <a:solidFill>
                  <a:srgbClr val="000000"/>
                </a:solidFill>
                <a:latin typeface="Constantia"/>
              </a:rPr>
              <a:t>8</a:t>
            </a:r>
            <a:endParaRPr lang="en-US" sz="2400" b="0" strike="noStrike" spc="-1">
              <a:solidFill>
                <a:srgbClr val="000000"/>
              </a:solidFill>
              <a:latin typeface="Constantia"/>
            </a:endParaRPr>
          </a:p>
          <a:p>
            <a:pPr marL="272880" indent="-272520">
              <a:lnSpc>
                <a:spcPct val="140000"/>
              </a:lnSpc>
              <a:spcBef>
                <a:spcPts val="479"/>
              </a:spcBef>
            </a:pPr>
            <a:r>
              <a:rPr lang="en-US" sz="2400" b="1" strike="noStrike" spc="-1">
                <a:solidFill>
                  <a:srgbClr val="000000"/>
                </a:solidFill>
                <a:latin typeface="Constantia"/>
              </a:rPr>
              <a:t>ST  a(R2), R1		</a:t>
            </a:r>
            <a:r>
              <a:rPr lang="en-US" sz="2400" b="0" strike="noStrike" spc="-1">
                <a:solidFill>
                  <a:srgbClr val="000000"/>
                </a:solidFill>
                <a:latin typeface="Constantia"/>
              </a:rPr>
              <a:t>//</a:t>
            </a:r>
            <a:r>
              <a:rPr lang="en-US" sz="2400" b="1" strike="noStrike" spc="-1">
                <a:solidFill>
                  <a:srgbClr val="000000"/>
                </a:solidFill>
                <a:latin typeface="Constantia"/>
              </a:rPr>
              <a:t>contents(a</a:t>
            </a:r>
            <a:r>
              <a:rPr lang="en-US" sz="2400" b="0" strike="noStrike" spc="-1">
                <a:solidFill>
                  <a:srgbClr val="000000"/>
                </a:solidFill>
                <a:latin typeface="Constantia"/>
              </a:rPr>
              <a:t>+</a:t>
            </a:r>
            <a:r>
              <a:rPr lang="en-US" sz="2400" b="1" strike="noStrike" spc="-1">
                <a:solidFill>
                  <a:srgbClr val="000000"/>
                </a:solidFill>
                <a:latin typeface="Constantia"/>
              </a:rPr>
              <a:t>contents(R2))=R1</a:t>
            </a:r>
            <a:endParaRPr lang="en-US" sz="2400" b="0" strike="noStrike" spc="-1">
              <a:solidFill>
                <a:srgbClr val="000000"/>
              </a:solidFill>
              <a:latin typeface="Constanti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extShape 1"/>
          <p:cNvSpPr txBox="1"/>
          <p:nvPr/>
        </p:nvSpPr>
        <p:spPr>
          <a:xfrm>
            <a:off x="609480" y="704880"/>
            <a:ext cx="10972440" cy="1142640"/>
          </a:xfrm>
          <a:prstGeom prst="rect">
            <a:avLst/>
          </a:prstGeom>
          <a:noFill/>
          <a:ln>
            <a:noFill/>
          </a:ln>
        </p:spPr>
        <p:txBody>
          <a:bodyPr lIns="0" rIns="0" bIns="0" anchor="b">
            <a:noAutofit/>
          </a:bodyPr>
          <a:lstStyle/>
          <a:p>
            <a:pPr>
              <a:lnSpc>
                <a:spcPct val="100000"/>
              </a:lnSpc>
            </a:pPr>
            <a:r>
              <a:rPr lang="en-US" sz="5000" b="0" strike="noStrike" spc="-1">
                <a:solidFill>
                  <a:srgbClr val="04617B"/>
                </a:solidFill>
                <a:latin typeface="Calibri"/>
              </a:rPr>
              <a:t>x=*p</a:t>
            </a:r>
            <a:endParaRPr lang="en-US" sz="5000" b="0" strike="noStrike" spc="-1">
              <a:solidFill>
                <a:srgbClr val="000000"/>
              </a:solidFill>
              <a:latin typeface="Times New Roman"/>
            </a:endParaRPr>
          </a:p>
        </p:txBody>
      </p:sp>
      <p:sp>
        <p:nvSpPr>
          <p:cNvPr id="200" name="TextShape 2"/>
          <p:cNvSpPr txBox="1"/>
          <p:nvPr/>
        </p:nvSpPr>
        <p:spPr>
          <a:xfrm>
            <a:off x="609480" y="1935000"/>
            <a:ext cx="10972440" cy="4389120"/>
          </a:xfrm>
          <a:prstGeom prst="rect">
            <a:avLst/>
          </a:prstGeom>
          <a:noFill/>
          <a:ln>
            <a:noFill/>
          </a:ln>
        </p:spPr>
        <p:txBody>
          <a:bodyPr>
            <a:noAutofit/>
          </a:bodyPr>
          <a:lstStyle/>
          <a:p>
            <a:pPr marL="272880" indent="-272520">
              <a:lnSpc>
                <a:spcPct val="140000"/>
              </a:lnSpc>
              <a:spcBef>
                <a:spcPts val="479"/>
              </a:spcBef>
            </a:pPr>
            <a:r>
              <a:rPr lang="en-US" sz="2400" b="1" strike="noStrike" spc="-1">
                <a:solidFill>
                  <a:srgbClr val="000000"/>
                </a:solidFill>
                <a:latin typeface="Constantia"/>
              </a:rPr>
              <a:t>LD R1, p			</a:t>
            </a:r>
            <a:r>
              <a:rPr lang="en-US" sz="2400" b="0" strike="noStrike" spc="-1">
                <a:solidFill>
                  <a:srgbClr val="000000"/>
                </a:solidFill>
                <a:latin typeface="Constantia"/>
              </a:rPr>
              <a:t>//</a:t>
            </a:r>
            <a:r>
              <a:rPr lang="en-US" sz="2400" b="1" strike="noStrike" spc="-1">
                <a:solidFill>
                  <a:srgbClr val="000000"/>
                </a:solidFill>
                <a:latin typeface="Constantia"/>
              </a:rPr>
              <a:t>R1 </a:t>
            </a:r>
            <a:r>
              <a:rPr lang="en-US" sz="2400" b="0" strike="noStrike" spc="-1">
                <a:solidFill>
                  <a:srgbClr val="000000"/>
                </a:solidFill>
                <a:latin typeface="Constantia"/>
              </a:rPr>
              <a:t>= </a:t>
            </a:r>
            <a:r>
              <a:rPr lang="en-US" sz="2400" b="1" strike="noStrike" spc="-1">
                <a:solidFill>
                  <a:srgbClr val="000000"/>
                </a:solidFill>
                <a:latin typeface="Constantia"/>
              </a:rPr>
              <a:t>p</a:t>
            </a:r>
            <a:endParaRPr lang="en-US" sz="2400" b="0" strike="noStrike" spc="-1">
              <a:solidFill>
                <a:srgbClr val="000000"/>
              </a:solidFill>
              <a:latin typeface="Constantia"/>
            </a:endParaRPr>
          </a:p>
          <a:p>
            <a:pPr marL="272880" indent="-272520">
              <a:lnSpc>
                <a:spcPct val="140000"/>
              </a:lnSpc>
              <a:spcBef>
                <a:spcPts val="479"/>
              </a:spcBef>
            </a:pPr>
            <a:r>
              <a:rPr lang="en-US" sz="2400" b="1" strike="noStrike" spc="-1">
                <a:solidFill>
                  <a:srgbClr val="000000"/>
                </a:solidFill>
                <a:latin typeface="Constantia"/>
              </a:rPr>
              <a:t>LD R2, 0(R1)		// R2 = contents(0+contents(R1))</a:t>
            </a:r>
            <a:endParaRPr lang="en-US" sz="2400" b="0" strike="noStrike" spc="-1">
              <a:solidFill>
                <a:srgbClr val="000000"/>
              </a:solidFill>
              <a:latin typeface="Constantia"/>
            </a:endParaRPr>
          </a:p>
          <a:p>
            <a:pPr marL="272880" indent="-272520">
              <a:lnSpc>
                <a:spcPct val="140000"/>
              </a:lnSpc>
              <a:spcBef>
                <a:spcPts val="479"/>
              </a:spcBef>
            </a:pPr>
            <a:r>
              <a:rPr lang="en-US" sz="2400" b="1" strike="noStrike" spc="-1">
                <a:solidFill>
                  <a:srgbClr val="000000"/>
                </a:solidFill>
                <a:latin typeface="Constantia"/>
              </a:rPr>
              <a:t>ST  x, R2			</a:t>
            </a:r>
            <a:r>
              <a:rPr lang="en-US" sz="2400" b="0" strike="noStrike" spc="-1">
                <a:solidFill>
                  <a:srgbClr val="000000"/>
                </a:solidFill>
                <a:latin typeface="Constantia"/>
              </a:rPr>
              <a:t>//</a:t>
            </a:r>
            <a:r>
              <a:rPr lang="en-US" sz="2400" b="1" strike="noStrike" spc="-1">
                <a:solidFill>
                  <a:srgbClr val="000000"/>
                </a:solidFill>
                <a:latin typeface="Constantia"/>
              </a:rPr>
              <a:t> x=R2</a:t>
            </a:r>
            <a:endParaRPr lang="en-US" sz="2400" b="0" strike="noStrike" spc="-1">
              <a:solidFill>
                <a:srgbClr val="000000"/>
              </a:solidFill>
              <a:latin typeface="Constanti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Shape 1"/>
          <p:cNvSpPr txBox="1"/>
          <p:nvPr/>
        </p:nvSpPr>
        <p:spPr>
          <a:xfrm>
            <a:off x="609480" y="704880"/>
            <a:ext cx="10972440" cy="1142640"/>
          </a:xfrm>
          <a:prstGeom prst="rect">
            <a:avLst/>
          </a:prstGeom>
          <a:noFill/>
          <a:ln>
            <a:noFill/>
          </a:ln>
        </p:spPr>
        <p:txBody>
          <a:bodyPr lIns="0" rIns="0" bIns="0" anchor="b">
            <a:noAutofit/>
          </a:bodyPr>
          <a:lstStyle/>
          <a:p>
            <a:pPr>
              <a:lnSpc>
                <a:spcPct val="100000"/>
              </a:lnSpc>
            </a:pPr>
            <a:r>
              <a:rPr lang="en-US" sz="3400" b="0" strike="noStrike" spc="-1">
                <a:solidFill>
                  <a:srgbClr val="04617B"/>
                </a:solidFill>
                <a:latin typeface="Calibri"/>
              </a:rPr>
              <a:t>conditional-jump three-address instruction</a:t>
            </a:r>
            <a:endParaRPr lang="en-US" sz="3400" b="0" strike="noStrike" spc="-1">
              <a:solidFill>
                <a:srgbClr val="000000"/>
              </a:solidFill>
              <a:latin typeface="Times New Roman"/>
            </a:endParaRPr>
          </a:p>
        </p:txBody>
      </p:sp>
      <p:sp>
        <p:nvSpPr>
          <p:cNvPr id="202" name="TextShape 2"/>
          <p:cNvSpPr txBox="1"/>
          <p:nvPr/>
        </p:nvSpPr>
        <p:spPr>
          <a:xfrm>
            <a:off x="609480" y="1935000"/>
            <a:ext cx="10972440" cy="4389120"/>
          </a:xfrm>
          <a:prstGeom prst="rect">
            <a:avLst/>
          </a:prstGeom>
          <a:noFill/>
          <a:ln>
            <a:noFill/>
          </a:ln>
        </p:spPr>
        <p:txBody>
          <a:bodyPr>
            <a:noAutofit/>
          </a:bodyPr>
          <a:lstStyle/>
          <a:p>
            <a:pPr marL="272880" indent="-272520">
              <a:lnSpc>
                <a:spcPct val="130000"/>
              </a:lnSpc>
              <a:spcBef>
                <a:spcPts val="519"/>
              </a:spcBef>
            </a:pPr>
            <a:r>
              <a:rPr lang="en-US" sz="2600" b="1" strike="noStrike" spc="-1">
                <a:solidFill>
                  <a:srgbClr val="000000"/>
                </a:solidFill>
                <a:latin typeface="Constantia"/>
              </a:rPr>
              <a:t>If x&lt;y goto L</a:t>
            </a:r>
            <a:endParaRPr lang="en-US" sz="2600" b="0" strike="noStrike" spc="-1">
              <a:solidFill>
                <a:srgbClr val="000000"/>
              </a:solidFill>
              <a:latin typeface="Constantia"/>
            </a:endParaRPr>
          </a:p>
          <a:p>
            <a:pPr marL="639720" indent="-245880">
              <a:lnSpc>
                <a:spcPct val="130000"/>
              </a:lnSpc>
              <a:spcBef>
                <a:spcPts val="479"/>
              </a:spcBef>
            </a:pPr>
            <a:r>
              <a:rPr lang="en-US" sz="2400" b="1" strike="noStrike" spc="-1">
                <a:solidFill>
                  <a:srgbClr val="000000"/>
                </a:solidFill>
                <a:latin typeface="Constantia"/>
              </a:rPr>
              <a:t>LD R1, x 		 // R1 = x</a:t>
            </a:r>
            <a:endParaRPr lang="en-US" sz="2400" b="0" strike="noStrike" spc="-1">
              <a:solidFill>
                <a:srgbClr val="000000"/>
              </a:solidFill>
              <a:latin typeface="Constantia"/>
            </a:endParaRPr>
          </a:p>
          <a:p>
            <a:pPr marL="639720" indent="-245880">
              <a:lnSpc>
                <a:spcPct val="130000"/>
              </a:lnSpc>
              <a:spcBef>
                <a:spcPts val="479"/>
              </a:spcBef>
            </a:pPr>
            <a:r>
              <a:rPr lang="en-US" sz="2400" b="1" strike="noStrike" spc="-1">
                <a:solidFill>
                  <a:srgbClr val="000000"/>
                </a:solidFill>
                <a:latin typeface="Constantia"/>
              </a:rPr>
              <a:t>LD R2, y		 // R2 = y</a:t>
            </a:r>
            <a:endParaRPr lang="en-US" sz="2400" b="0" strike="noStrike" spc="-1">
              <a:solidFill>
                <a:srgbClr val="000000"/>
              </a:solidFill>
              <a:latin typeface="Constantia"/>
            </a:endParaRPr>
          </a:p>
          <a:p>
            <a:pPr marL="639720" indent="-245880">
              <a:lnSpc>
                <a:spcPct val="130000"/>
              </a:lnSpc>
              <a:spcBef>
                <a:spcPts val="479"/>
              </a:spcBef>
            </a:pPr>
            <a:r>
              <a:rPr lang="en-US" sz="2400" b="1" strike="noStrike" spc="-1">
                <a:solidFill>
                  <a:srgbClr val="000000"/>
                </a:solidFill>
                <a:latin typeface="Constantia"/>
              </a:rPr>
              <a:t>SUB R1, R1, R2	 // R1 = R1 - R2</a:t>
            </a:r>
            <a:endParaRPr lang="en-US" sz="2400" b="0" strike="noStrike" spc="-1">
              <a:solidFill>
                <a:srgbClr val="000000"/>
              </a:solidFill>
              <a:latin typeface="Constantia"/>
            </a:endParaRPr>
          </a:p>
          <a:p>
            <a:pPr marL="639720" indent="-245880">
              <a:lnSpc>
                <a:spcPct val="130000"/>
              </a:lnSpc>
              <a:spcBef>
                <a:spcPts val="479"/>
              </a:spcBef>
            </a:pPr>
            <a:r>
              <a:rPr lang="en-US" sz="2400" b="1" strike="noStrike" spc="-1">
                <a:solidFill>
                  <a:srgbClr val="000000"/>
                </a:solidFill>
                <a:latin typeface="Constantia"/>
              </a:rPr>
              <a:t>BLTZ R1, M	 // i f R1 &lt; 0 jump t o M</a:t>
            </a:r>
            <a:endParaRPr lang="en-US" sz="2400" b="0" strike="noStrike" spc="-1">
              <a:solidFill>
                <a:srgbClr val="000000"/>
              </a:solidFill>
              <a:latin typeface="Constanti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Shape 1"/>
          <p:cNvSpPr txBox="1"/>
          <p:nvPr/>
        </p:nvSpPr>
        <p:spPr>
          <a:xfrm>
            <a:off x="10105920" y="7147080"/>
            <a:ext cx="501120" cy="509760"/>
          </a:xfrm>
          <a:prstGeom prst="rect">
            <a:avLst/>
          </a:prstGeom>
          <a:noFill/>
          <a:ln>
            <a:noFill/>
          </a:ln>
        </p:spPr>
        <p:txBody>
          <a:bodyPr lIns="0" tIns="0" rIns="0" bIns="0" anchor="b">
            <a:noAutofit/>
          </a:bodyPr>
          <a:lstStyle/>
          <a:p>
            <a:pPr algn="r">
              <a:lnSpc>
                <a:spcPct val="100000"/>
              </a:lnSpc>
            </a:pPr>
            <a:fld id="{47C52CE0-2A06-4CE4-9B8E-8B55859D4867}" type="slidenum">
              <a:rPr lang="en-IN" sz="1300" b="0" strike="noStrike" spc="-1">
                <a:solidFill>
                  <a:srgbClr val="B5A788"/>
                </a:solidFill>
                <a:latin typeface="Times New Roman"/>
              </a:rPr>
              <a:t>16</a:t>
            </a:fld>
            <a:endParaRPr lang="en-IN" sz="1300" b="0" strike="noStrike" spc="-1">
              <a:latin typeface="Times New Roman"/>
            </a:endParaRPr>
          </a:p>
        </p:txBody>
      </p:sp>
      <p:sp>
        <p:nvSpPr>
          <p:cNvPr id="204" name="CustomShape 2"/>
          <p:cNvSpPr/>
          <p:nvPr/>
        </p:nvSpPr>
        <p:spPr>
          <a:xfrm>
            <a:off x="2209680" y="311040"/>
            <a:ext cx="8246880" cy="1223640"/>
          </a:xfrm>
          <a:prstGeom prst="rect">
            <a:avLst/>
          </a:prstGeom>
          <a:noFill/>
          <a:ln>
            <a:noFill/>
          </a:ln>
        </p:spPr>
        <p:style>
          <a:lnRef idx="0">
            <a:scrgbClr r="0" g="0" b="0"/>
          </a:lnRef>
          <a:fillRef idx="0">
            <a:scrgbClr r="0" g="0" b="0"/>
          </a:fillRef>
          <a:effectRef idx="0">
            <a:scrgbClr r="0" g="0" b="0"/>
          </a:effectRef>
          <a:fontRef idx="minor"/>
        </p:style>
        <p:txBody>
          <a:bodyPr lIns="0" rIns="0" bIns="0" anchor="b">
            <a:noAutofit/>
          </a:bodyPr>
          <a:lstStyle/>
          <a:p>
            <a:pPr>
              <a:lnSpc>
                <a:spcPct val="100000"/>
              </a:lnSpc>
            </a:pPr>
            <a:r>
              <a:rPr lang="en-IN" sz="5000" b="0" strike="noStrike" spc="-1">
                <a:solidFill>
                  <a:srgbClr val="04617B"/>
                </a:solidFill>
                <a:latin typeface="Calibri"/>
                <a:ea typeface="ＭＳ Ｐゴシック"/>
              </a:rPr>
              <a:t>Instruction Costs</a:t>
            </a:r>
            <a:endParaRPr lang="en-IN" sz="5000" b="0" strike="noStrike" spc="-1">
              <a:latin typeface="Arial"/>
            </a:endParaRPr>
          </a:p>
        </p:txBody>
      </p:sp>
      <p:sp>
        <p:nvSpPr>
          <p:cNvPr id="205" name="CustomShape 3"/>
          <p:cNvSpPr/>
          <p:nvPr/>
        </p:nvSpPr>
        <p:spPr>
          <a:xfrm>
            <a:off x="2209680" y="1641600"/>
            <a:ext cx="8246880" cy="514008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272880" indent="-272520">
              <a:lnSpc>
                <a:spcPct val="100000"/>
              </a:lnSpc>
              <a:spcBef>
                <a:spcPts val="479"/>
              </a:spcBef>
              <a:buClr>
                <a:srgbClr val="0BD0D9"/>
              </a:buClr>
              <a:buSzPct val="95000"/>
              <a:buFont typeface="Wingdings 2" charset="2"/>
              <a:buChar char=""/>
            </a:pPr>
            <a:r>
              <a:rPr lang="en-IN" sz="2400" b="0" strike="noStrike" spc="-1">
                <a:solidFill>
                  <a:srgbClr val="000000"/>
                </a:solidFill>
                <a:latin typeface="Constantia"/>
                <a:ea typeface="ＭＳ Ｐゴシック"/>
              </a:rPr>
              <a:t>Define the cost of instruction</a:t>
            </a:r>
            <a:r>
              <a:t/>
            </a:r>
            <a:br/>
            <a:r>
              <a:rPr lang="en-IN" sz="2400" b="0" strike="noStrike" spc="-1">
                <a:solidFill>
                  <a:srgbClr val="000000"/>
                </a:solidFill>
                <a:latin typeface="Constantia"/>
                <a:ea typeface="ＭＳ Ｐゴシック"/>
              </a:rPr>
              <a:t>= 1 + cost(</a:t>
            </a:r>
            <a:r>
              <a:rPr lang="en-IN" sz="2400" b="0" i="1" strike="noStrike" spc="-1">
                <a:solidFill>
                  <a:srgbClr val="000000"/>
                </a:solidFill>
                <a:latin typeface="Constantia"/>
                <a:ea typeface="ＭＳ Ｐゴシック"/>
              </a:rPr>
              <a:t>destination</a:t>
            </a:r>
            <a:r>
              <a:rPr lang="en-IN" sz="2400" b="0" strike="noStrike" spc="-1">
                <a:solidFill>
                  <a:srgbClr val="000000"/>
                </a:solidFill>
                <a:latin typeface="Constantia"/>
                <a:ea typeface="ＭＳ Ｐゴシック"/>
              </a:rPr>
              <a:t>-mode) + cost(</a:t>
            </a:r>
            <a:r>
              <a:rPr lang="en-IN" sz="2400" b="0" i="1" strike="noStrike" spc="-1">
                <a:solidFill>
                  <a:srgbClr val="000000"/>
                </a:solidFill>
                <a:latin typeface="Constantia"/>
                <a:ea typeface="ＭＳ Ｐゴシック"/>
              </a:rPr>
              <a:t>source</a:t>
            </a:r>
            <a:r>
              <a:rPr lang="en-IN" sz="2400" b="0" strike="noStrike" spc="-1">
                <a:solidFill>
                  <a:srgbClr val="000000"/>
                </a:solidFill>
                <a:latin typeface="Constantia"/>
                <a:ea typeface="ＭＳ Ｐゴシック"/>
              </a:rPr>
              <a:t>-mode)</a:t>
            </a:r>
            <a:endParaRPr lang="en-IN" sz="2400" b="0" strike="noStrike" spc="-1">
              <a:latin typeface="Arial"/>
            </a:endParaRPr>
          </a:p>
          <a:p>
            <a:pPr>
              <a:lnSpc>
                <a:spcPct val="100000"/>
              </a:lnSpc>
              <a:spcBef>
                <a:spcPts val="479"/>
              </a:spcBef>
            </a:pPr>
            <a:endParaRPr lang="en-IN" sz="2400" b="0" strike="noStrike" spc="-1">
              <a:latin typeface="Arial"/>
            </a:endParaRPr>
          </a:p>
          <a:p>
            <a:pPr>
              <a:lnSpc>
                <a:spcPct val="130000"/>
              </a:lnSpc>
              <a:spcBef>
                <a:spcPts val="479"/>
              </a:spcBef>
            </a:pPr>
            <a:r>
              <a:rPr lang="en-IN" sz="2400" b="0" strike="noStrike" spc="-1">
                <a:solidFill>
                  <a:srgbClr val="000000"/>
                </a:solidFill>
                <a:latin typeface="Constantia"/>
                <a:ea typeface="ＭＳ Ｐゴシック"/>
              </a:rPr>
              <a:t>  	LD R0, R1			 cost = 1</a:t>
            </a:r>
            <a:endParaRPr lang="en-IN" sz="2400" b="0" strike="noStrike" spc="-1">
              <a:latin typeface="Arial"/>
            </a:endParaRPr>
          </a:p>
          <a:p>
            <a:pPr>
              <a:lnSpc>
                <a:spcPct val="130000"/>
              </a:lnSpc>
              <a:spcBef>
                <a:spcPts val="479"/>
              </a:spcBef>
            </a:pPr>
            <a:r>
              <a:rPr lang="en-IN" sz="2400" b="0" strike="noStrike" spc="-1">
                <a:solidFill>
                  <a:srgbClr val="000000"/>
                </a:solidFill>
                <a:latin typeface="Constantia"/>
                <a:ea typeface="ＭＳ Ｐゴシック"/>
              </a:rPr>
              <a:t>	LD R0, M		 	cost = 2</a:t>
            </a:r>
            <a:endParaRPr lang="en-IN" sz="2400" b="0" strike="noStrike" spc="-1">
              <a:latin typeface="Arial"/>
            </a:endParaRPr>
          </a:p>
          <a:p>
            <a:pPr>
              <a:lnSpc>
                <a:spcPct val="130000"/>
              </a:lnSpc>
              <a:spcBef>
                <a:spcPts val="479"/>
              </a:spcBef>
            </a:pPr>
            <a:r>
              <a:rPr lang="en-IN" sz="2400" b="0" strike="noStrike" spc="-1">
                <a:solidFill>
                  <a:srgbClr val="000000"/>
                </a:solidFill>
                <a:latin typeface="Constantia"/>
                <a:ea typeface="ＭＳ Ｐゴシック"/>
              </a:rPr>
              <a:t>	LD R1, *100(R2)		 cost = 2</a:t>
            </a:r>
            <a:endParaRPr lang="en-IN" sz="2400" b="0" strike="noStrike" spc="-1">
              <a:latin typeface="Arial"/>
            </a:endParaRPr>
          </a:p>
          <a:p>
            <a:pPr>
              <a:lnSpc>
                <a:spcPct val="100000"/>
              </a:lnSpc>
              <a:spcBef>
                <a:spcPts val="479"/>
              </a:spcBef>
            </a:pPr>
            <a:endParaRPr lang="en-IN"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6" name="Table 1"/>
          <p:cNvGraphicFramePr/>
          <p:nvPr/>
        </p:nvGraphicFramePr>
        <p:xfrm>
          <a:off x="1981080" y="1905120"/>
          <a:ext cx="8000640" cy="4209840"/>
        </p:xfrm>
        <a:graphic>
          <a:graphicData uri="http://schemas.openxmlformats.org/drawingml/2006/table">
            <a:tbl>
              <a:tblPr/>
              <a:tblGrid>
                <a:gridCol w="2197800">
                  <a:extLst>
                    <a:ext uri="{9D8B030D-6E8A-4147-A177-3AD203B41FA5}">
                      <a16:colId xmlns:a16="http://schemas.microsoft.com/office/drawing/2014/main" val="20000"/>
                    </a:ext>
                  </a:extLst>
                </a:gridCol>
                <a:gridCol w="966960">
                  <a:extLst>
                    <a:ext uri="{9D8B030D-6E8A-4147-A177-3AD203B41FA5}">
                      <a16:colId xmlns:a16="http://schemas.microsoft.com/office/drawing/2014/main" val="20001"/>
                    </a:ext>
                  </a:extLst>
                </a:gridCol>
                <a:gridCol w="3468960">
                  <a:extLst>
                    <a:ext uri="{9D8B030D-6E8A-4147-A177-3AD203B41FA5}">
                      <a16:colId xmlns:a16="http://schemas.microsoft.com/office/drawing/2014/main" val="20002"/>
                    </a:ext>
                  </a:extLst>
                </a:gridCol>
                <a:gridCol w="1366920">
                  <a:extLst>
                    <a:ext uri="{9D8B030D-6E8A-4147-A177-3AD203B41FA5}">
                      <a16:colId xmlns:a16="http://schemas.microsoft.com/office/drawing/2014/main" val="20003"/>
                    </a:ext>
                  </a:extLst>
                </a:gridCol>
              </a:tblGrid>
              <a:tr h="804600">
                <a:tc>
                  <a:txBody>
                    <a:bodyPr/>
                    <a:lstStyle/>
                    <a:p>
                      <a:pPr algn="ctr">
                        <a:lnSpc>
                          <a:spcPct val="100000"/>
                        </a:lnSpc>
                        <a:spcBef>
                          <a:spcPts val="459"/>
                        </a:spcBef>
                      </a:pPr>
                      <a:r>
                        <a:rPr lang="en-IN" sz="2300" b="0" strike="noStrike" spc="-1">
                          <a:solidFill>
                            <a:srgbClr val="000000"/>
                          </a:solidFill>
                          <a:latin typeface="Times New Roman"/>
                          <a:ea typeface="ＭＳ Ｐゴシック"/>
                        </a:rPr>
                        <a:t>Mode</a:t>
                      </a:r>
                      <a:endParaRPr lang="en-IN" sz="2300" b="0" strike="noStrike" spc="-1">
                        <a:latin typeface="Arial"/>
                      </a:endParaRPr>
                    </a:p>
                  </a:txBody>
                  <a:tcPr marL="100440" marR="100440">
                    <a:lnL w="28080">
                      <a:solidFill>
                        <a:srgbClr val="000000"/>
                      </a:solidFill>
                    </a:lnL>
                    <a:lnR w="12240">
                      <a:solidFill>
                        <a:srgbClr val="000000"/>
                      </a:solidFill>
                    </a:lnR>
                    <a:lnT w="28080">
                      <a:solidFill>
                        <a:srgbClr val="000000"/>
                      </a:solidFill>
                    </a:lnT>
                    <a:lnB w="12240">
                      <a:solidFill>
                        <a:srgbClr val="000000"/>
                      </a:solidFill>
                    </a:lnB>
                    <a:noFill/>
                  </a:tcPr>
                </a:tc>
                <a:tc>
                  <a:txBody>
                    <a:bodyPr/>
                    <a:lstStyle/>
                    <a:p>
                      <a:pPr algn="ctr">
                        <a:lnSpc>
                          <a:spcPct val="100000"/>
                        </a:lnSpc>
                        <a:spcBef>
                          <a:spcPts val="459"/>
                        </a:spcBef>
                      </a:pPr>
                      <a:r>
                        <a:rPr lang="en-IN" sz="2300" b="0" strike="noStrike" spc="-1">
                          <a:solidFill>
                            <a:srgbClr val="000000"/>
                          </a:solidFill>
                          <a:latin typeface="Times New Roman"/>
                          <a:ea typeface="ＭＳ Ｐゴシック"/>
                        </a:rPr>
                        <a:t>From</a:t>
                      </a:r>
                      <a:endParaRPr lang="en-IN" sz="2300" b="0" strike="noStrike" spc="-1">
                        <a:latin typeface="Arial"/>
                      </a:endParaRPr>
                    </a:p>
                  </a:txBody>
                  <a:tcPr marL="100440" marR="100440">
                    <a:lnL w="12240">
                      <a:solidFill>
                        <a:srgbClr val="000000"/>
                      </a:solidFill>
                    </a:lnL>
                    <a:lnR w="12240">
                      <a:solidFill>
                        <a:srgbClr val="000000"/>
                      </a:solidFill>
                    </a:lnR>
                    <a:lnT w="28080">
                      <a:solidFill>
                        <a:srgbClr val="000000"/>
                      </a:solidFill>
                    </a:lnT>
                    <a:lnB w="12240">
                      <a:solidFill>
                        <a:srgbClr val="000000"/>
                      </a:solidFill>
                    </a:lnB>
                    <a:noFill/>
                  </a:tcPr>
                </a:tc>
                <a:tc>
                  <a:txBody>
                    <a:bodyPr/>
                    <a:lstStyle/>
                    <a:p>
                      <a:pPr algn="ctr">
                        <a:lnSpc>
                          <a:spcPct val="100000"/>
                        </a:lnSpc>
                        <a:spcBef>
                          <a:spcPts val="459"/>
                        </a:spcBef>
                      </a:pPr>
                      <a:r>
                        <a:rPr lang="en-IN" sz="2300" b="0" strike="noStrike" spc="-1">
                          <a:solidFill>
                            <a:srgbClr val="000000"/>
                          </a:solidFill>
                          <a:latin typeface="Times New Roman"/>
                          <a:ea typeface="ＭＳ Ｐゴシック"/>
                        </a:rPr>
                        <a:t>Address</a:t>
                      </a:r>
                      <a:endParaRPr lang="en-IN" sz="2300" b="0" strike="noStrike" spc="-1">
                        <a:latin typeface="Arial"/>
                      </a:endParaRPr>
                    </a:p>
                  </a:txBody>
                  <a:tcPr marL="100440" marR="100440">
                    <a:lnL w="12240">
                      <a:solidFill>
                        <a:srgbClr val="000000"/>
                      </a:solidFill>
                    </a:lnL>
                    <a:lnR w="12240">
                      <a:solidFill>
                        <a:srgbClr val="000000"/>
                      </a:solidFill>
                    </a:lnR>
                    <a:lnT w="28080">
                      <a:solidFill>
                        <a:srgbClr val="000000"/>
                      </a:solidFill>
                    </a:lnT>
                    <a:lnB w="12240">
                      <a:solidFill>
                        <a:srgbClr val="000000"/>
                      </a:solidFill>
                    </a:lnB>
                    <a:noFill/>
                  </a:tcPr>
                </a:tc>
                <a:tc>
                  <a:txBody>
                    <a:bodyPr/>
                    <a:lstStyle/>
                    <a:p>
                      <a:pPr algn="ctr">
                        <a:lnSpc>
                          <a:spcPct val="100000"/>
                        </a:lnSpc>
                        <a:spcBef>
                          <a:spcPts val="459"/>
                        </a:spcBef>
                      </a:pPr>
                      <a:r>
                        <a:rPr lang="en-IN" sz="2300" b="0" strike="noStrike" spc="-1">
                          <a:solidFill>
                            <a:srgbClr val="000000"/>
                          </a:solidFill>
                          <a:latin typeface="Times New Roman"/>
                          <a:ea typeface="ＭＳ Ｐゴシック"/>
                        </a:rPr>
                        <a:t>Added Cost</a:t>
                      </a:r>
                      <a:endParaRPr lang="en-IN" sz="2300" b="0" strike="noStrike" spc="-1">
                        <a:latin typeface="Arial"/>
                      </a:endParaRPr>
                    </a:p>
                  </a:txBody>
                  <a:tcPr marL="100440" marR="100440">
                    <a:lnL w="12240">
                      <a:solidFill>
                        <a:srgbClr val="000000"/>
                      </a:solidFill>
                    </a:lnL>
                    <a:lnR w="28080">
                      <a:solidFill>
                        <a:srgbClr val="000000"/>
                      </a:solidFill>
                    </a:lnR>
                    <a:lnT w="28080">
                      <a:solidFill>
                        <a:srgbClr val="000000"/>
                      </a:solidFill>
                    </a:lnT>
                    <a:lnB w="12240">
                      <a:solidFill>
                        <a:srgbClr val="000000"/>
                      </a:solidFill>
                    </a:lnB>
                    <a:noFill/>
                  </a:tcPr>
                </a:tc>
                <a:extLst>
                  <a:ext uri="{0D108BD9-81ED-4DB2-BD59-A6C34878D82A}">
                    <a16:rowId xmlns:a16="http://schemas.microsoft.com/office/drawing/2014/main" val="10000"/>
                  </a:ext>
                </a:extLst>
              </a:tr>
              <a:tr h="453960">
                <a:tc>
                  <a:txBody>
                    <a:bodyPr/>
                    <a:lstStyle/>
                    <a:p>
                      <a:pPr algn="ctr">
                        <a:lnSpc>
                          <a:spcPct val="100000"/>
                        </a:lnSpc>
                        <a:spcBef>
                          <a:spcPts val="459"/>
                        </a:spcBef>
                      </a:pPr>
                      <a:r>
                        <a:rPr lang="en-IN" sz="2300" b="0" strike="noStrike" spc="-1">
                          <a:solidFill>
                            <a:srgbClr val="000000"/>
                          </a:solidFill>
                          <a:latin typeface="Times New Roman"/>
                          <a:ea typeface="ＭＳ Ｐゴシック"/>
                        </a:rPr>
                        <a:t>Absolute</a:t>
                      </a:r>
                      <a:endParaRPr lang="en-IN" sz="2300" b="0" strike="noStrike" spc="-1">
                        <a:latin typeface="Arial"/>
                      </a:endParaRPr>
                    </a:p>
                  </a:txBody>
                  <a:tcPr marL="100440" marR="100440">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spcBef>
                          <a:spcPts val="459"/>
                        </a:spcBef>
                      </a:pPr>
                      <a:r>
                        <a:rPr lang="en-IN" sz="2300" b="1" strike="noStrike" spc="-1">
                          <a:solidFill>
                            <a:srgbClr val="000000"/>
                          </a:solidFill>
                          <a:latin typeface="Courier New"/>
                          <a:ea typeface="ＭＳ Ｐゴシック"/>
                        </a:rPr>
                        <a:t>M</a:t>
                      </a:r>
                      <a:endParaRPr lang="en-IN" sz="2300" b="0" strike="noStrike" spc="-1">
                        <a:latin typeface="Arial"/>
                      </a:endParaRPr>
                    </a:p>
                  </a:txBody>
                  <a:tcPr marL="100440" marR="10044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spcBef>
                          <a:spcPts val="459"/>
                        </a:spcBef>
                      </a:pPr>
                      <a:r>
                        <a:rPr lang="en-IN" sz="2300" b="1" strike="noStrike" spc="-1">
                          <a:solidFill>
                            <a:srgbClr val="000000"/>
                          </a:solidFill>
                          <a:latin typeface="Courier New"/>
                          <a:ea typeface="ＭＳ Ｐゴシック"/>
                        </a:rPr>
                        <a:t>M</a:t>
                      </a:r>
                      <a:endParaRPr lang="en-IN" sz="2300" b="0" strike="noStrike" spc="-1">
                        <a:latin typeface="Arial"/>
                      </a:endParaRPr>
                    </a:p>
                  </a:txBody>
                  <a:tcPr marL="100440" marR="10044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spcBef>
                          <a:spcPts val="459"/>
                        </a:spcBef>
                      </a:pPr>
                      <a:r>
                        <a:rPr lang="en-IN" sz="2300" b="0" strike="noStrike" spc="-1">
                          <a:solidFill>
                            <a:srgbClr val="000000"/>
                          </a:solidFill>
                          <a:latin typeface="Times New Roman"/>
                          <a:ea typeface="ＭＳ Ｐゴシック"/>
                        </a:rPr>
                        <a:t>1</a:t>
                      </a:r>
                      <a:endParaRPr lang="en-IN" sz="2300" b="0" strike="noStrike" spc="-1">
                        <a:latin typeface="Arial"/>
                      </a:endParaRPr>
                    </a:p>
                  </a:txBody>
                  <a:tcPr marL="100440" marR="100440">
                    <a:lnL w="12240">
                      <a:solidFill>
                        <a:srgbClr val="000000"/>
                      </a:solidFill>
                    </a:lnL>
                    <a:lnR w="2808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453960">
                <a:tc>
                  <a:txBody>
                    <a:bodyPr/>
                    <a:lstStyle/>
                    <a:p>
                      <a:pPr algn="ctr">
                        <a:lnSpc>
                          <a:spcPct val="100000"/>
                        </a:lnSpc>
                        <a:spcBef>
                          <a:spcPts val="459"/>
                        </a:spcBef>
                      </a:pPr>
                      <a:r>
                        <a:rPr lang="en-IN" sz="2300" b="0" strike="noStrike" spc="-1">
                          <a:solidFill>
                            <a:srgbClr val="000000"/>
                          </a:solidFill>
                          <a:latin typeface="Times New Roman"/>
                          <a:ea typeface="ＭＳ Ｐゴシック"/>
                        </a:rPr>
                        <a:t>Register</a:t>
                      </a:r>
                      <a:endParaRPr lang="en-IN" sz="2300" b="0" strike="noStrike" spc="-1">
                        <a:latin typeface="Arial"/>
                      </a:endParaRPr>
                    </a:p>
                  </a:txBody>
                  <a:tcPr marL="100440" marR="100440">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spcBef>
                          <a:spcPts val="459"/>
                        </a:spcBef>
                      </a:pPr>
                      <a:r>
                        <a:rPr lang="en-IN" sz="2300" b="1" strike="noStrike" spc="-1">
                          <a:solidFill>
                            <a:srgbClr val="000000"/>
                          </a:solidFill>
                          <a:latin typeface="Courier New"/>
                          <a:ea typeface="ＭＳ Ｐゴシック"/>
                        </a:rPr>
                        <a:t>R</a:t>
                      </a:r>
                      <a:endParaRPr lang="en-IN" sz="2300" b="0" strike="noStrike" spc="-1">
                        <a:latin typeface="Arial"/>
                      </a:endParaRPr>
                    </a:p>
                  </a:txBody>
                  <a:tcPr marL="100440" marR="10044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spcBef>
                          <a:spcPts val="459"/>
                        </a:spcBef>
                      </a:pPr>
                      <a:r>
                        <a:rPr lang="en-IN" sz="2300" b="1" strike="noStrike" spc="-1">
                          <a:solidFill>
                            <a:srgbClr val="000000"/>
                          </a:solidFill>
                          <a:latin typeface="Courier New"/>
                          <a:ea typeface="ＭＳ Ｐゴシック"/>
                        </a:rPr>
                        <a:t>R</a:t>
                      </a:r>
                      <a:endParaRPr lang="en-IN" sz="2300" b="0" strike="noStrike" spc="-1">
                        <a:latin typeface="Arial"/>
                      </a:endParaRPr>
                    </a:p>
                  </a:txBody>
                  <a:tcPr marL="100440" marR="10044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spcBef>
                          <a:spcPts val="459"/>
                        </a:spcBef>
                      </a:pPr>
                      <a:r>
                        <a:rPr lang="en-IN" sz="2300" b="0" strike="noStrike" spc="-1">
                          <a:solidFill>
                            <a:srgbClr val="000000"/>
                          </a:solidFill>
                          <a:latin typeface="Times New Roman"/>
                          <a:ea typeface="ＭＳ Ｐゴシック"/>
                        </a:rPr>
                        <a:t>0</a:t>
                      </a:r>
                      <a:endParaRPr lang="en-IN" sz="2300" b="0" strike="noStrike" spc="-1">
                        <a:latin typeface="Arial"/>
                      </a:endParaRPr>
                    </a:p>
                  </a:txBody>
                  <a:tcPr marL="100440" marR="100440">
                    <a:lnL w="12240">
                      <a:solidFill>
                        <a:srgbClr val="000000"/>
                      </a:solidFill>
                    </a:lnL>
                    <a:lnR w="2808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453960">
                <a:tc>
                  <a:txBody>
                    <a:bodyPr/>
                    <a:lstStyle/>
                    <a:p>
                      <a:pPr algn="ctr">
                        <a:lnSpc>
                          <a:spcPct val="100000"/>
                        </a:lnSpc>
                        <a:spcBef>
                          <a:spcPts val="459"/>
                        </a:spcBef>
                      </a:pPr>
                      <a:r>
                        <a:rPr lang="en-IN" sz="2300" b="0" strike="noStrike" spc="-1">
                          <a:solidFill>
                            <a:srgbClr val="000000"/>
                          </a:solidFill>
                          <a:latin typeface="Times New Roman"/>
                          <a:ea typeface="ＭＳ Ｐゴシック"/>
                        </a:rPr>
                        <a:t>Indexed</a:t>
                      </a:r>
                      <a:endParaRPr lang="en-IN" sz="2300" b="0" strike="noStrike" spc="-1">
                        <a:latin typeface="Arial"/>
                      </a:endParaRPr>
                    </a:p>
                  </a:txBody>
                  <a:tcPr marL="100440" marR="100440">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spcBef>
                          <a:spcPts val="459"/>
                        </a:spcBef>
                      </a:pPr>
                      <a:r>
                        <a:rPr lang="en-IN" sz="2300" b="0" i="1" strike="noStrike" spc="-1">
                          <a:solidFill>
                            <a:srgbClr val="000000"/>
                          </a:solidFill>
                          <a:latin typeface="Times New Roman"/>
                          <a:ea typeface="ＭＳ Ｐゴシック"/>
                        </a:rPr>
                        <a:t>c</a:t>
                      </a:r>
                      <a:r>
                        <a:rPr lang="en-IN" sz="2300" b="0" strike="noStrike" spc="-1">
                          <a:solidFill>
                            <a:srgbClr val="000000"/>
                          </a:solidFill>
                          <a:latin typeface="Times New Roman"/>
                          <a:ea typeface="ＭＳ Ｐゴシック"/>
                        </a:rPr>
                        <a:t>(</a:t>
                      </a:r>
                      <a:r>
                        <a:rPr lang="en-IN" sz="2300" b="1" strike="noStrike" spc="-1">
                          <a:solidFill>
                            <a:srgbClr val="000000"/>
                          </a:solidFill>
                          <a:latin typeface="Courier New"/>
                          <a:ea typeface="ＭＳ Ｐゴシック"/>
                        </a:rPr>
                        <a:t>R</a:t>
                      </a:r>
                      <a:r>
                        <a:rPr lang="en-IN" sz="2300" b="0" strike="noStrike" spc="-1">
                          <a:solidFill>
                            <a:srgbClr val="000000"/>
                          </a:solidFill>
                          <a:latin typeface="Times New Roman"/>
                          <a:ea typeface="ＭＳ Ｐゴシック"/>
                        </a:rPr>
                        <a:t>)</a:t>
                      </a:r>
                      <a:endParaRPr lang="en-IN" sz="2300" b="0" strike="noStrike" spc="-1">
                        <a:latin typeface="Arial"/>
                      </a:endParaRPr>
                    </a:p>
                  </a:txBody>
                  <a:tcPr marL="100440" marR="10044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spcBef>
                          <a:spcPts val="459"/>
                        </a:spcBef>
                      </a:pPr>
                      <a:r>
                        <a:rPr lang="en-IN" sz="2300" b="0" i="1" strike="noStrike" spc="-1">
                          <a:solidFill>
                            <a:srgbClr val="000000"/>
                          </a:solidFill>
                          <a:latin typeface="Times New Roman"/>
                          <a:ea typeface="ＭＳ Ｐゴシック"/>
                        </a:rPr>
                        <a:t>c+contents</a:t>
                      </a:r>
                      <a:r>
                        <a:rPr lang="en-IN" sz="2300" b="0" strike="noStrike" spc="-1">
                          <a:solidFill>
                            <a:srgbClr val="000000"/>
                          </a:solidFill>
                          <a:latin typeface="Times New Roman"/>
                          <a:ea typeface="ＭＳ Ｐゴシック"/>
                        </a:rPr>
                        <a:t>(</a:t>
                      </a:r>
                      <a:r>
                        <a:rPr lang="en-IN" sz="2300" b="1" strike="noStrike" spc="-1">
                          <a:solidFill>
                            <a:srgbClr val="000000"/>
                          </a:solidFill>
                          <a:latin typeface="Courier New"/>
                          <a:ea typeface="ＭＳ Ｐゴシック"/>
                        </a:rPr>
                        <a:t>R</a:t>
                      </a:r>
                      <a:r>
                        <a:rPr lang="en-IN" sz="2300" b="0" strike="noStrike" spc="-1">
                          <a:solidFill>
                            <a:srgbClr val="000000"/>
                          </a:solidFill>
                          <a:latin typeface="Times New Roman"/>
                          <a:ea typeface="ＭＳ Ｐゴシック"/>
                        </a:rPr>
                        <a:t>)</a:t>
                      </a:r>
                      <a:endParaRPr lang="en-IN" sz="2300" b="0" strike="noStrike" spc="-1">
                        <a:latin typeface="Arial"/>
                      </a:endParaRPr>
                    </a:p>
                  </a:txBody>
                  <a:tcPr marL="100440" marR="10044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spcBef>
                          <a:spcPts val="459"/>
                        </a:spcBef>
                      </a:pPr>
                      <a:r>
                        <a:rPr lang="en-IN" sz="2300" b="0" strike="noStrike" spc="-1">
                          <a:solidFill>
                            <a:srgbClr val="000000"/>
                          </a:solidFill>
                          <a:latin typeface="Times New Roman"/>
                          <a:ea typeface="ＭＳ Ｐゴシック"/>
                        </a:rPr>
                        <a:t>1</a:t>
                      </a:r>
                      <a:endParaRPr lang="en-IN" sz="2300" b="0" strike="noStrike" spc="-1">
                        <a:latin typeface="Arial"/>
                      </a:endParaRPr>
                    </a:p>
                  </a:txBody>
                  <a:tcPr marL="100440" marR="100440">
                    <a:lnL w="12240">
                      <a:solidFill>
                        <a:srgbClr val="000000"/>
                      </a:solidFill>
                    </a:lnL>
                    <a:lnR w="2808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r h="794160">
                <a:tc>
                  <a:txBody>
                    <a:bodyPr/>
                    <a:lstStyle/>
                    <a:p>
                      <a:pPr algn="ctr">
                        <a:lnSpc>
                          <a:spcPct val="100000"/>
                        </a:lnSpc>
                        <a:spcBef>
                          <a:spcPts val="459"/>
                        </a:spcBef>
                      </a:pPr>
                      <a:r>
                        <a:rPr lang="en-IN" sz="2300" b="0" strike="noStrike" spc="-1">
                          <a:solidFill>
                            <a:srgbClr val="000000"/>
                          </a:solidFill>
                          <a:latin typeface="Times New Roman"/>
                          <a:ea typeface="ＭＳ Ｐゴシック"/>
                        </a:rPr>
                        <a:t>Indirect register</a:t>
                      </a:r>
                      <a:endParaRPr lang="en-IN" sz="2300" b="0" strike="noStrike" spc="-1">
                        <a:latin typeface="Arial"/>
                      </a:endParaRPr>
                    </a:p>
                  </a:txBody>
                  <a:tcPr marL="100440" marR="100440">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spcBef>
                          <a:spcPts val="459"/>
                        </a:spcBef>
                      </a:pPr>
                      <a:r>
                        <a:rPr lang="en-IN" sz="2300" b="1" strike="noStrike" spc="-1">
                          <a:solidFill>
                            <a:srgbClr val="000000"/>
                          </a:solidFill>
                          <a:latin typeface="Courier New"/>
                          <a:ea typeface="ＭＳ Ｐゴシック"/>
                        </a:rPr>
                        <a:t>*R</a:t>
                      </a:r>
                      <a:endParaRPr lang="en-IN" sz="2300" b="0" strike="noStrike" spc="-1">
                        <a:latin typeface="Arial"/>
                      </a:endParaRPr>
                    </a:p>
                  </a:txBody>
                  <a:tcPr marL="100440" marR="10044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spcBef>
                          <a:spcPts val="459"/>
                        </a:spcBef>
                      </a:pPr>
                      <a:r>
                        <a:rPr lang="en-IN" sz="2300" b="0" i="1" strike="noStrike" spc="-1">
                          <a:solidFill>
                            <a:srgbClr val="000000"/>
                          </a:solidFill>
                          <a:latin typeface="Times New Roman"/>
                          <a:ea typeface="ＭＳ Ｐゴシック"/>
                        </a:rPr>
                        <a:t>contents</a:t>
                      </a:r>
                      <a:r>
                        <a:rPr lang="en-IN" sz="2300" b="0" strike="noStrike" spc="-1">
                          <a:solidFill>
                            <a:srgbClr val="000000"/>
                          </a:solidFill>
                          <a:latin typeface="Times New Roman"/>
                          <a:ea typeface="ＭＳ Ｐゴシック"/>
                        </a:rPr>
                        <a:t>(</a:t>
                      </a:r>
                      <a:r>
                        <a:rPr lang="en-IN" sz="2300" b="1" strike="noStrike" spc="-1">
                          <a:solidFill>
                            <a:srgbClr val="000000"/>
                          </a:solidFill>
                          <a:latin typeface="Courier New"/>
                          <a:ea typeface="ＭＳ Ｐゴシック"/>
                        </a:rPr>
                        <a:t>R</a:t>
                      </a:r>
                      <a:r>
                        <a:rPr lang="en-IN" sz="2300" b="0" strike="noStrike" spc="-1">
                          <a:solidFill>
                            <a:srgbClr val="000000"/>
                          </a:solidFill>
                          <a:latin typeface="Times New Roman"/>
                          <a:ea typeface="ＭＳ Ｐゴシック"/>
                        </a:rPr>
                        <a:t>)</a:t>
                      </a:r>
                      <a:endParaRPr lang="en-IN" sz="2300" b="0" strike="noStrike" spc="-1">
                        <a:latin typeface="Arial"/>
                      </a:endParaRPr>
                    </a:p>
                  </a:txBody>
                  <a:tcPr marL="100440" marR="10044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spcBef>
                          <a:spcPts val="459"/>
                        </a:spcBef>
                      </a:pPr>
                      <a:r>
                        <a:rPr lang="en-IN" sz="2300" b="0" strike="noStrike" spc="-1">
                          <a:solidFill>
                            <a:srgbClr val="000000"/>
                          </a:solidFill>
                          <a:latin typeface="Times New Roman"/>
                          <a:ea typeface="ＭＳ Ｐゴシック"/>
                        </a:rPr>
                        <a:t>0</a:t>
                      </a:r>
                      <a:endParaRPr lang="en-IN" sz="2300" b="0" strike="noStrike" spc="-1">
                        <a:latin typeface="Arial"/>
                      </a:endParaRPr>
                    </a:p>
                  </a:txBody>
                  <a:tcPr marL="100440" marR="100440">
                    <a:lnL w="12240">
                      <a:solidFill>
                        <a:srgbClr val="000000"/>
                      </a:solidFill>
                    </a:lnL>
                    <a:lnR w="2808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4"/>
                  </a:ext>
                </a:extLst>
              </a:tr>
              <a:tr h="794160">
                <a:tc>
                  <a:txBody>
                    <a:bodyPr/>
                    <a:lstStyle/>
                    <a:p>
                      <a:pPr algn="ctr">
                        <a:lnSpc>
                          <a:spcPct val="100000"/>
                        </a:lnSpc>
                        <a:spcBef>
                          <a:spcPts val="459"/>
                        </a:spcBef>
                      </a:pPr>
                      <a:r>
                        <a:rPr lang="en-IN" sz="2300" b="0" strike="noStrike" spc="-1">
                          <a:solidFill>
                            <a:srgbClr val="000000"/>
                          </a:solidFill>
                          <a:latin typeface="Times New Roman"/>
                          <a:ea typeface="ＭＳ Ｐゴシック"/>
                        </a:rPr>
                        <a:t>Indirect indexed</a:t>
                      </a:r>
                      <a:endParaRPr lang="en-IN" sz="2300" b="0" strike="noStrike" spc="-1">
                        <a:latin typeface="Arial"/>
                      </a:endParaRPr>
                    </a:p>
                  </a:txBody>
                  <a:tcPr marL="100440" marR="100440">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spcBef>
                          <a:spcPts val="459"/>
                        </a:spcBef>
                      </a:pPr>
                      <a:r>
                        <a:rPr lang="en-IN" sz="2300" b="1" strike="noStrike" spc="-1">
                          <a:solidFill>
                            <a:srgbClr val="000000"/>
                          </a:solidFill>
                          <a:latin typeface="Courier New"/>
                          <a:ea typeface="ＭＳ Ｐゴシック"/>
                        </a:rPr>
                        <a:t>*</a:t>
                      </a:r>
                      <a:r>
                        <a:rPr lang="en-IN" sz="2300" b="0" i="1" strike="noStrike" spc="-1">
                          <a:solidFill>
                            <a:srgbClr val="000000"/>
                          </a:solidFill>
                          <a:latin typeface="Times New Roman"/>
                          <a:ea typeface="ＭＳ Ｐゴシック"/>
                        </a:rPr>
                        <a:t>c</a:t>
                      </a:r>
                      <a:r>
                        <a:rPr lang="en-IN" sz="2300" b="0" strike="noStrike" spc="-1">
                          <a:solidFill>
                            <a:srgbClr val="000000"/>
                          </a:solidFill>
                          <a:latin typeface="Times New Roman"/>
                          <a:ea typeface="ＭＳ Ｐゴシック"/>
                        </a:rPr>
                        <a:t>(</a:t>
                      </a:r>
                      <a:r>
                        <a:rPr lang="en-IN" sz="2300" b="1" strike="noStrike" spc="-1">
                          <a:solidFill>
                            <a:srgbClr val="000000"/>
                          </a:solidFill>
                          <a:latin typeface="Courier New"/>
                          <a:ea typeface="ＭＳ Ｐゴシック"/>
                        </a:rPr>
                        <a:t>R</a:t>
                      </a:r>
                      <a:r>
                        <a:rPr lang="en-IN" sz="2300" b="0" strike="noStrike" spc="-1">
                          <a:solidFill>
                            <a:srgbClr val="000000"/>
                          </a:solidFill>
                          <a:latin typeface="Times New Roman"/>
                          <a:ea typeface="ＭＳ Ｐゴシック"/>
                        </a:rPr>
                        <a:t>)</a:t>
                      </a:r>
                      <a:endParaRPr lang="en-IN" sz="2300" b="0" strike="noStrike" spc="-1">
                        <a:latin typeface="Arial"/>
                      </a:endParaRPr>
                    </a:p>
                  </a:txBody>
                  <a:tcPr marL="100440" marR="10044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spcBef>
                          <a:spcPts val="459"/>
                        </a:spcBef>
                      </a:pPr>
                      <a:r>
                        <a:rPr lang="en-IN" sz="2300" b="0" i="1" strike="noStrike" spc="-1">
                          <a:solidFill>
                            <a:srgbClr val="000000"/>
                          </a:solidFill>
                          <a:latin typeface="Times New Roman"/>
                          <a:ea typeface="ＭＳ Ｐゴシック"/>
                        </a:rPr>
                        <a:t>contents</a:t>
                      </a:r>
                      <a:r>
                        <a:rPr lang="en-IN" sz="2300" b="0" strike="noStrike" spc="-1">
                          <a:solidFill>
                            <a:srgbClr val="000000"/>
                          </a:solidFill>
                          <a:latin typeface="Times New Roman"/>
                          <a:ea typeface="ＭＳ Ｐゴシック"/>
                        </a:rPr>
                        <a:t>(</a:t>
                      </a:r>
                      <a:r>
                        <a:rPr lang="en-IN" sz="2300" b="0" i="1" strike="noStrike" spc="-1">
                          <a:solidFill>
                            <a:srgbClr val="000000"/>
                          </a:solidFill>
                          <a:latin typeface="Times New Roman"/>
                          <a:ea typeface="ＭＳ Ｐゴシック"/>
                        </a:rPr>
                        <a:t>c+contents</a:t>
                      </a:r>
                      <a:r>
                        <a:rPr lang="en-IN" sz="2300" b="0" strike="noStrike" spc="-1">
                          <a:solidFill>
                            <a:srgbClr val="000000"/>
                          </a:solidFill>
                          <a:latin typeface="Times New Roman"/>
                          <a:ea typeface="ＭＳ Ｐゴシック"/>
                        </a:rPr>
                        <a:t>(</a:t>
                      </a:r>
                      <a:r>
                        <a:rPr lang="en-IN" sz="2300" b="1" strike="noStrike" spc="-1">
                          <a:solidFill>
                            <a:srgbClr val="000000"/>
                          </a:solidFill>
                          <a:latin typeface="Courier New"/>
                          <a:ea typeface="ＭＳ Ｐゴシック"/>
                        </a:rPr>
                        <a:t>R</a:t>
                      </a:r>
                      <a:r>
                        <a:rPr lang="en-IN" sz="2300" b="0" strike="noStrike" spc="-1">
                          <a:solidFill>
                            <a:srgbClr val="000000"/>
                          </a:solidFill>
                          <a:latin typeface="Times New Roman"/>
                          <a:ea typeface="ＭＳ Ｐゴシック"/>
                        </a:rPr>
                        <a:t>))</a:t>
                      </a:r>
                      <a:endParaRPr lang="en-IN" sz="2300" b="0" strike="noStrike" spc="-1">
                        <a:latin typeface="Arial"/>
                      </a:endParaRPr>
                    </a:p>
                  </a:txBody>
                  <a:tcPr marL="100440" marR="10044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spcBef>
                          <a:spcPts val="459"/>
                        </a:spcBef>
                      </a:pPr>
                      <a:r>
                        <a:rPr lang="en-IN" sz="2300" b="0" strike="noStrike" spc="-1">
                          <a:solidFill>
                            <a:srgbClr val="000000"/>
                          </a:solidFill>
                          <a:latin typeface="Times New Roman"/>
                          <a:ea typeface="ＭＳ Ｐゴシック"/>
                        </a:rPr>
                        <a:t>1</a:t>
                      </a:r>
                      <a:endParaRPr lang="en-IN" sz="2300" b="0" strike="noStrike" spc="-1">
                        <a:latin typeface="Arial"/>
                      </a:endParaRPr>
                    </a:p>
                  </a:txBody>
                  <a:tcPr marL="100440" marR="100440">
                    <a:lnL w="12240">
                      <a:solidFill>
                        <a:srgbClr val="000000"/>
                      </a:solidFill>
                    </a:lnL>
                    <a:lnR w="2808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5"/>
                  </a:ext>
                </a:extLst>
              </a:tr>
              <a:tr h="455040">
                <a:tc>
                  <a:txBody>
                    <a:bodyPr/>
                    <a:lstStyle/>
                    <a:p>
                      <a:pPr algn="ctr">
                        <a:lnSpc>
                          <a:spcPct val="100000"/>
                        </a:lnSpc>
                        <a:spcBef>
                          <a:spcPts val="459"/>
                        </a:spcBef>
                      </a:pPr>
                      <a:r>
                        <a:rPr lang="en-IN" sz="2300" b="0" strike="noStrike" spc="-1">
                          <a:solidFill>
                            <a:srgbClr val="000000"/>
                          </a:solidFill>
                          <a:latin typeface="Times New Roman"/>
                          <a:ea typeface="ＭＳ Ｐゴシック"/>
                        </a:rPr>
                        <a:t>Literal</a:t>
                      </a:r>
                      <a:endParaRPr lang="en-IN" sz="2300" b="0" strike="noStrike" spc="-1">
                        <a:latin typeface="Arial"/>
                      </a:endParaRPr>
                    </a:p>
                  </a:txBody>
                  <a:tcPr marL="100440" marR="100440">
                    <a:lnL w="28080">
                      <a:solidFill>
                        <a:srgbClr val="000000"/>
                      </a:solidFill>
                    </a:lnL>
                    <a:lnR w="12240">
                      <a:solidFill>
                        <a:srgbClr val="000000"/>
                      </a:solidFill>
                    </a:lnR>
                    <a:lnT w="12240">
                      <a:solidFill>
                        <a:srgbClr val="000000"/>
                      </a:solidFill>
                    </a:lnT>
                    <a:lnB w="28080">
                      <a:solidFill>
                        <a:srgbClr val="000000"/>
                      </a:solidFill>
                    </a:lnB>
                    <a:noFill/>
                  </a:tcPr>
                </a:tc>
                <a:tc>
                  <a:txBody>
                    <a:bodyPr/>
                    <a:lstStyle/>
                    <a:p>
                      <a:pPr algn="ctr">
                        <a:lnSpc>
                          <a:spcPct val="100000"/>
                        </a:lnSpc>
                        <a:spcBef>
                          <a:spcPts val="459"/>
                        </a:spcBef>
                      </a:pPr>
                      <a:r>
                        <a:rPr lang="en-IN" sz="2300" b="1" strike="noStrike" spc="-1">
                          <a:solidFill>
                            <a:srgbClr val="000000"/>
                          </a:solidFill>
                          <a:latin typeface="Courier New"/>
                          <a:ea typeface="ＭＳ Ｐゴシック"/>
                        </a:rPr>
                        <a:t>#</a:t>
                      </a:r>
                      <a:r>
                        <a:rPr lang="en-IN" sz="2300" b="0" i="1" strike="noStrike" spc="-1">
                          <a:solidFill>
                            <a:srgbClr val="000000"/>
                          </a:solidFill>
                          <a:latin typeface="Times New Roman"/>
                          <a:ea typeface="ＭＳ Ｐゴシック"/>
                        </a:rPr>
                        <a:t>c</a:t>
                      </a:r>
                      <a:endParaRPr lang="en-IN" sz="2300" b="0" strike="noStrike" spc="-1">
                        <a:latin typeface="Arial"/>
                      </a:endParaRPr>
                    </a:p>
                  </a:txBody>
                  <a:tcPr marL="100440" marR="100440">
                    <a:lnL w="12240">
                      <a:solidFill>
                        <a:srgbClr val="000000"/>
                      </a:solidFill>
                    </a:lnL>
                    <a:lnR w="12240">
                      <a:solidFill>
                        <a:srgbClr val="000000"/>
                      </a:solidFill>
                    </a:lnR>
                    <a:lnT w="12240">
                      <a:solidFill>
                        <a:srgbClr val="000000"/>
                      </a:solidFill>
                    </a:lnT>
                    <a:lnB w="28080">
                      <a:solidFill>
                        <a:srgbClr val="000000"/>
                      </a:solidFill>
                    </a:lnB>
                    <a:noFill/>
                  </a:tcPr>
                </a:tc>
                <a:tc>
                  <a:txBody>
                    <a:bodyPr/>
                    <a:lstStyle/>
                    <a:p>
                      <a:pPr algn="ctr">
                        <a:lnSpc>
                          <a:spcPct val="100000"/>
                        </a:lnSpc>
                        <a:spcBef>
                          <a:spcPts val="459"/>
                        </a:spcBef>
                      </a:pPr>
                      <a:r>
                        <a:rPr lang="en-IN" sz="2300" b="0" strike="noStrike" spc="-1">
                          <a:solidFill>
                            <a:srgbClr val="000000"/>
                          </a:solidFill>
                          <a:latin typeface="Times New Roman"/>
                          <a:ea typeface="ＭＳ Ｐゴシック"/>
                        </a:rPr>
                        <a:t>N/A</a:t>
                      </a:r>
                      <a:endParaRPr lang="en-IN" sz="2300" b="0" strike="noStrike" spc="-1">
                        <a:latin typeface="Arial"/>
                      </a:endParaRPr>
                    </a:p>
                  </a:txBody>
                  <a:tcPr marL="100440" marR="100440">
                    <a:lnL w="12240">
                      <a:solidFill>
                        <a:srgbClr val="000000"/>
                      </a:solidFill>
                    </a:lnL>
                    <a:lnR w="12240">
                      <a:solidFill>
                        <a:srgbClr val="000000"/>
                      </a:solidFill>
                    </a:lnR>
                    <a:lnT w="12240">
                      <a:solidFill>
                        <a:srgbClr val="000000"/>
                      </a:solidFill>
                    </a:lnT>
                    <a:lnB w="28080">
                      <a:solidFill>
                        <a:srgbClr val="000000"/>
                      </a:solidFill>
                    </a:lnB>
                    <a:noFill/>
                  </a:tcPr>
                </a:tc>
                <a:tc>
                  <a:txBody>
                    <a:bodyPr/>
                    <a:lstStyle/>
                    <a:p>
                      <a:pPr algn="ctr">
                        <a:lnSpc>
                          <a:spcPct val="100000"/>
                        </a:lnSpc>
                        <a:spcBef>
                          <a:spcPts val="459"/>
                        </a:spcBef>
                      </a:pPr>
                      <a:r>
                        <a:rPr lang="en-IN" sz="2300" b="0" strike="noStrike" spc="-1">
                          <a:solidFill>
                            <a:srgbClr val="000000"/>
                          </a:solidFill>
                          <a:latin typeface="Times New Roman"/>
                          <a:ea typeface="ＭＳ Ｐゴシック"/>
                        </a:rPr>
                        <a:t>1</a:t>
                      </a:r>
                      <a:endParaRPr lang="en-IN" sz="2300" b="0" strike="noStrike" spc="-1">
                        <a:latin typeface="Arial"/>
                      </a:endParaRPr>
                    </a:p>
                  </a:txBody>
                  <a:tcPr marL="100440" marR="100440">
                    <a:lnL w="12240">
                      <a:solidFill>
                        <a:srgbClr val="000000"/>
                      </a:solidFill>
                    </a:lnL>
                    <a:lnR w="28080">
                      <a:solidFill>
                        <a:srgbClr val="000000"/>
                      </a:solidFill>
                    </a:lnR>
                    <a:lnT w="12240">
                      <a:solidFill>
                        <a:srgbClr val="000000"/>
                      </a:solidFill>
                    </a:lnT>
                    <a:lnB w="28080">
                      <a:solidFill>
                        <a:srgbClr val="000000"/>
                      </a:solidFill>
                    </a:lnB>
                    <a:noFill/>
                  </a:tcPr>
                </a:tc>
                <a:extLst>
                  <a:ext uri="{0D108BD9-81ED-4DB2-BD59-A6C34878D82A}">
                    <a16:rowId xmlns:a16="http://schemas.microsoft.com/office/drawing/2014/main" val="10006"/>
                  </a:ext>
                </a:extLst>
              </a:tr>
            </a:tbl>
          </a:graphicData>
        </a:graphic>
      </p:graphicFrame>
      <p:sp>
        <p:nvSpPr>
          <p:cNvPr id="207" name="TextShape 2"/>
          <p:cNvSpPr txBox="1"/>
          <p:nvPr/>
        </p:nvSpPr>
        <p:spPr>
          <a:xfrm>
            <a:off x="1981080" y="704880"/>
            <a:ext cx="8229240" cy="1142640"/>
          </a:xfrm>
          <a:prstGeom prst="rect">
            <a:avLst/>
          </a:prstGeom>
          <a:noFill/>
          <a:ln>
            <a:noFill/>
          </a:ln>
        </p:spPr>
        <p:txBody>
          <a:bodyPr lIns="0" rIns="0" bIns="0" anchor="b">
            <a:noAutofit/>
          </a:bodyPr>
          <a:lstStyle/>
          <a:p>
            <a:pPr>
              <a:lnSpc>
                <a:spcPct val="100000"/>
              </a:lnSpc>
            </a:pPr>
            <a:r>
              <a:rPr lang="en-US" sz="3200" b="0" strike="noStrike" spc="-1">
                <a:solidFill>
                  <a:srgbClr val="04617B"/>
                </a:solidFill>
                <a:latin typeface="Calibri"/>
              </a:rPr>
              <a:t>costs associated with the addressing modes</a:t>
            </a:r>
            <a:endParaRPr lang="en-US" sz="3200" b="0" strike="noStrike" spc="-1">
              <a:solidFill>
                <a:srgbClr val="000000"/>
              </a:solidFill>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extShape 1"/>
          <p:cNvSpPr txBox="1"/>
          <p:nvPr/>
        </p:nvSpPr>
        <p:spPr>
          <a:xfrm>
            <a:off x="10105920" y="7147080"/>
            <a:ext cx="501120" cy="509760"/>
          </a:xfrm>
          <a:prstGeom prst="rect">
            <a:avLst/>
          </a:prstGeom>
          <a:noFill/>
          <a:ln>
            <a:noFill/>
          </a:ln>
        </p:spPr>
        <p:txBody>
          <a:bodyPr lIns="0" tIns="0" rIns="0" bIns="0" anchor="b">
            <a:noAutofit/>
          </a:bodyPr>
          <a:lstStyle/>
          <a:p>
            <a:pPr algn="r">
              <a:lnSpc>
                <a:spcPct val="100000"/>
              </a:lnSpc>
            </a:pPr>
            <a:fld id="{44AFB3E8-943D-44FF-9499-450F48F2FA2F}" type="slidenum">
              <a:rPr lang="en-IN" sz="1300" b="0" strike="noStrike" spc="-1">
                <a:solidFill>
                  <a:srgbClr val="B5A788"/>
                </a:solidFill>
                <a:latin typeface="Times New Roman"/>
              </a:rPr>
              <a:t>18</a:t>
            </a:fld>
            <a:endParaRPr lang="en-IN" sz="1300" b="0" strike="noStrike" spc="-1">
              <a:latin typeface="Times New Roman"/>
            </a:endParaRPr>
          </a:p>
        </p:txBody>
      </p:sp>
      <p:sp>
        <p:nvSpPr>
          <p:cNvPr id="209" name="CustomShape 2"/>
          <p:cNvSpPr/>
          <p:nvPr/>
        </p:nvSpPr>
        <p:spPr>
          <a:xfrm>
            <a:off x="12315960" y="7147080"/>
            <a:ext cx="501120" cy="6429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1EC701D4-B090-4045-8BE5-F273C81C1192}" type="slidenum">
              <a:rPr lang="en-IN" sz="1300" b="0" strike="noStrike" spc="-1">
                <a:solidFill>
                  <a:srgbClr val="B5A788"/>
                </a:solidFill>
                <a:latin typeface="Times New Roman"/>
              </a:rPr>
              <a:t>18</a:t>
            </a:fld>
            <a:endParaRPr lang="en-IN" sz="1300" b="0" strike="noStrike" spc="-1">
              <a:latin typeface="Arial"/>
            </a:endParaRPr>
          </a:p>
        </p:txBody>
      </p:sp>
      <p:sp>
        <p:nvSpPr>
          <p:cNvPr id="210" name="CustomShape 3"/>
          <p:cNvSpPr/>
          <p:nvPr/>
        </p:nvSpPr>
        <p:spPr>
          <a:xfrm>
            <a:off x="1523880" y="2505240"/>
            <a:ext cx="9083160" cy="2846880"/>
          </a:xfrm>
          <a:prstGeom prst="rect">
            <a:avLst/>
          </a:prstGeom>
          <a:noFill/>
          <a:ln>
            <a:noFill/>
          </a:ln>
        </p:spPr>
        <p:style>
          <a:lnRef idx="0">
            <a:scrgbClr r="0" g="0" b="0"/>
          </a:lnRef>
          <a:fillRef idx="0">
            <a:scrgbClr r="0" g="0" b="0"/>
          </a:fillRef>
          <a:effectRef idx="0">
            <a:scrgbClr r="0" g="0" b="0"/>
          </a:effectRef>
          <a:fontRef idx="minor"/>
        </p:style>
        <p:txBody>
          <a:bodyPr lIns="101880" tIns="51120" rIns="101880" bIns="51120">
            <a:spAutoFit/>
          </a:bodyPr>
          <a:lstStyle/>
          <a:p>
            <a:pPr>
              <a:lnSpc>
                <a:spcPct val="100000"/>
              </a:lnSpc>
            </a:pPr>
            <a:r>
              <a:rPr lang="en-IN" sz="2000" b="1" u="sng" strike="noStrike" spc="-1">
                <a:solidFill>
                  <a:srgbClr val="000000"/>
                </a:solidFill>
                <a:uFillTx/>
                <a:latin typeface="Times New Roman"/>
              </a:rPr>
              <a:t>Instruction		Operation				           Cost</a:t>
            </a:r>
            <a:r>
              <a:t/>
            </a:r>
            <a:br/>
            <a:r>
              <a:rPr lang="en-IN" sz="2000" b="1" strike="noStrike" spc="-1">
                <a:solidFill>
                  <a:srgbClr val="000000"/>
                </a:solidFill>
                <a:latin typeface="Courier New"/>
              </a:rPr>
              <a:t>MOV R1,R0</a:t>
            </a:r>
            <a:r>
              <a:rPr lang="en-IN" sz="2000" b="0" strike="noStrike" spc="-1">
                <a:solidFill>
                  <a:srgbClr val="000000"/>
                </a:solidFill>
                <a:latin typeface="Times New Roman"/>
              </a:rPr>
              <a:t>		Store </a:t>
            </a:r>
            <a:r>
              <a:rPr lang="en-IN" sz="2000" b="0" i="1" strike="noStrike" spc="-1">
                <a:solidFill>
                  <a:srgbClr val="000000"/>
                </a:solidFill>
                <a:latin typeface="Times New Roman"/>
              </a:rPr>
              <a:t>content</a:t>
            </a:r>
            <a:r>
              <a:rPr lang="en-IN" sz="2000" b="0" strike="noStrike" spc="-1">
                <a:solidFill>
                  <a:srgbClr val="000000"/>
                </a:solidFill>
                <a:latin typeface="Times New Roman"/>
              </a:rPr>
              <a:t>(</a:t>
            </a:r>
            <a:r>
              <a:rPr lang="en-IN" sz="2000" b="1" strike="noStrike" spc="-1">
                <a:solidFill>
                  <a:srgbClr val="000000"/>
                </a:solidFill>
                <a:latin typeface="Courier New"/>
              </a:rPr>
              <a:t>R0</a:t>
            </a:r>
            <a:r>
              <a:rPr lang="en-IN" sz="2000" b="0" strike="noStrike" spc="-1">
                <a:solidFill>
                  <a:srgbClr val="000000"/>
                </a:solidFill>
                <a:latin typeface="Times New Roman"/>
              </a:rPr>
              <a:t>) into register </a:t>
            </a:r>
            <a:r>
              <a:rPr lang="en-IN" sz="2000" b="1" strike="noStrike" spc="-1">
                <a:solidFill>
                  <a:srgbClr val="000000"/>
                </a:solidFill>
                <a:latin typeface="Courier New"/>
              </a:rPr>
              <a:t>R1			</a:t>
            </a:r>
            <a:r>
              <a:rPr lang="en-IN" sz="2000" b="0" strike="noStrike" spc="-1">
                <a:solidFill>
                  <a:srgbClr val="000000"/>
                </a:solidFill>
                <a:latin typeface="Times New Roman"/>
              </a:rPr>
              <a:t>1</a:t>
            </a:r>
            <a:r>
              <a:t/>
            </a:r>
            <a:br/>
            <a:r>
              <a:rPr lang="en-IN" sz="2000" b="1" strike="noStrike" spc="-1">
                <a:solidFill>
                  <a:srgbClr val="000000"/>
                </a:solidFill>
                <a:latin typeface="Courier New"/>
              </a:rPr>
              <a:t>MOV M,R0</a:t>
            </a:r>
            <a:r>
              <a:rPr lang="en-IN" sz="2000" b="0" strike="noStrike" spc="-1">
                <a:solidFill>
                  <a:srgbClr val="000000"/>
                </a:solidFill>
                <a:latin typeface="Times New Roman"/>
              </a:rPr>
              <a:t>		Store </a:t>
            </a:r>
            <a:r>
              <a:rPr lang="en-IN" sz="2000" b="0" i="1" strike="noStrike" spc="-1">
                <a:solidFill>
                  <a:srgbClr val="000000"/>
                </a:solidFill>
                <a:latin typeface="Times New Roman"/>
              </a:rPr>
              <a:t>content</a:t>
            </a:r>
            <a:r>
              <a:rPr lang="en-IN" sz="2000" b="0" strike="noStrike" spc="-1">
                <a:solidFill>
                  <a:srgbClr val="000000"/>
                </a:solidFill>
                <a:latin typeface="Times New Roman"/>
              </a:rPr>
              <a:t>(</a:t>
            </a:r>
            <a:r>
              <a:rPr lang="en-IN" sz="2000" b="1" strike="noStrike" spc="-1">
                <a:solidFill>
                  <a:srgbClr val="000000"/>
                </a:solidFill>
                <a:latin typeface="Courier New"/>
              </a:rPr>
              <a:t>R0</a:t>
            </a:r>
            <a:r>
              <a:rPr lang="en-IN" sz="2000" b="0" strike="noStrike" spc="-1">
                <a:solidFill>
                  <a:srgbClr val="000000"/>
                </a:solidFill>
                <a:latin typeface="Times New Roman"/>
              </a:rPr>
              <a:t>) into memory location </a:t>
            </a:r>
            <a:r>
              <a:rPr lang="en-IN" sz="2000" b="1" strike="noStrike" spc="-1">
                <a:solidFill>
                  <a:srgbClr val="000000"/>
                </a:solidFill>
                <a:latin typeface="Courier New"/>
              </a:rPr>
              <a:t>M</a:t>
            </a:r>
            <a:r>
              <a:rPr lang="en-IN" sz="2000" b="0" strike="noStrike" spc="-1">
                <a:solidFill>
                  <a:srgbClr val="000000"/>
                </a:solidFill>
                <a:latin typeface="Times New Roman"/>
              </a:rPr>
              <a:t>		2</a:t>
            </a:r>
            <a:r>
              <a:t/>
            </a:r>
            <a:br/>
            <a:r>
              <a:rPr lang="en-IN" sz="2000" b="1" strike="noStrike" spc="-1">
                <a:solidFill>
                  <a:srgbClr val="000000"/>
                </a:solidFill>
                <a:latin typeface="Courier New"/>
              </a:rPr>
              <a:t>MOV R0,M</a:t>
            </a:r>
            <a:r>
              <a:rPr lang="en-IN" sz="2000" b="0" strike="noStrike" spc="-1">
                <a:solidFill>
                  <a:srgbClr val="000000"/>
                </a:solidFill>
                <a:latin typeface="Times New Roman"/>
              </a:rPr>
              <a:t>		Store </a:t>
            </a:r>
            <a:r>
              <a:rPr lang="en-IN" sz="2000" b="0" i="1" strike="noStrike" spc="-1">
                <a:solidFill>
                  <a:srgbClr val="000000"/>
                </a:solidFill>
                <a:latin typeface="Times New Roman"/>
              </a:rPr>
              <a:t>content</a:t>
            </a:r>
            <a:r>
              <a:rPr lang="en-IN" sz="2000" b="0" strike="noStrike" spc="-1">
                <a:solidFill>
                  <a:srgbClr val="000000"/>
                </a:solidFill>
                <a:latin typeface="Times New Roman"/>
              </a:rPr>
              <a:t>(</a:t>
            </a:r>
            <a:r>
              <a:rPr lang="en-IN" sz="2000" b="1" strike="noStrike" spc="-1">
                <a:solidFill>
                  <a:srgbClr val="000000"/>
                </a:solidFill>
                <a:latin typeface="Courier New"/>
              </a:rPr>
              <a:t>M</a:t>
            </a:r>
            <a:r>
              <a:rPr lang="en-IN" sz="2000" b="0" strike="noStrike" spc="-1">
                <a:solidFill>
                  <a:srgbClr val="000000"/>
                </a:solidFill>
                <a:latin typeface="Times New Roman"/>
              </a:rPr>
              <a:t>) into register </a:t>
            </a:r>
            <a:r>
              <a:rPr lang="en-IN" sz="2000" b="1" strike="noStrike" spc="-1">
                <a:solidFill>
                  <a:srgbClr val="000000"/>
                </a:solidFill>
                <a:latin typeface="Courier New"/>
              </a:rPr>
              <a:t>R0			</a:t>
            </a:r>
            <a:r>
              <a:rPr lang="en-IN" sz="2000" b="0" strike="noStrike" spc="-1">
                <a:solidFill>
                  <a:srgbClr val="000000"/>
                </a:solidFill>
                <a:latin typeface="Times New Roman"/>
              </a:rPr>
              <a:t>2</a:t>
            </a:r>
            <a:r>
              <a:t/>
            </a:r>
            <a:br/>
            <a:r>
              <a:rPr lang="en-IN" sz="2000" b="1" strike="noStrike" spc="-1">
                <a:solidFill>
                  <a:srgbClr val="000000"/>
                </a:solidFill>
                <a:latin typeface="Courier New"/>
              </a:rPr>
              <a:t>MOV M,4(R0)</a:t>
            </a:r>
            <a:r>
              <a:rPr lang="en-IN" sz="2000" b="0" strike="noStrike" spc="-1">
                <a:solidFill>
                  <a:srgbClr val="000000"/>
                </a:solidFill>
                <a:latin typeface="Times New Roman"/>
              </a:rPr>
              <a:t>                 Store </a:t>
            </a:r>
            <a:r>
              <a:rPr lang="en-IN" sz="2000" b="0" i="1" strike="noStrike" spc="-1">
                <a:solidFill>
                  <a:srgbClr val="000000"/>
                </a:solidFill>
                <a:latin typeface="Times New Roman"/>
              </a:rPr>
              <a:t>contents</a:t>
            </a:r>
            <a:r>
              <a:rPr lang="en-IN" sz="2000" b="0" strike="noStrike" spc="-1">
                <a:solidFill>
                  <a:srgbClr val="000000"/>
                </a:solidFill>
                <a:latin typeface="Times New Roman"/>
              </a:rPr>
              <a:t>(4+</a:t>
            </a:r>
            <a:r>
              <a:rPr lang="en-IN" sz="2000" b="0" i="1" strike="noStrike" spc="-1">
                <a:solidFill>
                  <a:srgbClr val="000000"/>
                </a:solidFill>
                <a:latin typeface="Times New Roman"/>
              </a:rPr>
              <a:t>contents</a:t>
            </a:r>
            <a:r>
              <a:rPr lang="en-IN" sz="2000" b="0" strike="noStrike" spc="-1">
                <a:solidFill>
                  <a:srgbClr val="000000"/>
                </a:solidFill>
                <a:latin typeface="Times New Roman"/>
              </a:rPr>
              <a:t>(</a:t>
            </a:r>
            <a:r>
              <a:rPr lang="en-IN" sz="2000" b="1" strike="noStrike" spc="-1">
                <a:solidFill>
                  <a:srgbClr val="000000"/>
                </a:solidFill>
                <a:latin typeface="Courier New"/>
              </a:rPr>
              <a:t>R0</a:t>
            </a:r>
            <a:r>
              <a:rPr lang="en-IN" sz="2000" b="0" strike="noStrike" spc="-1">
                <a:solidFill>
                  <a:srgbClr val="000000"/>
                </a:solidFill>
                <a:latin typeface="Times New Roman"/>
              </a:rPr>
              <a:t>)) into </a:t>
            </a:r>
            <a:r>
              <a:rPr lang="en-IN" sz="2000" b="1" strike="noStrike" spc="-1">
                <a:solidFill>
                  <a:srgbClr val="000000"/>
                </a:solidFill>
                <a:latin typeface="Courier New"/>
              </a:rPr>
              <a:t>M		</a:t>
            </a:r>
            <a:r>
              <a:rPr lang="en-IN" sz="2000" b="0" strike="noStrike" spc="-1">
                <a:solidFill>
                  <a:srgbClr val="000000"/>
                </a:solidFill>
                <a:latin typeface="Times New Roman"/>
              </a:rPr>
              <a:t>3</a:t>
            </a:r>
            <a:r>
              <a:t/>
            </a:r>
            <a:br/>
            <a:r>
              <a:rPr lang="en-IN" sz="2000" b="1" strike="noStrike" spc="-1">
                <a:solidFill>
                  <a:srgbClr val="000000"/>
                </a:solidFill>
                <a:latin typeface="Courier New"/>
              </a:rPr>
              <a:t>MOV M,*4(R0 </a:t>
            </a:r>
            <a:r>
              <a:rPr lang="en-IN" sz="2000" b="0" strike="noStrike" spc="-1">
                <a:solidFill>
                  <a:srgbClr val="000000"/>
                </a:solidFill>
                <a:latin typeface="Times New Roman"/>
              </a:rPr>
              <a:t>	Store </a:t>
            </a:r>
            <a:r>
              <a:rPr lang="en-IN" sz="2000" b="0" i="1" strike="noStrike" spc="-1">
                <a:solidFill>
                  <a:srgbClr val="000000"/>
                </a:solidFill>
                <a:latin typeface="Times New Roman"/>
              </a:rPr>
              <a:t>contents</a:t>
            </a:r>
            <a:r>
              <a:rPr lang="en-IN" sz="2000" b="0" strike="noStrike" spc="-1">
                <a:solidFill>
                  <a:srgbClr val="000000"/>
                </a:solidFill>
                <a:latin typeface="Times New Roman"/>
              </a:rPr>
              <a:t>(</a:t>
            </a:r>
            <a:r>
              <a:rPr lang="en-IN" sz="2000" b="0" i="1" strike="noStrike" spc="-1">
                <a:solidFill>
                  <a:srgbClr val="000000"/>
                </a:solidFill>
                <a:latin typeface="Times New Roman"/>
              </a:rPr>
              <a:t>contents</a:t>
            </a:r>
            <a:r>
              <a:rPr lang="en-IN" sz="2000" b="0" strike="noStrike" spc="-1">
                <a:solidFill>
                  <a:srgbClr val="000000"/>
                </a:solidFill>
                <a:latin typeface="Times New Roman"/>
              </a:rPr>
              <a:t>(4+</a:t>
            </a:r>
            <a:r>
              <a:rPr lang="en-IN" sz="2000" b="0" i="1" strike="noStrike" spc="-1">
                <a:solidFill>
                  <a:srgbClr val="000000"/>
                </a:solidFill>
                <a:latin typeface="Times New Roman"/>
              </a:rPr>
              <a:t>contents</a:t>
            </a:r>
            <a:r>
              <a:rPr lang="en-IN" sz="2000" b="0" strike="noStrike" spc="-1">
                <a:solidFill>
                  <a:srgbClr val="000000"/>
                </a:solidFill>
                <a:latin typeface="Times New Roman"/>
              </a:rPr>
              <a:t>(</a:t>
            </a:r>
            <a:r>
              <a:rPr lang="en-IN" sz="2000" b="1" strike="noStrike" spc="-1">
                <a:solidFill>
                  <a:srgbClr val="000000"/>
                </a:solidFill>
                <a:latin typeface="Courier New"/>
              </a:rPr>
              <a:t>R0</a:t>
            </a:r>
            <a:r>
              <a:rPr lang="en-IN" sz="2000" b="0" strike="noStrike" spc="-1">
                <a:solidFill>
                  <a:srgbClr val="000000"/>
                </a:solidFill>
                <a:latin typeface="Times New Roman"/>
              </a:rPr>
              <a:t>))) into </a:t>
            </a:r>
            <a:r>
              <a:rPr lang="en-IN" sz="2000" b="1" strike="noStrike" spc="-1">
                <a:solidFill>
                  <a:srgbClr val="000000"/>
                </a:solidFill>
                <a:latin typeface="Courier New"/>
              </a:rPr>
              <a:t>M	</a:t>
            </a:r>
            <a:r>
              <a:rPr lang="en-IN" sz="2000" b="0" strike="noStrike" spc="-1">
                <a:solidFill>
                  <a:srgbClr val="000000"/>
                </a:solidFill>
                <a:latin typeface="Times New Roman"/>
              </a:rPr>
              <a:t>3</a:t>
            </a:r>
            <a:r>
              <a:t/>
            </a:r>
            <a:br/>
            <a:r>
              <a:rPr lang="en-IN" sz="2000" b="1" strike="noStrike" spc="-1">
                <a:solidFill>
                  <a:srgbClr val="000000"/>
                </a:solidFill>
                <a:latin typeface="Courier New"/>
              </a:rPr>
              <a:t>MOV R0,#1</a:t>
            </a:r>
            <a:r>
              <a:rPr lang="en-IN" sz="2000" b="0" strike="noStrike" spc="-1">
                <a:solidFill>
                  <a:srgbClr val="000000"/>
                </a:solidFill>
                <a:latin typeface="Times New Roman"/>
              </a:rPr>
              <a:t>		Store 1 into </a:t>
            </a:r>
            <a:r>
              <a:rPr lang="en-IN" sz="2000" b="1" strike="noStrike" spc="-1">
                <a:solidFill>
                  <a:srgbClr val="000000"/>
                </a:solidFill>
                <a:latin typeface="Courier New"/>
              </a:rPr>
              <a:t>R0					</a:t>
            </a:r>
            <a:r>
              <a:rPr lang="en-IN" sz="2000" b="0" strike="noStrike" spc="-1">
                <a:solidFill>
                  <a:srgbClr val="000000"/>
                </a:solidFill>
                <a:latin typeface="Times New Roman"/>
              </a:rPr>
              <a:t>2</a:t>
            </a:r>
            <a:endParaRPr lang="en-IN" sz="2000" b="0" strike="noStrike" spc="-1">
              <a:latin typeface="Arial"/>
            </a:endParaRPr>
          </a:p>
          <a:p>
            <a:pPr>
              <a:lnSpc>
                <a:spcPct val="100000"/>
              </a:lnSpc>
            </a:pPr>
            <a:r>
              <a:rPr lang="en-IN" sz="2000" b="1" strike="noStrike" spc="-1">
                <a:solidFill>
                  <a:srgbClr val="000000"/>
                </a:solidFill>
                <a:latin typeface="Courier New"/>
              </a:rPr>
              <a:t>ADD *12(R1),4(R0) </a:t>
            </a:r>
            <a:r>
              <a:rPr lang="en-IN" sz="2000" b="0" strike="noStrike" spc="-1">
                <a:solidFill>
                  <a:srgbClr val="000000"/>
                </a:solidFill>
                <a:latin typeface="Times New Roman"/>
              </a:rPr>
              <a:t>Add </a:t>
            </a:r>
            <a:r>
              <a:rPr lang="en-IN" sz="2000" b="0" i="1" strike="noStrike" spc="-1">
                <a:solidFill>
                  <a:srgbClr val="000000"/>
                </a:solidFill>
                <a:latin typeface="Times New Roman"/>
              </a:rPr>
              <a:t>contents</a:t>
            </a:r>
            <a:r>
              <a:rPr lang="en-IN" sz="2000" b="0" strike="noStrike" spc="-1">
                <a:solidFill>
                  <a:srgbClr val="000000"/>
                </a:solidFill>
                <a:latin typeface="Times New Roman"/>
              </a:rPr>
              <a:t>(4+</a:t>
            </a:r>
            <a:r>
              <a:rPr lang="en-IN" sz="2000" b="0" i="1" strike="noStrike" spc="-1">
                <a:solidFill>
                  <a:srgbClr val="000000"/>
                </a:solidFill>
                <a:latin typeface="Times New Roman"/>
              </a:rPr>
              <a:t>contents</a:t>
            </a:r>
            <a:r>
              <a:rPr lang="en-IN" sz="2000" b="0" strike="noStrike" spc="-1">
                <a:solidFill>
                  <a:srgbClr val="000000"/>
                </a:solidFill>
                <a:latin typeface="Times New Roman"/>
              </a:rPr>
              <a:t>(</a:t>
            </a:r>
            <a:r>
              <a:rPr lang="en-IN" sz="2000" b="1" strike="noStrike" spc="-1">
                <a:solidFill>
                  <a:srgbClr val="000000"/>
                </a:solidFill>
                <a:latin typeface="Courier New"/>
              </a:rPr>
              <a:t>R0</a:t>
            </a:r>
            <a:r>
              <a:rPr lang="en-IN" sz="2000" b="0" strike="noStrike" spc="-1">
                <a:solidFill>
                  <a:srgbClr val="000000"/>
                </a:solidFill>
                <a:latin typeface="Times New Roman"/>
              </a:rPr>
              <a:t>))</a:t>
            </a:r>
            <a:r>
              <a:t/>
            </a:r>
            <a:br/>
            <a:r>
              <a:rPr lang="en-IN" sz="2000" b="0" strike="noStrike" spc="-1">
                <a:solidFill>
                  <a:srgbClr val="000000"/>
                </a:solidFill>
                <a:latin typeface="Times New Roman"/>
              </a:rPr>
              <a:t>			    to value at location </a:t>
            </a:r>
            <a:r>
              <a:rPr lang="en-IN" sz="2000" b="0" i="1" strike="noStrike" spc="-1">
                <a:solidFill>
                  <a:srgbClr val="000000"/>
                </a:solidFill>
                <a:latin typeface="Times New Roman"/>
              </a:rPr>
              <a:t>contents</a:t>
            </a:r>
            <a:r>
              <a:rPr lang="en-IN" sz="2000" b="0" strike="noStrike" spc="-1">
                <a:solidFill>
                  <a:srgbClr val="000000"/>
                </a:solidFill>
                <a:latin typeface="Times New Roman"/>
              </a:rPr>
              <a:t>(12+</a:t>
            </a:r>
            <a:r>
              <a:rPr lang="en-IN" sz="2000" b="0" i="1" strike="noStrike" spc="-1">
                <a:solidFill>
                  <a:srgbClr val="000000"/>
                </a:solidFill>
                <a:latin typeface="Times New Roman"/>
              </a:rPr>
              <a:t>contents</a:t>
            </a:r>
            <a:r>
              <a:rPr lang="en-IN" sz="2000" b="0" strike="noStrike" spc="-1">
                <a:solidFill>
                  <a:srgbClr val="000000"/>
                </a:solidFill>
                <a:latin typeface="Times New Roman"/>
              </a:rPr>
              <a:t>(</a:t>
            </a:r>
            <a:r>
              <a:rPr lang="en-IN" sz="2000" b="1" strike="noStrike" spc="-1">
                <a:solidFill>
                  <a:srgbClr val="000000"/>
                </a:solidFill>
                <a:latin typeface="Courier New"/>
              </a:rPr>
              <a:t>R1</a:t>
            </a:r>
            <a:r>
              <a:rPr lang="en-IN" sz="2000" b="0" strike="noStrike" spc="-1">
                <a:solidFill>
                  <a:srgbClr val="000000"/>
                </a:solidFill>
                <a:latin typeface="Times New Roman"/>
              </a:rPr>
              <a:t>))</a:t>
            </a:r>
            <a:r>
              <a:rPr lang="en-IN" sz="2000" b="1" strike="noStrike" spc="-1">
                <a:solidFill>
                  <a:srgbClr val="000000"/>
                </a:solidFill>
                <a:latin typeface="Courier New"/>
              </a:rPr>
              <a:t>	</a:t>
            </a:r>
            <a:r>
              <a:rPr lang="en-IN" sz="2000" b="0" strike="noStrike" spc="-1">
                <a:solidFill>
                  <a:srgbClr val="000000"/>
                </a:solidFill>
                <a:latin typeface="Times New Roman"/>
              </a:rPr>
              <a:t>3</a:t>
            </a:r>
            <a:endParaRPr lang="en-IN" sz="2000" b="0" strike="noStrike" spc="-1">
              <a:latin typeface="Arial"/>
            </a:endParaRPr>
          </a:p>
        </p:txBody>
      </p:sp>
      <p:sp>
        <p:nvSpPr>
          <p:cNvPr id="211" name="TextShape 4"/>
          <p:cNvSpPr txBox="1"/>
          <p:nvPr/>
        </p:nvSpPr>
        <p:spPr>
          <a:xfrm>
            <a:off x="2895480" y="311040"/>
            <a:ext cx="8246880" cy="1543680"/>
          </a:xfrm>
          <a:prstGeom prst="rect">
            <a:avLst/>
          </a:prstGeom>
          <a:noFill/>
          <a:ln>
            <a:noFill/>
          </a:ln>
        </p:spPr>
        <p:txBody>
          <a:bodyPr lIns="0" rIns="0" bIns="0" anchor="b">
            <a:noAutofit/>
          </a:bodyPr>
          <a:lstStyle/>
          <a:p>
            <a:pPr>
              <a:lnSpc>
                <a:spcPct val="100000"/>
              </a:lnSpc>
            </a:pPr>
            <a:r>
              <a:rPr lang="en-US" sz="4800" b="0" strike="noStrike" spc="-1">
                <a:solidFill>
                  <a:srgbClr val="04617B"/>
                </a:solidFill>
                <a:latin typeface="Constantia"/>
                <a:ea typeface="ＭＳ Ｐゴシック"/>
              </a:rPr>
              <a:t>Examples</a:t>
            </a:r>
            <a:endParaRPr lang="en-US" sz="4800" b="0" strike="noStrike" spc="-1">
              <a:solidFill>
                <a:srgbClr val="000000"/>
              </a:solidFill>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Shape 1"/>
          <p:cNvSpPr txBox="1"/>
          <p:nvPr/>
        </p:nvSpPr>
        <p:spPr>
          <a:xfrm>
            <a:off x="10105920" y="7147080"/>
            <a:ext cx="501120" cy="509760"/>
          </a:xfrm>
          <a:prstGeom prst="rect">
            <a:avLst/>
          </a:prstGeom>
          <a:noFill/>
          <a:ln>
            <a:noFill/>
          </a:ln>
        </p:spPr>
        <p:txBody>
          <a:bodyPr lIns="0" tIns="0" rIns="0" bIns="0" anchor="b">
            <a:noAutofit/>
          </a:bodyPr>
          <a:lstStyle/>
          <a:p>
            <a:pPr algn="r">
              <a:lnSpc>
                <a:spcPct val="100000"/>
              </a:lnSpc>
            </a:pPr>
            <a:fld id="{176F0706-AFBB-4E4F-BC58-F6980EDEC0B6}" type="slidenum">
              <a:rPr lang="en-IN" sz="2400" b="0" strike="noStrike" spc="-1">
                <a:solidFill>
                  <a:srgbClr val="B5A788"/>
                </a:solidFill>
                <a:latin typeface="Constantia"/>
              </a:rPr>
              <a:t>19</a:t>
            </a:fld>
            <a:endParaRPr lang="en-IN" sz="2400" b="0" strike="noStrike" spc="-1">
              <a:latin typeface="Times New Roman"/>
            </a:endParaRPr>
          </a:p>
        </p:txBody>
      </p:sp>
      <p:sp>
        <p:nvSpPr>
          <p:cNvPr id="213" name="CustomShape 2"/>
          <p:cNvSpPr/>
          <p:nvPr/>
        </p:nvSpPr>
        <p:spPr>
          <a:xfrm>
            <a:off x="12315960" y="7147080"/>
            <a:ext cx="501120" cy="6429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4A17D347-2A09-4529-BFEE-5C16671D74DA}" type="slidenum">
              <a:rPr lang="en-IN" sz="2400" b="0" strike="noStrike" spc="-1">
                <a:solidFill>
                  <a:srgbClr val="B5A788"/>
                </a:solidFill>
                <a:latin typeface="Constantia"/>
              </a:rPr>
              <a:t>19</a:t>
            </a:fld>
            <a:endParaRPr lang="en-IN" sz="2400" b="0" strike="noStrike" spc="-1">
              <a:latin typeface="Arial"/>
            </a:endParaRPr>
          </a:p>
        </p:txBody>
      </p:sp>
      <p:sp>
        <p:nvSpPr>
          <p:cNvPr id="214" name="TextShape 3"/>
          <p:cNvSpPr txBox="1"/>
          <p:nvPr/>
        </p:nvSpPr>
        <p:spPr>
          <a:xfrm>
            <a:off x="609480" y="704880"/>
            <a:ext cx="10972440" cy="666360"/>
          </a:xfrm>
          <a:prstGeom prst="rect">
            <a:avLst/>
          </a:prstGeom>
          <a:noFill/>
          <a:ln>
            <a:noFill/>
          </a:ln>
        </p:spPr>
        <p:txBody>
          <a:bodyPr lIns="0" rIns="0" bIns="0" anchor="b">
            <a:noAutofit/>
          </a:bodyPr>
          <a:lstStyle/>
          <a:p>
            <a:pPr>
              <a:lnSpc>
                <a:spcPct val="100000"/>
              </a:lnSpc>
            </a:pPr>
            <a:r>
              <a:rPr lang="en-US" sz="2400" b="0" strike="noStrike" spc="-1">
                <a:solidFill>
                  <a:srgbClr val="04617B"/>
                </a:solidFill>
                <a:latin typeface="Calibri"/>
              </a:rPr>
              <a:t>consider 3-address stmt a=b+c </a:t>
            </a:r>
            <a:endParaRPr lang="en-US" sz="2400" b="0" strike="noStrike" spc="-1">
              <a:solidFill>
                <a:srgbClr val="000000"/>
              </a:solidFill>
              <a:latin typeface="Times New Roman"/>
            </a:endParaRPr>
          </a:p>
        </p:txBody>
      </p:sp>
      <p:pic>
        <p:nvPicPr>
          <p:cNvPr id="215" name="Picture 2"/>
          <p:cNvPicPr/>
          <p:nvPr/>
        </p:nvPicPr>
        <p:blipFill>
          <a:blip r:embed="rId2"/>
          <a:stretch/>
        </p:blipFill>
        <p:spPr>
          <a:xfrm>
            <a:off x="914400" y="1523880"/>
            <a:ext cx="8838720" cy="51735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609480" y="704880"/>
            <a:ext cx="10972440" cy="1142640"/>
          </a:xfrm>
          <a:prstGeom prst="rect">
            <a:avLst/>
          </a:prstGeom>
          <a:noFill/>
          <a:ln>
            <a:noFill/>
          </a:ln>
        </p:spPr>
        <p:txBody>
          <a:bodyPr lIns="0" rIns="0" bIns="0" anchor="b">
            <a:noAutofit/>
          </a:bodyPr>
          <a:lstStyle/>
          <a:p>
            <a:pPr>
              <a:lnSpc>
                <a:spcPct val="100000"/>
              </a:lnSpc>
            </a:pPr>
            <a:r>
              <a:rPr lang="en-US" sz="5000" b="0" strike="noStrike" spc="-1">
                <a:solidFill>
                  <a:srgbClr val="04617B"/>
                </a:solidFill>
                <a:latin typeface="Calibri"/>
              </a:rPr>
              <a:t>Outline</a:t>
            </a:r>
            <a:endParaRPr lang="en-US" sz="5000" b="0" strike="noStrike" spc="-1">
              <a:solidFill>
                <a:srgbClr val="000000"/>
              </a:solidFill>
              <a:latin typeface="Times New Roman"/>
            </a:endParaRPr>
          </a:p>
        </p:txBody>
      </p:sp>
      <p:sp>
        <p:nvSpPr>
          <p:cNvPr id="143" name="TextShape 2"/>
          <p:cNvSpPr txBox="1"/>
          <p:nvPr/>
        </p:nvSpPr>
        <p:spPr>
          <a:xfrm>
            <a:off x="609480" y="1935000"/>
            <a:ext cx="10972440" cy="4389120"/>
          </a:xfrm>
          <a:prstGeom prst="rect">
            <a:avLst/>
          </a:prstGeom>
          <a:noFill/>
          <a:ln>
            <a:noFill/>
          </a:ln>
        </p:spPr>
        <p:txBody>
          <a:bodyPr>
            <a:noAutofit/>
          </a:bodyPr>
          <a:lstStyle/>
          <a:p>
            <a:pPr marL="272880" indent="-272520">
              <a:lnSpc>
                <a:spcPct val="100000"/>
              </a:lnSpc>
              <a:spcBef>
                <a:spcPts val="519"/>
              </a:spcBef>
              <a:buClr>
                <a:srgbClr val="0BD0D9"/>
              </a:buClr>
              <a:buSzPct val="95000"/>
              <a:buFont typeface="Wingdings 2" charset="2"/>
              <a:buChar char=""/>
            </a:pPr>
            <a:r>
              <a:rPr lang="en-US" sz="2600" b="0" strike="noStrike" spc="-1">
                <a:solidFill>
                  <a:srgbClr val="000000"/>
                </a:solidFill>
                <a:latin typeface="Constantia"/>
              </a:rPr>
              <a:t>Code Generation Issues</a:t>
            </a:r>
          </a:p>
          <a:p>
            <a:pPr marL="272880" indent="-272520">
              <a:lnSpc>
                <a:spcPct val="100000"/>
              </a:lnSpc>
              <a:spcBef>
                <a:spcPts val="519"/>
              </a:spcBef>
              <a:buClr>
                <a:srgbClr val="0BD0D9"/>
              </a:buClr>
              <a:buSzPct val="95000"/>
              <a:buFont typeface="Wingdings 2" charset="2"/>
              <a:buChar char=""/>
            </a:pPr>
            <a:r>
              <a:rPr lang="en-US" sz="2600" b="0" strike="noStrike" spc="-1">
                <a:solidFill>
                  <a:srgbClr val="000000"/>
                </a:solidFill>
                <a:latin typeface="Constantia"/>
              </a:rPr>
              <a:t>Target language Issues</a:t>
            </a:r>
          </a:p>
          <a:p>
            <a:pPr marL="272880" indent="-272520">
              <a:lnSpc>
                <a:spcPct val="100000"/>
              </a:lnSpc>
              <a:spcBef>
                <a:spcPts val="519"/>
              </a:spcBef>
              <a:buClr>
                <a:srgbClr val="0BD0D9"/>
              </a:buClr>
              <a:buSzPct val="95000"/>
              <a:buFont typeface="Wingdings 2" charset="2"/>
              <a:buChar char=""/>
            </a:pPr>
            <a:r>
              <a:rPr lang="en-US" sz="2600" b="0" strike="noStrike" spc="-1">
                <a:solidFill>
                  <a:srgbClr val="000000"/>
                </a:solidFill>
                <a:latin typeface="Constantia"/>
              </a:rPr>
              <a:t>Addresses in Target Code</a:t>
            </a:r>
          </a:p>
          <a:p>
            <a:pPr marL="272880" indent="-272520">
              <a:lnSpc>
                <a:spcPct val="100000"/>
              </a:lnSpc>
              <a:spcBef>
                <a:spcPts val="519"/>
              </a:spcBef>
              <a:buClr>
                <a:srgbClr val="0BD0D9"/>
              </a:buClr>
              <a:buSzPct val="95000"/>
              <a:buFont typeface="Wingdings 2" charset="2"/>
              <a:buChar char=""/>
            </a:pPr>
            <a:r>
              <a:rPr lang="en-US" sz="2600" b="0" strike="noStrike" spc="-1">
                <a:solidFill>
                  <a:srgbClr val="000000"/>
                </a:solidFill>
                <a:latin typeface="Constantia"/>
              </a:rPr>
              <a:t>Basic Blocks and Flow Graphs</a:t>
            </a:r>
          </a:p>
          <a:p>
            <a:pPr marL="272880" indent="-272520">
              <a:lnSpc>
                <a:spcPct val="100000"/>
              </a:lnSpc>
              <a:spcBef>
                <a:spcPts val="519"/>
              </a:spcBef>
              <a:buClr>
                <a:srgbClr val="0BD0D9"/>
              </a:buClr>
              <a:buSzPct val="95000"/>
              <a:buFont typeface="Wingdings 2" charset="2"/>
              <a:buChar char=""/>
            </a:pPr>
            <a:r>
              <a:rPr lang="en-US" sz="2600" b="0" strike="noStrike" spc="-1">
                <a:solidFill>
                  <a:srgbClr val="000000"/>
                </a:solidFill>
                <a:latin typeface="Constantia"/>
              </a:rPr>
              <a:t>Optimizations of Basic Blocks</a:t>
            </a:r>
          </a:p>
          <a:p>
            <a:pPr marL="272880" indent="-272520">
              <a:lnSpc>
                <a:spcPct val="100000"/>
              </a:lnSpc>
              <a:spcBef>
                <a:spcPts val="519"/>
              </a:spcBef>
              <a:buClr>
                <a:srgbClr val="0BD0D9"/>
              </a:buClr>
              <a:buSzPct val="95000"/>
              <a:buFont typeface="Wingdings 2" charset="2"/>
              <a:buChar char=""/>
            </a:pPr>
            <a:r>
              <a:rPr lang="en-US" sz="2600" b="0" strike="noStrike" spc="-1">
                <a:solidFill>
                  <a:srgbClr val="000000"/>
                </a:solidFill>
                <a:latin typeface="Constantia"/>
              </a:rPr>
              <a:t>A Simple Code Generator</a:t>
            </a:r>
          </a:p>
          <a:p>
            <a:pPr marL="272880" indent="-272520">
              <a:lnSpc>
                <a:spcPct val="100000"/>
              </a:lnSpc>
              <a:spcBef>
                <a:spcPts val="519"/>
              </a:spcBef>
              <a:buClr>
                <a:srgbClr val="0BD0D9"/>
              </a:buClr>
              <a:buSzPct val="95000"/>
              <a:buFont typeface="Wingdings 2" charset="2"/>
              <a:buChar char=""/>
            </a:pPr>
            <a:r>
              <a:rPr lang="en-US" sz="2600" b="0" strike="noStrike" spc="-1">
                <a:solidFill>
                  <a:srgbClr val="000000"/>
                </a:solidFill>
                <a:latin typeface="Constantia"/>
              </a:rPr>
              <a:t>Peephole optimization</a:t>
            </a:r>
          </a:p>
          <a:p>
            <a:pPr marL="272880" indent="-272520">
              <a:lnSpc>
                <a:spcPct val="100000"/>
              </a:lnSpc>
              <a:spcBef>
                <a:spcPts val="519"/>
              </a:spcBef>
              <a:buClr>
                <a:srgbClr val="0BD0D9"/>
              </a:buClr>
              <a:buSzPct val="95000"/>
              <a:buFont typeface="Wingdings 2" charset="2"/>
              <a:buChar char=""/>
            </a:pPr>
            <a:r>
              <a:rPr lang="en-US" sz="2600" b="0" strike="noStrike" spc="-1">
                <a:solidFill>
                  <a:srgbClr val="000000"/>
                </a:solidFill>
                <a:latin typeface="Constantia"/>
              </a:rPr>
              <a:t>Register allocation and assignment</a:t>
            </a:r>
          </a:p>
          <a:p>
            <a:pPr marL="272880" indent="-272520">
              <a:lnSpc>
                <a:spcPct val="100000"/>
              </a:lnSpc>
              <a:spcBef>
                <a:spcPts val="519"/>
              </a:spcBef>
              <a:buClr>
                <a:srgbClr val="0BD0D9"/>
              </a:buClr>
              <a:buSzPct val="95000"/>
              <a:buFont typeface="Wingdings 2" charset="2"/>
              <a:buChar char=""/>
            </a:pPr>
            <a:r>
              <a:rPr lang="en-US" sz="2600" b="0" strike="noStrike" spc="-1">
                <a:solidFill>
                  <a:srgbClr val="000000"/>
                </a:solidFill>
                <a:latin typeface="Constantia"/>
              </a:rPr>
              <a:t>Instruction selection by tree rewriting</a:t>
            </a:r>
          </a:p>
          <a:p>
            <a:pPr>
              <a:lnSpc>
                <a:spcPct val="100000"/>
              </a:lnSpc>
              <a:spcBef>
                <a:spcPts val="519"/>
              </a:spcBef>
            </a:pPr>
            <a:endParaRPr lang="en-US" sz="2600" b="0" strike="noStrike" spc="-1">
              <a:solidFill>
                <a:srgbClr val="000000"/>
              </a:solidFill>
              <a:latin typeface="Constanti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extShape 1"/>
          <p:cNvSpPr txBox="1"/>
          <p:nvPr/>
        </p:nvSpPr>
        <p:spPr>
          <a:xfrm>
            <a:off x="609480" y="704880"/>
            <a:ext cx="10972440" cy="1142640"/>
          </a:xfrm>
          <a:prstGeom prst="rect">
            <a:avLst/>
          </a:prstGeom>
          <a:noFill/>
          <a:ln>
            <a:noFill/>
          </a:ln>
        </p:spPr>
        <p:txBody>
          <a:bodyPr lIns="0" rIns="0" bIns="0" anchor="b">
            <a:noAutofit/>
          </a:bodyPr>
          <a:lstStyle/>
          <a:p>
            <a:pPr>
              <a:lnSpc>
                <a:spcPct val="100000"/>
              </a:lnSpc>
            </a:pPr>
            <a:r>
              <a:rPr lang="en-US" sz="4600" b="0" strike="noStrike" spc="-1">
                <a:solidFill>
                  <a:srgbClr val="04617B"/>
                </a:solidFill>
                <a:latin typeface="Calibri"/>
              </a:rPr>
              <a:t>Addresses in the Target Code</a:t>
            </a:r>
            <a:endParaRPr lang="en-US" sz="4600" b="0" strike="noStrike" spc="-1">
              <a:solidFill>
                <a:srgbClr val="000000"/>
              </a:solidFill>
              <a:latin typeface="Times New Roman"/>
            </a:endParaRPr>
          </a:p>
        </p:txBody>
      </p:sp>
      <p:sp>
        <p:nvSpPr>
          <p:cNvPr id="217" name="TextShape 2"/>
          <p:cNvSpPr txBox="1"/>
          <p:nvPr/>
        </p:nvSpPr>
        <p:spPr>
          <a:xfrm>
            <a:off x="609480" y="1935000"/>
            <a:ext cx="10972440" cy="4389120"/>
          </a:xfrm>
          <a:prstGeom prst="rect">
            <a:avLst/>
          </a:prstGeom>
          <a:noFill/>
          <a:ln>
            <a:noFill/>
          </a:ln>
        </p:spPr>
        <p:txBody>
          <a:bodyPr>
            <a:noAutofit/>
          </a:bodyPr>
          <a:lstStyle/>
          <a:p>
            <a:pPr marL="272880" indent="-272520">
              <a:lnSpc>
                <a:spcPct val="150000"/>
              </a:lnSpc>
              <a:spcBef>
                <a:spcPts val="519"/>
              </a:spcBef>
              <a:buClr>
                <a:srgbClr val="0BD0D9"/>
              </a:buClr>
              <a:buSzPct val="95000"/>
              <a:buFont typeface="Wingdings 2" charset="2"/>
              <a:buChar char=""/>
            </a:pPr>
            <a:r>
              <a:rPr lang="en-US" sz="2600" b="0" strike="noStrike" spc="-1">
                <a:solidFill>
                  <a:srgbClr val="000000"/>
                </a:solidFill>
                <a:latin typeface="Constantia"/>
              </a:rPr>
              <a:t>A statically determined area Code</a:t>
            </a:r>
          </a:p>
          <a:p>
            <a:pPr marL="272880" indent="-272520">
              <a:lnSpc>
                <a:spcPct val="150000"/>
              </a:lnSpc>
              <a:spcBef>
                <a:spcPts val="519"/>
              </a:spcBef>
              <a:buClr>
                <a:srgbClr val="0BD0D9"/>
              </a:buClr>
              <a:buSzPct val="95000"/>
              <a:buFont typeface="Wingdings 2" charset="2"/>
              <a:buChar char=""/>
            </a:pPr>
            <a:r>
              <a:rPr lang="en-US" sz="2600" b="0" strike="noStrike" spc="-1">
                <a:solidFill>
                  <a:srgbClr val="000000"/>
                </a:solidFill>
                <a:latin typeface="Constantia"/>
              </a:rPr>
              <a:t>A statically determined data area Static</a:t>
            </a:r>
          </a:p>
          <a:p>
            <a:pPr marL="272880" indent="-272520">
              <a:lnSpc>
                <a:spcPct val="150000"/>
              </a:lnSpc>
              <a:spcBef>
                <a:spcPts val="519"/>
              </a:spcBef>
              <a:buClr>
                <a:srgbClr val="0BD0D9"/>
              </a:buClr>
              <a:buSzPct val="95000"/>
              <a:buFont typeface="Wingdings 2" charset="2"/>
              <a:buChar char=""/>
            </a:pPr>
            <a:r>
              <a:rPr lang="en-US" sz="2600" b="0" strike="noStrike" spc="-1">
                <a:solidFill>
                  <a:srgbClr val="000000"/>
                </a:solidFill>
                <a:latin typeface="Constantia"/>
              </a:rPr>
              <a:t>A dynamically managed area Heap</a:t>
            </a:r>
          </a:p>
          <a:p>
            <a:pPr marL="272880" indent="-272520">
              <a:lnSpc>
                <a:spcPct val="150000"/>
              </a:lnSpc>
              <a:spcBef>
                <a:spcPts val="519"/>
              </a:spcBef>
              <a:buClr>
                <a:srgbClr val="0BD0D9"/>
              </a:buClr>
              <a:buSzPct val="95000"/>
              <a:buFont typeface="Wingdings 2" charset="2"/>
              <a:buChar char=""/>
            </a:pPr>
            <a:r>
              <a:rPr lang="en-US" sz="2600" b="0" strike="noStrike" spc="-1">
                <a:solidFill>
                  <a:srgbClr val="000000"/>
                </a:solidFill>
                <a:latin typeface="Constantia"/>
              </a:rPr>
              <a:t>A dynamically managed area Stack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extShape 1"/>
          <p:cNvSpPr txBox="1"/>
          <p:nvPr/>
        </p:nvSpPr>
        <p:spPr>
          <a:xfrm>
            <a:off x="609480" y="704880"/>
            <a:ext cx="10972440" cy="1142640"/>
          </a:xfrm>
          <a:prstGeom prst="rect">
            <a:avLst/>
          </a:prstGeom>
          <a:noFill/>
          <a:ln>
            <a:noFill/>
          </a:ln>
        </p:spPr>
        <p:txBody>
          <a:bodyPr lIns="0" rIns="0" bIns="0" anchor="b">
            <a:noAutofit/>
          </a:bodyPr>
          <a:lstStyle/>
          <a:p>
            <a:pPr>
              <a:lnSpc>
                <a:spcPct val="100000"/>
              </a:lnSpc>
            </a:pPr>
            <a:r>
              <a:rPr lang="en-US" sz="5000" b="0" strike="noStrike" spc="-1">
                <a:solidFill>
                  <a:srgbClr val="04617B"/>
                </a:solidFill>
                <a:latin typeface="Calibri"/>
              </a:rPr>
              <a:t>three-address statements for procedure calls and returns</a:t>
            </a:r>
            <a:endParaRPr lang="en-US" sz="5000" b="0" strike="noStrike" spc="-1">
              <a:solidFill>
                <a:srgbClr val="000000"/>
              </a:solidFill>
              <a:latin typeface="Times New Roman"/>
            </a:endParaRPr>
          </a:p>
        </p:txBody>
      </p:sp>
      <p:sp>
        <p:nvSpPr>
          <p:cNvPr id="219" name="TextShape 2"/>
          <p:cNvSpPr txBox="1"/>
          <p:nvPr/>
        </p:nvSpPr>
        <p:spPr>
          <a:xfrm>
            <a:off x="609480" y="1935000"/>
            <a:ext cx="10972440" cy="4389120"/>
          </a:xfrm>
          <a:prstGeom prst="rect">
            <a:avLst/>
          </a:prstGeom>
          <a:noFill/>
          <a:ln>
            <a:noFill/>
          </a:ln>
        </p:spPr>
        <p:txBody>
          <a:bodyPr>
            <a:noAutofit/>
          </a:bodyPr>
          <a:lstStyle/>
          <a:p>
            <a:pPr>
              <a:lnSpc>
                <a:spcPct val="140000"/>
              </a:lnSpc>
              <a:spcBef>
                <a:spcPts val="519"/>
              </a:spcBef>
            </a:pPr>
            <a:r>
              <a:rPr lang="en-US" sz="2600" b="0" strike="noStrike" spc="-1">
                <a:solidFill>
                  <a:srgbClr val="000000"/>
                </a:solidFill>
                <a:latin typeface="Constantia"/>
              </a:rPr>
              <a:t>Static Allocation:</a:t>
            </a:r>
          </a:p>
          <a:p>
            <a:pPr marL="272880" indent="-272520">
              <a:lnSpc>
                <a:spcPct val="140000"/>
              </a:lnSpc>
              <a:spcBef>
                <a:spcPts val="519"/>
              </a:spcBef>
              <a:buClr>
                <a:srgbClr val="0BD0D9"/>
              </a:buClr>
              <a:buSzPct val="95000"/>
              <a:buFont typeface="Wingdings 2" charset="2"/>
              <a:buChar char=""/>
            </a:pPr>
            <a:r>
              <a:rPr lang="en-US" sz="2600" b="0" strike="noStrike" spc="-1">
                <a:solidFill>
                  <a:srgbClr val="000000"/>
                </a:solidFill>
                <a:latin typeface="Constantia"/>
              </a:rPr>
              <a:t>call callee</a:t>
            </a:r>
          </a:p>
          <a:p>
            <a:pPr marL="272880" indent="-272520">
              <a:lnSpc>
                <a:spcPct val="140000"/>
              </a:lnSpc>
              <a:spcBef>
                <a:spcPts val="519"/>
              </a:spcBef>
              <a:buClr>
                <a:srgbClr val="0BD0D9"/>
              </a:buClr>
              <a:buSzPct val="95000"/>
              <a:buFont typeface="Wingdings 2" charset="2"/>
              <a:buChar char=""/>
            </a:pPr>
            <a:r>
              <a:rPr lang="en-US" sz="2600" b="0" strike="noStrike" spc="-1">
                <a:solidFill>
                  <a:srgbClr val="000000"/>
                </a:solidFill>
                <a:latin typeface="Constantia"/>
              </a:rPr>
              <a:t>Return</a:t>
            </a:r>
          </a:p>
          <a:p>
            <a:pPr marL="272880" indent="-272520">
              <a:lnSpc>
                <a:spcPct val="140000"/>
              </a:lnSpc>
              <a:spcBef>
                <a:spcPts val="519"/>
              </a:spcBef>
              <a:buClr>
                <a:srgbClr val="0BD0D9"/>
              </a:buClr>
              <a:buSzPct val="95000"/>
              <a:buFont typeface="Wingdings 2" charset="2"/>
              <a:buChar char=""/>
            </a:pPr>
            <a:r>
              <a:rPr lang="en-US" sz="2600" b="0" strike="noStrike" spc="-1">
                <a:solidFill>
                  <a:srgbClr val="000000"/>
                </a:solidFill>
                <a:latin typeface="Constantia"/>
              </a:rPr>
              <a:t>Halt</a:t>
            </a:r>
          </a:p>
          <a:p>
            <a:pPr marL="272880" indent="-272520">
              <a:lnSpc>
                <a:spcPct val="140000"/>
              </a:lnSpc>
              <a:spcBef>
                <a:spcPts val="519"/>
              </a:spcBef>
              <a:buClr>
                <a:srgbClr val="0BD0D9"/>
              </a:buClr>
              <a:buSzPct val="95000"/>
              <a:buFont typeface="Wingdings 2" charset="2"/>
              <a:buChar char=""/>
            </a:pPr>
            <a:r>
              <a:rPr lang="en-US" sz="2600" b="0" strike="noStrike" spc="-1">
                <a:solidFill>
                  <a:srgbClr val="000000"/>
                </a:solidFill>
                <a:latin typeface="Constantia"/>
              </a:rPr>
              <a:t>action</a:t>
            </a:r>
          </a:p>
          <a:p>
            <a:pPr>
              <a:lnSpc>
                <a:spcPct val="140000"/>
              </a:lnSpc>
              <a:spcBef>
                <a:spcPts val="519"/>
              </a:spcBef>
            </a:pPr>
            <a:endParaRPr lang="en-US" sz="2600" b="0" strike="noStrike" spc="-1">
              <a:solidFill>
                <a:srgbClr val="000000"/>
              </a:solidFill>
              <a:latin typeface="Constanti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TextShape 1"/>
          <p:cNvSpPr txBox="1"/>
          <p:nvPr/>
        </p:nvSpPr>
        <p:spPr>
          <a:xfrm>
            <a:off x="609480" y="704880"/>
            <a:ext cx="10972440" cy="1142640"/>
          </a:xfrm>
          <a:prstGeom prst="rect">
            <a:avLst/>
          </a:prstGeom>
          <a:noFill/>
          <a:ln>
            <a:noFill/>
          </a:ln>
        </p:spPr>
        <p:txBody>
          <a:bodyPr lIns="0" rIns="0" bIns="0" anchor="b">
            <a:noAutofit/>
          </a:bodyPr>
          <a:lstStyle/>
          <a:p>
            <a:pPr>
              <a:lnSpc>
                <a:spcPct val="100000"/>
              </a:lnSpc>
            </a:pPr>
            <a:r>
              <a:rPr lang="en-US" sz="5000" b="0" strike="noStrike" spc="-1">
                <a:solidFill>
                  <a:srgbClr val="04617B"/>
                </a:solidFill>
                <a:latin typeface="Calibri"/>
              </a:rPr>
              <a:t>three-address statements for procedure calls and returns</a:t>
            </a:r>
            <a:endParaRPr lang="en-US" sz="5000" b="0" strike="noStrike" spc="-1">
              <a:solidFill>
                <a:srgbClr val="000000"/>
              </a:solidFill>
              <a:latin typeface="Times New Roman"/>
            </a:endParaRPr>
          </a:p>
        </p:txBody>
      </p:sp>
      <p:sp>
        <p:nvSpPr>
          <p:cNvPr id="221" name="TextShape 2"/>
          <p:cNvSpPr txBox="1"/>
          <p:nvPr/>
        </p:nvSpPr>
        <p:spPr>
          <a:xfrm>
            <a:off x="609480" y="1935000"/>
            <a:ext cx="10972440" cy="4770000"/>
          </a:xfrm>
          <a:prstGeom prst="rect">
            <a:avLst/>
          </a:prstGeom>
          <a:noFill/>
          <a:ln>
            <a:noFill/>
          </a:ln>
        </p:spPr>
        <p:txBody>
          <a:bodyPr>
            <a:noAutofit/>
          </a:bodyPr>
          <a:lstStyle/>
          <a:p>
            <a:pPr>
              <a:lnSpc>
                <a:spcPct val="140000"/>
              </a:lnSpc>
              <a:spcBef>
                <a:spcPts val="519"/>
              </a:spcBef>
            </a:pPr>
            <a:r>
              <a:rPr lang="en-US" sz="2600" b="0" strike="noStrike" spc="-1">
                <a:solidFill>
                  <a:srgbClr val="000000"/>
                </a:solidFill>
                <a:latin typeface="Constantia"/>
              </a:rPr>
              <a:t>100:    </a:t>
            </a:r>
            <a:r>
              <a:rPr lang="en-US" sz="2400" b="0" strike="noStrike" spc="-1">
                <a:solidFill>
                  <a:srgbClr val="000000"/>
                </a:solidFill>
                <a:latin typeface="Constantia"/>
              </a:rPr>
              <a:t>c()						200:	p()</a:t>
            </a:r>
          </a:p>
          <a:p>
            <a:pPr>
              <a:lnSpc>
                <a:spcPct val="100000"/>
              </a:lnSpc>
              <a:spcBef>
                <a:spcPts val="519"/>
              </a:spcBef>
            </a:pPr>
            <a:r>
              <a:rPr lang="en-US" sz="2600" b="0" strike="noStrike" spc="-1">
                <a:solidFill>
                  <a:srgbClr val="000000"/>
                </a:solidFill>
                <a:latin typeface="Constantia"/>
              </a:rPr>
              <a:t>	</a:t>
            </a:r>
            <a:r>
              <a:rPr lang="en-US" sz="2400" b="0" strike="noStrike" spc="-1">
                <a:solidFill>
                  <a:srgbClr val="000000"/>
                </a:solidFill>
                <a:latin typeface="Constantia"/>
              </a:rPr>
              <a:t>action1						action3</a:t>
            </a:r>
          </a:p>
          <a:p>
            <a:pPr>
              <a:lnSpc>
                <a:spcPct val="100000"/>
              </a:lnSpc>
              <a:spcBef>
                <a:spcPts val="479"/>
              </a:spcBef>
            </a:pPr>
            <a:r>
              <a:rPr lang="en-US" sz="2400" b="0" strike="noStrike" spc="-1">
                <a:solidFill>
                  <a:srgbClr val="000000"/>
                </a:solidFill>
                <a:latin typeface="Constantia"/>
              </a:rPr>
              <a:t>	call p 							return</a:t>
            </a:r>
          </a:p>
          <a:p>
            <a:pPr>
              <a:lnSpc>
                <a:spcPct val="100000"/>
              </a:lnSpc>
              <a:spcBef>
                <a:spcPts val="479"/>
              </a:spcBef>
            </a:pPr>
            <a:r>
              <a:rPr lang="en-US" sz="2400" b="0" strike="noStrike" spc="-1">
                <a:solidFill>
                  <a:srgbClr val="000000"/>
                </a:solidFill>
                <a:latin typeface="Constantia"/>
              </a:rPr>
              <a:t>	action2</a:t>
            </a:r>
          </a:p>
          <a:p>
            <a:pPr>
              <a:lnSpc>
                <a:spcPct val="100000"/>
              </a:lnSpc>
              <a:spcBef>
                <a:spcPts val="479"/>
              </a:spcBef>
            </a:pPr>
            <a:r>
              <a:rPr lang="en-US" sz="2400" b="0" strike="noStrike" spc="-1">
                <a:solidFill>
                  <a:srgbClr val="000000"/>
                </a:solidFill>
                <a:latin typeface="Constantia"/>
              </a:rPr>
              <a:t>	halt</a:t>
            </a:r>
          </a:p>
          <a:p>
            <a:pPr>
              <a:lnSpc>
                <a:spcPct val="100000"/>
              </a:lnSpc>
              <a:spcBef>
                <a:spcPts val="479"/>
              </a:spcBef>
            </a:pPr>
            <a:endParaRPr lang="en-US" sz="2400" b="0" strike="noStrike" spc="-1">
              <a:solidFill>
                <a:srgbClr val="000000"/>
              </a:solidFill>
              <a:latin typeface="Constantia"/>
            </a:endParaRPr>
          </a:p>
          <a:p>
            <a:pPr>
              <a:lnSpc>
                <a:spcPct val="100000"/>
              </a:lnSpc>
              <a:spcBef>
                <a:spcPts val="479"/>
              </a:spcBef>
            </a:pPr>
            <a:endParaRPr lang="en-US" sz="2400" b="0" strike="noStrike" spc="-1">
              <a:solidFill>
                <a:srgbClr val="000000"/>
              </a:solidFill>
              <a:latin typeface="Constantia"/>
            </a:endParaRPr>
          </a:p>
          <a:p>
            <a:pPr>
              <a:lnSpc>
                <a:spcPct val="140000"/>
              </a:lnSpc>
              <a:spcBef>
                <a:spcPts val="479"/>
              </a:spcBef>
            </a:pPr>
            <a:r>
              <a:rPr lang="en-US" sz="2400" b="1" strike="noStrike" spc="-1">
                <a:solidFill>
                  <a:srgbClr val="000000"/>
                </a:solidFill>
                <a:latin typeface="Constantia"/>
              </a:rPr>
              <a:t>call callee</a:t>
            </a:r>
            <a:r>
              <a:rPr lang="en-US" sz="2400" b="0" strike="noStrike" spc="-1">
                <a:solidFill>
                  <a:srgbClr val="000000"/>
                </a:solidFill>
                <a:latin typeface="Constantia"/>
              </a:rPr>
              <a:t>						</a:t>
            </a:r>
            <a:r>
              <a:rPr lang="en-US" sz="2400" b="1" strike="noStrike" spc="-1">
                <a:solidFill>
                  <a:srgbClr val="000000"/>
                </a:solidFill>
                <a:latin typeface="Constantia"/>
              </a:rPr>
              <a:t>return</a:t>
            </a:r>
            <a:endParaRPr lang="en-US" sz="2400" b="0" strike="noStrike" spc="-1">
              <a:solidFill>
                <a:srgbClr val="000000"/>
              </a:solidFill>
              <a:latin typeface="Constantia"/>
            </a:endParaRPr>
          </a:p>
          <a:p>
            <a:pPr>
              <a:lnSpc>
                <a:spcPct val="140000"/>
              </a:lnSpc>
              <a:spcBef>
                <a:spcPts val="479"/>
              </a:spcBef>
            </a:pPr>
            <a:r>
              <a:rPr lang="en-US" sz="2400" b="0" strike="noStrike" spc="-1">
                <a:solidFill>
                  <a:srgbClr val="000000"/>
                </a:solidFill>
                <a:latin typeface="Constantia"/>
              </a:rPr>
              <a:t> ST callee.static.Area, #here+20      			BR *callee.staticArea</a:t>
            </a:r>
          </a:p>
          <a:p>
            <a:pPr>
              <a:lnSpc>
                <a:spcPct val="100000"/>
              </a:lnSpc>
              <a:spcBef>
                <a:spcPts val="479"/>
              </a:spcBef>
            </a:pPr>
            <a:r>
              <a:rPr lang="en-US" sz="2400" b="0" strike="noStrike" spc="-1">
                <a:solidFill>
                  <a:srgbClr val="000000"/>
                </a:solidFill>
                <a:latin typeface="Constantia"/>
              </a:rPr>
              <a:t>BR callee.codeArea</a:t>
            </a:r>
          </a:p>
          <a:p>
            <a:pPr>
              <a:lnSpc>
                <a:spcPct val="140000"/>
              </a:lnSpc>
              <a:spcBef>
                <a:spcPts val="479"/>
              </a:spcBef>
            </a:pPr>
            <a:endParaRPr lang="en-US" sz="2400" b="0" strike="noStrike" spc="-1">
              <a:solidFill>
                <a:srgbClr val="000000"/>
              </a:solidFill>
              <a:latin typeface="Constantia"/>
            </a:endParaRPr>
          </a:p>
          <a:p>
            <a:pPr>
              <a:lnSpc>
                <a:spcPct val="100000"/>
              </a:lnSpc>
              <a:spcBef>
                <a:spcPts val="479"/>
              </a:spcBef>
            </a:pPr>
            <a:endParaRPr lang="en-US" sz="2400" b="0" strike="noStrike" spc="-1">
              <a:solidFill>
                <a:srgbClr val="000000"/>
              </a:solidFill>
              <a:latin typeface="Constantia"/>
            </a:endParaRPr>
          </a:p>
          <a:p>
            <a:pPr>
              <a:lnSpc>
                <a:spcPct val="100000"/>
              </a:lnSpc>
              <a:spcBef>
                <a:spcPts val="479"/>
              </a:spcBef>
            </a:pPr>
            <a:r>
              <a:rPr lang="en-US" sz="2400" b="0" strike="noStrike" spc="-1">
                <a:solidFill>
                  <a:srgbClr val="000000"/>
                </a:solidFill>
                <a:latin typeface="Constantia"/>
              </a:rPr>
              <a:t>	</a:t>
            </a:r>
          </a:p>
          <a:p>
            <a:pPr>
              <a:lnSpc>
                <a:spcPct val="100000"/>
              </a:lnSpc>
              <a:spcBef>
                <a:spcPts val="479"/>
              </a:spcBef>
            </a:pPr>
            <a:r>
              <a:rPr lang="en-US" sz="2400" b="0" strike="noStrike" spc="-1">
                <a:solidFill>
                  <a:srgbClr val="000000"/>
                </a:solidFill>
                <a:latin typeface="Constantia"/>
              </a:rPr>
              <a:t>	</a:t>
            </a:r>
          </a:p>
          <a:p>
            <a:pPr>
              <a:lnSpc>
                <a:spcPct val="100000"/>
              </a:lnSpc>
              <a:spcBef>
                <a:spcPts val="519"/>
              </a:spcBef>
            </a:pPr>
            <a:r>
              <a:rPr lang="en-US" sz="2600" b="0" strike="noStrike" spc="-1">
                <a:solidFill>
                  <a:srgbClr val="000000"/>
                </a:solidFill>
                <a:latin typeface="Constantia"/>
              </a:rPr>
              <a:t>		</a:t>
            </a:r>
          </a:p>
        </p:txBody>
      </p:sp>
      <p:sp>
        <p:nvSpPr>
          <p:cNvPr id="222" name="CustomShape 3"/>
          <p:cNvSpPr/>
          <p:nvPr/>
        </p:nvSpPr>
        <p:spPr>
          <a:xfrm flipV="1">
            <a:off x="2971800" y="2395080"/>
            <a:ext cx="4114440" cy="937080"/>
          </a:xfrm>
          <a:custGeom>
            <a:avLst/>
            <a:gdLst/>
            <a:ahLst/>
            <a:cxnLst/>
            <a:rect l="l" t="t" r="r" b="b"/>
            <a:pathLst>
              <a:path w="21600" h="21600">
                <a:moveTo>
                  <a:pt x="0" y="0"/>
                </a:moveTo>
                <a:lnTo>
                  <a:pt x="21600" y="21600"/>
                </a:lnTo>
              </a:path>
            </a:pathLst>
          </a:custGeom>
          <a:noFill/>
          <a:ln w="9360">
            <a:solidFill>
              <a:schemeClr val="dk1"/>
            </a:solidFill>
            <a:round/>
            <a:tailEnd type="triangle" w="med" len="med"/>
          </a:ln>
        </p:spPr>
        <p:style>
          <a:lnRef idx="0">
            <a:scrgbClr r="0" g="0" b="0"/>
          </a:lnRef>
          <a:fillRef idx="0">
            <a:scrgbClr r="0" g="0" b="0"/>
          </a:fillRef>
          <a:effectRef idx="0">
            <a:scrgbClr r="0" g="0" b="0"/>
          </a:effectRef>
          <a:fontRef idx="minor"/>
        </p:style>
      </p:sp>
      <p:sp>
        <p:nvSpPr>
          <p:cNvPr id="223" name="CustomShape 4"/>
          <p:cNvSpPr/>
          <p:nvPr/>
        </p:nvSpPr>
        <p:spPr>
          <a:xfrm flipH="1">
            <a:off x="3351960" y="3333600"/>
            <a:ext cx="4571640" cy="361440"/>
          </a:xfrm>
          <a:custGeom>
            <a:avLst/>
            <a:gdLst/>
            <a:ahLst/>
            <a:cxnLst/>
            <a:rect l="l" t="t" r="r" b="b"/>
            <a:pathLst>
              <a:path w="21600" h="21600">
                <a:moveTo>
                  <a:pt x="0" y="0"/>
                </a:moveTo>
                <a:lnTo>
                  <a:pt x="21600" y="21600"/>
                </a:lnTo>
              </a:path>
            </a:pathLst>
          </a:custGeom>
          <a:noFill/>
          <a:ln w="9360">
            <a:solidFill>
              <a:schemeClr val="dk1"/>
            </a:solidFill>
            <a:round/>
            <a:tailEnd type="triangle" w="med" len="me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TextShape 1"/>
          <p:cNvSpPr txBox="1"/>
          <p:nvPr/>
        </p:nvSpPr>
        <p:spPr>
          <a:xfrm>
            <a:off x="2057400" y="609480"/>
            <a:ext cx="7924320" cy="1142640"/>
          </a:xfrm>
          <a:prstGeom prst="rect">
            <a:avLst/>
          </a:prstGeom>
          <a:noFill/>
          <a:ln>
            <a:noFill/>
          </a:ln>
        </p:spPr>
        <p:txBody>
          <a:bodyPr lIns="0" rIns="0" bIns="0" anchor="b">
            <a:noAutofit/>
          </a:bodyPr>
          <a:lstStyle/>
          <a:p>
            <a:pPr>
              <a:lnSpc>
                <a:spcPct val="100000"/>
              </a:lnSpc>
            </a:pPr>
            <a:r>
              <a:rPr lang="en-US" sz="3200" b="0" strike="noStrike" spc="-1">
                <a:solidFill>
                  <a:srgbClr val="04617B"/>
                </a:solidFill>
                <a:latin typeface="Calibri"/>
              </a:rPr>
              <a:t>Target program for a sample call and return</a:t>
            </a:r>
            <a:endParaRPr lang="en-US" sz="3200" b="0" strike="noStrike" spc="-1">
              <a:solidFill>
                <a:srgbClr val="000000"/>
              </a:solidFill>
              <a:latin typeface="Times New Roman"/>
            </a:endParaRPr>
          </a:p>
        </p:txBody>
      </p:sp>
      <p:pic>
        <p:nvPicPr>
          <p:cNvPr id="225" name="Picture 4"/>
          <p:cNvPicPr/>
          <p:nvPr/>
        </p:nvPicPr>
        <p:blipFill>
          <a:blip r:embed="rId2"/>
          <a:stretch/>
        </p:blipFill>
        <p:spPr>
          <a:xfrm>
            <a:off x="4876920" y="1981080"/>
            <a:ext cx="5733720" cy="4250880"/>
          </a:xfrm>
          <a:prstGeom prst="rect">
            <a:avLst/>
          </a:prstGeom>
          <a:ln>
            <a:noFill/>
          </a:ln>
        </p:spPr>
      </p:pic>
      <p:pic>
        <p:nvPicPr>
          <p:cNvPr id="226" name="Picture 5"/>
          <p:cNvPicPr/>
          <p:nvPr/>
        </p:nvPicPr>
        <p:blipFill>
          <a:blip r:embed="rId3"/>
          <a:stretch/>
        </p:blipFill>
        <p:spPr>
          <a:xfrm>
            <a:off x="1676520" y="2438280"/>
            <a:ext cx="2980800" cy="20332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0" presetClass="exit" fill="hold" nodeType="clickEffect">
                                  <p:stCondLst>
                                    <p:cond delay="0"/>
                                  </p:stCondLst>
                                  <p:childTnLst>
                                    <p:animEffect transition="out" filter="fade">
                                      <p:cBhvr additive="repl">
                                        <p:cTn id="6" dur="2000"/>
                                        <p:tgtEl>
                                          <p:spTgt spid="226"/>
                                        </p:tgtEl>
                                      </p:cBhvr>
                                    </p:animEffect>
                                    <p:set>
                                      <p:cBhvr>
                                        <p:cTn id="7" dur="1" fill="hold">
                                          <p:stCondLst>
                                            <p:cond delay="1999"/>
                                          </p:stCondLst>
                                        </p:cTn>
                                        <p:tgtEl>
                                          <p:spTgt spid="226"/>
                                        </p:tgtEl>
                                        <p:attrNameLst>
                                          <p:attrName>style.visibility</p:attrName>
                                        </p:attrNameLst>
                                      </p:cBhvr>
                                      <p:to>
                                        <p:strVal val="hidden"/>
                                      </p:to>
                                    </p:set>
                                  </p:childTnLst>
                                </p:cTn>
                              </p:par>
                            </p:childTnLst>
                          </p:cTn>
                        </p:par>
                        <p:par>
                          <p:cTn id="8" fill="hold" nodeType="afterEffect">
                            <p:stCondLst>
                              <p:cond delay="2000"/>
                            </p:stCondLst>
                            <p:childTnLst>
                              <p:par>
                                <p:cTn id="9" presetID="55" presetClass="entr" fill="hold" nodeType="afterEffect">
                                  <p:stCondLst>
                                    <p:cond delay="0"/>
                                  </p:stCondLst>
                                  <p:childTnLst>
                                    <p:set>
                                      <p:cBhvr>
                                        <p:cTn id="10" dur="1" fill="hold">
                                          <p:stCondLst>
                                            <p:cond delay="0"/>
                                          </p:stCondLst>
                                        </p:cTn>
                                        <p:tgtEl>
                                          <p:spTgt spid="225"/>
                                        </p:tgtEl>
                                        <p:attrNameLst>
                                          <p:attrName>style.visibility</p:attrName>
                                        </p:attrNameLst>
                                      </p:cBhvr>
                                      <p:to>
                                        <p:strVal val="visible"/>
                                      </p:to>
                                    </p:set>
                                    <p:anim calcmode="lin" valueType="num">
                                      <p:cBhvr additive="repl">
                                        <p:cTn id="11" dur="1000" fill="hold"/>
                                        <p:tgtEl>
                                          <p:spTgt spid="225"/>
                                        </p:tgtEl>
                                        <p:attrNameLst>
                                          <p:attrName>ppt_w</p:attrName>
                                        </p:attrNameLst>
                                      </p:cBhvr>
                                      <p:tavLst>
                                        <p:tav tm="0">
                                          <p:val>
                                            <p:strVal val="#ppt_w*0.70"/>
                                          </p:val>
                                        </p:tav>
                                        <p:tav tm="100000">
                                          <p:val>
                                            <p:strVal val="#ppt_w"/>
                                          </p:val>
                                        </p:tav>
                                      </p:tavLst>
                                    </p:anim>
                                    <p:anim calcmode="lin" valueType="num">
                                      <p:cBhvr additive="repl">
                                        <p:cTn id="12" dur="1000" fill="hold"/>
                                        <p:tgtEl>
                                          <p:spTgt spid="225"/>
                                        </p:tgtEl>
                                        <p:attrNameLst>
                                          <p:attrName>ppt_h</p:attrName>
                                        </p:attrNameLst>
                                      </p:cBhvr>
                                      <p:tavLst>
                                        <p:tav tm="0">
                                          <p:val>
                                            <p:strVal val="#ppt_h"/>
                                          </p:val>
                                        </p:tav>
                                        <p:tav tm="100000">
                                          <p:val>
                                            <p:strVal val="#ppt_h"/>
                                          </p:val>
                                        </p:tav>
                                      </p:tavLst>
                                    </p:anim>
                                    <p:animEffect transition="in" filter="fade">
                                      <p:cBhvr additive="repl">
                                        <p:cTn id="13" dur="10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extShape 1"/>
          <p:cNvSpPr txBox="1"/>
          <p:nvPr/>
        </p:nvSpPr>
        <p:spPr>
          <a:xfrm>
            <a:off x="609480" y="704880"/>
            <a:ext cx="10972440" cy="1142640"/>
          </a:xfrm>
          <a:prstGeom prst="rect">
            <a:avLst/>
          </a:prstGeom>
          <a:noFill/>
          <a:ln>
            <a:noFill/>
          </a:ln>
        </p:spPr>
        <p:txBody>
          <a:bodyPr lIns="0" rIns="0" bIns="0" anchor="b">
            <a:noAutofit/>
          </a:bodyPr>
          <a:lstStyle/>
          <a:p>
            <a:pPr>
              <a:lnSpc>
                <a:spcPct val="100000"/>
              </a:lnSpc>
            </a:pPr>
            <a:r>
              <a:rPr lang="en-US" sz="5000" b="1" strike="noStrike" spc="-1">
                <a:solidFill>
                  <a:srgbClr val="04617B"/>
                </a:solidFill>
                <a:latin typeface="Calibri"/>
              </a:rPr>
              <a:t>Stack Allocation</a:t>
            </a:r>
            <a:endParaRPr lang="en-US" sz="5000" b="0" strike="noStrike" spc="-1">
              <a:solidFill>
                <a:srgbClr val="000000"/>
              </a:solidFill>
              <a:latin typeface="Times New Roman"/>
            </a:endParaRPr>
          </a:p>
        </p:txBody>
      </p:sp>
      <p:pic>
        <p:nvPicPr>
          <p:cNvPr id="228" name="Picture 4"/>
          <p:cNvPicPr/>
          <p:nvPr/>
        </p:nvPicPr>
        <p:blipFill>
          <a:blip r:embed="rId2"/>
          <a:stretch/>
        </p:blipFill>
        <p:spPr>
          <a:xfrm>
            <a:off x="2043720" y="2201040"/>
            <a:ext cx="8229240" cy="1177560"/>
          </a:xfrm>
          <a:prstGeom prst="rect">
            <a:avLst/>
          </a:prstGeom>
          <a:ln>
            <a:noFill/>
          </a:ln>
        </p:spPr>
      </p:pic>
      <p:pic>
        <p:nvPicPr>
          <p:cNvPr id="229" name="Picture 5"/>
          <p:cNvPicPr/>
          <p:nvPr/>
        </p:nvPicPr>
        <p:blipFill>
          <a:blip r:embed="rId3"/>
          <a:stretch/>
        </p:blipFill>
        <p:spPr>
          <a:xfrm>
            <a:off x="2057400" y="3932280"/>
            <a:ext cx="8610120" cy="1172880"/>
          </a:xfrm>
          <a:prstGeom prst="rect">
            <a:avLst/>
          </a:prstGeom>
          <a:ln>
            <a:noFill/>
          </a:ln>
        </p:spPr>
      </p:pic>
      <p:sp>
        <p:nvSpPr>
          <p:cNvPr id="230" name="CustomShape 2"/>
          <p:cNvSpPr/>
          <p:nvPr/>
        </p:nvSpPr>
        <p:spPr>
          <a:xfrm flipH="1">
            <a:off x="1904400" y="5486400"/>
            <a:ext cx="822924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0" strike="noStrike" spc="-1">
                <a:solidFill>
                  <a:srgbClr val="000000"/>
                </a:solidFill>
                <a:latin typeface="Times New Roman"/>
              </a:rPr>
              <a:t>Return to caller</a:t>
            </a:r>
            <a:endParaRPr lang="en-IN" sz="2400" b="0" strike="noStrike" spc="-1">
              <a:latin typeface="Arial"/>
            </a:endParaRPr>
          </a:p>
          <a:p>
            <a:pPr>
              <a:lnSpc>
                <a:spcPct val="100000"/>
              </a:lnSpc>
            </a:pPr>
            <a:r>
              <a:rPr lang="en-IN" sz="2400" b="0" strike="noStrike" spc="-1">
                <a:solidFill>
                  <a:srgbClr val="000000"/>
                </a:solidFill>
                <a:latin typeface="Times New Roman"/>
              </a:rPr>
              <a:t>	in Callee: 	BR *0(SP)</a:t>
            </a:r>
            <a:endParaRPr lang="en-IN" sz="2400" b="0" strike="noStrike" spc="-1">
              <a:latin typeface="Arial"/>
            </a:endParaRPr>
          </a:p>
          <a:p>
            <a:pPr>
              <a:lnSpc>
                <a:spcPct val="100000"/>
              </a:lnSpc>
            </a:pPr>
            <a:r>
              <a:rPr lang="en-IN" sz="2400" b="0" strike="noStrike" spc="-1">
                <a:solidFill>
                  <a:srgbClr val="000000"/>
                </a:solidFill>
                <a:latin typeface="Times New Roman"/>
              </a:rPr>
              <a:t>	in caller:	SUB SP, SP, #caller.recordsize</a:t>
            </a:r>
            <a:endParaRPr lang="en-IN" sz="2400" b="0" strike="noStrike" spc="-1">
              <a:latin typeface="Arial"/>
            </a:endParaRPr>
          </a:p>
        </p:txBody>
      </p:sp>
      <p:sp>
        <p:nvSpPr>
          <p:cNvPr id="231" name="CustomShape 3"/>
          <p:cNvSpPr/>
          <p:nvPr/>
        </p:nvSpPr>
        <p:spPr>
          <a:xfrm>
            <a:off x="1531440" y="3436200"/>
            <a:ext cx="223380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IN" sz="2400" b="0" strike="noStrike" spc="-1">
                <a:solidFill>
                  <a:srgbClr val="000000"/>
                </a:solidFill>
                <a:latin typeface="Times New Roman"/>
              </a:rPr>
              <a:t>call to procedure</a:t>
            </a:r>
            <a:endParaRPr lang="en-IN"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Shape 1"/>
          <p:cNvSpPr txBox="1"/>
          <p:nvPr/>
        </p:nvSpPr>
        <p:spPr>
          <a:xfrm>
            <a:off x="1828800" y="0"/>
            <a:ext cx="8229240" cy="837720"/>
          </a:xfrm>
          <a:prstGeom prst="rect">
            <a:avLst/>
          </a:prstGeom>
          <a:noFill/>
          <a:ln>
            <a:noFill/>
          </a:ln>
        </p:spPr>
        <p:txBody>
          <a:bodyPr lIns="0" rIns="0" bIns="0" anchor="b">
            <a:noAutofit/>
          </a:bodyPr>
          <a:lstStyle/>
          <a:p>
            <a:pPr>
              <a:lnSpc>
                <a:spcPct val="100000"/>
              </a:lnSpc>
            </a:pPr>
            <a:r>
              <a:rPr lang="en-US" sz="4600" b="0" strike="noStrike" spc="-1">
                <a:solidFill>
                  <a:srgbClr val="04617B"/>
                </a:solidFill>
                <a:latin typeface="Calibri"/>
              </a:rPr>
              <a:t>Target code for stack allocation</a:t>
            </a:r>
            <a:endParaRPr lang="en-US" sz="4600" b="0" strike="noStrike" spc="-1">
              <a:solidFill>
                <a:srgbClr val="000000"/>
              </a:solidFill>
              <a:latin typeface="Times New Roman"/>
            </a:endParaRPr>
          </a:p>
        </p:txBody>
      </p:sp>
      <p:pic>
        <p:nvPicPr>
          <p:cNvPr id="233" name="Picture 4"/>
          <p:cNvPicPr/>
          <p:nvPr/>
        </p:nvPicPr>
        <p:blipFill>
          <a:blip r:embed="rId2"/>
          <a:stretch/>
        </p:blipFill>
        <p:spPr>
          <a:xfrm>
            <a:off x="5638680" y="838080"/>
            <a:ext cx="4723920" cy="3214440"/>
          </a:xfrm>
          <a:prstGeom prst="rect">
            <a:avLst/>
          </a:prstGeom>
          <a:ln>
            <a:noFill/>
          </a:ln>
        </p:spPr>
      </p:pic>
      <p:pic>
        <p:nvPicPr>
          <p:cNvPr id="234" name="Picture 5"/>
          <p:cNvPicPr/>
          <p:nvPr/>
        </p:nvPicPr>
        <p:blipFill>
          <a:blip r:embed="rId3"/>
          <a:stretch/>
        </p:blipFill>
        <p:spPr>
          <a:xfrm>
            <a:off x="5638680" y="4114800"/>
            <a:ext cx="3816000" cy="2607840"/>
          </a:xfrm>
          <a:prstGeom prst="rect">
            <a:avLst/>
          </a:prstGeom>
          <a:ln>
            <a:noFill/>
          </a:ln>
        </p:spPr>
      </p:pic>
      <p:pic>
        <p:nvPicPr>
          <p:cNvPr id="235" name="Picture 6"/>
          <p:cNvPicPr/>
          <p:nvPr/>
        </p:nvPicPr>
        <p:blipFill>
          <a:blip r:embed="rId4"/>
          <a:stretch/>
        </p:blipFill>
        <p:spPr>
          <a:xfrm>
            <a:off x="1671480" y="1905120"/>
            <a:ext cx="2823840" cy="36889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0" presetClass="exit" fill="hold" nodeType="clickEffect">
                                  <p:stCondLst>
                                    <p:cond delay="0"/>
                                  </p:stCondLst>
                                  <p:childTnLst>
                                    <p:animEffect transition="out" filter="fade">
                                      <p:cBhvr additive="repl">
                                        <p:cTn id="6" dur="2000"/>
                                        <p:tgtEl>
                                          <p:spTgt spid="235"/>
                                        </p:tgtEl>
                                      </p:cBhvr>
                                    </p:animEffect>
                                    <p:set>
                                      <p:cBhvr>
                                        <p:cTn id="7" dur="1" fill="hold">
                                          <p:stCondLst>
                                            <p:cond delay="1999"/>
                                          </p:stCondLst>
                                        </p:cTn>
                                        <p:tgtEl>
                                          <p:spTgt spid="235"/>
                                        </p:tgtEl>
                                        <p:attrNameLst>
                                          <p:attrName>style.visibility</p:attrName>
                                        </p:attrNameLst>
                                      </p:cBhvr>
                                      <p:to>
                                        <p:strVal val="hidden"/>
                                      </p:to>
                                    </p:set>
                                  </p:childTnLst>
                                </p:cTn>
                              </p:par>
                            </p:childTnLst>
                          </p:cTn>
                        </p:par>
                        <p:par>
                          <p:cTn id="8" fill="hold" nodeType="afterEffect">
                            <p:stCondLst>
                              <p:cond delay="2000"/>
                            </p:stCondLst>
                            <p:childTnLst>
                              <p:par>
                                <p:cTn id="9" presetID="55" presetClass="entr" fill="hold" nodeType="afterEffect">
                                  <p:stCondLst>
                                    <p:cond delay="0"/>
                                  </p:stCondLst>
                                  <p:childTnLst>
                                    <p:set>
                                      <p:cBhvr>
                                        <p:cTn id="10" dur="1" fill="hold">
                                          <p:stCondLst>
                                            <p:cond delay="0"/>
                                          </p:stCondLst>
                                        </p:cTn>
                                        <p:tgtEl>
                                          <p:spTgt spid="233"/>
                                        </p:tgtEl>
                                        <p:attrNameLst>
                                          <p:attrName>style.visibility</p:attrName>
                                        </p:attrNameLst>
                                      </p:cBhvr>
                                      <p:to>
                                        <p:strVal val="visible"/>
                                      </p:to>
                                    </p:set>
                                    <p:anim calcmode="lin" valueType="num">
                                      <p:cBhvr additive="repl">
                                        <p:cTn id="11" dur="1000" fill="hold"/>
                                        <p:tgtEl>
                                          <p:spTgt spid="233"/>
                                        </p:tgtEl>
                                        <p:attrNameLst>
                                          <p:attrName>ppt_w</p:attrName>
                                        </p:attrNameLst>
                                      </p:cBhvr>
                                      <p:tavLst>
                                        <p:tav tm="0">
                                          <p:val>
                                            <p:strVal val="#ppt_w*0.70"/>
                                          </p:val>
                                        </p:tav>
                                        <p:tav tm="100000">
                                          <p:val>
                                            <p:strVal val="#ppt_w"/>
                                          </p:val>
                                        </p:tav>
                                      </p:tavLst>
                                    </p:anim>
                                    <p:anim calcmode="lin" valueType="num">
                                      <p:cBhvr additive="repl">
                                        <p:cTn id="12" dur="1000" fill="hold"/>
                                        <p:tgtEl>
                                          <p:spTgt spid="233"/>
                                        </p:tgtEl>
                                        <p:attrNameLst>
                                          <p:attrName>ppt_h</p:attrName>
                                        </p:attrNameLst>
                                      </p:cBhvr>
                                      <p:tavLst>
                                        <p:tav tm="0">
                                          <p:val>
                                            <p:strVal val="#ppt_h"/>
                                          </p:val>
                                        </p:tav>
                                        <p:tav tm="100000">
                                          <p:val>
                                            <p:strVal val="#ppt_h"/>
                                          </p:val>
                                        </p:tav>
                                      </p:tavLst>
                                    </p:anim>
                                    <p:animEffect transition="in" filter="fade">
                                      <p:cBhvr additive="repl">
                                        <p:cTn id="13" dur="1000"/>
                                        <p:tgtEl>
                                          <p:spTgt spid="233"/>
                                        </p:tgtEl>
                                      </p:cBhvr>
                                    </p:animEffect>
                                  </p:childTnLst>
                                </p:cTn>
                              </p:par>
                            </p:childTnLst>
                          </p:cTn>
                        </p:par>
                      </p:childTnLst>
                    </p:cTn>
                  </p:par>
                  <p:par>
                    <p:cTn id="14" fill="hold" nodeType="clickEffect">
                      <p:stCondLst>
                        <p:cond delay="indefinite"/>
                      </p:stCondLst>
                      <p:childTnLst>
                        <p:par>
                          <p:cTn id="15" fill="hold" nodeType="withEffect">
                            <p:stCondLst>
                              <p:cond delay="0"/>
                            </p:stCondLst>
                            <p:childTnLst>
                              <p:par>
                                <p:cTn id="16" presetID="10" presetClass="exit" fill="hold" nodeType="clickEffect">
                                  <p:stCondLst>
                                    <p:cond delay="0"/>
                                  </p:stCondLst>
                                  <p:childTnLst>
                                    <p:animEffect transition="out" filter="fade">
                                      <p:cBhvr additive="repl">
                                        <p:cTn id="17" dur="2000"/>
                                        <p:tgtEl>
                                          <p:spTgt spid="233"/>
                                        </p:tgtEl>
                                      </p:cBhvr>
                                    </p:animEffect>
                                    <p:set>
                                      <p:cBhvr>
                                        <p:cTn id="18" dur="1" fill="hold">
                                          <p:stCondLst>
                                            <p:cond delay="1999"/>
                                          </p:stCondLst>
                                        </p:cTn>
                                        <p:tgtEl>
                                          <p:spTgt spid="233"/>
                                        </p:tgtEl>
                                        <p:attrNameLst>
                                          <p:attrName>style.visibility</p:attrName>
                                        </p:attrNameLst>
                                      </p:cBhvr>
                                      <p:to>
                                        <p:strVal val="hidden"/>
                                      </p:to>
                                    </p:set>
                                  </p:childTnLst>
                                </p:cTn>
                              </p:par>
                            </p:childTnLst>
                          </p:cTn>
                        </p:par>
                        <p:par>
                          <p:cTn id="19" fill="hold" nodeType="afterEffect">
                            <p:stCondLst>
                              <p:cond delay="2000"/>
                            </p:stCondLst>
                            <p:childTnLst>
                              <p:par>
                                <p:cTn id="20" presetID="55" presetClass="entr" fill="hold" nodeType="afterEffect">
                                  <p:stCondLst>
                                    <p:cond delay="0"/>
                                  </p:stCondLst>
                                  <p:childTnLst>
                                    <p:set>
                                      <p:cBhvr>
                                        <p:cTn id="21" dur="1" fill="hold">
                                          <p:stCondLst>
                                            <p:cond delay="0"/>
                                          </p:stCondLst>
                                        </p:cTn>
                                        <p:tgtEl>
                                          <p:spTgt spid="234"/>
                                        </p:tgtEl>
                                        <p:attrNameLst>
                                          <p:attrName>style.visibility</p:attrName>
                                        </p:attrNameLst>
                                      </p:cBhvr>
                                      <p:to>
                                        <p:strVal val="visible"/>
                                      </p:to>
                                    </p:set>
                                    <p:anim calcmode="lin" valueType="num">
                                      <p:cBhvr additive="repl">
                                        <p:cTn id="22" dur="1000" fill="hold"/>
                                        <p:tgtEl>
                                          <p:spTgt spid="234"/>
                                        </p:tgtEl>
                                        <p:attrNameLst>
                                          <p:attrName>ppt_w</p:attrName>
                                        </p:attrNameLst>
                                      </p:cBhvr>
                                      <p:tavLst>
                                        <p:tav tm="0">
                                          <p:val>
                                            <p:strVal val="#ppt_w*0.70"/>
                                          </p:val>
                                        </p:tav>
                                        <p:tav tm="100000">
                                          <p:val>
                                            <p:strVal val="#ppt_w"/>
                                          </p:val>
                                        </p:tav>
                                      </p:tavLst>
                                    </p:anim>
                                    <p:anim calcmode="lin" valueType="num">
                                      <p:cBhvr additive="repl">
                                        <p:cTn id="23" dur="1000" fill="hold"/>
                                        <p:tgtEl>
                                          <p:spTgt spid="234"/>
                                        </p:tgtEl>
                                        <p:attrNameLst>
                                          <p:attrName>ppt_h</p:attrName>
                                        </p:attrNameLst>
                                      </p:cBhvr>
                                      <p:tavLst>
                                        <p:tav tm="0">
                                          <p:val>
                                            <p:strVal val="#ppt_h"/>
                                          </p:val>
                                        </p:tav>
                                        <p:tav tm="100000">
                                          <p:val>
                                            <p:strVal val="#ppt_h"/>
                                          </p:val>
                                        </p:tav>
                                      </p:tavLst>
                                    </p:anim>
                                    <p:animEffect transition="in" filter="fade">
                                      <p:cBhvr additive="repl">
                                        <p:cTn id="24" dur="1000"/>
                                        <p:tgtEl>
                                          <p:spTgt spid="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1981080" y="990720"/>
            <a:ext cx="8229240" cy="1142640"/>
          </a:xfrm>
          <a:prstGeom prst="rect">
            <a:avLst/>
          </a:prstGeom>
          <a:noFill/>
          <a:ln>
            <a:noFill/>
          </a:ln>
        </p:spPr>
        <p:txBody>
          <a:bodyPr lIns="0" rIns="0" bIns="0" anchor="b">
            <a:noAutofit/>
          </a:bodyPr>
          <a:lstStyle/>
          <a:p>
            <a:pPr>
              <a:lnSpc>
                <a:spcPct val="100000"/>
              </a:lnSpc>
            </a:pPr>
            <a:r>
              <a:rPr lang="en-US" sz="4600" b="0" strike="noStrike" spc="-1">
                <a:solidFill>
                  <a:srgbClr val="04617B"/>
                </a:solidFill>
                <a:latin typeface="Calibri"/>
              </a:rPr>
              <a:t>Basic blocks and flow graphs</a:t>
            </a:r>
            <a:endParaRPr lang="en-US" sz="4600" b="0" strike="noStrike" spc="-1">
              <a:solidFill>
                <a:srgbClr val="000000"/>
              </a:solidFill>
              <a:latin typeface="Times New Roman"/>
            </a:endParaRPr>
          </a:p>
        </p:txBody>
      </p:sp>
      <p:sp>
        <p:nvSpPr>
          <p:cNvPr id="237" name="TextShape 2"/>
          <p:cNvSpPr txBox="1"/>
          <p:nvPr/>
        </p:nvSpPr>
        <p:spPr>
          <a:xfrm>
            <a:off x="609480" y="1935000"/>
            <a:ext cx="10972440" cy="4389120"/>
          </a:xfrm>
          <a:prstGeom prst="rect">
            <a:avLst/>
          </a:prstGeom>
          <a:noFill/>
          <a:ln>
            <a:noFill/>
          </a:ln>
        </p:spPr>
        <p:txBody>
          <a:bodyPr>
            <a:noAutofit/>
          </a:bodyPr>
          <a:lstStyle/>
          <a:p>
            <a:pPr>
              <a:lnSpc>
                <a:spcPct val="100000"/>
              </a:lnSpc>
              <a:spcBef>
                <a:spcPts val="519"/>
              </a:spcBef>
            </a:pPr>
            <a:endParaRPr lang="en-US" sz="2600" b="0" strike="noStrike" spc="-1">
              <a:solidFill>
                <a:srgbClr val="000000"/>
              </a:solidFill>
              <a:latin typeface="Constantia"/>
            </a:endParaRPr>
          </a:p>
          <a:p>
            <a:pPr marL="272880" indent="-272520">
              <a:lnSpc>
                <a:spcPct val="100000"/>
              </a:lnSpc>
              <a:spcBef>
                <a:spcPts val="519"/>
              </a:spcBef>
              <a:buClr>
                <a:srgbClr val="0BD0D9"/>
              </a:buClr>
              <a:buSzPct val="95000"/>
              <a:buFont typeface="Wingdings 2" charset="2"/>
              <a:buChar char=""/>
            </a:pPr>
            <a:r>
              <a:rPr lang="en-US" sz="2600" b="0" strike="noStrike" spc="-1">
                <a:solidFill>
                  <a:srgbClr val="000000"/>
                </a:solidFill>
                <a:latin typeface="Constantia"/>
              </a:rPr>
              <a:t>Partition the intermediate code into basic blocks</a:t>
            </a:r>
          </a:p>
          <a:p>
            <a:pPr marL="639720" lvl="1" indent="-245880">
              <a:lnSpc>
                <a:spcPct val="100000"/>
              </a:lnSpc>
              <a:spcBef>
                <a:spcPts val="479"/>
              </a:spcBef>
              <a:buClr>
                <a:srgbClr val="0F6FC6"/>
              </a:buClr>
              <a:buSzPct val="85000"/>
              <a:buFont typeface="Wingdings 2" charset="2"/>
              <a:buChar char=""/>
            </a:pPr>
            <a:r>
              <a:rPr lang="en-US" sz="2400" b="0" strike="noStrike" spc="-1">
                <a:solidFill>
                  <a:srgbClr val="000000"/>
                </a:solidFill>
                <a:latin typeface="Constantia"/>
              </a:rPr>
              <a:t>The flow of control can only enter the basic block through the first instruction in the block. That is, there are no jumps into the middle of the block.</a:t>
            </a:r>
          </a:p>
          <a:p>
            <a:pPr marL="639720" lvl="1" indent="-245880">
              <a:lnSpc>
                <a:spcPct val="100000"/>
              </a:lnSpc>
              <a:spcBef>
                <a:spcPts val="479"/>
              </a:spcBef>
              <a:buClr>
                <a:srgbClr val="0F6FC6"/>
              </a:buClr>
              <a:buSzPct val="85000"/>
              <a:buFont typeface="Wingdings 2" charset="2"/>
              <a:buChar char=""/>
            </a:pPr>
            <a:r>
              <a:rPr lang="en-US" sz="2400" b="0" strike="noStrike" spc="-1">
                <a:solidFill>
                  <a:srgbClr val="000000"/>
                </a:solidFill>
                <a:latin typeface="Constantia"/>
              </a:rPr>
              <a:t>Control will leave the block without halting or branching, except possibly at the last instruction in the block.</a:t>
            </a:r>
          </a:p>
          <a:p>
            <a:pPr marL="272880" indent="-272520">
              <a:lnSpc>
                <a:spcPct val="100000"/>
              </a:lnSpc>
              <a:spcBef>
                <a:spcPts val="519"/>
              </a:spcBef>
              <a:buClr>
                <a:srgbClr val="0BD0D9"/>
              </a:buClr>
              <a:buSzPct val="95000"/>
              <a:buFont typeface="Wingdings 2" charset="2"/>
              <a:buChar char=""/>
            </a:pPr>
            <a:r>
              <a:rPr lang="en-US" sz="2600" b="0" strike="noStrike" spc="-1">
                <a:solidFill>
                  <a:srgbClr val="000000"/>
                </a:solidFill>
                <a:latin typeface="Constantia"/>
              </a:rPr>
              <a:t>The basic blocks become the nodes of a flow graph</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extShape 1"/>
          <p:cNvSpPr txBox="1"/>
          <p:nvPr/>
        </p:nvSpPr>
        <p:spPr>
          <a:xfrm>
            <a:off x="609480" y="704880"/>
            <a:ext cx="10972440" cy="1142640"/>
          </a:xfrm>
          <a:prstGeom prst="rect">
            <a:avLst/>
          </a:prstGeom>
          <a:noFill/>
          <a:ln>
            <a:noFill/>
          </a:ln>
        </p:spPr>
        <p:txBody>
          <a:bodyPr lIns="0" rIns="0" bIns="0" anchor="b">
            <a:noAutofit/>
          </a:bodyPr>
          <a:lstStyle/>
          <a:p>
            <a:pPr>
              <a:lnSpc>
                <a:spcPct val="100000"/>
              </a:lnSpc>
            </a:pPr>
            <a:r>
              <a:rPr lang="en-US" sz="5000" b="0" strike="noStrike" spc="-1">
                <a:solidFill>
                  <a:srgbClr val="04617B"/>
                </a:solidFill>
                <a:latin typeface="Calibri"/>
              </a:rPr>
              <a:t>rules for finding leaders</a:t>
            </a:r>
            <a:endParaRPr lang="en-US" sz="5000" b="0" strike="noStrike" spc="-1">
              <a:solidFill>
                <a:srgbClr val="000000"/>
              </a:solidFill>
              <a:latin typeface="Times New Roman"/>
            </a:endParaRPr>
          </a:p>
        </p:txBody>
      </p:sp>
      <p:sp>
        <p:nvSpPr>
          <p:cNvPr id="239" name="TextShape 2"/>
          <p:cNvSpPr txBox="1"/>
          <p:nvPr/>
        </p:nvSpPr>
        <p:spPr>
          <a:xfrm>
            <a:off x="609480" y="1935000"/>
            <a:ext cx="10972440" cy="4389120"/>
          </a:xfrm>
          <a:prstGeom prst="rect">
            <a:avLst/>
          </a:prstGeom>
          <a:noFill/>
          <a:ln>
            <a:noFill/>
          </a:ln>
        </p:spPr>
        <p:txBody>
          <a:bodyPr>
            <a:noAutofit/>
          </a:bodyPr>
          <a:lstStyle/>
          <a:p>
            <a:pPr marL="272880" indent="-272520">
              <a:lnSpc>
                <a:spcPct val="120000"/>
              </a:lnSpc>
              <a:spcBef>
                <a:spcPts val="519"/>
              </a:spcBef>
              <a:buClr>
                <a:srgbClr val="0BD0D9"/>
              </a:buClr>
              <a:buSzPct val="95000"/>
              <a:buFont typeface="Wingdings 2" charset="2"/>
              <a:buChar char=""/>
            </a:pPr>
            <a:r>
              <a:rPr lang="en-US" sz="2600" b="0" strike="noStrike" spc="-1">
                <a:solidFill>
                  <a:srgbClr val="000000"/>
                </a:solidFill>
                <a:latin typeface="Constantia"/>
              </a:rPr>
              <a:t>The first three-address instruction in the intermediate code is a leader.</a:t>
            </a:r>
          </a:p>
          <a:p>
            <a:pPr marL="272880" indent="-272520">
              <a:lnSpc>
                <a:spcPct val="120000"/>
              </a:lnSpc>
              <a:spcBef>
                <a:spcPts val="519"/>
              </a:spcBef>
              <a:buClr>
                <a:srgbClr val="0BD0D9"/>
              </a:buClr>
              <a:buSzPct val="95000"/>
              <a:buFont typeface="Wingdings 2" charset="2"/>
              <a:buChar char=""/>
            </a:pPr>
            <a:r>
              <a:rPr lang="en-US" sz="2600" b="0" strike="noStrike" spc="-1">
                <a:solidFill>
                  <a:srgbClr val="000000"/>
                </a:solidFill>
                <a:latin typeface="Constantia"/>
              </a:rPr>
              <a:t>Any instruction that is the target of a conditional or unconditional jump is a leader.</a:t>
            </a:r>
          </a:p>
          <a:p>
            <a:pPr marL="272880" indent="-272520">
              <a:lnSpc>
                <a:spcPct val="120000"/>
              </a:lnSpc>
              <a:spcBef>
                <a:spcPts val="519"/>
              </a:spcBef>
              <a:buClr>
                <a:srgbClr val="0BD0D9"/>
              </a:buClr>
              <a:buSzPct val="95000"/>
              <a:buFont typeface="Wingdings 2" charset="2"/>
              <a:buChar char=""/>
            </a:pPr>
            <a:r>
              <a:rPr lang="en-US" sz="2600" b="0" strike="noStrike" spc="-1">
                <a:solidFill>
                  <a:srgbClr val="000000"/>
                </a:solidFill>
                <a:latin typeface="Constantia"/>
              </a:rPr>
              <a:t>Any instruction that immediately follows a conditional or unconditional jump is a leader.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609480" y="704880"/>
            <a:ext cx="10972440" cy="1142640"/>
          </a:xfrm>
          <a:prstGeom prst="rect">
            <a:avLst/>
          </a:prstGeom>
          <a:noFill/>
          <a:ln>
            <a:noFill/>
          </a:ln>
        </p:spPr>
        <p:txBody>
          <a:bodyPr lIns="0" rIns="0" bIns="0" anchor="b">
            <a:noAutofit/>
          </a:bodyPr>
          <a:lstStyle/>
          <a:p>
            <a:pPr>
              <a:lnSpc>
                <a:spcPct val="100000"/>
              </a:lnSpc>
            </a:pPr>
            <a:r>
              <a:rPr lang="en-US" sz="3800" b="0" strike="noStrike" spc="-1">
                <a:solidFill>
                  <a:srgbClr val="04617B"/>
                </a:solidFill>
                <a:latin typeface="Calibri"/>
              </a:rPr>
              <a:t>Intermediate code to set a 10*10 matrix to an identity matrix</a:t>
            </a:r>
            <a:endParaRPr lang="en-US" sz="3800" b="0" strike="noStrike" spc="-1">
              <a:solidFill>
                <a:srgbClr val="000000"/>
              </a:solidFill>
              <a:latin typeface="Times New Roman"/>
            </a:endParaRPr>
          </a:p>
        </p:txBody>
      </p:sp>
      <p:pic>
        <p:nvPicPr>
          <p:cNvPr id="241" name="Picture 4"/>
          <p:cNvPicPr/>
          <p:nvPr/>
        </p:nvPicPr>
        <p:blipFill>
          <a:blip r:embed="rId2"/>
          <a:stretch/>
        </p:blipFill>
        <p:spPr>
          <a:xfrm>
            <a:off x="6961320" y="1981080"/>
            <a:ext cx="2944440" cy="4630320"/>
          </a:xfrm>
          <a:prstGeom prst="rect">
            <a:avLst/>
          </a:prstGeom>
          <a:ln>
            <a:noFill/>
          </a:ln>
        </p:spPr>
      </p:pic>
      <p:pic>
        <p:nvPicPr>
          <p:cNvPr id="242" name="Picture 5"/>
          <p:cNvPicPr/>
          <p:nvPr/>
        </p:nvPicPr>
        <p:blipFill>
          <a:blip r:embed="rId3"/>
          <a:stretch/>
        </p:blipFill>
        <p:spPr>
          <a:xfrm>
            <a:off x="2457360" y="2286000"/>
            <a:ext cx="3790440" cy="17982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0" presetClass="exit" fill="hold" nodeType="clickEffect">
                                  <p:stCondLst>
                                    <p:cond delay="0"/>
                                  </p:stCondLst>
                                  <p:childTnLst>
                                    <p:animEffect transition="out" filter="fade">
                                      <p:cBhvr additive="repl">
                                        <p:cTn id="6" dur="2000"/>
                                        <p:tgtEl>
                                          <p:spTgt spid="241"/>
                                        </p:tgtEl>
                                      </p:cBhvr>
                                    </p:animEffect>
                                    <p:set>
                                      <p:cBhvr>
                                        <p:cTn id="7" dur="1" fill="hold">
                                          <p:stCondLst>
                                            <p:cond delay="1999"/>
                                          </p:stCondLst>
                                        </p:cTn>
                                        <p:tgtEl>
                                          <p:spTgt spid="241"/>
                                        </p:tgtEl>
                                        <p:attrNameLst>
                                          <p:attrName>style.visibility</p:attrName>
                                        </p:attrNameLst>
                                      </p:cBhvr>
                                      <p:to>
                                        <p:strVal val="hidden"/>
                                      </p:to>
                                    </p:set>
                                  </p:childTnLst>
                                </p:cTn>
                              </p:par>
                            </p:childTnLst>
                          </p:cTn>
                        </p:par>
                        <p:par>
                          <p:cTn id="8" fill="hold" nodeType="afterEffect">
                            <p:stCondLst>
                              <p:cond delay="2000"/>
                            </p:stCondLst>
                            <p:childTnLst>
                              <p:par>
                                <p:cTn id="9" presetID="10" presetClass="entr" fill="hold" nodeType="afterEffect">
                                  <p:stCondLst>
                                    <p:cond delay="0"/>
                                  </p:stCondLst>
                                  <p:childTnLst>
                                    <p:set>
                                      <p:cBhvr>
                                        <p:cTn id="10" dur="1" fill="hold">
                                          <p:stCondLst>
                                            <p:cond delay="0"/>
                                          </p:stCondLst>
                                        </p:cTn>
                                        <p:tgtEl>
                                          <p:spTgt spid="242"/>
                                        </p:tgtEl>
                                        <p:attrNameLst>
                                          <p:attrName>style.visibility</p:attrName>
                                        </p:attrNameLst>
                                      </p:cBhvr>
                                      <p:to>
                                        <p:strVal val="visible"/>
                                      </p:to>
                                    </p:set>
                                    <p:animEffect transition="in" filter="fade">
                                      <p:cBhvr additive="repl">
                                        <p:cTn id="11" dur="2000"/>
                                        <p:tgtEl>
                                          <p:spTgt spid="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Shape 1"/>
          <p:cNvSpPr txBox="1"/>
          <p:nvPr/>
        </p:nvSpPr>
        <p:spPr>
          <a:xfrm>
            <a:off x="1752480" y="228600"/>
            <a:ext cx="8915040" cy="1142640"/>
          </a:xfrm>
          <a:prstGeom prst="rect">
            <a:avLst/>
          </a:prstGeom>
          <a:noFill/>
          <a:ln>
            <a:noFill/>
          </a:ln>
        </p:spPr>
        <p:txBody>
          <a:bodyPr lIns="0" rIns="0" bIns="0" anchor="b">
            <a:noAutofit/>
          </a:bodyPr>
          <a:lstStyle/>
          <a:p>
            <a:pPr>
              <a:lnSpc>
                <a:spcPct val="100000"/>
              </a:lnSpc>
            </a:pPr>
            <a:r>
              <a:rPr lang="en-US" sz="5000" b="0" strike="noStrike" spc="-1">
                <a:solidFill>
                  <a:srgbClr val="04617B"/>
                </a:solidFill>
                <a:latin typeface="Calibri"/>
              </a:rPr>
              <a:t>Flow graph based on Basic Blocks</a:t>
            </a:r>
            <a:endParaRPr lang="en-US" sz="5000" b="0" strike="noStrike" spc="-1">
              <a:solidFill>
                <a:srgbClr val="000000"/>
              </a:solidFill>
              <a:latin typeface="Times New Roman"/>
            </a:endParaRPr>
          </a:p>
        </p:txBody>
      </p:sp>
      <p:pic>
        <p:nvPicPr>
          <p:cNvPr id="244" name="Picture 4"/>
          <p:cNvPicPr/>
          <p:nvPr/>
        </p:nvPicPr>
        <p:blipFill>
          <a:blip r:embed="rId2"/>
          <a:stretch/>
        </p:blipFill>
        <p:spPr>
          <a:xfrm>
            <a:off x="4800600" y="1295280"/>
            <a:ext cx="3354120" cy="55623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609480" y="704880"/>
            <a:ext cx="10972440" cy="1142640"/>
          </a:xfrm>
          <a:prstGeom prst="rect">
            <a:avLst/>
          </a:prstGeom>
          <a:noFill/>
          <a:ln>
            <a:noFill/>
          </a:ln>
        </p:spPr>
        <p:txBody>
          <a:bodyPr lIns="0" rIns="0" bIns="0" anchor="b">
            <a:noAutofit/>
          </a:bodyPr>
          <a:lstStyle/>
          <a:p>
            <a:pPr>
              <a:lnSpc>
                <a:spcPct val="100000"/>
              </a:lnSpc>
            </a:pPr>
            <a:r>
              <a:rPr lang="en-US" sz="5000" b="0" strike="noStrike" spc="-1">
                <a:solidFill>
                  <a:srgbClr val="04617B"/>
                </a:solidFill>
                <a:latin typeface="Calibri"/>
              </a:rPr>
              <a:t>Introduction</a:t>
            </a:r>
            <a:endParaRPr lang="en-US" sz="5000" b="0" strike="noStrike" spc="-1">
              <a:solidFill>
                <a:srgbClr val="000000"/>
              </a:solidFill>
              <a:latin typeface="Times New Roman"/>
            </a:endParaRPr>
          </a:p>
        </p:txBody>
      </p:sp>
      <p:sp>
        <p:nvSpPr>
          <p:cNvPr id="145" name="TextShape 2"/>
          <p:cNvSpPr txBox="1"/>
          <p:nvPr/>
        </p:nvSpPr>
        <p:spPr>
          <a:xfrm>
            <a:off x="1981080" y="1935000"/>
            <a:ext cx="8229240" cy="2865240"/>
          </a:xfrm>
          <a:prstGeom prst="rect">
            <a:avLst/>
          </a:prstGeom>
          <a:noFill/>
          <a:ln>
            <a:noFill/>
          </a:ln>
        </p:spPr>
        <p:txBody>
          <a:bodyPr>
            <a:normAutofit fontScale="90000" lnSpcReduction="20000"/>
          </a:bodyPr>
          <a:lstStyle/>
          <a:p>
            <a:pPr marL="272880" indent="-272520">
              <a:lnSpc>
                <a:spcPct val="100000"/>
              </a:lnSpc>
              <a:spcBef>
                <a:spcPts val="519"/>
              </a:spcBef>
              <a:buClr>
                <a:srgbClr val="0BD0D9"/>
              </a:buClr>
              <a:buSzPct val="95000"/>
              <a:buFont typeface="Wingdings 2" charset="2"/>
              <a:buChar char=""/>
            </a:pPr>
            <a:r>
              <a:rPr lang="en-US" sz="2600" b="0" strike="noStrike" spc="-1">
                <a:solidFill>
                  <a:srgbClr val="000000"/>
                </a:solidFill>
                <a:latin typeface="Constantia"/>
              </a:rPr>
              <a:t>The final phase of a compiler is code generator</a:t>
            </a:r>
          </a:p>
          <a:p>
            <a:pPr marL="272880" indent="-272520">
              <a:lnSpc>
                <a:spcPct val="100000"/>
              </a:lnSpc>
              <a:spcBef>
                <a:spcPts val="519"/>
              </a:spcBef>
              <a:buClr>
                <a:srgbClr val="0BD0D9"/>
              </a:buClr>
              <a:buSzPct val="95000"/>
              <a:buFont typeface="Wingdings 2" charset="2"/>
              <a:buChar char=""/>
            </a:pPr>
            <a:r>
              <a:rPr lang="en-US" sz="2600" b="0" strike="noStrike" spc="-1">
                <a:solidFill>
                  <a:srgbClr val="000000"/>
                </a:solidFill>
                <a:latin typeface="Constantia"/>
              </a:rPr>
              <a:t>It receives an intermediate representation (IR) with supplementary information in symbol table</a:t>
            </a:r>
          </a:p>
          <a:p>
            <a:pPr marL="272880" indent="-272520">
              <a:lnSpc>
                <a:spcPct val="100000"/>
              </a:lnSpc>
              <a:spcBef>
                <a:spcPts val="519"/>
              </a:spcBef>
              <a:buClr>
                <a:srgbClr val="0BD0D9"/>
              </a:buClr>
              <a:buSzPct val="95000"/>
              <a:buFont typeface="Wingdings 2" charset="2"/>
              <a:buChar char=""/>
            </a:pPr>
            <a:r>
              <a:rPr lang="en-US" sz="2600" b="0" strike="noStrike" spc="-1">
                <a:solidFill>
                  <a:srgbClr val="000000"/>
                </a:solidFill>
                <a:latin typeface="Constantia"/>
              </a:rPr>
              <a:t>Produces a semantically equivalent target program</a:t>
            </a:r>
          </a:p>
          <a:p>
            <a:pPr marL="272880" indent="-272520">
              <a:lnSpc>
                <a:spcPct val="100000"/>
              </a:lnSpc>
              <a:spcBef>
                <a:spcPts val="519"/>
              </a:spcBef>
              <a:buClr>
                <a:srgbClr val="0BD0D9"/>
              </a:buClr>
              <a:buSzPct val="95000"/>
              <a:buFont typeface="Wingdings 2" charset="2"/>
              <a:buChar char=""/>
            </a:pPr>
            <a:r>
              <a:rPr lang="en-US" sz="2600" b="0" strike="noStrike" spc="-1">
                <a:solidFill>
                  <a:srgbClr val="000000"/>
                </a:solidFill>
                <a:latin typeface="Constantia"/>
              </a:rPr>
              <a:t>Code generator main tasks:</a:t>
            </a:r>
          </a:p>
          <a:p>
            <a:pPr marL="639720" lvl="1" indent="-245880">
              <a:lnSpc>
                <a:spcPct val="100000"/>
              </a:lnSpc>
              <a:spcBef>
                <a:spcPts val="479"/>
              </a:spcBef>
              <a:buClr>
                <a:srgbClr val="0F6FC6"/>
              </a:buClr>
              <a:buSzPct val="85000"/>
              <a:buFont typeface="Wingdings 2" charset="2"/>
              <a:buChar char=""/>
            </a:pPr>
            <a:r>
              <a:rPr lang="en-US" sz="2400" b="0" strike="noStrike" spc="-1">
                <a:solidFill>
                  <a:srgbClr val="000000"/>
                </a:solidFill>
                <a:latin typeface="Constantia"/>
              </a:rPr>
              <a:t>Instruction selection</a:t>
            </a:r>
          </a:p>
          <a:p>
            <a:pPr marL="639720" lvl="1" indent="-245880">
              <a:lnSpc>
                <a:spcPct val="100000"/>
              </a:lnSpc>
              <a:spcBef>
                <a:spcPts val="479"/>
              </a:spcBef>
              <a:buClr>
                <a:srgbClr val="0F6FC6"/>
              </a:buClr>
              <a:buSzPct val="85000"/>
              <a:buFont typeface="Wingdings 2" charset="2"/>
              <a:buChar char=""/>
            </a:pPr>
            <a:r>
              <a:rPr lang="en-US" sz="2400" b="0" strike="noStrike" spc="-1">
                <a:solidFill>
                  <a:srgbClr val="000000"/>
                </a:solidFill>
                <a:latin typeface="Constantia"/>
              </a:rPr>
              <a:t>Register allocation and assignment</a:t>
            </a:r>
          </a:p>
          <a:p>
            <a:pPr marL="639720" lvl="1" indent="-245880">
              <a:lnSpc>
                <a:spcPct val="100000"/>
              </a:lnSpc>
              <a:spcBef>
                <a:spcPts val="479"/>
              </a:spcBef>
              <a:buClr>
                <a:srgbClr val="0F6FC6"/>
              </a:buClr>
              <a:buSzPct val="85000"/>
              <a:buFont typeface="Wingdings 2" charset="2"/>
              <a:buChar char=""/>
            </a:pPr>
            <a:r>
              <a:rPr lang="en-US" sz="2400" b="0" strike="noStrike" spc="-1">
                <a:solidFill>
                  <a:srgbClr val="000000"/>
                </a:solidFill>
                <a:latin typeface="Constantia"/>
              </a:rPr>
              <a:t>Instruction ordering</a:t>
            </a:r>
          </a:p>
          <a:p>
            <a:pPr>
              <a:lnSpc>
                <a:spcPct val="100000"/>
              </a:lnSpc>
              <a:spcBef>
                <a:spcPts val="519"/>
              </a:spcBef>
            </a:pPr>
            <a:endParaRPr lang="en-US" sz="2400" b="0" strike="noStrike" spc="-1">
              <a:solidFill>
                <a:srgbClr val="000000"/>
              </a:solidFill>
              <a:latin typeface="Constantia"/>
            </a:endParaRPr>
          </a:p>
        </p:txBody>
      </p:sp>
      <p:sp>
        <p:nvSpPr>
          <p:cNvPr id="146" name="CustomShape 3"/>
          <p:cNvSpPr/>
          <p:nvPr/>
        </p:nvSpPr>
        <p:spPr>
          <a:xfrm>
            <a:off x="2590920" y="5410080"/>
            <a:ext cx="1218960" cy="6854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z="2400" b="0" strike="noStrike" spc="-1">
                <a:solidFill>
                  <a:srgbClr val="FFFFFF"/>
                </a:solidFill>
                <a:latin typeface="Constantia"/>
              </a:rPr>
              <a:t>Front end</a:t>
            </a:r>
            <a:endParaRPr lang="en-IN" sz="2400" b="0" strike="noStrike" spc="-1">
              <a:latin typeface="Arial"/>
            </a:endParaRPr>
          </a:p>
        </p:txBody>
      </p:sp>
      <p:sp>
        <p:nvSpPr>
          <p:cNvPr id="147" name="CustomShape 4"/>
          <p:cNvSpPr/>
          <p:nvPr/>
        </p:nvSpPr>
        <p:spPr>
          <a:xfrm>
            <a:off x="5105520" y="5410080"/>
            <a:ext cx="2361960" cy="6854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z="2400" b="0" strike="noStrike" spc="-1">
                <a:solidFill>
                  <a:srgbClr val="FFFFFF"/>
                </a:solidFill>
                <a:latin typeface="Constantia"/>
              </a:rPr>
              <a:t>Code optimizer</a:t>
            </a:r>
            <a:endParaRPr lang="en-IN" sz="2400" b="0" strike="noStrike" spc="-1">
              <a:latin typeface="Arial"/>
            </a:endParaRPr>
          </a:p>
        </p:txBody>
      </p:sp>
      <p:sp>
        <p:nvSpPr>
          <p:cNvPr id="148" name="CustomShape 5"/>
          <p:cNvSpPr/>
          <p:nvPr/>
        </p:nvSpPr>
        <p:spPr>
          <a:xfrm>
            <a:off x="8839080" y="5410080"/>
            <a:ext cx="1523520" cy="6854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z="2400" b="0" strike="noStrike" spc="-1">
                <a:solidFill>
                  <a:srgbClr val="FFFFFF"/>
                </a:solidFill>
                <a:latin typeface="Constantia"/>
              </a:rPr>
              <a:t>Code Generator</a:t>
            </a:r>
            <a:endParaRPr lang="en-IN" sz="2400" b="0" strike="noStrike" spc="-1">
              <a:latin typeface="Arial"/>
            </a:endParaRPr>
          </a:p>
        </p:txBody>
      </p:sp>
      <p:sp>
        <p:nvSpPr>
          <p:cNvPr id="149" name="CustomShape 6"/>
          <p:cNvSpPr/>
          <p:nvPr/>
        </p:nvSpPr>
        <p:spPr>
          <a:xfrm flipV="1">
            <a:off x="2008800" y="5753160"/>
            <a:ext cx="581400" cy="10080"/>
          </a:xfrm>
          <a:custGeom>
            <a:avLst/>
            <a:gdLst/>
            <a:ahLst/>
            <a:cxnLst/>
            <a:rect l="l" t="t" r="r" b="b"/>
            <a:pathLst>
              <a:path w="21600" h="21600">
                <a:moveTo>
                  <a:pt x="0" y="0"/>
                </a:moveTo>
                <a:lnTo>
                  <a:pt x="21600" y="21600"/>
                </a:lnTo>
              </a:path>
            </a:pathLst>
          </a:custGeom>
          <a:noFill/>
          <a:ln>
            <a:solidFill>
              <a:srgbClr val="095294"/>
            </a:solidFill>
            <a:round/>
            <a:tailEnd type="triangle" w="med" len="med"/>
          </a:ln>
        </p:spPr>
        <p:style>
          <a:lnRef idx="1">
            <a:schemeClr val="accent1"/>
          </a:lnRef>
          <a:fillRef idx="0">
            <a:schemeClr val="accent1"/>
          </a:fillRef>
          <a:effectRef idx="0">
            <a:schemeClr val="accent1"/>
          </a:effectRef>
          <a:fontRef idx="minor"/>
        </p:style>
      </p:sp>
      <p:sp>
        <p:nvSpPr>
          <p:cNvPr id="150" name="CustomShape 7"/>
          <p:cNvSpPr/>
          <p:nvPr/>
        </p:nvSpPr>
        <p:spPr>
          <a:xfrm>
            <a:off x="3809880" y="5753160"/>
            <a:ext cx="1294920" cy="1080"/>
          </a:xfrm>
          <a:custGeom>
            <a:avLst/>
            <a:gdLst/>
            <a:ahLst/>
            <a:cxnLst/>
            <a:rect l="l" t="t" r="r" b="b"/>
            <a:pathLst>
              <a:path w="21600" h="21600">
                <a:moveTo>
                  <a:pt x="0" y="0"/>
                </a:moveTo>
                <a:lnTo>
                  <a:pt x="21600" y="21600"/>
                </a:lnTo>
              </a:path>
            </a:pathLst>
          </a:custGeom>
          <a:noFill/>
          <a:ln>
            <a:solidFill>
              <a:srgbClr val="095294"/>
            </a:solidFill>
            <a:round/>
            <a:tailEnd type="triangle" w="med" len="med"/>
          </a:ln>
        </p:spPr>
        <p:style>
          <a:lnRef idx="1">
            <a:schemeClr val="accent1"/>
          </a:lnRef>
          <a:fillRef idx="0">
            <a:schemeClr val="accent1"/>
          </a:fillRef>
          <a:effectRef idx="0">
            <a:schemeClr val="accent1"/>
          </a:effectRef>
          <a:fontRef idx="minor"/>
        </p:style>
      </p:sp>
      <p:sp>
        <p:nvSpPr>
          <p:cNvPr id="151" name="CustomShape 8"/>
          <p:cNvSpPr/>
          <p:nvPr/>
        </p:nvSpPr>
        <p:spPr>
          <a:xfrm>
            <a:off x="7467480" y="5753160"/>
            <a:ext cx="1371240" cy="1080"/>
          </a:xfrm>
          <a:custGeom>
            <a:avLst/>
            <a:gdLst/>
            <a:ahLst/>
            <a:cxnLst/>
            <a:rect l="l" t="t" r="r" b="b"/>
            <a:pathLst>
              <a:path w="21600" h="21600">
                <a:moveTo>
                  <a:pt x="0" y="0"/>
                </a:moveTo>
                <a:lnTo>
                  <a:pt x="21600" y="21600"/>
                </a:lnTo>
              </a:path>
            </a:pathLst>
          </a:custGeom>
          <a:noFill/>
          <a:ln>
            <a:solidFill>
              <a:srgbClr val="095294"/>
            </a:solidFill>
            <a:round/>
            <a:tailEnd type="triangle" w="med" len="med"/>
          </a:ln>
        </p:spPr>
        <p:style>
          <a:lnRef idx="1">
            <a:schemeClr val="accent1"/>
          </a:lnRef>
          <a:fillRef idx="0">
            <a:schemeClr val="accent1"/>
          </a:fillRef>
          <a:effectRef idx="0">
            <a:schemeClr val="accent1"/>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txBox="1"/>
          <p:nvPr/>
        </p:nvSpPr>
        <p:spPr>
          <a:xfrm>
            <a:off x="609480" y="704880"/>
            <a:ext cx="10972440" cy="1142640"/>
          </a:xfrm>
          <a:prstGeom prst="rect">
            <a:avLst/>
          </a:prstGeom>
          <a:noFill/>
          <a:ln>
            <a:noFill/>
          </a:ln>
        </p:spPr>
        <p:txBody>
          <a:bodyPr lIns="0" rIns="0" bIns="0" anchor="b">
            <a:noAutofit/>
          </a:bodyPr>
          <a:lstStyle/>
          <a:p>
            <a:pPr>
              <a:lnSpc>
                <a:spcPct val="100000"/>
              </a:lnSpc>
            </a:pPr>
            <a:r>
              <a:rPr lang="en-US" sz="4200" b="0" strike="noStrike" spc="-1">
                <a:solidFill>
                  <a:srgbClr val="04617B"/>
                </a:solidFill>
                <a:latin typeface="Calibri"/>
              </a:rPr>
              <a:t>liveness and next-use information</a:t>
            </a:r>
            <a:endParaRPr lang="en-US" sz="4200" b="0" strike="noStrike" spc="-1">
              <a:solidFill>
                <a:srgbClr val="000000"/>
              </a:solidFill>
              <a:latin typeface="Times New Roman"/>
            </a:endParaRPr>
          </a:p>
        </p:txBody>
      </p:sp>
      <p:sp>
        <p:nvSpPr>
          <p:cNvPr id="246" name="TextShape 2"/>
          <p:cNvSpPr txBox="1"/>
          <p:nvPr/>
        </p:nvSpPr>
        <p:spPr>
          <a:xfrm>
            <a:off x="609480" y="1935000"/>
            <a:ext cx="10972440" cy="4389120"/>
          </a:xfrm>
          <a:prstGeom prst="rect">
            <a:avLst/>
          </a:prstGeom>
          <a:noFill/>
          <a:ln>
            <a:noFill/>
          </a:ln>
        </p:spPr>
        <p:txBody>
          <a:bodyPr>
            <a:noAutofit/>
          </a:bodyPr>
          <a:lstStyle/>
          <a:p>
            <a:pPr marL="272880" indent="-272520">
              <a:lnSpc>
                <a:spcPct val="120000"/>
              </a:lnSpc>
              <a:spcBef>
                <a:spcPts val="519"/>
              </a:spcBef>
              <a:buClr>
                <a:srgbClr val="0BD0D9"/>
              </a:buClr>
              <a:buSzPct val="95000"/>
              <a:buFont typeface="Wingdings 2" charset="2"/>
              <a:buChar char=""/>
            </a:pPr>
            <a:r>
              <a:rPr lang="en-US" sz="2600" b="0" strike="noStrike" spc="-1">
                <a:solidFill>
                  <a:srgbClr val="000000"/>
                </a:solidFill>
                <a:latin typeface="Constantia"/>
              </a:rPr>
              <a:t>We wish to determine for each three address statement  x=y+z what the next uses of x, y and z are.</a:t>
            </a:r>
          </a:p>
          <a:p>
            <a:pPr marL="272880" indent="-272520">
              <a:lnSpc>
                <a:spcPct val="120000"/>
              </a:lnSpc>
              <a:spcBef>
                <a:spcPts val="519"/>
              </a:spcBef>
              <a:buClr>
                <a:srgbClr val="0BD0D9"/>
              </a:buClr>
              <a:buSzPct val="95000"/>
              <a:buFont typeface="Wingdings 2" charset="2"/>
              <a:buChar char=""/>
            </a:pPr>
            <a:r>
              <a:rPr lang="en-US" sz="2600" b="0" strike="noStrike" spc="-1">
                <a:solidFill>
                  <a:srgbClr val="000000"/>
                </a:solidFill>
                <a:latin typeface="Constantia"/>
              </a:rPr>
              <a:t>Algorithm:</a:t>
            </a:r>
          </a:p>
          <a:p>
            <a:pPr marL="639720" lvl="1" indent="-245880">
              <a:lnSpc>
                <a:spcPct val="120000"/>
              </a:lnSpc>
              <a:spcBef>
                <a:spcPts val="479"/>
              </a:spcBef>
              <a:buClr>
                <a:srgbClr val="0F6FC6"/>
              </a:buClr>
              <a:buSzPct val="85000"/>
              <a:buFont typeface="Wingdings 2" charset="2"/>
              <a:buChar char=""/>
            </a:pPr>
            <a:r>
              <a:rPr lang="en-US" sz="2400" b="0" strike="noStrike" spc="-1">
                <a:solidFill>
                  <a:srgbClr val="000000"/>
                </a:solidFill>
                <a:latin typeface="Constantia"/>
              </a:rPr>
              <a:t>Attach to statement i the information currently found in the symbol table regarding the next use and liveness of x, y, and z.</a:t>
            </a:r>
          </a:p>
          <a:p>
            <a:pPr marL="639720" lvl="1" indent="-245880">
              <a:lnSpc>
                <a:spcPct val="120000"/>
              </a:lnSpc>
              <a:spcBef>
                <a:spcPts val="479"/>
              </a:spcBef>
              <a:buClr>
                <a:srgbClr val="0F6FC6"/>
              </a:buClr>
              <a:buSzPct val="85000"/>
              <a:buFont typeface="Wingdings 2" charset="2"/>
              <a:buChar char=""/>
            </a:pPr>
            <a:r>
              <a:rPr lang="en-US" sz="2400" b="0" strike="noStrike" spc="-1">
                <a:solidFill>
                  <a:srgbClr val="000000"/>
                </a:solidFill>
                <a:latin typeface="Constantia"/>
              </a:rPr>
              <a:t>In the symbol table, set x to "not live" and "no next use.“</a:t>
            </a:r>
          </a:p>
          <a:p>
            <a:pPr marL="639720" lvl="1" indent="-245880">
              <a:lnSpc>
                <a:spcPct val="120000"/>
              </a:lnSpc>
              <a:spcBef>
                <a:spcPts val="479"/>
              </a:spcBef>
              <a:buClr>
                <a:srgbClr val="0F6FC6"/>
              </a:buClr>
              <a:buSzPct val="85000"/>
              <a:buFont typeface="Wingdings 2" charset="2"/>
              <a:buChar char=""/>
            </a:pPr>
            <a:r>
              <a:rPr lang="en-US" sz="2400" b="0" strike="noStrike" spc="-1">
                <a:solidFill>
                  <a:srgbClr val="000000"/>
                </a:solidFill>
                <a:latin typeface="Constantia"/>
              </a:rPr>
              <a:t>In the symbol table, set y and </a:t>
            </a:r>
            <a:r>
              <a:rPr lang="en-US" sz="2400" b="0" i="1" strike="noStrike" spc="-1">
                <a:solidFill>
                  <a:srgbClr val="000000"/>
                </a:solidFill>
                <a:latin typeface="Constantia"/>
              </a:rPr>
              <a:t>z </a:t>
            </a:r>
            <a:r>
              <a:rPr lang="en-US" sz="2400" b="0" strike="noStrike" spc="-1">
                <a:solidFill>
                  <a:srgbClr val="000000"/>
                </a:solidFill>
                <a:latin typeface="Constantia"/>
              </a:rPr>
              <a:t>to "live" and the next uses of y and </a:t>
            </a:r>
            <a:r>
              <a:rPr lang="en-US" sz="2400" b="0" i="1" strike="noStrike" spc="-1">
                <a:solidFill>
                  <a:srgbClr val="000000"/>
                </a:solidFill>
                <a:latin typeface="Constantia"/>
              </a:rPr>
              <a:t>z </a:t>
            </a:r>
            <a:r>
              <a:rPr lang="en-US" sz="2400" b="0" strike="noStrike" spc="-1">
                <a:solidFill>
                  <a:srgbClr val="000000"/>
                </a:solidFill>
                <a:latin typeface="Constantia"/>
              </a:rPr>
              <a:t>to i</a:t>
            </a:r>
            <a:r>
              <a:rPr lang="en-US" sz="2400" b="1" strike="noStrike" spc="-1">
                <a:solidFill>
                  <a:srgbClr val="000000"/>
                </a:solidFill>
                <a:latin typeface="Constantia"/>
              </a:rPr>
              <a:t>.</a:t>
            </a:r>
            <a:endParaRPr lang="en-US" sz="2400" b="0" strike="noStrike" spc="-1">
              <a:solidFill>
                <a:srgbClr val="000000"/>
              </a:solidFill>
              <a:latin typeface="Constanti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TextShape 1"/>
          <p:cNvSpPr txBox="1"/>
          <p:nvPr/>
        </p:nvSpPr>
        <p:spPr>
          <a:xfrm>
            <a:off x="609480" y="704880"/>
            <a:ext cx="10972440" cy="1142640"/>
          </a:xfrm>
          <a:prstGeom prst="rect">
            <a:avLst/>
          </a:prstGeom>
          <a:noFill/>
          <a:ln>
            <a:noFill/>
          </a:ln>
        </p:spPr>
        <p:txBody>
          <a:bodyPr lIns="0" rIns="0" bIns="0" anchor="b">
            <a:noAutofit/>
          </a:bodyPr>
          <a:lstStyle/>
          <a:p>
            <a:pPr>
              <a:lnSpc>
                <a:spcPct val="100000"/>
              </a:lnSpc>
            </a:pPr>
            <a:r>
              <a:rPr lang="en-US" sz="5000" b="0" strike="noStrike" spc="-1">
                <a:solidFill>
                  <a:srgbClr val="04617B"/>
                </a:solidFill>
                <a:latin typeface="Calibri"/>
              </a:rPr>
              <a:t>DAG representation of basic blocks</a:t>
            </a:r>
            <a:endParaRPr lang="en-US" sz="5000" b="0" strike="noStrike" spc="-1">
              <a:solidFill>
                <a:srgbClr val="000000"/>
              </a:solidFill>
              <a:latin typeface="Times New Roman"/>
            </a:endParaRPr>
          </a:p>
        </p:txBody>
      </p:sp>
      <p:sp>
        <p:nvSpPr>
          <p:cNvPr id="248" name="TextShape 2"/>
          <p:cNvSpPr txBox="1"/>
          <p:nvPr/>
        </p:nvSpPr>
        <p:spPr>
          <a:xfrm>
            <a:off x="609480" y="1935000"/>
            <a:ext cx="10972440" cy="4389120"/>
          </a:xfrm>
          <a:prstGeom prst="rect">
            <a:avLst/>
          </a:prstGeom>
          <a:noFill/>
          <a:ln>
            <a:noFill/>
          </a:ln>
        </p:spPr>
        <p:txBody>
          <a:bodyPr>
            <a:noAutofit/>
          </a:bodyPr>
          <a:lstStyle/>
          <a:p>
            <a:pPr marL="272880" indent="-272520">
              <a:lnSpc>
                <a:spcPct val="90000"/>
              </a:lnSpc>
              <a:spcBef>
                <a:spcPts val="519"/>
              </a:spcBef>
              <a:buClr>
                <a:srgbClr val="0BD0D9"/>
              </a:buClr>
              <a:buSzPct val="95000"/>
              <a:buFont typeface="Wingdings 2" charset="2"/>
              <a:buChar char=""/>
            </a:pPr>
            <a:r>
              <a:rPr lang="en-US" sz="2600" b="0" strike="noStrike" spc="-1">
                <a:solidFill>
                  <a:srgbClr val="000000"/>
                </a:solidFill>
                <a:latin typeface="Constantia"/>
              </a:rPr>
              <a:t>There is a node in the DAG for each of the initial values of the variables appearing in the basic block.</a:t>
            </a:r>
          </a:p>
          <a:p>
            <a:pPr marL="272880" indent="-272520">
              <a:lnSpc>
                <a:spcPct val="90000"/>
              </a:lnSpc>
              <a:spcBef>
                <a:spcPts val="519"/>
              </a:spcBef>
              <a:buClr>
                <a:srgbClr val="0BD0D9"/>
              </a:buClr>
              <a:buSzPct val="95000"/>
              <a:buFont typeface="Wingdings 2" charset="2"/>
              <a:buChar char=""/>
            </a:pPr>
            <a:r>
              <a:rPr lang="en-US" sz="2600" b="0" strike="noStrike" spc="-1">
                <a:solidFill>
                  <a:srgbClr val="000000"/>
                </a:solidFill>
                <a:latin typeface="Constantia"/>
              </a:rPr>
              <a:t>There is a node N associated with each statement s within the block. The children of N are those nodes corresponding to statements that are the last definitions, prior to s, of the operands used by s.</a:t>
            </a:r>
          </a:p>
          <a:p>
            <a:pPr marL="272880" indent="-272520">
              <a:lnSpc>
                <a:spcPct val="90000"/>
              </a:lnSpc>
              <a:spcBef>
                <a:spcPts val="519"/>
              </a:spcBef>
              <a:buClr>
                <a:srgbClr val="0BD0D9"/>
              </a:buClr>
              <a:buSzPct val="95000"/>
              <a:buFont typeface="Wingdings 2" charset="2"/>
              <a:buChar char=""/>
            </a:pPr>
            <a:r>
              <a:rPr lang="en-US" sz="2600" b="0" strike="noStrike" spc="-1">
                <a:solidFill>
                  <a:srgbClr val="000000"/>
                </a:solidFill>
                <a:latin typeface="Constantia"/>
              </a:rPr>
              <a:t>Node N is labeled by the operator applied at s, and also attached to N is the list of variables for which it is the last definition within the block.</a:t>
            </a:r>
          </a:p>
          <a:p>
            <a:pPr marL="272880" indent="-272520">
              <a:lnSpc>
                <a:spcPct val="90000"/>
              </a:lnSpc>
              <a:spcBef>
                <a:spcPts val="519"/>
              </a:spcBef>
              <a:buClr>
                <a:srgbClr val="0BD0D9"/>
              </a:buClr>
              <a:buSzPct val="95000"/>
              <a:buFont typeface="Wingdings 2" charset="2"/>
              <a:buChar char=""/>
            </a:pPr>
            <a:r>
              <a:rPr lang="en-US" sz="2600" b="0" strike="noStrike" spc="-1">
                <a:solidFill>
                  <a:srgbClr val="000000"/>
                </a:solidFill>
                <a:latin typeface="Constantia"/>
              </a:rPr>
              <a:t>Certain nodes are designated </a:t>
            </a:r>
            <a:r>
              <a:rPr lang="en-US" sz="2600" b="0" i="1" strike="noStrike" spc="-1">
                <a:solidFill>
                  <a:srgbClr val="000000"/>
                </a:solidFill>
                <a:latin typeface="Constantia"/>
              </a:rPr>
              <a:t>output nodes. </a:t>
            </a:r>
            <a:r>
              <a:rPr lang="en-US" sz="2600" b="0" strike="noStrike" spc="-1">
                <a:solidFill>
                  <a:srgbClr val="000000"/>
                </a:solidFill>
                <a:latin typeface="Constantia"/>
              </a:rPr>
              <a:t>These are the nodes whose variables are </a:t>
            </a:r>
            <a:r>
              <a:rPr lang="en-US" sz="2600" b="0" i="1" strike="noStrike" spc="-1">
                <a:solidFill>
                  <a:srgbClr val="000000"/>
                </a:solidFill>
                <a:latin typeface="Constantia"/>
              </a:rPr>
              <a:t>live on exit </a:t>
            </a:r>
            <a:r>
              <a:rPr lang="en-US" sz="2600" b="0" strike="noStrike" spc="-1">
                <a:solidFill>
                  <a:srgbClr val="000000"/>
                </a:solidFill>
                <a:latin typeface="Constantia"/>
              </a:rPr>
              <a:t>from the block.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Shape 1"/>
          <p:cNvSpPr txBox="1"/>
          <p:nvPr/>
        </p:nvSpPr>
        <p:spPr>
          <a:xfrm>
            <a:off x="609480" y="704880"/>
            <a:ext cx="10972440" cy="1142640"/>
          </a:xfrm>
          <a:prstGeom prst="rect">
            <a:avLst/>
          </a:prstGeom>
          <a:noFill/>
          <a:ln>
            <a:noFill/>
          </a:ln>
        </p:spPr>
        <p:txBody>
          <a:bodyPr lIns="0" rIns="0" bIns="0" anchor="b">
            <a:noAutofit/>
          </a:bodyPr>
          <a:lstStyle/>
          <a:p>
            <a:pPr>
              <a:lnSpc>
                <a:spcPct val="100000"/>
              </a:lnSpc>
            </a:pPr>
            <a:r>
              <a:rPr lang="en-US" sz="4200" b="0" strike="noStrike" spc="-1">
                <a:solidFill>
                  <a:srgbClr val="04617B"/>
                </a:solidFill>
                <a:latin typeface="Calibri"/>
              </a:rPr>
              <a:t>Code improving transformations</a:t>
            </a:r>
            <a:endParaRPr lang="en-US" sz="4200" b="0" strike="noStrike" spc="-1">
              <a:solidFill>
                <a:srgbClr val="000000"/>
              </a:solidFill>
              <a:latin typeface="Times New Roman"/>
            </a:endParaRPr>
          </a:p>
        </p:txBody>
      </p:sp>
      <p:sp>
        <p:nvSpPr>
          <p:cNvPr id="250" name="TextShape 2"/>
          <p:cNvSpPr txBox="1"/>
          <p:nvPr/>
        </p:nvSpPr>
        <p:spPr>
          <a:xfrm>
            <a:off x="609480" y="1935000"/>
            <a:ext cx="10972440" cy="4389120"/>
          </a:xfrm>
          <a:prstGeom prst="rect">
            <a:avLst/>
          </a:prstGeom>
          <a:noFill/>
          <a:ln>
            <a:noFill/>
          </a:ln>
        </p:spPr>
        <p:txBody>
          <a:bodyPr>
            <a:noAutofit/>
          </a:bodyPr>
          <a:lstStyle/>
          <a:p>
            <a:pPr marL="272880" indent="-272520">
              <a:lnSpc>
                <a:spcPct val="90000"/>
              </a:lnSpc>
              <a:spcBef>
                <a:spcPts val="519"/>
              </a:spcBef>
              <a:buClr>
                <a:srgbClr val="0BD0D9"/>
              </a:buClr>
              <a:buSzPct val="95000"/>
              <a:buFont typeface="Wingdings 2" charset="2"/>
              <a:buChar char=""/>
            </a:pPr>
            <a:r>
              <a:rPr lang="en-US" sz="2600" b="0" strike="noStrike" spc="-1">
                <a:solidFill>
                  <a:srgbClr val="000000"/>
                </a:solidFill>
                <a:latin typeface="Constantia"/>
              </a:rPr>
              <a:t>We can eliminate </a:t>
            </a:r>
            <a:r>
              <a:rPr lang="en-US" sz="2600" b="0" i="1" strike="noStrike" spc="-1">
                <a:solidFill>
                  <a:srgbClr val="000000"/>
                </a:solidFill>
                <a:latin typeface="Constantia"/>
              </a:rPr>
              <a:t>local common subexpressions, </a:t>
            </a:r>
            <a:r>
              <a:rPr lang="en-US" sz="2600" b="0" strike="noStrike" spc="-1">
                <a:solidFill>
                  <a:srgbClr val="000000"/>
                </a:solidFill>
                <a:latin typeface="Constantia"/>
              </a:rPr>
              <a:t>that is, instructions that compute a value that has already been computed.</a:t>
            </a:r>
          </a:p>
          <a:p>
            <a:pPr marL="272880" indent="-272520">
              <a:lnSpc>
                <a:spcPct val="90000"/>
              </a:lnSpc>
              <a:spcBef>
                <a:spcPts val="519"/>
              </a:spcBef>
              <a:buClr>
                <a:srgbClr val="0BD0D9"/>
              </a:buClr>
              <a:buSzPct val="95000"/>
              <a:buFont typeface="Wingdings 2" charset="2"/>
              <a:buChar char=""/>
            </a:pPr>
            <a:r>
              <a:rPr lang="en-US" sz="2600" b="0" strike="noStrike" spc="-1">
                <a:solidFill>
                  <a:srgbClr val="000000"/>
                </a:solidFill>
                <a:latin typeface="Constantia"/>
              </a:rPr>
              <a:t>We can eliminate </a:t>
            </a:r>
            <a:r>
              <a:rPr lang="en-US" sz="2600" b="0" i="1" strike="noStrike" spc="-1">
                <a:solidFill>
                  <a:srgbClr val="000000"/>
                </a:solidFill>
                <a:latin typeface="Constantia"/>
              </a:rPr>
              <a:t>dead code, </a:t>
            </a:r>
            <a:r>
              <a:rPr lang="en-US" sz="2600" b="0" strike="noStrike" spc="-1">
                <a:solidFill>
                  <a:srgbClr val="000000"/>
                </a:solidFill>
                <a:latin typeface="Constantia"/>
              </a:rPr>
              <a:t>that is, instructions that compute a value that is never used.</a:t>
            </a:r>
          </a:p>
          <a:p>
            <a:pPr marL="272880" indent="-272520">
              <a:lnSpc>
                <a:spcPct val="90000"/>
              </a:lnSpc>
              <a:spcBef>
                <a:spcPts val="519"/>
              </a:spcBef>
              <a:buClr>
                <a:srgbClr val="0BD0D9"/>
              </a:buClr>
              <a:buSzPct val="95000"/>
              <a:buFont typeface="Wingdings 2" charset="2"/>
              <a:buChar char=""/>
            </a:pPr>
            <a:r>
              <a:rPr lang="en-US" sz="2600" b="0" strike="noStrike" spc="-1">
                <a:solidFill>
                  <a:srgbClr val="000000"/>
                </a:solidFill>
                <a:latin typeface="Constantia"/>
              </a:rPr>
              <a:t>We can reorder statements that do not depend on one another; such reordering may reduce the time a temporary value needs to be preserved in a register.</a:t>
            </a:r>
          </a:p>
          <a:p>
            <a:pPr marL="272880" indent="-272520">
              <a:lnSpc>
                <a:spcPct val="90000"/>
              </a:lnSpc>
              <a:spcBef>
                <a:spcPts val="519"/>
              </a:spcBef>
              <a:buClr>
                <a:srgbClr val="0BD0D9"/>
              </a:buClr>
              <a:buSzPct val="95000"/>
              <a:buFont typeface="Wingdings 2" charset="2"/>
              <a:buChar char=""/>
            </a:pPr>
            <a:r>
              <a:rPr lang="en-US" sz="2600" b="0" strike="noStrike" spc="-1">
                <a:solidFill>
                  <a:srgbClr val="000000"/>
                </a:solidFill>
                <a:latin typeface="Constantia"/>
              </a:rPr>
              <a:t>We can apply algebraic laws to reorder operands of three-address instructions, and sometimes t hereby simplify t he computation.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TextShape 1"/>
          <p:cNvSpPr txBox="1"/>
          <p:nvPr/>
        </p:nvSpPr>
        <p:spPr>
          <a:xfrm>
            <a:off x="609480" y="704880"/>
            <a:ext cx="10972440" cy="1142640"/>
          </a:xfrm>
          <a:prstGeom prst="rect">
            <a:avLst/>
          </a:prstGeom>
          <a:noFill/>
          <a:ln>
            <a:noFill/>
          </a:ln>
        </p:spPr>
        <p:txBody>
          <a:bodyPr lIns="0" rIns="0" bIns="0" anchor="b">
            <a:noAutofit/>
          </a:bodyPr>
          <a:lstStyle/>
          <a:p>
            <a:pPr>
              <a:lnSpc>
                <a:spcPct val="100000"/>
              </a:lnSpc>
            </a:pPr>
            <a:r>
              <a:rPr lang="en-US" sz="5000" b="0" strike="noStrike" spc="-1">
                <a:solidFill>
                  <a:srgbClr val="04617B"/>
                </a:solidFill>
                <a:latin typeface="Calibri"/>
              </a:rPr>
              <a:t>DAG for basic block</a:t>
            </a:r>
            <a:endParaRPr lang="en-US" sz="5000" b="0" strike="noStrike" spc="-1">
              <a:solidFill>
                <a:srgbClr val="000000"/>
              </a:solidFill>
              <a:latin typeface="Times New Roman"/>
            </a:endParaRPr>
          </a:p>
        </p:txBody>
      </p:sp>
      <p:pic>
        <p:nvPicPr>
          <p:cNvPr id="252" name="Picture 4"/>
          <p:cNvPicPr/>
          <p:nvPr/>
        </p:nvPicPr>
        <p:blipFill>
          <a:blip r:embed="rId2"/>
          <a:stretch/>
        </p:blipFill>
        <p:spPr>
          <a:xfrm>
            <a:off x="2514600" y="2819520"/>
            <a:ext cx="1828440" cy="1552320"/>
          </a:xfrm>
          <a:prstGeom prst="rect">
            <a:avLst/>
          </a:prstGeom>
          <a:ln>
            <a:noFill/>
          </a:ln>
        </p:spPr>
      </p:pic>
      <p:pic>
        <p:nvPicPr>
          <p:cNvPr id="253" name="Picture 5"/>
          <p:cNvPicPr/>
          <p:nvPr/>
        </p:nvPicPr>
        <p:blipFill>
          <a:blip r:embed="rId3"/>
          <a:stretch/>
        </p:blipFill>
        <p:spPr>
          <a:xfrm>
            <a:off x="5334120" y="2743200"/>
            <a:ext cx="4215960" cy="30603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Shape 1"/>
          <p:cNvSpPr txBox="1"/>
          <p:nvPr/>
        </p:nvSpPr>
        <p:spPr>
          <a:xfrm>
            <a:off x="609480" y="704880"/>
            <a:ext cx="10972440" cy="1142640"/>
          </a:xfrm>
          <a:prstGeom prst="rect">
            <a:avLst/>
          </a:prstGeom>
          <a:noFill/>
          <a:ln>
            <a:noFill/>
          </a:ln>
        </p:spPr>
        <p:txBody>
          <a:bodyPr lIns="0" rIns="0" bIns="0" anchor="b">
            <a:noAutofit/>
          </a:bodyPr>
          <a:lstStyle/>
          <a:p>
            <a:pPr>
              <a:lnSpc>
                <a:spcPct val="100000"/>
              </a:lnSpc>
            </a:pPr>
            <a:r>
              <a:rPr lang="en-US" sz="5000" b="0" strike="noStrike" spc="-1">
                <a:solidFill>
                  <a:srgbClr val="04617B"/>
                </a:solidFill>
                <a:latin typeface="Calibri"/>
              </a:rPr>
              <a:t>DAG for basic block</a:t>
            </a:r>
            <a:endParaRPr lang="en-US" sz="5000" b="0" strike="noStrike" spc="-1">
              <a:solidFill>
                <a:srgbClr val="000000"/>
              </a:solidFill>
              <a:latin typeface="Times New Roman"/>
            </a:endParaRPr>
          </a:p>
        </p:txBody>
      </p:sp>
      <p:pic>
        <p:nvPicPr>
          <p:cNvPr id="255" name="Picture 4"/>
          <p:cNvPicPr/>
          <p:nvPr/>
        </p:nvPicPr>
        <p:blipFill>
          <a:blip r:embed="rId2"/>
          <a:stretch/>
        </p:blipFill>
        <p:spPr>
          <a:xfrm>
            <a:off x="2514600" y="2971800"/>
            <a:ext cx="2285640" cy="1800000"/>
          </a:xfrm>
          <a:prstGeom prst="rect">
            <a:avLst/>
          </a:prstGeom>
          <a:ln>
            <a:noFill/>
          </a:ln>
        </p:spPr>
      </p:pic>
      <p:pic>
        <p:nvPicPr>
          <p:cNvPr id="256" name="Picture 5"/>
          <p:cNvPicPr/>
          <p:nvPr/>
        </p:nvPicPr>
        <p:blipFill>
          <a:blip r:embed="rId3"/>
          <a:stretch/>
        </p:blipFill>
        <p:spPr>
          <a:xfrm>
            <a:off x="5638680" y="2819520"/>
            <a:ext cx="4038120" cy="29239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extShape 1"/>
          <p:cNvSpPr txBox="1"/>
          <p:nvPr/>
        </p:nvSpPr>
        <p:spPr>
          <a:xfrm>
            <a:off x="609480" y="704880"/>
            <a:ext cx="10972440" cy="1142640"/>
          </a:xfrm>
          <a:prstGeom prst="rect">
            <a:avLst/>
          </a:prstGeom>
          <a:noFill/>
          <a:ln>
            <a:noFill/>
          </a:ln>
        </p:spPr>
        <p:txBody>
          <a:bodyPr lIns="0" rIns="0" bIns="0" anchor="b">
            <a:noAutofit/>
          </a:bodyPr>
          <a:lstStyle/>
          <a:p>
            <a:pPr>
              <a:lnSpc>
                <a:spcPct val="100000"/>
              </a:lnSpc>
            </a:pPr>
            <a:r>
              <a:rPr lang="en-US" sz="5000" b="0" strike="noStrike" spc="-1">
                <a:solidFill>
                  <a:srgbClr val="04617B"/>
                </a:solidFill>
                <a:latin typeface="Calibri"/>
              </a:rPr>
              <a:t>array accesses in a DAG</a:t>
            </a:r>
            <a:endParaRPr lang="en-US" sz="5000" b="0" strike="noStrike" spc="-1">
              <a:solidFill>
                <a:srgbClr val="000000"/>
              </a:solidFill>
              <a:latin typeface="Times New Roman"/>
            </a:endParaRPr>
          </a:p>
        </p:txBody>
      </p:sp>
      <p:sp>
        <p:nvSpPr>
          <p:cNvPr id="258" name="TextShape 2"/>
          <p:cNvSpPr txBox="1"/>
          <p:nvPr/>
        </p:nvSpPr>
        <p:spPr>
          <a:xfrm>
            <a:off x="609480" y="1935000"/>
            <a:ext cx="10972440" cy="4389120"/>
          </a:xfrm>
          <a:prstGeom prst="rect">
            <a:avLst/>
          </a:prstGeom>
          <a:noFill/>
          <a:ln>
            <a:noFill/>
          </a:ln>
        </p:spPr>
        <p:txBody>
          <a:bodyPr>
            <a:noAutofit/>
          </a:bodyPr>
          <a:lstStyle/>
          <a:p>
            <a:pPr marL="272880" indent="-272520">
              <a:lnSpc>
                <a:spcPct val="100000"/>
              </a:lnSpc>
              <a:spcBef>
                <a:spcPts val="439"/>
              </a:spcBef>
              <a:buClr>
                <a:srgbClr val="0BD0D9"/>
              </a:buClr>
              <a:buSzPct val="95000"/>
              <a:buFont typeface="Wingdings 2" charset="2"/>
              <a:buChar char=""/>
            </a:pPr>
            <a:r>
              <a:rPr lang="en-US" sz="2200" b="0" strike="noStrike" spc="-1">
                <a:solidFill>
                  <a:srgbClr val="000000"/>
                </a:solidFill>
                <a:latin typeface="Constantia"/>
              </a:rPr>
              <a:t>An assignment from an array, like x = a [i], is represented by creating a node with operator =[] and two children representing the initial value of the array, a0 in this case, and the index i. Variable x becomes a label of this new node.</a:t>
            </a:r>
          </a:p>
          <a:p>
            <a:pPr marL="272880" indent="-272520">
              <a:lnSpc>
                <a:spcPct val="100000"/>
              </a:lnSpc>
              <a:spcBef>
                <a:spcPts val="439"/>
              </a:spcBef>
              <a:buClr>
                <a:srgbClr val="0BD0D9"/>
              </a:buClr>
              <a:buSzPct val="95000"/>
              <a:buFont typeface="Wingdings 2" charset="2"/>
              <a:buChar char=""/>
            </a:pPr>
            <a:r>
              <a:rPr lang="en-US" sz="2200" b="0" strike="noStrike" spc="-1">
                <a:solidFill>
                  <a:srgbClr val="000000"/>
                </a:solidFill>
                <a:latin typeface="Constantia"/>
              </a:rPr>
              <a:t>An assignment to an array, like a [j] = y, is represented by a new node with operator []= and three children representing a0, j and y. There is no variable labeling this node. What is different is that the creation of this node </a:t>
            </a:r>
            <a:r>
              <a:rPr lang="en-US" sz="2200" b="0" i="1" strike="noStrike" spc="-1">
                <a:solidFill>
                  <a:srgbClr val="000000"/>
                </a:solidFill>
                <a:latin typeface="Constantia"/>
              </a:rPr>
              <a:t>kills </a:t>
            </a:r>
            <a:r>
              <a:rPr lang="en-US" sz="2200" b="0" strike="noStrike" spc="-1">
                <a:solidFill>
                  <a:srgbClr val="000000"/>
                </a:solidFill>
                <a:latin typeface="Constantia"/>
              </a:rPr>
              <a:t>all currently constructed nodes whose value depends on a0</a:t>
            </a:r>
            <a:r>
              <a:rPr lang="en-US" sz="2200" b="1" strike="noStrike" spc="-1">
                <a:solidFill>
                  <a:srgbClr val="000000"/>
                </a:solidFill>
                <a:latin typeface="Constantia"/>
              </a:rPr>
              <a:t>. A </a:t>
            </a:r>
            <a:r>
              <a:rPr lang="en-US" sz="2200" b="0" strike="noStrike" spc="-1">
                <a:solidFill>
                  <a:srgbClr val="000000"/>
                </a:solidFill>
                <a:latin typeface="Constantia"/>
              </a:rPr>
              <a:t>node that has been killed cannot receive any more labels; that is, it cannot become a common subexpression.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TextShape 1"/>
          <p:cNvSpPr txBox="1"/>
          <p:nvPr/>
        </p:nvSpPr>
        <p:spPr>
          <a:xfrm>
            <a:off x="609480" y="704880"/>
            <a:ext cx="10972440" cy="1142640"/>
          </a:xfrm>
          <a:prstGeom prst="rect">
            <a:avLst/>
          </a:prstGeom>
          <a:noFill/>
          <a:ln>
            <a:noFill/>
          </a:ln>
        </p:spPr>
        <p:txBody>
          <a:bodyPr lIns="0" rIns="0" bIns="0" anchor="b">
            <a:noAutofit/>
          </a:bodyPr>
          <a:lstStyle/>
          <a:p>
            <a:pPr>
              <a:lnSpc>
                <a:spcPct val="100000"/>
              </a:lnSpc>
            </a:pPr>
            <a:r>
              <a:rPr lang="en-US" sz="3400" b="1" strike="noStrike" spc="-1">
                <a:solidFill>
                  <a:srgbClr val="04617B"/>
                </a:solidFill>
                <a:latin typeface="Calibri"/>
              </a:rPr>
              <a:t>DAG </a:t>
            </a:r>
            <a:r>
              <a:rPr lang="en-US" sz="3400" b="0" strike="noStrike" spc="-1">
                <a:solidFill>
                  <a:srgbClr val="04617B"/>
                </a:solidFill>
                <a:latin typeface="Calibri"/>
              </a:rPr>
              <a:t>for a sequence of array assignments</a:t>
            </a:r>
            <a:endParaRPr lang="en-US" sz="3400" b="0" strike="noStrike" spc="-1">
              <a:solidFill>
                <a:srgbClr val="000000"/>
              </a:solidFill>
              <a:latin typeface="Times New Roman"/>
            </a:endParaRPr>
          </a:p>
        </p:txBody>
      </p:sp>
      <p:pic>
        <p:nvPicPr>
          <p:cNvPr id="260" name="Picture 4"/>
          <p:cNvPicPr/>
          <p:nvPr/>
        </p:nvPicPr>
        <p:blipFill>
          <a:blip r:embed="rId2"/>
          <a:stretch/>
        </p:blipFill>
        <p:spPr>
          <a:xfrm>
            <a:off x="2514600" y="2895480"/>
            <a:ext cx="2285640" cy="1620360"/>
          </a:xfrm>
          <a:prstGeom prst="rect">
            <a:avLst/>
          </a:prstGeom>
          <a:ln>
            <a:noFill/>
          </a:ln>
        </p:spPr>
      </p:pic>
      <p:pic>
        <p:nvPicPr>
          <p:cNvPr id="261" name="Picture 5"/>
          <p:cNvPicPr/>
          <p:nvPr/>
        </p:nvPicPr>
        <p:blipFill>
          <a:blip r:embed="rId3"/>
          <a:stretch/>
        </p:blipFill>
        <p:spPr>
          <a:xfrm>
            <a:off x="5021280" y="2666880"/>
            <a:ext cx="5189040" cy="28141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Shape 1"/>
          <p:cNvSpPr txBox="1"/>
          <p:nvPr/>
        </p:nvSpPr>
        <p:spPr>
          <a:xfrm>
            <a:off x="1981080" y="762120"/>
            <a:ext cx="8229240" cy="1142640"/>
          </a:xfrm>
          <a:prstGeom prst="rect">
            <a:avLst/>
          </a:prstGeom>
          <a:noFill/>
          <a:ln>
            <a:noFill/>
          </a:ln>
        </p:spPr>
        <p:txBody>
          <a:bodyPr lIns="0" rIns="0" bIns="0" anchor="b">
            <a:noAutofit/>
          </a:bodyPr>
          <a:lstStyle/>
          <a:p>
            <a:pPr>
              <a:lnSpc>
                <a:spcPct val="100000"/>
              </a:lnSpc>
            </a:pPr>
            <a:r>
              <a:rPr lang="en-US" sz="3800" b="0" strike="noStrike" spc="-1">
                <a:solidFill>
                  <a:srgbClr val="04617B"/>
                </a:solidFill>
                <a:latin typeface="Calibri"/>
              </a:rPr>
              <a:t>Rules for reconstructing the basic block from a DAG</a:t>
            </a:r>
            <a:endParaRPr lang="en-US" sz="3800" b="0" strike="noStrike" spc="-1">
              <a:solidFill>
                <a:srgbClr val="000000"/>
              </a:solidFill>
              <a:latin typeface="Times New Roman"/>
            </a:endParaRPr>
          </a:p>
        </p:txBody>
      </p:sp>
      <p:sp>
        <p:nvSpPr>
          <p:cNvPr id="263" name="TextShape 2"/>
          <p:cNvSpPr txBox="1"/>
          <p:nvPr/>
        </p:nvSpPr>
        <p:spPr>
          <a:xfrm>
            <a:off x="609480" y="1935000"/>
            <a:ext cx="10972440" cy="4389120"/>
          </a:xfrm>
          <a:prstGeom prst="rect">
            <a:avLst/>
          </a:prstGeom>
          <a:noFill/>
          <a:ln>
            <a:noFill/>
          </a:ln>
        </p:spPr>
        <p:txBody>
          <a:bodyPr>
            <a:noAutofit/>
          </a:bodyPr>
          <a:lstStyle/>
          <a:p>
            <a:pPr marL="272880" indent="-272520">
              <a:lnSpc>
                <a:spcPct val="90000"/>
              </a:lnSpc>
              <a:spcBef>
                <a:spcPts val="400"/>
              </a:spcBef>
              <a:buClr>
                <a:srgbClr val="0BD0D9"/>
              </a:buClr>
              <a:buSzPct val="95000"/>
              <a:buFont typeface="Wingdings 2" charset="2"/>
              <a:buChar char=""/>
            </a:pPr>
            <a:r>
              <a:rPr lang="en-US" sz="2000" b="0" strike="noStrike" spc="-1">
                <a:solidFill>
                  <a:srgbClr val="000000"/>
                </a:solidFill>
                <a:latin typeface="Constantia"/>
              </a:rPr>
              <a:t>The order of instructions must respect the order of nodes in the DAG. That is, we cannot compute a node's value until we have computed a value for each of its children.</a:t>
            </a:r>
          </a:p>
          <a:p>
            <a:pPr marL="272880" indent="-272520">
              <a:lnSpc>
                <a:spcPct val="90000"/>
              </a:lnSpc>
              <a:spcBef>
                <a:spcPts val="400"/>
              </a:spcBef>
              <a:buClr>
                <a:srgbClr val="0BD0D9"/>
              </a:buClr>
              <a:buSzPct val="95000"/>
              <a:buFont typeface="Wingdings 2" charset="2"/>
              <a:buChar char=""/>
            </a:pPr>
            <a:r>
              <a:rPr lang="en-US" sz="2000" b="0" strike="noStrike" spc="-1">
                <a:solidFill>
                  <a:srgbClr val="000000"/>
                </a:solidFill>
                <a:latin typeface="Constantia"/>
              </a:rPr>
              <a:t>Assignments to an array must follow all previous assignments to, or evaluations from, the same array, according to the order of these instructions in the original basic block.</a:t>
            </a:r>
          </a:p>
          <a:p>
            <a:pPr marL="272880" indent="-272520">
              <a:lnSpc>
                <a:spcPct val="90000"/>
              </a:lnSpc>
              <a:spcBef>
                <a:spcPts val="400"/>
              </a:spcBef>
              <a:buClr>
                <a:srgbClr val="0BD0D9"/>
              </a:buClr>
              <a:buSzPct val="95000"/>
              <a:buFont typeface="Wingdings 2" charset="2"/>
              <a:buChar char=""/>
            </a:pPr>
            <a:r>
              <a:rPr lang="en-US" sz="2000" b="0" strike="noStrike" spc="-1">
                <a:solidFill>
                  <a:srgbClr val="000000"/>
                </a:solidFill>
                <a:latin typeface="Constantia"/>
              </a:rPr>
              <a:t>Evaluations of array elements must follow any previous (according to the original block) assignments to the same array. The only permutation allowed is that two evaluations from the same array may be done in either order, as long as neither crosses over an assignment to that array.</a:t>
            </a:r>
          </a:p>
          <a:p>
            <a:pPr marL="272880" indent="-272520">
              <a:lnSpc>
                <a:spcPct val="90000"/>
              </a:lnSpc>
              <a:spcBef>
                <a:spcPts val="400"/>
              </a:spcBef>
              <a:buClr>
                <a:srgbClr val="0BD0D9"/>
              </a:buClr>
              <a:buSzPct val="95000"/>
              <a:buFont typeface="Wingdings 2" charset="2"/>
              <a:buChar char=""/>
            </a:pPr>
            <a:r>
              <a:rPr lang="en-US" sz="2000" b="0" strike="noStrike" spc="-1">
                <a:solidFill>
                  <a:srgbClr val="000000"/>
                </a:solidFill>
                <a:latin typeface="Constantia"/>
              </a:rPr>
              <a:t>Any use of a variable must follow all previous (according to the original block) procedure calls or indirect assignments through a pointer.</a:t>
            </a:r>
          </a:p>
          <a:p>
            <a:pPr marL="272880" indent="-272520">
              <a:lnSpc>
                <a:spcPct val="90000"/>
              </a:lnSpc>
              <a:spcBef>
                <a:spcPts val="400"/>
              </a:spcBef>
              <a:buClr>
                <a:srgbClr val="0BD0D9"/>
              </a:buClr>
              <a:buSzPct val="95000"/>
              <a:buFont typeface="Wingdings 2" charset="2"/>
              <a:buChar char=""/>
            </a:pPr>
            <a:r>
              <a:rPr lang="en-US" sz="2000" b="0" strike="noStrike" spc="-1">
                <a:solidFill>
                  <a:srgbClr val="000000"/>
                </a:solidFill>
                <a:latin typeface="Constantia"/>
              </a:rPr>
              <a:t>Any procedure call or indirect assignment through a pointer must follow all previous (according to the original block) evaluations of any variable.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609480" y="704880"/>
            <a:ext cx="10972440" cy="1142640"/>
          </a:xfrm>
          <a:prstGeom prst="rect">
            <a:avLst/>
          </a:prstGeom>
          <a:noFill/>
          <a:ln>
            <a:noFill/>
          </a:ln>
        </p:spPr>
        <p:txBody>
          <a:bodyPr lIns="0" rIns="0" bIns="0" anchor="b">
            <a:noAutofit/>
          </a:bodyPr>
          <a:lstStyle/>
          <a:p>
            <a:pPr>
              <a:lnSpc>
                <a:spcPct val="100000"/>
              </a:lnSpc>
            </a:pPr>
            <a:r>
              <a:rPr lang="en-US" sz="5000" b="0" strike="noStrike" spc="-1">
                <a:solidFill>
                  <a:srgbClr val="04617B"/>
                </a:solidFill>
                <a:latin typeface="Calibri"/>
              </a:rPr>
              <a:t>principal uses of registers</a:t>
            </a:r>
            <a:endParaRPr lang="en-US" sz="5000" b="0" strike="noStrike" spc="-1">
              <a:solidFill>
                <a:srgbClr val="000000"/>
              </a:solidFill>
              <a:latin typeface="Times New Roman"/>
            </a:endParaRPr>
          </a:p>
        </p:txBody>
      </p:sp>
      <p:sp>
        <p:nvSpPr>
          <p:cNvPr id="265" name="TextShape 2"/>
          <p:cNvSpPr txBox="1"/>
          <p:nvPr/>
        </p:nvSpPr>
        <p:spPr>
          <a:xfrm>
            <a:off x="609480" y="1935000"/>
            <a:ext cx="10972440" cy="4389120"/>
          </a:xfrm>
          <a:prstGeom prst="rect">
            <a:avLst/>
          </a:prstGeom>
          <a:noFill/>
          <a:ln>
            <a:noFill/>
          </a:ln>
        </p:spPr>
        <p:txBody>
          <a:bodyPr>
            <a:noAutofit/>
          </a:bodyPr>
          <a:lstStyle/>
          <a:p>
            <a:pPr marL="272880" indent="-272520">
              <a:lnSpc>
                <a:spcPct val="90000"/>
              </a:lnSpc>
              <a:spcBef>
                <a:spcPts val="519"/>
              </a:spcBef>
              <a:buClr>
                <a:srgbClr val="0BD0D9"/>
              </a:buClr>
              <a:buSzPct val="95000"/>
              <a:buFont typeface="Wingdings 2" charset="2"/>
              <a:buChar char=""/>
            </a:pPr>
            <a:r>
              <a:rPr lang="en-US" sz="2600" b="0" strike="noStrike" spc="-1">
                <a:solidFill>
                  <a:srgbClr val="000000"/>
                </a:solidFill>
                <a:latin typeface="Constantia"/>
              </a:rPr>
              <a:t>In most machine architectures, some or all of the operands of an operation must be in registers in order to perform the operation.</a:t>
            </a:r>
          </a:p>
          <a:p>
            <a:pPr marL="272880" indent="-272520">
              <a:lnSpc>
                <a:spcPct val="90000"/>
              </a:lnSpc>
              <a:spcBef>
                <a:spcPts val="519"/>
              </a:spcBef>
              <a:buClr>
                <a:srgbClr val="0BD0D9"/>
              </a:buClr>
              <a:buSzPct val="95000"/>
              <a:buFont typeface="Wingdings 2" charset="2"/>
              <a:buChar char=""/>
            </a:pPr>
            <a:r>
              <a:rPr lang="en-US" sz="2600" b="0" strike="noStrike" spc="-1">
                <a:solidFill>
                  <a:srgbClr val="000000"/>
                </a:solidFill>
                <a:latin typeface="Constantia"/>
              </a:rPr>
              <a:t>Registers make good temporaries - places to hold the result of a subexpression while a larger expression is being evaluated, or more generally, a place to hold a variable that is used only within a single basic block.</a:t>
            </a:r>
          </a:p>
          <a:p>
            <a:pPr marL="272880" indent="-272520">
              <a:lnSpc>
                <a:spcPct val="90000"/>
              </a:lnSpc>
              <a:spcBef>
                <a:spcPts val="519"/>
              </a:spcBef>
              <a:buClr>
                <a:srgbClr val="0BD0D9"/>
              </a:buClr>
              <a:buSzPct val="95000"/>
              <a:buFont typeface="Wingdings 2" charset="2"/>
              <a:buChar char=""/>
            </a:pPr>
            <a:r>
              <a:rPr lang="en-US" sz="2600" b="0" strike="noStrike" spc="-1">
                <a:solidFill>
                  <a:srgbClr val="000000"/>
                </a:solidFill>
                <a:latin typeface="Constantia"/>
              </a:rPr>
              <a:t>Registers are often used to help with run-time storage management, for example, to manage the run-time stack, including the maintenance of stack pointers and possibly the top elements of the stack itself.</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TextShape 1"/>
          <p:cNvSpPr txBox="1"/>
          <p:nvPr/>
        </p:nvSpPr>
        <p:spPr>
          <a:xfrm>
            <a:off x="609480" y="704880"/>
            <a:ext cx="10972440" cy="1142640"/>
          </a:xfrm>
          <a:prstGeom prst="rect">
            <a:avLst/>
          </a:prstGeom>
          <a:noFill/>
          <a:ln>
            <a:noFill/>
          </a:ln>
        </p:spPr>
        <p:txBody>
          <a:bodyPr lIns="0" rIns="0" bIns="0" anchor="b">
            <a:noAutofit/>
          </a:bodyPr>
          <a:lstStyle/>
          <a:p>
            <a:pPr>
              <a:lnSpc>
                <a:spcPct val="100000"/>
              </a:lnSpc>
            </a:pPr>
            <a:r>
              <a:rPr lang="en-US" sz="5000" b="0" strike="noStrike" spc="-1">
                <a:solidFill>
                  <a:srgbClr val="04617B"/>
                </a:solidFill>
                <a:latin typeface="Calibri"/>
              </a:rPr>
              <a:t>Descriptors for data structure</a:t>
            </a:r>
            <a:endParaRPr lang="en-US" sz="5000" b="0" strike="noStrike" spc="-1">
              <a:solidFill>
                <a:srgbClr val="000000"/>
              </a:solidFill>
              <a:latin typeface="Times New Roman"/>
            </a:endParaRPr>
          </a:p>
        </p:txBody>
      </p:sp>
      <p:sp>
        <p:nvSpPr>
          <p:cNvPr id="267" name="TextShape 2"/>
          <p:cNvSpPr txBox="1"/>
          <p:nvPr/>
        </p:nvSpPr>
        <p:spPr>
          <a:xfrm>
            <a:off x="609480" y="1935000"/>
            <a:ext cx="10972440" cy="4389120"/>
          </a:xfrm>
          <a:prstGeom prst="rect">
            <a:avLst/>
          </a:prstGeom>
          <a:noFill/>
          <a:ln>
            <a:noFill/>
          </a:ln>
        </p:spPr>
        <p:txBody>
          <a:bodyPr>
            <a:noAutofit/>
          </a:bodyPr>
          <a:lstStyle/>
          <a:p>
            <a:pPr marL="272880" indent="-272520">
              <a:lnSpc>
                <a:spcPct val="100000"/>
              </a:lnSpc>
              <a:spcBef>
                <a:spcPts val="439"/>
              </a:spcBef>
              <a:buClr>
                <a:srgbClr val="0BD0D9"/>
              </a:buClr>
              <a:buSzPct val="95000"/>
              <a:buFont typeface="Wingdings 2" charset="2"/>
              <a:buChar char=""/>
            </a:pPr>
            <a:r>
              <a:rPr lang="en-US" sz="2200" b="0" strike="noStrike" spc="-1">
                <a:solidFill>
                  <a:srgbClr val="000000"/>
                </a:solidFill>
                <a:latin typeface="Constantia"/>
              </a:rPr>
              <a:t>For each available register, a register descriptor keeps track of the variable names whose current value is in that register. Since we shall use only those registers that are available for local use within a basic block, we assume that initially, all register descriptors are empty. As the code generation progresses, each register will hold the value of zero or more names.</a:t>
            </a:r>
          </a:p>
          <a:p>
            <a:pPr marL="272880" indent="-272520">
              <a:lnSpc>
                <a:spcPct val="100000"/>
              </a:lnSpc>
              <a:spcBef>
                <a:spcPts val="439"/>
              </a:spcBef>
              <a:buClr>
                <a:srgbClr val="0BD0D9"/>
              </a:buClr>
              <a:buSzPct val="95000"/>
              <a:buFont typeface="Wingdings 2" charset="2"/>
              <a:buChar char=""/>
            </a:pPr>
            <a:r>
              <a:rPr lang="en-US" sz="2200" b="0" strike="noStrike" spc="-1">
                <a:solidFill>
                  <a:srgbClr val="000000"/>
                </a:solidFill>
                <a:latin typeface="Constantia"/>
              </a:rPr>
              <a:t>For each program variable, an address descriptor keeps track of the location or locations where the current value of that variable can be found. The location might be a register, a memory address, a stack location, or some set of more than one of these. The information can be stored in the symbol-table entry for that variable name.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609480" y="704880"/>
            <a:ext cx="10972440" cy="1142640"/>
          </a:xfrm>
          <a:prstGeom prst="rect">
            <a:avLst/>
          </a:prstGeom>
          <a:noFill/>
          <a:ln>
            <a:noFill/>
          </a:ln>
        </p:spPr>
        <p:txBody>
          <a:bodyPr lIns="0" rIns="0" bIns="0" anchor="b">
            <a:noAutofit/>
          </a:bodyPr>
          <a:lstStyle/>
          <a:p>
            <a:pPr>
              <a:lnSpc>
                <a:spcPct val="100000"/>
              </a:lnSpc>
            </a:pPr>
            <a:r>
              <a:rPr lang="en-US" sz="5000" b="0" strike="noStrike" spc="-1">
                <a:solidFill>
                  <a:srgbClr val="04617B"/>
                </a:solidFill>
                <a:latin typeface="Calibri"/>
              </a:rPr>
              <a:t>Issues in the Design of Code Generator</a:t>
            </a:r>
            <a:endParaRPr lang="en-US" sz="5000" b="0" strike="noStrike" spc="-1">
              <a:solidFill>
                <a:srgbClr val="000000"/>
              </a:solidFill>
              <a:latin typeface="Times New Roman"/>
            </a:endParaRPr>
          </a:p>
        </p:txBody>
      </p:sp>
      <p:sp>
        <p:nvSpPr>
          <p:cNvPr id="153" name="TextShape 2"/>
          <p:cNvSpPr txBox="1"/>
          <p:nvPr/>
        </p:nvSpPr>
        <p:spPr>
          <a:xfrm>
            <a:off x="609480" y="1935000"/>
            <a:ext cx="10972440" cy="4389120"/>
          </a:xfrm>
          <a:prstGeom prst="rect">
            <a:avLst/>
          </a:prstGeom>
          <a:noFill/>
          <a:ln>
            <a:noFill/>
          </a:ln>
        </p:spPr>
        <p:txBody>
          <a:bodyPr>
            <a:normAutofit/>
          </a:bodyPr>
          <a:lstStyle/>
          <a:p>
            <a:pPr>
              <a:lnSpc>
                <a:spcPct val="100000"/>
              </a:lnSpc>
              <a:spcBef>
                <a:spcPts val="519"/>
              </a:spcBef>
            </a:pPr>
            <a:r>
              <a:rPr lang="en-US" sz="2600" b="0" strike="noStrike" spc="-1">
                <a:solidFill>
                  <a:srgbClr val="000000"/>
                </a:solidFill>
                <a:latin typeface="Constantia"/>
              </a:rPr>
              <a:t>The most important criterion is that it produces correct code</a:t>
            </a:r>
          </a:p>
          <a:p>
            <a:pPr marL="272880" indent="-272520">
              <a:lnSpc>
                <a:spcPct val="100000"/>
              </a:lnSpc>
              <a:spcBef>
                <a:spcPts val="519"/>
              </a:spcBef>
              <a:buClr>
                <a:srgbClr val="0BD0D9"/>
              </a:buClr>
              <a:buSzPct val="95000"/>
              <a:buFont typeface="Wingdings 2" charset="2"/>
              <a:buChar char=""/>
            </a:pPr>
            <a:r>
              <a:rPr lang="en-US" sz="2600" b="1" strike="noStrike" spc="-1">
                <a:solidFill>
                  <a:srgbClr val="000000"/>
                </a:solidFill>
                <a:latin typeface="Constantia"/>
              </a:rPr>
              <a:t>Input </a:t>
            </a:r>
            <a:r>
              <a:rPr lang="en-US" sz="2600" b="0" strike="noStrike" spc="-1">
                <a:solidFill>
                  <a:srgbClr val="000000"/>
                </a:solidFill>
                <a:latin typeface="Constantia"/>
              </a:rPr>
              <a:t>to the code generator:</a:t>
            </a:r>
          </a:p>
          <a:p>
            <a:pPr marL="639720" lvl="1" indent="-245880">
              <a:lnSpc>
                <a:spcPct val="100000"/>
              </a:lnSpc>
              <a:spcBef>
                <a:spcPts val="479"/>
              </a:spcBef>
              <a:buClr>
                <a:srgbClr val="0F6FC6"/>
              </a:buClr>
              <a:buSzPct val="85000"/>
              <a:buFont typeface="Wingdings 2" charset="2"/>
              <a:buChar char=""/>
            </a:pPr>
            <a:r>
              <a:rPr lang="en-US" sz="2400" b="0" strike="noStrike" spc="-1">
                <a:solidFill>
                  <a:srgbClr val="000000"/>
                </a:solidFill>
                <a:latin typeface="Constantia"/>
              </a:rPr>
              <a:t>IR + Symbol table</a:t>
            </a:r>
          </a:p>
          <a:p>
            <a:pPr marL="639720" lvl="1" indent="-245880">
              <a:lnSpc>
                <a:spcPct val="100000"/>
              </a:lnSpc>
              <a:spcBef>
                <a:spcPts val="479"/>
              </a:spcBef>
              <a:buClr>
                <a:srgbClr val="0F6FC6"/>
              </a:buClr>
              <a:buSzPct val="85000"/>
              <a:buFont typeface="Wingdings 2" charset="2"/>
              <a:buChar char=""/>
            </a:pPr>
            <a:r>
              <a:rPr lang="en-US" sz="2400" b="0" strike="noStrike" spc="-1">
                <a:solidFill>
                  <a:srgbClr val="000000"/>
                </a:solidFill>
                <a:latin typeface="Constantia"/>
              </a:rPr>
              <a:t>We assume front end produces low-level IR, i.e. values of names in it can be directly manipulated by the machine instructions.</a:t>
            </a:r>
          </a:p>
          <a:p>
            <a:pPr marL="639720" lvl="1" indent="-245880">
              <a:lnSpc>
                <a:spcPct val="100000"/>
              </a:lnSpc>
              <a:spcBef>
                <a:spcPts val="479"/>
              </a:spcBef>
              <a:buClr>
                <a:srgbClr val="0F6FC6"/>
              </a:buClr>
              <a:buSzPct val="85000"/>
              <a:buFont typeface="Wingdings 2" charset="2"/>
              <a:buChar char=""/>
            </a:pPr>
            <a:r>
              <a:rPr lang="en-US" sz="2400" b="0" strike="noStrike" spc="-1">
                <a:solidFill>
                  <a:srgbClr val="000000"/>
                </a:solidFill>
                <a:latin typeface="Constantia"/>
              </a:rPr>
              <a:t>Syntactic and semantic errors have been already detected</a:t>
            </a:r>
          </a:p>
          <a:p>
            <a:pPr marL="272880" indent="-272520">
              <a:lnSpc>
                <a:spcPct val="100000"/>
              </a:lnSpc>
              <a:spcBef>
                <a:spcPts val="519"/>
              </a:spcBef>
              <a:buClr>
                <a:srgbClr val="0BD0D9"/>
              </a:buClr>
              <a:buSzPct val="95000"/>
              <a:buFont typeface="Wingdings 2" charset="2"/>
              <a:buChar char=""/>
            </a:pPr>
            <a:r>
              <a:rPr lang="en-US" sz="2600" b="1" strike="noStrike" spc="-1">
                <a:solidFill>
                  <a:srgbClr val="000000"/>
                </a:solidFill>
                <a:latin typeface="Constantia"/>
              </a:rPr>
              <a:t>Output</a:t>
            </a:r>
            <a:r>
              <a:rPr lang="en-US" sz="2600" b="0" strike="noStrike" spc="-1">
                <a:solidFill>
                  <a:srgbClr val="000000"/>
                </a:solidFill>
                <a:latin typeface="Constantia"/>
              </a:rPr>
              <a:t> the target program:</a:t>
            </a:r>
          </a:p>
          <a:p>
            <a:pPr marL="639720" lvl="1" indent="-245880">
              <a:lnSpc>
                <a:spcPct val="100000"/>
              </a:lnSpc>
              <a:spcBef>
                <a:spcPts val="479"/>
              </a:spcBef>
              <a:buClr>
                <a:srgbClr val="0F6FC6"/>
              </a:buClr>
              <a:buSzPct val="85000"/>
              <a:buFont typeface="Wingdings 2" charset="2"/>
              <a:buChar char=""/>
            </a:pPr>
            <a:r>
              <a:rPr lang="en-US" sz="2400" b="0" strike="noStrike" spc="-1">
                <a:solidFill>
                  <a:srgbClr val="000000"/>
                </a:solidFill>
                <a:latin typeface="Constantia"/>
              </a:rPr>
              <a:t>Common target architectures are: RISC, CISC and Stack based machines</a:t>
            </a:r>
          </a:p>
          <a:p>
            <a:pPr marL="639720" lvl="1" indent="-245880">
              <a:lnSpc>
                <a:spcPct val="100000"/>
              </a:lnSpc>
              <a:spcBef>
                <a:spcPts val="479"/>
              </a:spcBef>
              <a:buClr>
                <a:srgbClr val="0F6FC6"/>
              </a:buClr>
              <a:buSzPct val="85000"/>
              <a:buFont typeface="Wingdings 2" charset="2"/>
              <a:buChar char=""/>
            </a:pPr>
            <a:r>
              <a:rPr lang="en-US" sz="2400" b="0" strike="noStrike" spc="-1">
                <a:solidFill>
                  <a:srgbClr val="000000"/>
                </a:solidFill>
                <a:latin typeface="Constantia"/>
              </a:rPr>
              <a:t>In this chapter we use a very simple RISC-like computer with addition of some CISC-like addressing modes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extShape 1"/>
          <p:cNvSpPr txBox="1"/>
          <p:nvPr/>
        </p:nvSpPr>
        <p:spPr>
          <a:xfrm>
            <a:off x="609480" y="704880"/>
            <a:ext cx="10972440" cy="1142640"/>
          </a:xfrm>
          <a:prstGeom prst="rect">
            <a:avLst/>
          </a:prstGeom>
          <a:noFill/>
          <a:ln>
            <a:noFill/>
          </a:ln>
        </p:spPr>
        <p:txBody>
          <a:bodyPr lIns="0" rIns="0" bIns="0" anchor="b">
            <a:noAutofit/>
          </a:bodyPr>
          <a:lstStyle/>
          <a:p>
            <a:pPr>
              <a:lnSpc>
                <a:spcPct val="100000"/>
              </a:lnSpc>
            </a:pPr>
            <a:r>
              <a:rPr lang="en-US" sz="3400" b="1" strike="noStrike" spc="-1">
                <a:solidFill>
                  <a:srgbClr val="04617B"/>
                </a:solidFill>
                <a:latin typeface="Calibri"/>
              </a:rPr>
              <a:t>Machine Instructions for Operations</a:t>
            </a:r>
            <a:endParaRPr lang="en-US" sz="3400" b="0" strike="noStrike" spc="-1">
              <a:solidFill>
                <a:srgbClr val="000000"/>
              </a:solidFill>
              <a:latin typeface="Times New Roman"/>
            </a:endParaRPr>
          </a:p>
        </p:txBody>
      </p:sp>
      <p:sp>
        <p:nvSpPr>
          <p:cNvPr id="269" name="TextShape 2"/>
          <p:cNvSpPr txBox="1"/>
          <p:nvPr/>
        </p:nvSpPr>
        <p:spPr>
          <a:xfrm>
            <a:off x="609480" y="1935000"/>
            <a:ext cx="10972440" cy="4389120"/>
          </a:xfrm>
          <a:prstGeom prst="rect">
            <a:avLst/>
          </a:prstGeom>
          <a:noFill/>
          <a:ln>
            <a:noFill/>
          </a:ln>
        </p:spPr>
        <p:txBody>
          <a:bodyPr>
            <a:noAutofit/>
          </a:bodyPr>
          <a:lstStyle/>
          <a:p>
            <a:pPr marL="272880" indent="-272520">
              <a:lnSpc>
                <a:spcPct val="100000"/>
              </a:lnSpc>
              <a:spcBef>
                <a:spcPts val="519"/>
              </a:spcBef>
              <a:buClr>
                <a:srgbClr val="0BD0D9"/>
              </a:buClr>
              <a:buSzPct val="95000"/>
              <a:buFont typeface="Wingdings 2" charset="2"/>
              <a:buChar char=""/>
            </a:pPr>
            <a:r>
              <a:rPr lang="en-US" sz="2600" b="0" strike="noStrike" spc="-1">
                <a:solidFill>
                  <a:srgbClr val="000000"/>
                </a:solidFill>
                <a:latin typeface="Constantia"/>
              </a:rPr>
              <a:t>Use getReg(x = y + z) to select registers for x, y, and z. Call these R</a:t>
            </a:r>
            <a:r>
              <a:rPr lang="en-US" sz="2600" b="0" strike="noStrike" spc="-1" baseline="-25000">
                <a:solidFill>
                  <a:srgbClr val="000000"/>
                </a:solidFill>
                <a:latin typeface="Constantia"/>
              </a:rPr>
              <a:t>x</a:t>
            </a:r>
            <a:r>
              <a:rPr lang="en-US" sz="2600" b="0" strike="noStrike" spc="-1">
                <a:solidFill>
                  <a:srgbClr val="000000"/>
                </a:solidFill>
                <a:latin typeface="Constantia"/>
              </a:rPr>
              <a:t>, R</a:t>
            </a:r>
            <a:r>
              <a:rPr lang="en-US" sz="2600" b="0" strike="noStrike" spc="-1" baseline="-25000">
                <a:solidFill>
                  <a:srgbClr val="000000"/>
                </a:solidFill>
                <a:latin typeface="Constantia"/>
              </a:rPr>
              <a:t>y</a:t>
            </a:r>
            <a:r>
              <a:rPr lang="en-US" sz="2600" b="0" strike="noStrike" spc="-1">
                <a:solidFill>
                  <a:srgbClr val="000000"/>
                </a:solidFill>
                <a:latin typeface="Constantia"/>
              </a:rPr>
              <a:t> and R</a:t>
            </a:r>
            <a:r>
              <a:rPr lang="en-US" sz="2600" b="0" strike="noStrike" spc="-1" baseline="-25000">
                <a:solidFill>
                  <a:srgbClr val="000000"/>
                </a:solidFill>
                <a:latin typeface="Constantia"/>
              </a:rPr>
              <a:t>z</a:t>
            </a:r>
            <a:r>
              <a:rPr lang="en-US" sz="2600" b="0" strike="noStrike" spc="-1">
                <a:solidFill>
                  <a:srgbClr val="000000"/>
                </a:solidFill>
                <a:latin typeface="Constantia"/>
              </a:rPr>
              <a:t>.</a:t>
            </a:r>
          </a:p>
          <a:p>
            <a:pPr marL="272880" indent="-272520">
              <a:lnSpc>
                <a:spcPct val="100000"/>
              </a:lnSpc>
              <a:spcBef>
                <a:spcPts val="519"/>
              </a:spcBef>
              <a:buClr>
                <a:srgbClr val="0BD0D9"/>
              </a:buClr>
              <a:buSzPct val="95000"/>
              <a:buFont typeface="Wingdings 2" charset="2"/>
              <a:buChar char=""/>
            </a:pPr>
            <a:r>
              <a:rPr lang="en-US" sz="2600" b="0" strike="noStrike" spc="-1">
                <a:solidFill>
                  <a:srgbClr val="000000"/>
                </a:solidFill>
                <a:latin typeface="Constantia"/>
              </a:rPr>
              <a:t>If y is not in R</a:t>
            </a:r>
            <a:r>
              <a:rPr lang="en-US" sz="2600" b="0" strike="noStrike" spc="-1" baseline="-25000">
                <a:solidFill>
                  <a:srgbClr val="000000"/>
                </a:solidFill>
                <a:latin typeface="Constantia"/>
              </a:rPr>
              <a:t>y</a:t>
            </a:r>
            <a:r>
              <a:rPr lang="en-US" sz="2600" b="0" strike="noStrike" spc="-1">
                <a:solidFill>
                  <a:srgbClr val="000000"/>
                </a:solidFill>
                <a:latin typeface="Constantia"/>
              </a:rPr>
              <a:t> (according to the register descriptor for R</a:t>
            </a:r>
            <a:r>
              <a:rPr lang="en-US" sz="2600" b="0" strike="noStrike" spc="-1" baseline="-25000">
                <a:solidFill>
                  <a:srgbClr val="000000"/>
                </a:solidFill>
                <a:latin typeface="Constantia"/>
              </a:rPr>
              <a:t>y</a:t>
            </a:r>
            <a:r>
              <a:rPr lang="en-US" sz="2600" b="0" strike="noStrike" spc="-1">
                <a:solidFill>
                  <a:srgbClr val="000000"/>
                </a:solidFill>
                <a:latin typeface="Constantia"/>
              </a:rPr>
              <a:t>), then issue an instruction LD R</a:t>
            </a:r>
            <a:r>
              <a:rPr lang="en-US" sz="2600" b="0" strike="noStrike" spc="-1" baseline="-25000">
                <a:solidFill>
                  <a:srgbClr val="000000"/>
                </a:solidFill>
                <a:latin typeface="Constantia"/>
              </a:rPr>
              <a:t>y</a:t>
            </a:r>
            <a:r>
              <a:rPr lang="en-US" sz="2600" b="0" strike="noStrike" spc="-1">
                <a:solidFill>
                  <a:srgbClr val="000000"/>
                </a:solidFill>
                <a:latin typeface="Constantia"/>
              </a:rPr>
              <a:t>, y', where y' is one of the memory locations for y (according to the address descriptor for y).</a:t>
            </a:r>
          </a:p>
          <a:p>
            <a:pPr marL="272880" indent="-272520">
              <a:lnSpc>
                <a:spcPct val="100000"/>
              </a:lnSpc>
              <a:spcBef>
                <a:spcPts val="519"/>
              </a:spcBef>
              <a:buClr>
                <a:srgbClr val="0BD0D9"/>
              </a:buClr>
              <a:buSzPct val="95000"/>
              <a:buFont typeface="Wingdings 2" charset="2"/>
              <a:buChar char=""/>
            </a:pPr>
            <a:r>
              <a:rPr lang="en-US" sz="2600" b="0" strike="noStrike" spc="-1">
                <a:solidFill>
                  <a:srgbClr val="000000"/>
                </a:solidFill>
                <a:latin typeface="Constantia"/>
              </a:rPr>
              <a:t>Similarly, if z is not in R</a:t>
            </a:r>
            <a:r>
              <a:rPr lang="en-US" sz="2600" b="0" strike="noStrike" spc="-1" baseline="-25000">
                <a:solidFill>
                  <a:srgbClr val="000000"/>
                </a:solidFill>
                <a:latin typeface="Constantia"/>
              </a:rPr>
              <a:t>z</a:t>
            </a:r>
            <a:r>
              <a:rPr lang="en-US" sz="2600" b="0" strike="noStrike" spc="-1">
                <a:solidFill>
                  <a:srgbClr val="000000"/>
                </a:solidFill>
                <a:latin typeface="Constantia"/>
              </a:rPr>
              <a:t>, issue and instruction LD R</a:t>
            </a:r>
            <a:r>
              <a:rPr lang="en-US" sz="2600" b="0" strike="noStrike" spc="-1" baseline="-25000">
                <a:solidFill>
                  <a:srgbClr val="000000"/>
                </a:solidFill>
                <a:latin typeface="Constantia"/>
              </a:rPr>
              <a:t>z</a:t>
            </a:r>
            <a:r>
              <a:rPr lang="en-US" sz="2600" b="0" strike="noStrike" spc="-1">
                <a:solidFill>
                  <a:srgbClr val="000000"/>
                </a:solidFill>
                <a:latin typeface="Constantia"/>
              </a:rPr>
              <a:t>, z', where z' is a location for </a:t>
            </a:r>
            <a:r>
              <a:rPr lang="en-US" sz="2600" b="0" i="1" strike="noStrike" spc="-1">
                <a:solidFill>
                  <a:srgbClr val="000000"/>
                </a:solidFill>
                <a:latin typeface="Constantia"/>
              </a:rPr>
              <a:t>x </a:t>
            </a:r>
            <a:r>
              <a:rPr lang="en-US" sz="2600" b="0" strike="noStrike" spc="-1">
                <a:solidFill>
                  <a:srgbClr val="000000"/>
                </a:solidFill>
                <a:latin typeface="Constantia"/>
              </a:rPr>
              <a:t>.</a:t>
            </a:r>
          </a:p>
          <a:p>
            <a:pPr marL="272880" indent="-272520">
              <a:lnSpc>
                <a:spcPct val="100000"/>
              </a:lnSpc>
              <a:spcBef>
                <a:spcPts val="519"/>
              </a:spcBef>
              <a:buClr>
                <a:srgbClr val="0BD0D9"/>
              </a:buClr>
              <a:buSzPct val="95000"/>
              <a:buFont typeface="Wingdings 2" charset="2"/>
              <a:buChar char=""/>
            </a:pPr>
            <a:r>
              <a:rPr lang="en-US" sz="2600" b="0" strike="noStrike" spc="-1">
                <a:solidFill>
                  <a:srgbClr val="000000"/>
                </a:solidFill>
                <a:latin typeface="Constantia"/>
              </a:rPr>
              <a:t>Issue the instruction ADD R</a:t>
            </a:r>
            <a:r>
              <a:rPr lang="en-US" sz="2600" b="0" strike="noStrike" spc="-1" baseline="-25000">
                <a:solidFill>
                  <a:srgbClr val="000000"/>
                </a:solidFill>
                <a:latin typeface="Constantia"/>
              </a:rPr>
              <a:t>x </a:t>
            </a:r>
            <a:r>
              <a:rPr lang="en-US" sz="2600" b="0" strike="noStrike" spc="-1">
                <a:solidFill>
                  <a:srgbClr val="000000"/>
                </a:solidFill>
                <a:latin typeface="Constantia"/>
              </a:rPr>
              <a:t>, R</a:t>
            </a:r>
            <a:r>
              <a:rPr lang="en-US" sz="2600" b="0" strike="noStrike" spc="-1" baseline="-25000">
                <a:solidFill>
                  <a:srgbClr val="000000"/>
                </a:solidFill>
                <a:latin typeface="Constantia"/>
              </a:rPr>
              <a:t>y</a:t>
            </a:r>
            <a:r>
              <a:rPr lang="en-US" sz="2600" b="0" strike="noStrike" spc="-1">
                <a:solidFill>
                  <a:srgbClr val="000000"/>
                </a:solidFill>
                <a:latin typeface="Constantia"/>
              </a:rPr>
              <a:t>, R</a:t>
            </a:r>
            <a:r>
              <a:rPr lang="en-US" sz="2600" b="0" strike="noStrike" spc="-1" baseline="-25000">
                <a:solidFill>
                  <a:srgbClr val="000000"/>
                </a:solidFill>
                <a:latin typeface="Constantia"/>
              </a:rPr>
              <a:t>z</a:t>
            </a:r>
            <a:r>
              <a:rPr lang="en-US" sz="2600" b="0" strike="noStrike" spc="-1">
                <a:solidFill>
                  <a:srgbClr val="000000"/>
                </a:solidFill>
                <a:latin typeface="Constantia"/>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extShape 1"/>
          <p:cNvSpPr txBox="1"/>
          <p:nvPr/>
        </p:nvSpPr>
        <p:spPr>
          <a:xfrm>
            <a:off x="1981080" y="152280"/>
            <a:ext cx="8229240" cy="1142640"/>
          </a:xfrm>
          <a:prstGeom prst="rect">
            <a:avLst/>
          </a:prstGeom>
          <a:noFill/>
          <a:ln>
            <a:noFill/>
          </a:ln>
        </p:spPr>
        <p:txBody>
          <a:bodyPr lIns="0" rIns="0" bIns="0" anchor="b">
            <a:noAutofit/>
          </a:bodyPr>
          <a:lstStyle/>
          <a:p>
            <a:pPr>
              <a:lnSpc>
                <a:spcPct val="100000"/>
              </a:lnSpc>
            </a:pPr>
            <a:r>
              <a:rPr lang="en-US" sz="2600" b="0" strike="noStrike" spc="-1">
                <a:solidFill>
                  <a:srgbClr val="04617B"/>
                </a:solidFill>
                <a:latin typeface="Calibri"/>
              </a:rPr>
              <a:t>Rules for updating the register and address descriptors</a:t>
            </a:r>
            <a:endParaRPr lang="en-US" sz="2600" b="0" strike="noStrike" spc="-1">
              <a:solidFill>
                <a:srgbClr val="000000"/>
              </a:solidFill>
              <a:latin typeface="Times New Roman"/>
            </a:endParaRPr>
          </a:p>
        </p:txBody>
      </p:sp>
      <p:sp>
        <p:nvSpPr>
          <p:cNvPr id="271" name="TextShape 2"/>
          <p:cNvSpPr txBox="1"/>
          <p:nvPr/>
        </p:nvSpPr>
        <p:spPr>
          <a:xfrm>
            <a:off x="1981080" y="1447920"/>
            <a:ext cx="8229240" cy="4876560"/>
          </a:xfrm>
          <a:prstGeom prst="rect">
            <a:avLst/>
          </a:prstGeom>
          <a:noFill/>
          <a:ln>
            <a:noFill/>
          </a:ln>
        </p:spPr>
        <p:txBody>
          <a:bodyPr>
            <a:noAutofit/>
          </a:bodyPr>
          <a:lstStyle/>
          <a:p>
            <a:pPr marL="272880" indent="-272520">
              <a:lnSpc>
                <a:spcPct val="80000"/>
              </a:lnSpc>
              <a:spcBef>
                <a:spcPts val="420"/>
              </a:spcBef>
              <a:buClr>
                <a:srgbClr val="0BD0D9"/>
              </a:buClr>
              <a:buSzPct val="95000"/>
              <a:buFont typeface="Wingdings 2" charset="2"/>
              <a:buChar char=""/>
            </a:pPr>
            <a:r>
              <a:rPr lang="en-US" sz="2100" b="0" strike="noStrike" spc="-1">
                <a:solidFill>
                  <a:srgbClr val="000000"/>
                </a:solidFill>
                <a:latin typeface="Constantia"/>
              </a:rPr>
              <a:t>For the instruction LD R, x</a:t>
            </a:r>
          </a:p>
          <a:p>
            <a:pPr marL="639720" lvl="1" indent="-245880">
              <a:lnSpc>
                <a:spcPct val="80000"/>
              </a:lnSpc>
              <a:spcBef>
                <a:spcPts val="400"/>
              </a:spcBef>
              <a:buClr>
                <a:srgbClr val="0F6FC6"/>
              </a:buClr>
              <a:buSzPct val="85000"/>
              <a:buFont typeface="Wingdings 2" charset="2"/>
              <a:buChar char=""/>
            </a:pPr>
            <a:r>
              <a:rPr lang="en-US" sz="2000" b="0" strike="noStrike" spc="-1">
                <a:solidFill>
                  <a:srgbClr val="000000"/>
                </a:solidFill>
                <a:latin typeface="Constantia"/>
              </a:rPr>
              <a:t>Change the register descriptor for register R so it holds only x.</a:t>
            </a:r>
          </a:p>
          <a:p>
            <a:pPr marL="639720" lvl="1" indent="-245880">
              <a:lnSpc>
                <a:spcPct val="80000"/>
              </a:lnSpc>
              <a:spcBef>
                <a:spcPts val="400"/>
              </a:spcBef>
              <a:buClr>
                <a:srgbClr val="0F6FC6"/>
              </a:buClr>
              <a:buSzPct val="85000"/>
              <a:buFont typeface="Wingdings 2" charset="2"/>
              <a:buChar char=""/>
            </a:pPr>
            <a:r>
              <a:rPr lang="en-US" sz="2000" b="0" strike="noStrike" spc="-1">
                <a:solidFill>
                  <a:srgbClr val="000000"/>
                </a:solidFill>
                <a:latin typeface="Constantia"/>
              </a:rPr>
              <a:t>Change the address descriptor for x by adding register R as an additional location.</a:t>
            </a:r>
          </a:p>
          <a:p>
            <a:pPr marL="272880" indent="-272520">
              <a:lnSpc>
                <a:spcPct val="80000"/>
              </a:lnSpc>
              <a:spcBef>
                <a:spcPts val="420"/>
              </a:spcBef>
              <a:buClr>
                <a:srgbClr val="0BD0D9"/>
              </a:buClr>
              <a:buSzPct val="95000"/>
              <a:buFont typeface="Wingdings 2" charset="2"/>
              <a:buChar char=""/>
            </a:pPr>
            <a:r>
              <a:rPr lang="en-US" sz="2100" b="0" strike="noStrike" spc="-1">
                <a:solidFill>
                  <a:srgbClr val="000000"/>
                </a:solidFill>
                <a:latin typeface="Constantia"/>
              </a:rPr>
              <a:t>For the instruction ST x, R, change the address descriptor for x to include its own memory location.</a:t>
            </a:r>
          </a:p>
          <a:p>
            <a:pPr marL="272880" indent="-272520">
              <a:lnSpc>
                <a:spcPct val="80000"/>
              </a:lnSpc>
              <a:spcBef>
                <a:spcPts val="420"/>
              </a:spcBef>
              <a:buClr>
                <a:srgbClr val="0BD0D9"/>
              </a:buClr>
              <a:buSzPct val="95000"/>
              <a:buFont typeface="Wingdings 2" charset="2"/>
              <a:buChar char=""/>
            </a:pPr>
            <a:r>
              <a:rPr lang="en-US" sz="2100" b="0" strike="noStrike" spc="-1">
                <a:solidFill>
                  <a:srgbClr val="000000"/>
                </a:solidFill>
                <a:latin typeface="Constantia"/>
              </a:rPr>
              <a:t>For an operation such as ADD R</a:t>
            </a:r>
            <a:r>
              <a:rPr lang="en-US" sz="2100" b="0" strike="noStrike" spc="-1" baseline="-25000">
                <a:solidFill>
                  <a:srgbClr val="000000"/>
                </a:solidFill>
                <a:latin typeface="Constantia"/>
              </a:rPr>
              <a:t>x</a:t>
            </a:r>
            <a:r>
              <a:rPr lang="en-US" sz="2100" b="0" strike="noStrike" spc="-1">
                <a:solidFill>
                  <a:srgbClr val="000000"/>
                </a:solidFill>
                <a:latin typeface="Constantia"/>
              </a:rPr>
              <a:t>, R</a:t>
            </a:r>
            <a:r>
              <a:rPr lang="en-US" sz="2100" b="0" strike="noStrike" spc="-1" baseline="-25000">
                <a:solidFill>
                  <a:srgbClr val="000000"/>
                </a:solidFill>
                <a:latin typeface="Constantia"/>
              </a:rPr>
              <a:t>y</a:t>
            </a:r>
            <a:r>
              <a:rPr lang="en-US" sz="2100" b="0" strike="noStrike" spc="-1">
                <a:solidFill>
                  <a:srgbClr val="000000"/>
                </a:solidFill>
                <a:latin typeface="Constantia"/>
              </a:rPr>
              <a:t>, R</a:t>
            </a:r>
            <a:r>
              <a:rPr lang="en-US" sz="2100" b="0" strike="noStrike" spc="-1" baseline="-25000">
                <a:solidFill>
                  <a:srgbClr val="000000"/>
                </a:solidFill>
                <a:latin typeface="Constantia"/>
              </a:rPr>
              <a:t>z</a:t>
            </a:r>
            <a:r>
              <a:rPr lang="en-US" sz="2100" b="0" strike="noStrike" spc="-1">
                <a:solidFill>
                  <a:srgbClr val="000000"/>
                </a:solidFill>
                <a:latin typeface="Constantia"/>
              </a:rPr>
              <a:t> implementing a three-address instruction x = y + </a:t>
            </a:r>
            <a:r>
              <a:rPr lang="en-US" sz="2100" b="0" i="1" strike="noStrike" spc="-1">
                <a:solidFill>
                  <a:srgbClr val="000000"/>
                </a:solidFill>
                <a:latin typeface="Constantia"/>
              </a:rPr>
              <a:t>x</a:t>
            </a:r>
            <a:endParaRPr lang="en-US" sz="2100" b="0" strike="noStrike" spc="-1">
              <a:solidFill>
                <a:srgbClr val="000000"/>
              </a:solidFill>
              <a:latin typeface="Constantia"/>
            </a:endParaRPr>
          </a:p>
          <a:p>
            <a:pPr marL="639720" lvl="1" indent="-245880">
              <a:lnSpc>
                <a:spcPct val="80000"/>
              </a:lnSpc>
              <a:spcBef>
                <a:spcPts val="400"/>
              </a:spcBef>
              <a:buClr>
                <a:srgbClr val="0F6FC6"/>
              </a:buClr>
              <a:buSzPct val="85000"/>
              <a:buFont typeface="Wingdings 2" charset="2"/>
              <a:buChar char=""/>
            </a:pPr>
            <a:r>
              <a:rPr lang="en-US" sz="2000" b="0" strike="noStrike" spc="-1">
                <a:solidFill>
                  <a:srgbClr val="000000"/>
                </a:solidFill>
                <a:latin typeface="Constantia"/>
              </a:rPr>
              <a:t>Change the register descriptor for R</a:t>
            </a:r>
            <a:r>
              <a:rPr lang="en-US" sz="2000" b="0" strike="noStrike" spc="-1" baseline="-25000">
                <a:solidFill>
                  <a:srgbClr val="000000"/>
                </a:solidFill>
                <a:latin typeface="Constantia"/>
              </a:rPr>
              <a:t>x</a:t>
            </a:r>
            <a:r>
              <a:rPr lang="en-US" sz="2000" b="0" strike="noStrike" spc="-1">
                <a:solidFill>
                  <a:srgbClr val="000000"/>
                </a:solidFill>
                <a:latin typeface="Constantia"/>
              </a:rPr>
              <a:t> so that it holds only </a:t>
            </a:r>
            <a:r>
              <a:rPr lang="en-US" sz="2000" b="0" i="1" strike="noStrike" spc="-1">
                <a:solidFill>
                  <a:srgbClr val="000000"/>
                </a:solidFill>
                <a:latin typeface="Constantia"/>
              </a:rPr>
              <a:t>x.</a:t>
            </a:r>
            <a:endParaRPr lang="en-US" sz="2000" b="0" strike="noStrike" spc="-1">
              <a:solidFill>
                <a:srgbClr val="000000"/>
              </a:solidFill>
              <a:latin typeface="Constantia"/>
            </a:endParaRPr>
          </a:p>
          <a:p>
            <a:pPr marL="639720" lvl="1" indent="-245880">
              <a:lnSpc>
                <a:spcPct val="80000"/>
              </a:lnSpc>
              <a:spcBef>
                <a:spcPts val="400"/>
              </a:spcBef>
              <a:buClr>
                <a:srgbClr val="0F6FC6"/>
              </a:buClr>
              <a:buSzPct val="85000"/>
              <a:buFont typeface="Wingdings 2" charset="2"/>
              <a:buChar char=""/>
            </a:pPr>
            <a:r>
              <a:rPr lang="en-US" sz="2000" b="0" strike="noStrike" spc="-1">
                <a:solidFill>
                  <a:srgbClr val="000000"/>
                </a:solidFill>
                <a:latin typeface="Constantia"/>
              </a:rPr>
              <a:t>Change the address descriptor for x so that its only location is R</a:t>
            </a:r>
            <a:r>
              <a:rPr lang="en-US" sz="2000" b="0" strike="noStrike" spc="-1" baseline="-25000">
                <a:solidFill>
                  <a:srgbClr val="000000"/>
                </a:solidFill>
                <a:latin typeface="Constantia"/>
              </a:rPr>
              <a:t>x</a:t>
            </a:r>
            <a:r>
              <a:rPr lang="en-US" sz="2000" b="0" strike="noStrike" spc="-1">
                <a:solidFill>
                  <a:srgbClr val="000000"/>
                </a:solidFill>
                <a:latin typeface="Constantia"/>
              </a:rPr>
              <a:t>. Note that the memory location for x is </a:t>
            </a:r>
            <a:r>
              <a:rPr lang="en-US" sz="2000" b="0" i="1" strike="noStrike" spc="-1">
                <a:solidFill>
                  <a:srgbClr val="000000"/>
                </a:solidFill>
                <a:latin typeface="Constantia"/>
              </a:rPr>
              <a:t>not </a:t>
            </a:r>
            <a:r>
              <a:rPr lang="en-US" sz="2000" b="0" strike="noStrike" spc="-1">
                <a:solidFill>
                  <a:srgbClr val="000000"/>
                </a:solidFill>
                <a:latin typeface="Constantia"/>
              </a:rPr>
              <a:t>now in the address descriptor for x.</a:t>
            </a:r>
          </a:p>
          <a:p>
            <a:pPr marL="639720" lvl="1" indent="-245880">
              <a:lnSpc>
                <a:spcPct val="80000"/>
              </a:lnSpc>
              <a:spcBef>
                <a:spcPts val="400"/>
              </a:spcBef>
              <a:buClr>
                <a:srgbClr val="0F6FC6"/>
              </a:buClr>
              <a:buSzPct val="85000"/>
              <a:buFont typeface="Wingdings 2" charset="2"/>
              <a:buChar char=""/>
            </a:pPr>
            <a:r>
              <a:rPr lang="en-US" sz="2000" b="0" strike="noStrike" spc="-1">
                <a:solidFill>
                  <a:srgbClr val="000000"/>
                </a:solidFill>
                <a:latin typeface="Constantia"/>
              </a:rPr>
              <a:t>Remove R</a:t>
            </a:r>
            <a:r>
              <a:rPr lang="en-US" sz="2000" b="0" strike="noStrike" spc="-1" baseline="-25000">
                <a:solidFill>
                  <a:srgbClr val="000000"/>
                </a:solidFill>
                <a:latin typeface="Constantia"/>
              </a:rPr>
              <a:t>x</a:t>
            </a:r>
            <a:r>
              <a:rPr lang="en-US" sz="2000" b="0" strike="noStrike" spc="-1">
                <a:solidFill>
                  <a:srgbClr val="000000"/>
                </a:solidFill>
                <a:latin typeface="Constantia"/>
              </a:rPr>
              <a:t> from the address descriptor of any variable other than x.</a:t>
            </a:r>
          </a:p>
          <a:p>
            <a:pPr marL="272880" indent="-272520">
              <a:lnSpc>
                <a:spcPct val="80000"/>
              </a:lnSpc>
              <a:spcBef>
                <a:spcPts val="420"/>
              </a:spcBef>
              <a:buClr>
                <a:srgbClr val="0BD0D9"/>
              </a:buClr>
              <a:buSzPct val="95000"/>
              <a:buFont typeface="Wingdings 2" charset="2"/>
              <a:buChar char=""/>
            </a:pPr>
            <a:r>
              <a:rPr lang="en-US" sz="2100" b="0" strike="noStrike" spc="-1">
                <a:solidFill>
                  <a:srgbClr val="000000"/>
                </a:solidFill>
                <a:latin typeface="Constantia"/>
              </a:rPr>
              <a:t>When we process a copy statement x = y, after generating the load for y into register R</a:t>
            </a:r>
            <a:r>
              <a:rPr lang="en-US" sz="2100" b="0" strike="noStrike" spc="-1" baseline="-25000">
                <a:solidFill>
                  <a:srgbClr val="000000"/>
                </a:solidFill>
                <a:latin typeface="Constantia"/>
              </a:rPr>
              <a:t>y</a:t>
            </a:r>
            <a:r>
              <a:rPr lang="en-US" sz="2100" b="0" strike="noStrike" spc="-1">
                <a:solidFill>
                  <a:srgbClr val="000000"/>
                </a:solidFill>
                <a:latin typeface="Constantia"/>
              </a:rPr>
              <a:t>, if needed, and after managing descriptors as for all load statements (per rule I):</a:t>
            </a:r>
          </a:p>
          <a:p>
            <a:pPr marL="639720" lvl="1" indent="-245880">
              <a:lnSpc>
                <a:spcPct val="80000"/>
              </a:lnSpc>
              <a:spcBef>
                <a:spcPts val="400"/>
              </a:spcBef>
              <a:buClr>
                <a:srgbClr val="0F6FC6"/>
              </a:buClr>
              <a:buSzPct val="85000"/>
              <a:buFont typeface="Wingdings 2" charset="2"/>
              <a:buChar char=""/>
            </a:pPr>
            <a:r>
              <a:rPr lang="en-US" sz="2000" b="0" strike="noStrike" spc="-1">
                <a:solidFill>
                  <a:srgbClr val="000000"/>
                </a:solidFill>
                <a:latin typeface="Constantia"/>
              </a:rPr>
              <a:t>Add x to the register descriptor for R</a:t>
            </a:r>
            <a:r>
              <a:rPr lang="en-US" sz="2000" b="0" strike="noStrike" spc="-1" baseline="-25000">
                <a:solidFill>
                  <a:srgbClr val="000000"/>
                </a:solidFill>
                <a:latin typeface="Constantia"/>
              </a:rPr>
              <a:t>y.</a:t>
            </a:r>
            <a:endParaRPr lang="en-US" sz="2000" b="0" strike="noStrike" spc="-1">
              <a:solidFill>
                <a:srgbClr val="000000"/>
              </a:solidFill>
              <a:latin typeface="Constantia"/>
            </a:endParaRPr>
          </a:p>
          <a:p>
            <a:pPr marL="639720" lvl="1" indent="-245880">
              <a:lnSpc>
                <a:spcPct val="80000"/>
              </a:lnSpc>
              <a:spcBef>
                <a:spcPts val="400"/>
              </a:spcBef>
              <a:buClr>
                <a:srgbClr val="0F6FC6"/>
              </a:buClr>
              <a:buSzPct val="85000"/>
              <a:buFont typeface="Wingdings 2" charset="2"/>
              <a:buChar char=""/>
            </a:pPr>
            <a:r>
              <a:rPr lang="en-US" sz="2000" b="0" strike="noStrike" spc="-1">
                <a:solidFill>
                  <a:srgbClr val="000000"/>
                </a:solidFill>
                <a:latin typeface="Constantia"/>
              </a:rPr>
              <a:t>Change the address descriptor for x so that its only location is R</a:t>
            </a:r>
            <a:r>
              <a:rPr lang="en-US" sz="2000" b="0" strike="noStrike" spc="-1" baseline="-25000">
                <a:solidFill>
                  <a:srgbClr val="000000"/>
                </a:solidFill>
                <a:latin typeface="Constantia"/>
              </a:rPr>
              <a:t>y</a:t>
            </a:r>
            <a:r>
              <a:rPr lang="en-US" sz="2000" b="0" strike="noStrike" spc="-1">
                <a:solidFill>
                  <a:srgbClr val="000000"/>
                </a:solidFill>
                <a:latin typeface="Constantia"/>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TextShape 1"/>
          <p:cNvSpPr txBox="1"/>
          <p:nvPr/>
        </p:nvSpPr>
        <p:spPr>
          <a:xfrm>
            <a:off x="1981080" y="762120"/>
            <a:ext cx="8229240" cy="1142640"/>
          </a:xfrm>
          <a:prstGeom prst="rect">
            <a:avLst/>
          </a:prstGeom>
          <a:noFill/>
          <a:ln>
            <a:noFill/>
          </a:ln>
        </p:spPr>
        <p:txBody>
          <a:bodyPr lIns="0" rIns="0" bIns="0" anchor="b">
            <a:noAutofit/>
          </a:bodyPr>
          <a:lstStyle/>
          <a:p>
            <a:pPr>
              <a:lnSpc>
                <a:spcPct val="100000"/>
              </a:lnSpc>
            </a:pPr>
            <a:r>
              <a:rPr lang="en-US" sz="3400" b="0" strike="noStrike" spc="-1">
                <a:solidFill>
                  <a:srgbClr val="04617B"/>
                </a:solidFill>
                <a:latin typeface="Calibri"/>
              </a:rPr>
              <a:t>Instructions generated and the changes in the register and address descriptors</a:t>
            </a:r>
            <a:endParaRPr lang="en-US" sz="3400" b="0" strike="noStrike" spc="-1">
              <a:solidFill>
                <a:srgbClr val="000000"/>
              </a:solidFill>
              <a:latin typeface="Times New Roman"/>
            </a:endParaRPr>
          </a:p>
        </p:txBody>
      </p:sp>
      <p:pic>
        <p:nvPicPr>
          <p:cNvPr id="273" name="Picture 4"/>
          <p:cNvPicPr/>
          <p:nvPr/>
        </p:nvPicPr>
        <p:blipFill>
          <a:blip r:embed="rId2"/>
          <a:stretch/>
        </p:blipFill>
        <p:spPr>
          <a:xfrm>
            <a:off x="2438280" y="2057400"/>
            <a:ext cx="7495920" cy="3974760"/>
          </a:xfrm>
          <a:prstGeom prst="rect">
            <a:avLst/>
          </a:prstGeom>
          <a:ln>
            <a:noFill/>
          </a:ln>
        </p:spPr>
      </p:pic>
      <p:pic>
        <p:nvPicPr>
          <p:cNvPr id="274" name="Picture 5"/>
          <p:cNvPicPr/>
          <p:nvPr/>
        </p:nvPicPr>
        <p:blipFill>
          <a:blip r:embed="rId3"/>
          <a:stretch/>
        </p:blipFill>
        <p:spPr>
          <a:xfrm>
            <a:off x="2438280" y="2438280"/>
            <a:ext cx="7848360" cy="29840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0" presetClass="exit" fill="hold" nodeType="clickEffect">
                                  <p:stCondLst>
                                    <p:cond delay="0"/>
                                  </p:stCondLst>
                                  <p:childTnLst>
                                    <p:animEffect transition="out" filter="fade">
                                      <p:cBhvr additive="repl">
                                        <p:cTn id="6" dur="2000"/>
                                        <p:tgtEl>
                                          <p:spTgt spid="273"/>
                                        </p:tgtEl>
                                      </p:cBhvr>
                                    </p:animEffect>
                                    <p:set>
                                      <p:cBhvr>
                                        <p:cTn id="7" dur="1" fill="hold">
                                          <p:stCondLst>
                                            <p:cond delay="1999"/>
                                          </p:stCondLst>
                                        </p:cTn>
                                        <p:tgtEl>
                                          <p:spTgt spid="273"/>
                                        </p:tgtEl>
                                        <p:attrNameLst>
                                          <p:attrName>style.visibility</p:attrName>
                                        </p:attrNameLst>
                                      </p:cBhvr>
                                      <p:to>
                                        <p:strVal val="hidden"/>
                                      </p:to>
                                    </p:set>
                                  </p:childTnLst>
                                </p:cTn>
                              </p:par>
                            </p:childTnLst>
                          </p:cTn>
                        </p:par>
                        <p:par>
                          <p:cTn id="8" fill="hold" nodeType="afterEffect">
                            <p:stCondLst>
                              <p:cond delay="2000"/>
                            </p:stCondLst>
                            <p:childTnLst>
                              <p:par>
                                <p:cTn id="9" presetID="10" presetClass="entr" fill="hold" nodeType="afterEffect">
                                  <p:stCondLst>
                                    <p:cond delay="0"/>
                                  </p:stCondLst>
                                  <p:childTnLst>
                                    <p:set>
                                      <p:cBhvr>
                                        <p:cTn id="10" dur="1" fill="hold">
                                          <p:stCondLst>
                                            <p:cond delay="0"/>
                                          </p:stCondLst>
                                        </p:cTn>
                                        <p:tgtEl>
                                          <p:spTgt spid="274"/>
                                        </p:tgtEl>
                                        <p:attrNameLst>
                                          <p:attrName>style.visibility</p:attrName>
                                        </p:attrNameLst>
                                      </p:cBhvr>
                                      <p:to>
                                        <p:strVal val="visible"/>
                                      </p:to>
                                    </p:set>
                                    <p:animEffect transition="in" filter="fade">
                                      <p:cBhvr additive="repl">
                                        <p:cTn id="11" dur="2000"/>
                                        <p:tgtEl>
                                          <p:spTgt spid="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extShape 1"/>
          <p:cNvSpPr txBox="1"/>
          <p:nvPr/>
        </p:nvSpPr>
        <p:spPr>
          <a:xfrm>
            <a:off x="609480" y="704880"/>
            <a:ext cx="10972440" cy="1142640"/>
          </a:xfrm>
          <a:prstGeom prst="rect">
            <a:avLst/>
          </a:prstGeom>
          <a:noFill/>
          <a:ln>
            <a:noFill/>
          </a:ln>
        </p:spPr>
        <p:txBody>
          <a:bodyPr lIns="0" rIns="0" bIns="0" anchor="b">
            <a:noAutofit/>
          </a:bodyPr>
          <a:lstStyle/>
          <a:p>
            <a:pPr>
              <a:lnSpc>
                <a:spcPct val="100000"/>
              </a:lnSpc>
            </a:pPr>
            <a:r>
              <a:rPr lang="en-US" sz="4200" b="0" strike="noStrike" spc="-1">
                <a:solidFill>
                  <a:srgbClr val="04617B"/>
                </a:solidFill>
                <a:latin typeface="Calibri"/>
              </a:rPr>
              <a:t>Rules for picking register R</a:t>
            </a:r>
            <a:r>
              <a:rPr lang="en-US" sz="4200" b="0" strike="noStrike" spc="-1" baseline="-25000">
                <a:solidFill>
                  <a:srgbClr val="04617B"/>
                </a:solidFill>
                <a:latin typeface="Calibri"/>
              </a:rPr>
              <a:t>y </a:t>
            </a:r>
            <a:r>
              <a:rPr lang="en-US" sz="4200" b="0" strike="noStrike" spc="-1">
                <a:solidFill>
                  <a:srgbClr val="04617B"/>
                </a:solidFill>
                <a:latin typeface="Calibri"/>
              </a:rPr>
              <a:t>for y</a:t>
            </a:r>
            <a:endParaRPr lang="en-US" sz="4200" b="0" strike="noStrike" spc="-1">
              <a:solidFill>
                <a:srgbClr val="000000"/>
              </a:solidFill>
              <a:latin typeface="Times New Roman"/>
            </a:endParaRPr>
          </a:p>
        </p:txBody>
      </p:sp>
      <p:sp>
        <p:nvSpPr>
          <p:cNvPr id="276" name="TextShape 2"/>
          <p:cNvSpPr txBox="1"/>
          <p:nvPr/>
        </p:nvSpPr>
        <p:spPr>
          <a:xfrm>
            <a:off x="609480" y="1935000"/>
            <a:ext cx="10972440" cy="4389120"/>
          </a:xfrm>
          <a:prstGeom prst="rect">
            <a:avLst/>
          </a:prstGeom>
          <a:noFill/>
          <a:ln>
            <a:noFill/>
          </a:ln>
        </p:spPr>
        <p:txBody>
          <a:bodyPr>
            <a:noAutofit/>
          </a:bodyPr>
          <a:lstStyle/>
          <a:p>
            <a:pPr marL="272880" indent="-272520">
              <a:lnSpc>
                <a:spcPct val="100000"/>
              </a:lnSpc>
              <a:spcBef>
                <a:spcPts val="519"/>
              </a:spcBef>
              <a:buClr>
                <a:srgbClr val="0BD0D9"/>
              </a:buClr>
              <a:buSzPct val="95000"/>
              <a:buFont typeface="Wingdings 2" charset="2"/>
              <a:buChar char=""/>
            </a:pPr>
            <a:r>
              <a:rPr lang="en-US" sz="2600" b="0" strike="noStrike" spc="-1">
                <a:solidFill>
                  <a:srgbClr val="000000"/>
                </a:solidFill>
                <a:latin typeface="Constantia"/>
              </a:rPr>
              <a:t>If y is currently in a register, pick a register already containing y as R</a:t>
            </a:r>
            <a:r>
              <a:rPr lang="en-US" sz="2600" b="0" strike="noStrike" spc="-1" baseline="-25000">
                <a:solidFill>
                  <a:srgbClr val="000000"/>
                </a:solidFill>
                <a:latin typeface="Constantia"/>
              </a:rPr>
              <a:t>y</a:t>
            </a:r>
            <a:r>
              <a:rPr lang="en-US" sz="2600" b="0" strike="noStrike" spc="-1">
                <a:solidFill>
                  <a:srgbClr val="000000"/>
                </a:solidFill>
                <a:latin typeface="Constantia"/>
              </a:rPr>
              <a:t>. Do not issue a machine instruction to load this register, as none is needed.</a:t>
            </a:r>
          </a:p>
          <a:p>
            <a:pPr marL="272880" indent="-272520">
              <a:lnSpc>
                <a:spcPct val="100000"/>
              </a:lnSpc>
              <a:spcBef>
                <a:spcPts val="519"/>
              </a:spcBef>
              <a:buClr>
                <a:srgbClr val="0BD0D9"/>
              </a:buClr>
              <a:buSzPct val="95000"/>
              <a:buFont typeface="Wingdings 2" charset="2"/>
              <a:buChar char=""/>
            </a:pPr>
            <a:r>
              <a:rPr lang="en-US" sz="2600" b="0" strike="noStrike" spc="-1">
                <a:solidFill>
                  <a:srgbClr val="000000"/>
                </a:solidFill>
                <a:latin typeface="Constantia"/>
              </a:rPr>
              <a:t>If y is not in a register, but there is a register that is currently empty, pick one such register as R</a:t>
            </a:r>
            <a:r>
              <a:rPr lang="en-US" sz="2600" b="0" strike="noStrike" spc="-1" baseline="-25000">
                <a:solidFill>
                  <a:srgbClr val="000000"/>
                </a:solidFill>
                <a:latin typeface="Constantia"/>
              </a:rPr>
              <a:t>y</a:t>
            </a:r>
            <a:r>
              <a:rPr lang="en-US" sz="2600" b="0" strike="noStrike" spc="-1">
                <a:solidFill>
                  <a:srgbClr val="000000"/>
                </a:solidFill>
                <a:latin typeface="Constantia"/>
              </a:rPr>
              <a:t>.</a:t>
            </a:r>
          </a:p>
          <a:p>
            <a:pPr marL="272880" indent="-272520">
              <a:lnSpc>
                <a:spcPct val="100000"/>
              </a:lnSpc>
              <a:spcBef>
                <a:spcPts val="519"/>
              </a:spcBef>
              <a:buClr>
                <a:srgbClr val="0BD0D9"/>
              </a:buClr>
              <a:buSzPct val="95000"/>
              <a:buFont typeface="Wingdings 2" charset="2"/>
              <a:buChar char=""/>
            </a:pPr>
            <a:r>
              <a:rPr lang="en-US" sz="2600" b="0" strike="noStrike" spc="-1">
                <a:solidFill>
                  <a:srgbClr val="000000"/>
                </a:solidFill>
                <a:latin typeface="Constantia"/>
              </a:rPr>
              <a:t>The difficult case occurs when y is not in a register, and there is no register that is currently empty. We need to pick one of the allowable registers anyway, and we need to make it safe to reuse.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extShape 1"/>
          <p:cNvSpPr txBox="1"/>
          <p:nvPr/>
        </p:nvSpPr>
        <p:spPr>
          <a:xfrm>
            <a:off x="609480" y="704880"/>
            <a:ext cx="10972440" cy="1142640"/>
          </a:xfrm>
          <a:prstGeom prst="rect">
            <a:avLst/>
          </a:prstGeom>
          <a:noFill/>
          <a:ln>
            <a:noFill/>
          </a:ln>
        </p:spPr>
        <p:txBody>
          <a:bodyPr lIns="0" rIns="0" bIns="0" anchor="b">
            <a:noAutofit/>
          </a:bodyPr>
          <a:lstStyle/>
          <a:p>
            <a:pPr>
              <a:lnSpc>
                <a:spcPct val="100000"/>
              </a:lnSpc>
            </a:pPr>
            <a:r>
              <a:rPr lang="en-US" sz="5000" b="0" strike="noStrike" spc="-1">
                <a:solidFill>
                  <a:srgbClr val="04617B"/>
                </a:solidFill>
                <a:latin typeface="Calibri"/>
              </a:rPr>
              <a:t>Possibilities for value of R</a:t>
            </a:r>
            <a:endParaRPr lang="en-US" sz="5000" b="0" strike="noStrike" spc="-1">
              <a:solidFill>
                <a:srgbClr val="000000"/>
              </a:solidFill>
              <a:latin typeface="Times New Roman"/>
            </a:endParaRPr>
          </a:p>
        </p:txBody>
      </p:sp>
      <p:sp>
        <p:nvSpPr>
          <p:cNvPr id="278" name="TextShape 2"/>
          <p:cNvSpPr txBox="1"/>
          <p:nvPr/>
        </p:nvSpPr>
        <p:spPr>
          <a:xfrm>
            <a:off x="609480" y="1935000"/>
            <a:ext cx="10972440" cy="4389120"/>
          </a:xfrm>
          <a:prstGeom prst="rect">
            <a:avLst/>
          </a:prstGeom>
          <a:noFill/>
          <a:ln>
            <a:noFill/>
          </a:ln>
        </p:spPr>
        <p:txBody>
          <a:bodyPr>
            <a:noAutofit/>
          </a:bodyPr>
          <a:lstStyle/>
          <a:p>
            <a:pPr marL="272880" indent="-272520">
              <a:lnSpc>
                <a:spcPct val="100000"/>
              </a:lnSpc>
              <a:spcBef>
                <a:spcPts val="439"/>
              </a:spcBef>
              <a:buClr>
                <a:srgbClr val="0BD0D9"/>
              </a:buClr>
              <a:buSzPct val="95000"/>
              <a:buFont typeface="Wingdings 2" charset="2"/>
              <a:buChar char=""/>
            </a:pPr>
            <a:r>
              <a:rPr lang="en-US" sz="2200" b="0" strike="noStrike" spc="-1">
                <a:solidFill>
                  <a:srgbClr val="000000"/>
                </a:solidFill>
                <a:latin typeface="Constantia"/>
              </a:rPr>
              <a:t>If the address descriptor for v says that v is somewhere besides R, then we are OK.</a:t>
            </a:r>
          </a:p>
          <a:p>
            <a:pPr marL="272880" indent="-272520">
              <a:lnSpc>
                <a:spcPct val="100000"/>
              </a:lnSpc>
              <a:spcBef>
                <a:spcPts val="439"/>
              </a:spcBef>
              <a:buClr>
                <a:srgbClr val="0BD0D9"/>
              </a:buClr>
              <a:buSzPct val="95000"/>
              <a:buFont typeface="Wingdings 2" charset="2"/>
              <a:buChar char=""/>
            </a:pPr>
            <a:r>
              <a:rPr lang="en-US" sz="2200" b="0" strike="noStrike" spc="-1">
                <a:solidFill>
                  <a:srgbClr val="000000"/>
                </a:solidFill>
                <a:latin typeface="Constantia"/>
              </a:rPr>
              <a:t>If v is x, the value being computed by instruction I, and x is not also one of the other operands of instruction I (z in this example), then we are OK. The reason is that in this case, we know this value of x is never again going to be used, so we are free to ignore it.</a:t>
            </a:r>
          </a:p>
          <a:p>
            <a:pPr marL="272880" indent="-272520">
              <a:lnSpc>
                <a:spcPct val="100000"/>
              </a:lnSpc>
              <a:spcBef>
                <a:spcPts val="439"/>
              </a:spcBef>
              <a:buClr>
                <a:srgbClr val="0BD0D9"/>
              </a:buClr>
              <a:buSzPct val="95000"/>
              <a:buFont typeface="Wingdings 2" charset="2"/>
              <a:buChar char=""/>
            </a:pPr>
            <a:r>
              <a:rPr lang="en-US" sz="2200" b="0" strike="noStrike" spc="-1">
                <a:solidFill>
                  <a:srgbClr val="000000"/>
                </a:solidFill>
                <a:latin typeface="Constantia"/>
              </a:rPr>
              <a:t>Otherwise, if v is not used later (that is, after the instruction I, there are no further uses of v, and if v is live on exit from the block, then v is recomputed within the block), then we are OK.</a:t>
            </a:r>
          </a:p>
          <a:p>
            <a:pPr marL="272880" indent="-272520">
              <a:lnSpc>
                <a:spcPct val="100000"/>
              </a:lnSpc>
              <a:spcBef>
                <a:spcPts val="439"/>
              </a:spcBef>
              <a:buClr>
                <a:srgbClr val="0BD0D9"/>
              </a:buClr>
              <a:buSzPct val="95000"/>
              <a:buFont typeface="Wingdings 2" charset="2"/>
              <a:buChar char=""/>
            </a:pPr>
            <a:r>
              <a:rPr lang="en-US" sz="2200" b="0" strike="noStrike" spc="-1">
                <a:solidFill>
                  <a:srgbClr val="000000"/>
                </a:solidFill>
                <a:latin typeface="Constantia"/>
              </a:rPr>
              <a:t>If we are not OK by one of the first two cases, then we need to generate the store instruction </a:t>
            </a:r>
            <a:r>
              <a:rPr lang="en-US" sz="2200" b="1" strike="noStrike" spc="-1">
                <a:solidFill>
                  <a:srgbClr val="000000"/>
                </a:solidFill>
                <a:latin typeface="Constantia"/>
              </a:rPr>
              <a:t>ST </a:t>
            </a:r>
            <a:r>
              <a:rPr lang="en-US" sz="2200" b="0" strike="noStrike" spc="-1">
                <a:solidFill>
                  <a:srgbClr val="000000"/>
                </a:solidFill>
                <a:latin typeface="Constantia"/>
              </a:rPr>
              <a:t>v, </a:t>
            </a:r>
            <a:r>
              <a:rPr lang="en-US" sz="2200" b="0" i="1" strike="noStrike" spc="-1">
                <a:solidFill>
                  <a:srgbClr val="000000"/>
                </a:solidFill>
                <a:latin typeface="Constantia"/>
              </a:rPr>
              <a:t>R </a:t>
            </a:r>
            <a:r>
              <a:rPr lang="en-US" sz="2200" b="0" strike="noStrike" spc="-1">
                <a:solidFill>
                  <a:srgbClr val="000000"/>
                </a:solidFill>
                <a:latin typeface="Constantia"/>
              </a:rPr>
              <a:t>to place a copy of v in its own memory location. This operation is called a spill.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TextShape 1"/>
          <p:cNvSpPr txBox="1"/>
          <p:nvPr/>
        </p:nvSpPr>
        <p:spPr>
          <a:xfrm>
            <a:off x="609480" y="704880"/>
            <a:ext cx="10972440" cy="1142640"/>
          </a:xfrm>
          <a:prstGeom prst="rect">
            <a:avLst/>
          </a:prstGeom>
          <a:noFill/>
          <a:ln>
            <a:noFill/>
          </a:ln>
        </p:spPr>
        <p:txBody>
          <a:bodyPr lIns="0" rIns="0" bIns="0" anchor="b">
            <a:noAutofit/>
          </a:bodyPr>
          <a:lstStyle/>
          <a:p>
            <a:pPr>
              <a:lnSpc>
                <a:spcPct val="100000"/>
              </a:lnSpc>
            </a:pPr>
            <a:r>
              <a:rPr lang="en-US" sz="5000" b="0" strike="noStrike" spc="-1">
                <a:solidFill>
                  <a:srgbClr val="04617B"/>
                </a:solidFill>
                <a:latin typeface="Calibri"/>
              </a:rPr>
              <a:t>Selection of the register Rx</a:t>
            </a:r>
            <a:endParaRPr lang="en-US" sz="5000" b="0" strike="noStrike" spc="-1">
              <a:solidFill>
                <a:srgbClr val="000000"/>
              </a:solidFill>
              <a:latin typeface="Times New Roman"/>
            </a:endParaRPr>
          </a:p>
        </p:txBody>
      </p:sp>
      <p:sp>
        <p:nvSpPr>
          <p:cNvPr id="280" name="TextShape 2"/>
          <p:cNvSpPr txBox="1"/>
          <p:nvPr/>
        </p:nvSpPr>
        <p:spPr>
          <a:xfrm>
            <a:off x="609480" y="1935000"/>
            <a:ext cx="10972440" cy="4389120"/>
          </a:xfrm>
          <a:prstGeom prst="rect">
            <a:avLst/>
          </a:prstGeom>
          <a:noFill/>
          <a:ln>
            <a:noFill/>
          </a:ln>
        </p:spPr>
        <p:txBody>
          <a:bodyPr>
            <a:noAutofit/>
          </a:bodyPr>
          <a:lstStyle/>
          <a:p>
            <a:pPr marL="514440" indent="-514080">
              <a:lnSpc>
                <a:spcPct val="100000"/>
              </a:lnSpc>
              <a:spcBef>
                <a:spcPts val="519"/>
              </a:spcBef>
              <a:buClr>
                <a:srgbClr val="0BD0D9"/>
              </a:buClr>
              <a:buSzPct val="95000"/>
              <a:buFont typeface="Calibri"/>
              <a:buAutoNum type="arabicPeriod"/>
            </a:pPr>
            <a:r>
              <a:rPr lang="en-US" sz="2600" b="0" strike="noStrike" spc="-1">
                <a:solidFill>
                  <a:srgbClr val="000000"/>
                </a:solidFill>
                <a:latin typeface="Constantia"/>
              </a:rPr>
              <a:t>Since a new value of x is being computed, a register that holds only x is always an acceptable choice for Rx.</a:t>
            </a:r>
          </a:p>
          <a:p>
            <a:pPr marL="514440" indent="-514080">
              <a:lnSpc>
                <a:spcPct val="100000"/>
              </a:lnSpc>
              <a:spcBef>
                <a:spcPts val="519"/>
              </a:spcBef>
              <a:buClr>
                <a:srgbClr val="0BD0D9"/>
              </a:buClr>
              <a:buSzPct val="95000"/>
              <a:buFont typeface="Calibri"/>
              <a:buAutoNum type="arabicPeriod"/>
            </a:pPr>
            <a:r>
              <a:rPr lang="en-US" sz="2600" b="0" strike="noStrike" spc="-1">
                <a:solidFill>
                  <a:srgbClr val="000000"/>
                </a:solidFill>
                <a:latin typeface="Constantia"/>
              </a:rPr>
              <a:t>If y is not used after instruction I, and Ry holds only y after being loaded, Ry can also be used as Rx. A similar option holds regarding z and Rx.</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extShape 1"/>
          <p:cNvSpPr txBox="1"/>
          <p:nvPr/>
        </p:nvSpPr>
        <p:spPr>
          <a:xfrm>
            <a:off x="609480" y="704880"/>
            <a:ext cx="10972440" cy="1142640"/>
          </a:xfrm>
          <a:prstGeom prst="rect">
            <a:avLst/>
          </a:prstGeom>
          <a:noFill/>
          <a:ln>
            <a:noFill/>
          </a:ln>
        </p:spPr>
        <p:txBody>
          <a:bodyPr lIns="0" rIns="0" bIns="0" anchor="b">
            <a:noAutofit/>
          </a:bodyPr>
          <a:lstStyle/>
          <a:p>
            <a:pPr>
              <a:lnSpc>
                <a:spcPct val="100000"/>
              </a:lnSpc>
            </a:pPr>
            <a:r>
              <a:rPr lang="en-US" sz="5000" b="0" strike="noStrike" spc="-1">
                <a:solidFill>
                  <a:srgbClr val="04617B"/>
                </a:solidFill>
                <a:latin typeface="Calibri"/>
              </a:rPr>
              <a:t>Possibilities for value of R</a:t>
            </a:r>
            <a:endParaRPr lang="en-US" sz="5000" b="0" strike="noStrike" spc="-1">
              <a:solidFill>
                <a:srgbClr val="000000"/>
              </a:solidFill>
              <a:latin typeface="Times New Roman"/>
            </a:endParaRPr>
          </a:p>
        </p:txBody>
      </p:sp>
      <p:sp>
        <p:nvSpPr>
          <p:cNvPr id="282" name="TextShape 2"/>
          <p:cNvSpPr txBox="1"/>
          <p:nvPr/>
        </p:nvSpPr>
        <p:spPr>
          <a:xfrm>
            <a:off x="609480" y="1935000"/>
            <a:ext cx="10972440" cy="4389120"/>
          </a:xfrm>
          <a:prstGeom prst="rect">
            <a:avLst/>
          </a:prstGeom>
          <a:noFill/>
          <a:ln>
            <a:noFill/>
          </a:ln>
        </p:spPr>
        <p:txBody>
          <a:bodyPr>
            <a:noAutofit/>
          </a:bodyPr>
          <a:lstStyle/>
          <a:p>
            <a:pPr marL="272880" indent="-272520">
              <a:lnSpc>
                <a:spcPct val="100000"/>
              </a:lnSpc>
              <a:spcBef>
                <a:spcPts val="439"/>
              </a:spcBef>
              <a:buClr>
                <a:srgbClr val="0BD0D9"/>
              </a:buClr>
              <a:buSzPct val="95000"/>
              <a:buFont typeface="Wingdings 2" charset="2"/>
              <a:buChar char=""/>
            </a:pPr>
            <a:r>
              <a:rPr lang="en-US" sz="2200" b="0" strike="noStrike" spc="-1">
                <a:solidFill>
                  <a:srgbClr val="000000"/>
                </a:solidFill>
                <a:latin typeface="Constantia"/>
              </a:rPr>
              <a:t>If the address descriptor for v says that v is somewhere besides R, then we are OK.</a:t>
            </a:r>
          </a:p>
          <a:p>
            <a:pPr marL="272880" indent="-272520">
              <a:lnSpc>
                <a:spcPct val="100000"/>
              </a:lnSpc>
              <a:spcBef>
                <a:spcPts val="439"/>
              </a:spcBef>
              <a:buClr>
                <a:srgbClr val="0BD0D9"/>
              </a:buClr>
              <a:buSzPct val="95000"/>
              <a:buFont typeface="Wingdings 2" charset="2"/>
              <a:buChar char=""/>
            </a:pPr>
            <a:r>
              <a:rPr lang="en-US" sz="2200" b="0" strike="noStrike" spc="-1">
                <a:solidFill>
                  <a:srgbClr val="000000"/>
                </a:solidFill>
                <a:latin typeface="Constantia"/>
              </a:rPr>
              <a:t>If v is x, the value being computed by instruction I, and x is not also one of the other operands of instruction I (z in this example), then we are OK. The reason is that in this case, we know this value of x is never again going to be used, so we are free to ignore it.</a:t>
            </a:r>
          </a:p>
          <a:p>
            <a:pPr marL="272880" indent="-272520">
              <a:lnSpc>
                <a:spcPct val="100000"/>
              </a:lnSpc>
              <a:spcBef>
                <a:spcPts val="439"/>
              </a:spcBef>
              <a:buClr>
                <a:srgbClr val="0BD0D9"/>
              </a:buClr>
              <a:buSzPct val="95000"/>
              <a:buFont typeface="Wingdings 2" charset="2"/>
              <a:buChar char=""/>
            </a:pPr>
            <a:r>
              <a:rPr lang="en-US" sz="2200" b="0" strike="noStrike" spc="-1">
                <a:solidFill>
                  <a:srgbClr val="000000"/>
                </a:solidFill>
                <a:latin typeface="Constantia"/>
              </a:rPr>
              <a:t>Otherwise, if v is not used later (that is, after the instruction I, there are no further uses of v, and if v is live on exit from the block, then v is recomputed within the block), then we are OK.</a:t>
            </a:r>
          </a:p>
          <a:p>
            <a:pPr marL="272880" indent="-272520">
              <a:lnSpc>
                <a:spcPct val="100000"/>
              </a:lnSpc>
              <a:spcBef>
                <a:spcPts val="439"/>
              </a:spcBef>
              <a:buClr>
                <a:srgbClr val="0BD0D9"/>
              </a:buClr>
              <a:buSzPct val="95000"/>
              <a:buFont typeface="Wingdings 2" charset="2"/>
              <a:buChar char=""/>
            </a:pPr>
            <a:r>
              <a:rPr lang="en-US" sz="2200" b="0" strike="noStrike" spc="-1">
                <a:solidFill>
                  <a:srgbClr val="000000"/>
                </a:solidFill>
                <a:latin typeface="Constantia"/>
              </a:rPr>
              <a:t>If we are not OK by one of the first two cases, then we need to generate the store instruction </a:t>
            </a:r>
            <a:r>
              <a:rPr lang="en-US" sz="2200" b="1" strike="noStrike" spc="-1">
                <a:solidFill>
                  <a:srgbClr val="000000"/>
                </a:solidFill>
                <a:latin typeface="Constantia"/>
              </a:rPr>
              <a:t>ST </a:t>
            </a:r>
            <a:r>
              <a:rPr lang="en-US" sz="2200" b="0" strike="noStrike" spc="-1">
                <a:solidFill>
                  <a:srgbClr val="000000"/>
                </a:solidFill>
                <a:latin typeface="Constantia"/>
              </a:rPr>
              <a:t>v, </a:t>
            </a:r>
            <a:r>
              <a:rPr lang="en-US" sz="2200" b="0" i="1" strike="noStrike" spc="-1">
                <a:solidFill>
                  <a:srgbClr val="000000"/>
                </a:solidFill>
                <a:latin typeface="Constantia"/>
              </a:rPr>
              <a:t>R </a:t>
            </a:r>
            <a:r>
              <a:rPr lang="en-US" sz="2200" b="0" strike="noStrike" spc="-1">
                <a:solidFill>
                  <a:srgbClr val="000000"/>
                </a:solidFill>
                <a:latin typeface="Constantia"/>
              </a:rPr>
              <a:t>to place a copy of v in its own memory location. This operation is called a spill.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TextShape 1"/>
          <p:cNvSpPr txBox="1"/>
          <p:nvPr/>
        </p:nvSpPr>
        <p:spPr>
          <a:xfrm>
            <a:off x="1981080" y="838080"/>
            <a:ext cx="8229240" cy="1142640"/>
          </a:xfrm>
          <a:prstGeom prst="rect">
            <a:avLst/>
          </a:prstGeom>
          <a:noFill/>
          <a:ln>
            <a:noFill/>
          </a:ln>
        </p:spPr>
        <p:txBody>
          <a:bodyPr lIns="0" rIns="0" bIns="0" anchor="b">
            <a:noAutofit/>
          </a:bodyPr>
          <a:lstStyle/>
          <a:p>
            <a:pPr>
              <a:lnSpc>
                <a:spcPct val="100000"/>
              </a:lnSpc>
            </a:pPr>
            <a:r>
              <a:rPr lang="en-US" sz="3400" b="0" strike="noStrike" spc="-1">
                <a:solidFill>
                  <a:srgbClr val="04617B"/>
                </a:solidFill>
                <a:latin typeface="Calibri"/>
              </a:rPr>
              <a:t>Characteristic of peephole optimizations</a:t>
            </a:r>
            <a:endParaRPr lang="en-US" sz="3400" b="0" strike="noStrike" spc="-1">
              <a:solidFill>
                <a:srgbClr val="000000"/>
              </a:solidFill>
              <a:latin typeface="Times New Roman"/>
            </a:endParaRPr>
          </a:p>
        </p:txBody>
      </p:sp>
      <p:sp>
        <p:nvSpPr>
          <p:cNvPr id="284" name="TextShape 2"/>
          <p:cNvSpPr txBox="1"/>
          <p:nvPr/>
        </p:nvSpPr>
        <p:spPr>
          <a:xfrm>
            <a:off x="609480" y="1935000"/>
            <a:ext cx="10972440" cy="4389120"/>
          </a:xfrm>
          <a:prstGeom prst="rect">
            <a:avLst/>
          </a:prstGeom>
          <a:noFill/>
          <a:ln>
            <a:noFill/>
          </a:ln>
        </p:spPr>
        <p:txBody>
          <a:bodyPr>
            <a:noAutofit/>
          </a:bodyPr>
          <a:lstStyle/>
          <a:p>
            <a:pPr>
              <a:lnSpc>
                <a:spcPct val="130000"/>
              </a:lnSpc>
              <a:spcBef>
                <a:spcPts val="519"/>
              </a:spcBef>
            </a:pPr>
            <a:endParaRPr lang="en-US" sz="2600" b="0" strike="noStrike" spc="-1">
              <a:solidFill>
                <a:srgbClr val="000000"/>
              </a:solidFill>
              <a:latin typeface="Constantia"/>
            </a:endParaRPr>
          </a:p>
          <a:p>
            <a:pPr marL="272880" indent="-272520">
              <a:lnSpc>
                <a:spcPct val="130000"/>
              </a:lnSpc>
              <a:spcBef>
                <a:spcPts val="519"/>
              </a:spcBef>
              <a:buClr>
                <a:srgbClr val="0BD0D9"/>
              </a:buClr>
              <a:buSzPct val="95000"/>
              <a:buFont typeface="Wingdings 2" charset="2"/>
              <a:buChar char=""/>
            </a:pPr>
            <a:r>
              <a:rPr lang="en-US" sz="2600" b="0" strike="noStrike" spc="-1">
                <a:solidFill>
                  <a:srgbClr val="000000"/>
                </a:solidFill>
                <a:latin typeface="Constantia"/>
              </a:rPr>
              <a:t>Redundant-instruction elimination</a:t>
            </a:r>
          </a:p>
          <a:p>
            <a:pPr marL="272880" indent="-272520">
              <a:lnSpc>
                <a:spcPct val="130000"/>
              </a:lnSpc>
              <a:spcBef>
                <a:spcPts val="519"/>
              </a:spcBef>
              <a:buClr>
                <a:srgbClr val="0BD0D9"/>
              </a:buClr>
              <a:buSzPct val="95000"/>
              <a:buFont typeface="Wingdings 2" charset="2"/>
              <a:buChar char=""/>
            </a:pPr>
            <a:r>
              <a:rPr lang="en-US" sz="2600" b="0" strike="noStrike" spc="-1">
                <a:solidFill>
                  <a:srgbClr val="000000"/>
                </a:solidFill>
                <a:latin typeface="Constantia"/>
              </a:rPr>
              <a:t>Flow-of-control optimizations</a:t>
            </a:r>
          </a:p>
          <a:p>
            <a:pPr marL="272880" indent="-272520">
              <a:lnSpc>
                <a:spcPct val="130000"/>
              </a:lnSpc>
              <a:spcBef>
                <a:spcPts val="519"/>
              </a:spcBef>
              <a:buClr>
                <a:srgbClr val="0BD0D9"/>
              </a:buClr>
              <a:buSzPct val="95000"/>
              <a:buFont typeface="Wingdings 2" charset="2"/>
              <a:buChar char=""/>
            </a:pPr>
            <a:r>
              <a:rPr lang="en-US" sz="2600" b="0" strike="noStrike" spc="-1">
                <a:solidFill>
                  <a:srgbClr val="000000"/>
                </a:solidFill>
                <a:latin typeface="Constantia"/>
              </a:rPr>
              <a:t>Algebraic simplifications</a:t>
            </a:r>
          </a:p>
          <a:p>
            <a:pPr marL="272880" indent="-272520">
              <a:lnSpc>
                <a:spcPct val="130000"/>
              </a:lnSpc>
              <a:spcBef>
                <a:spcPts val="519"/>
              </a:spcBef>
              <a:buClr>
                <a:srgbClr val="0BD0D9"/>
              </a:buClr>
              <a:buSzPct val="95000"/>
              <a:buFont typeface="Wingdings 2" charset="2"/>
              <a:buChar char=""/>
            </a:pPr>
            <a:r>
              <a:rPr lang="en-US" sz="2600" b="0" strike="noStrike" spc="-1">
                <a:solidFill>
                  <a:srgbClr val="000000"/>
                </a:solidFill>
                <a:latin typeface="Constantia"/>
              </a:rPr>
              <a:t>Use of machine idioms</a:t>
            </a:r>
          </a:p>
          <a:p>
            <a:pPr>
              <a:lnSpc>
                <a:spcPct val="130000"/>
              </a:lnSpc>
              <a:spcBef>
                <a:spcPts val="519"/>
              </a:spcBef>
            </a:pPr>
            <a:endParaRPr lang="en-US" sz="2600" b="0" strike="noStrike" spc="-1">
              <a:solidFill>
                <a:srgbClr val="000000"/>
              </a:solidFill>
              <a:latin typeface="Constanti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TextShape 1"/>
          <p:cNvSpPr txBox="1"/>
          <p:nvPr/>
        </p:nvSpPr>
        <p:spPr>
          <a:xfrm>
            <a:off x="609480" y="704880"/>
            <a:ext cx="10972440" cy="1142640"/>
          </a:xfrm>
          <a:prstGeom prst="rect">
            <a:avLst/>
          </a:prstGeom>
          <a:noFill/>
          <a:ln>
            <a:noFill/>
          </a:ln>
        </p:spPr>
        <p:txBody>
          <a:bodyPr lIns="0" rIns="0" bIns="0" anchor="b">
            <a:noAutofit/>
          </a:bodyPr>
          <a:lstStyle/>
          <a:p>
            <a:pPr>
              <a:lnSpc>
                <a:spcPct val="100000"/>
              </a:lnSpc>
            </a:pPr>
            <a:r>
              <a:rPr lang="en-US" sz="4200" b="0" strike="noStrike" spc="-1">
                <a:solidFill>
                  <a:srgbClr val="04617B"/>
                </a:solidFill>
                <a:latin typeface="Calibri"/>
              </a:rPr>
              <a:t>Redundant-instruction elimination</a:t>
            </a:r>
            <a:endParaRPr lang="en-US" sz="4200" b="0" strike="noStrike" spc="-1">
              <a:solidFill>
                <a:srgbClr val="000000"/>
              </a:solidFill>
              <a:latin typeface="Times New Roman"/>
            </a:endParaRPr>
          </a:p>
        </p:txBody>
      </p:sp>
      <p:sp>
        <p:nvSpPr>
          <p:cNvPr id="286" name="TextShape 2"/>
          <p:cNvSpPr txBox="1"/>
          <p:nvPr/>
        </p:nvSpPr>
        <p:spPr>
          <a:xfrm>
            <a:off x="609480" y="1935000"/>
            <a:ext cx="10972440" cy="4389120"/>
          </a:xfrm>
          <a:prstGeom prst="rect">
            <a:avLst/>
          </a:prstGeom>
          <a:noFill/>
          <a:ln>
            <a:noFill/>
          </a:ln>
        </p:spPr>
        <p:txBody>
          <a:bodyPr>
            <a:noAutofit/>
          </a:bodyPr>
          <a:lstStyle/>
          <a:p>
            <a:pPr marL="272880" indent="-272520">
              <a:lnSpc>
                <a:spcPct val="100000"/>
              </a:lnSpc>
              <a:spcBef>
                <a:spcPts val="519"/>
              </a:spcBef>
              <a:buClr>
                <a:srgbClr val="0BD0D9"/>
              </a:buClr>
              <a:buSzPct val="95000"/>
              <a:buFont typeface="Wingdings 2" charset="2"/>
              <a:buChar char=""/>
            </a:pPr>
            <a:r>
              <a:rPr lang="en-US" sz="2600" b="0" strike="noStrike" spc="-1">
                <a:solidFill>
                  <a:srgbClr val="000000"/>
                </a:solidFill>
                <a:latin typeface="Constantia"/>
              </a:rPr>
              <a:t>LD a, R0</a:t>
            </a:r>
          </a:p>
          <a:p>
            <a:pPr marL="272880" indent="-272520">
              <a:lnSpc>
                <a:spcPct val="100000"/>
              </a:lnSpc>
              <a:spcBef>
                <a:spcPts val="519"/>
              </a:spcBef>
            </a:pPr>
            <a:r>
              <a:rPr lang="en-US" sz="2600" b="0" strike="noStrike" spc="-1">
                <a:solidFill>
                  <a:srgbClr val="000000"/>
                </a:solidFill>
                <a:latin typeface="Constantia"/>
              </a:rPr>
              <a:t>	ST R0, a</a:t>
            </a:r>
          </a:p>
          <a:p>
            <a:pPr marL="272880" indent="-272520">
              <a:lnSpc>
                <a:spcPct val="100000"/>
              </a:lnSpc>
              <a:spcBef>
                <a:spcPts val="519"/>
              </a:spcBef>
              <a:buClr>
                <a:srgbClr val="0BD0D9"/>
              </a:buClr>
              <a:buSzPct val="95000"/>
              <a:buFont typeface="Wingdings 2" charset="2"/>
              <a:buChar char=""/>
            </a:pPr>
            <a:r>
              <a:rPr lang="en-US" sz="2600" b="0" strike="noStrike" spc="-1">
                <a:solidFill>
                  <a:srgbClr val="000000"/>
                </a:solidFill>
                <a:latin typeface="Constantia"/>
              </a:rPr>
              <a:t>if debug == 1 goto </a:t>
            </a:r>
            <a:r>
              <a:rPr lang="en-US" sz="2600" b="1" strike="noStrike" spc="-1">
                <a:solidFill>
                  <a:srgbClr val="000000"/>
                </a:solidFill>
                <a:latin typeface="Constantia"/>
              </a:rPr>
              <a:t>L1</a:t>
            </a:r>
            <a:endParaRPr lang="en-US" sz="2600" b="0" strike="noStrike" spc="-1">
              <a:solidFill>
                <a:srgbClr val="000000"/>
              </a:solidFill>
              <a:latin typeface="Constantia"/>
            </a:endParaRPr>
          </a:p>
          <a:p>
            <a:pPr marL="272880" indent="-272520">
              <a:lnSpc>
                <a:spcPct val="100000"/>
              </a:lnSpc>
              <a:spcBef>
                <a:spcPts val="519"/>
              </a:spcBef>
            </a:pPr>
            <a:r>
              <a:rPr lang="en-US" sz="2600" b="0" strike="noStrike" spc="-1">
                <a:solidFill>
                  <a:srgbClr val="000000"/>
                </a:solidFill>
                <a:latin typeface="Constantia"/>
              </a:rPr>
              <a:t>	goto L2</a:t>
            </a:r>
          </a:p>
          <a:p>
            <a:pPr marL="272880" indent="-272520">
              <a:lnSpc>
                <a:spcPct val="100000"/>
              </a:lnSpc>
              <a:spcBef>
                <a:spcPts val="519"/>
              </a:spcBef>
            </a:pPr>
            <a:r>
              <a:rPr lang="en-US" sz="2600" b="0" strike="noStrike" spc="-1">
                <a:solidFill>
                  <a:srgbClr val="000000"/>
                </a:solidFill>
                <a:latin typeface="Constantia"/>
              </a:rPr>
              <a:t>	L I : print debugging information</a:t>
            </a:r>
          </a:p>
          <a:p>
            <a:pPr marL="272880" indent="-272520">
              <a:lnSpc>
                <a:spcPct val="100000"/>
              </a:lnSpc>
              <a:spcBef>
                <a:spcPts val="519"/>
              </a:spcBef>
            </a:pPr>
            <a:r>
              <a:rPr lang="en-US" sz="2600" b="0" strike="noStrike" spc="-1">
                <a:solidFill>
                  <a:srgbClr val="000000"/>
                </a:solidFill>
                <a:latin typeface="Constantia"/>
              </a:rPr>
              <a:t>	L2:</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TextShape 1"/>
          <p:cNvSpPr txBox="1"/>
          <p:nvPr/>
        </p:nvSpPr>
        <p:spPr>
          <a:xfrm>
            <a:off x="609480" y="704880"/>
            <a:ext cx="10972440" cy="1142640"/>
          </a:xfrm>
          <a:prstGeom prst="rect">
            <a:avLst/>
          </a:prstGeom>
          <a:noFill/>
          <a:ln>
            <a:noFill/>
          </a:ln>
        </p:spPr>
        <p:txBody>
          <a:bodyPr lIns="0" rIns="0" bIns="0" anchor="b">
            <a:noAutofit/>
          </a:bodyPr>
          <a:lstStyle/>
          <a:p>
            <a:pPr>
              <a:lnSpc>
                <a:spcPct val="100000"/>
              </a:lnSpc>
            </a:pPr>
            <a:r>
              <a:rPr lang="en-US" sz="5000" b="0" strike="noStrike" spc="-1">
                <a:solidFill>
                  <a:srgbClr val="04617B"/>
                </a:solidFill>
                <a:latin typeface="Calibri"/>
              </a:rPr>
              <a:t>Flow-of-control optimizations</a:t>
            </a:r>
            <a:endParaRPr lang="en-US" sz="5000" b="0" strike="noStrike" spc="-1">
              <a:solidFill>
                <a:srgbClr val="000000"/>
              </a:solidFill>
              <a:latin typeface="Times New Roman"/>
            </a:endParaRPr>
          </a:p>
        </p:txBody>
      </p:sp>
      <p:sp>
        <p:nvSpPr>
          <p:cNvPr id="288" name="TextShape 2"/>
          <p:cNvSpPr txBox="1"/>
          <p:nvPr/>
        </p:nvSpPr>
        <p:spPr>
          <a:xfrm>
            <a:off x="1981080" y="1935000"/>
            <a:ext cx="3047760" cy="4389120"/>
          </a:xfrm>
          <a:prstGeom prst="rect">
            <a:avLst/>
          </a:prstGeom>
          <a:noFill/>
          <a:ln>
            <a:noFill/>
          </a:ln>
        </p:spPr>
        <p:txBody>
          <a:bodyPr>
            <a:noAutofit/>
          </a:bodyPr>
          <a:lstStyle/>
          <a:p>
            <a:pPr marL="272880" indent="-272520">
              <a:lnSpc>
                <a:spcPct val="100000"/>
              </a:lnSpc>
              <a:spcBef>
                <a:spcPts val="519"/>
              </a:spcBef>
            </a:pPr>
            <a:r>
              <a:rPr lang="en-US" sz="2600" b="0" strike="noStrike" spc="-1">
                <a:solidFill>
                  <a:srgbClr val="000000"/>
                </a:solidFill>
                <a:latin typeface="Constantia"/>
              </a:rPr>
              <a:t>	goto L1</a:t>
            </a:r>
          </a:p>
          <a:p>
            <a:pPr marL="272880" indent="-272520">
              <a:lnSpc>
                <a:spcPct val="100000"/>
              </a:lnSpc>
              <a:spcBef>
                <a:spcPts val="519"/>
              </a:spcBef>
            </a:pPr>
            <a:r>
              <a:rPr lang="en-US" sz="2600" b="0" strike="noStrike" spc="-1">
                <a:solidFill>
                  <a:srgbClr val="000000"/>
                </a:solidFill>
                <a:latin typeface="Constantia"/>
              </a:rPr>
              <a:t>	...	</a:t>
            </a:r>
          </a:p>
          <a:p>
            <a:pPr marL="272880" indent="-272520">
              <a:lnSpc>
                <a:spcPct val="100000"/>
              </a:lnSpc>
              <a:spcBef>
                <a:spcPts val="519"/>
              </a:spcBef>
            </a:pPr>
            <a:r>
              <a:rPr lang="en-US" sz="2600" b="0" strike="noStrike" spc="-1">
                <a:solidFill>
                  <a:srgbClr val="000000"/>
                </a:solidFill>
                <a:latin typeface="Constantia"/>
              </a:rPr>
              <a:t>	Ll: goto L2</a:t>
            </a:r>
          </a:p>
          <a:p>
            <a:pPr marL="272880" indent="-272520">
              <a:lnSpc>
                <a:spcPct val="100000"/>
              </a:lnSpc>
              <a:spcBef>
                <a:spcPts val="519"/>
              </a:spcBef>
            </a:pPr>
            <a:endParaRPr lang="en-US" sz="2600" b="0" strike="noStrike" spc="-1">
              <a:solidFill>
                <a:srgbClr val="000000"/>
              </a:solidFill>
              <a:latin typeface="Constantia"/>
            </a:endParaRPr>
          </a:p>
          <a:p>
            <a:pPr marL="272880" indent="-272520">
              <a:lnSpc>
                <a:spcPct val="100000"/>
              </a:lnSpc>
              <a:spcBef>
                <a:spcPts val="519"/>
              </a:spcBef>
            </a:pPr>
            <a:r>
              <a:rPr lang="en-US" sz="2600" b="0" strike="noStrike" spc="-1">
                <a:solidFill>
                  <a:srgbClr val="000000"/>
                </a:solidFill>
                <a:latin typeface="Constantia"/>
              </a:rPr>
              <a:t>Can be replaced by:</a:t>
            </a:r>
          </a:p>
          <a:p>
            <a:pPr marL="272880" indent="-272520">
              <a:lnSpc>
                <a:spcPct val="100000"/>
              </a:lnSpc>
              <a:spcBef>
                <a:spcPts val="519"/>
              </a:spcBef>
            </a:pPr>
            <a:r>
              <a:rPr lang="en-US" sz="2600" b="0" strike="noStrike" spc="-1">
                <a:solidFill>
                  <a:srgbClr val="000000"/>
                </a:solidFill>
                <a:latin typeface="Constantia"/>
              </a:rPr>
              <a:t>	goto L2</a:t>
            </a:r>
          </a:p>
          <a:p>
            <a:pPr marL="272880" indent="-272520">
              <a:lnSpc>
                <a:spcPct val="100000"/>
              </a:lnSpc>
              <a:spcBef>
                <a:spcPts val="519"/>
              </a:spcBef>
            </a:pPr>
            <a:r>
              <a:rPr lang="en-US" sz="2600" b="0" strike="noStrike" spc="-1">
                <a:solidFill>
                  <a:srgbClr val="000000"/>
                </a:solidFill>
                <a:latin typeface="Constantia"/>
              </a:rPr>
              <a:t>	...</a:t>
            </a:r>
          </a:p>
          <a:p>
            <a:pPr marL="272880" indent="-272520">
              <a:lnSpc>
                <a:spcPct val="100000"/>
              </a:lnSpc>
              <a:spcBef>
                <a:spcPts val="519"/>
              </a:spcBef>
            </a:pPr>
            <a:r>
              <a:rPr lang="en-US" sz="2600" b="0" strike="noStrike" spc="-1">
                <a:solidFill>
                  <a:srgbClr val="000000"/>
                </a:solidFill>
                <a:latin typeface="Constantia"/>
              </a:rPr>
              <a:t>	Ll: goto L2</a:t>
            </a:r>
          </a:p>
          <a:p>
            <a:pPr>
              <a:lnSpc>
                <a:spcPct val="100000"/>
              </a:lnSpc>
              <a:spcBef>
                <a:spcPts val="519"/>
              </a:spcBef>
            </a:pPr>
            <a:endParaRPr lang="en-US" sz="2600" b="0" strike="noStrike" spc="-1">
              <a:solidFill>
                <a:srgbClr val="000000"/>
              </a:solidFill>
              <a:latin typeface="Constantia"/>
            </a:endParaRPr>
          </a:p>
        </p:txBody>
      </p:sp>
      <p:sp>
        <p:nvSpPr>
          <p:cNvPr id="289" name="CustomShape 3"/>
          <p:cNvSpPr/>
          <p:nvPr/>
        </p:nvSpPr>
        <p:spPr>
          <a:xfrm>
            <a:off x="5486400" y="1981080"/>
            <a:ext cx="4419360" cy="438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2520">
              <a:lnSpc>
                <a:spcPct val="100000"/>
              </a:lnSpc>
              <a:spcBef>
                <a:spcPts val="519"/>
              </a:spcBef>
            </a:pPr>
            <a:r>
              <a:rPr lang="en-IN" sz="2600" b="0" strike="noStrike" spc="-1">
                <a:solidFill>
                  <a:srgbClr val="000000"/>
                </a:solidFill>
                <a:latin typeface="Constantia"/>
              </a:rPr>
              <a:t>	if a&lt;b goto L1</a:t>
            </a:r>
            <a:endParaRPr lang="en-IN" sz="2600" b="0" strike="noStrike" spc="-1">
              <a:latin typeface="Arial"/>
            </a:endParaRPr>
          </a:p>
          <a:p>
            <a:pPr marL="272880" indent="-272520">
              <a:lnSpc>
                <a:spcPct val="100000"/>
              </a:lnSpc>
              <a:spcBef>
                <a:spcPts val="519"/>
              </a:spcBef>
            </a:pPr>
            <a:r>
              <a:rPr lang="en-IN" sz="2600" b="0" strike="noStrike" spc="-1">
                <a:solidFill>
                  <a:srgbClr val="000000"/>
                </a:solidFill>
                <a:latin typeface="Constantia"/>
              </a:rPr>
              <a:t>	...	</a:t>
            </a:r>
            <a:endParaRPr lang="en-IN" sz="2600" b="0" strike="noStrike" spc="-1">
              <a:latin typeface="Arial"/>
            </a:endParaRPr>
          </a:p>
          <a:p>
            <a:pPr marL="272880" indent="-272520">
              <a:lnSpc>
                <a:spcPct val="100000"/>
              </a:lnSpc>
              <a:spcBef>
                <a:spcPts val="519"/>
              </a:spcBef>
            </a:pPr>
            <a:r>
              <a:rPr lang="en-IN" sz="2600" b="0" strike="noStrike" spc="-1">
                <a:solidFill>
                  <a:srgbClr val="000000"/>
                </a:solidFill>
                <a:latin typeface="Constantia"/>
              </a:rPr>
              <a:t>	Ll: goto L2</a:t>
            </a:r>
            <a:endParaRPr lang="en-IN" sz="2600" b="0" strike="noStrike" spc="-1">
              <a:latin typeface="Arial"/>
            </a:endParaRPr>
          </a:p>
          <a:p>
            <a:pPr marL="272880" indent="-272520">
              <a:lnSpc>
                <a:spcPct val="100000"/>
              </a:lnSpc>
              <a:spcBef>
                <a:spcPts val="519"/>
              </a:spcBef>
            </a:pPr>
            <a:endParaRPr lang="en-IN" sz="2600" b="0" strike="noStrike" spc="-1">
              <a:latin typeface="Arial"/>
            </a:endParaRPr>
          </a:p>
          <a:p>
            <a:pPr marL="272880" indent="-272520">
              <a:lnSpc>
                <a:spcPct val="100000"/>
              </a:lnSpc>
              <a:spcBef>
                <a:spcPts val="519"/>
              </a:spcBef>
            </a:pPr>
            <a:r>
              <a:rPr lang="en-IN" sz="2600" b="0" strike="noStrike" spc="-1">
                <a:solidFill>
                  <a:srgbClr val="000000"/>
                </a:solidFill>
                <a:latin typeface="Constantia"/>
              </a:rPr>
              <a:t>Can be replaced by:</a:t>
            </a:r>
            <a:endParaRPr lang="en-IN" sz="2600" b="0" strike="noStrike" spc="-1">
              <a:latin typeface="Arial"/>
            </a:endParaRPr>
          </a:p>
          <a:p>
            <a:pPr marL="272880" indent="-272520">
              <a:lnSpc>
                <a:spcPct val="100000"/>
              </a:lnSpc>
              <a:spcBef>
                <a:spcPts val="519"/>
              </a:spcBef>
            </a:pPr>
            <a:r>
              <a:rPr lang="en-IN" sz="2600" b="0" strike="noStrike" spc="-1">
                <a:solidFill>
                  <a:srgbClr val="000000"/>
                </a:solidFill>
                <a:latin typeface="Constantia"/>
              </a:rPr>
              <a:t>	if a&lt;b goto L2</a:t>
            </a:r>
            <a:endParaRPr lang="en-IN" sz="2600" b="0" strike="noStrike" spc="-1">
              <a:latin typeface="Arial"/>
            </a:endParaRPr>
          </a:p>
          <a:p>
            <a:pPr marL="272880" indent="-272520">
              <a:lnSpc>
                <a:spcPct val="100000"/>
              </a:lnSpc>
              <a:spcBef>
                <a:spcPts val="519"/>
              </a:spcBef>
            </a:pPr>
            <a:r>
              <a:rPr lang="en-IN" sz="2600" b="0" strike="noStrike" spc="-1">
                <a:solidFill>
                  <a:srgbClr val="000000"/>
                </a:solidFill>
                <a:latin typeface="Constantia"/>
              </a:rPr>
              <a:t>	...</a:t>
            </a:r>
            <a:endParaRPr lang="en-IN" sz="2600" b="0" strike="noStrike" spc="-1">
              <a:latin typeface="Arial"/>
            </a:endParaRPr>
          </a:p>
          <a:p>
            <a:pPr marL="272880" indent="-272520">
              <a:lnSpc>
                <a:spcPct val="100000"/>
              </a:lnSpc>
              <a:spcBef>
                <a:spcPts val="519"/>
              </a:spcBef>
            </a:pPr>
            <a:r>
              <a:rPr lang="en-IN" sz="2600" b="0" strike="noStrike" spc="-1">
                <a:solidFill>
                  <a:srgbClr val="000000"/>
                </a:solidFill>
                <a:latin typeface="Constantia"/>
              </a:rPr>
              <a:t>	Ll: goto L2</a:t>
            </a:r>
            <a:endParaRPr lang="en-IN" sz="2600" b="0" strike="noStrike" spc="-1">
              <a:latin typeface="Arial"/>
            </a:endParaRPr>
          </a:p>
          <a:p>
            <a:pPr>
              <a:lnSpc>
                <a:spcPct val="100000"/>
              </a:lnSpc>
              <a:spcBef>
                <a:spcPts val="519"/>
              </a:spcBef>
            </a:pPr>
            <a:endParaRPr lang="en-IN" sz="2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609480" y="1935000"/>
            <a:ext cx="10972440" cy="4389120"/>
          </a:xfrm>
          <a:prstGeom prst="rect">
            <a:avLst/>
          </a:prstGeom>
          <a:noFill/>
          <a:ln>
            <a:noFill/>
          </a:ln>
        </p:spPr>
        <p:txBody>
          <a:bodyPr>
            <a:noAutofit/>
          </a:bodyPr>
          <a:lstStyle/>
          <a:p>
            <a:pPr>
              <a:lnSpc>
                <a:spcPct val="100000"/>
              </a:lnSpc>
              <a:spcBef>
                <a:spcPts val="479"/>
              </a:spcBef>
            </a:pPr>
            <a:r>
              <a:rPr lang="en-US" sz="2400" b="0" strike="noStrike" spc="-1">
                <a:solidFill>
                  <a:srgbClr val="000000"/>
                </a:solidFill>
                <a:latin typeface="Constantia"/>
                <a:ea typeface="ＭＳ Ｐゴシック"/>
              </a:rPr>
              <a:t>The back-end code generator of a compiler may generate </a:t>
            </a:r>
            <a:r>
              <a:rPr lang="en-US" sz="2400" b="1" strike="noStrike" spc="-1">
                <a:solidFill>
                  <a:srgbClr val="000000"/>
                </a:solidFill>
                <a:latin typeface="Constantia"/>
                <a:ea typeface="ＭＳ Ｐゴシック"/>
              </a:rPr>
              <a:t>different forms of code</a:t>
            </a:r>
            <a:r>
              <a:rPr lang="en-US" sz="2400" b="0" strike="noStrike" spc="-1">
                <a:solidFill>
                  <a:srgbClr val="000000"/>
                </a:solidFill>
                <a:latin typeface="Constantia"/>
                <a:ea typeface="ＭＳ Ｐゴシック"/>
              </a:rPr>
              <a:t>, depending on the requirements:</a:t>
            </a:r>
            <a:endParaRPr lang="en-US" sz="2400" b="0" strike="noStrike" spc="-1">
              <a:solidFill>
                <a:srgbClr val="000000"/>
              </a:solidFill>
              <a:latin typeface="Constantia"/>
            </a:endParaRPr>
          </a:p>
          <a:p>
            <a:pPr marL="639720" lvl="1" indent="-245880">
              <a:lnSpc>
                <a:spcPct val="100000"/>
              </a:lnSpc>
              <a:spcBef>
                <a:spcPts val="479"/>
              </a:spcBef>
              <a:buClr>
                <a:srgbClr val="0F6FC6"/>
              </a:buClr>
              <a:buSzPct val="85000"/>
              <a:buFont typeface="Wingdings 2" charset="2"/>
              <a:buChar char=""/>
            </a:pPr>
            <a:r>
              <a:rPr lang="en-US" sz="2400" b="1" strike="noStrike" spc="-1">
                <a:solidFill>
                  <a:srgbClr val="000000"/>
                </a:solidFill>
                <a:latin typeface="Constantia"/>
                <a:ea typeface="ＭＳ Ｐゴシック"/>
              </a:rPr>
              <a:t>Absolute machine code </a:t>
            </a:r>
            <a:r>
              <a:rPr lang="en-US" sz="2400" b="0" strike="noStrike" spc="-1">
                <a:solidFill>
                  <a:srgbClr val="000000"/>
                </a:solidFill>
                <a:latin typeface="Constantia"/>
                <a:ea typeface="ＭＳ Ｐゴシック"/>
              </a:rPr>
              <a:t>(executable code)</a:t>
            </a:r>
            <a:endParaRPr lang="en-US" sz="2400" b="0" strike="noStrike" spc="-1">
              <a:solidFill>
                <a:srgbClr val="000000"/>
              </a:solidFill>
              <a:latin typeface="Constantia"/>
            </a:endParaRPr>
          </a:p>
          <a:p>
            <a:pPr marL="639720" lvl="1" indent="-245880">
              <a:lnSpc>
                <a:spcPct val="100000"/>
              </a:lnSpc>
              <a:spcBef>
                <a:spcPts val="479"/>
              </a:spcBef>
              <a:buClr>
                <a:srgbClr val="0F6FC6"/>
              </a:buClr>
              <a:buSzPct val="85000"/>
              <a:buFont typeface="Wingdings 2" charset="2"/>
              <a:buChar char=""/>
            </a:pPr>
            <a:r>
              <a:rPr lang="en-US" sz="2400" b="1" strike="noStrike" spc="-1">
                <a:solidFill>
                  <a:srgbClr val="000000"/>
                </a:solidFill>
                <a:latin typeface="Constantia"/>
                <a:ea typeface="ＭＳ Ｐゴシック"/>
              </a:rPr>
              <a:t>Relocatable machine code </a:t>
            </a:r>
            <a:r>
              <a:rPr lang="en-US" sz="2400" b="0" strike="noStrike" spc="-1">
                <a:solidFill>
                  <a:srgbClr val="000000"/>
                </a:solidFill>
                <a:latin typeface="Constantia"/>
                <a:ea typeface="ＭＳ Ｐゴシック"/>
              </a:rPr>
              <a:t>(object files for linker)</a:t>
            </a:r>
            <a:endParaRPr lang="en-US" sz="2400" b="0" strike="noStrike" spc="-1">
              <a:solidFill>
                <a:srgbClr val="000000"/>
              </a:solidFill>
              <a:latin typeface="Constantia"/>
            </a:endParaRPr>
          </a:p>
          <a:p>
            <a:pPr marL="639720" lvl="1" indent="-245880">
              <a:lnSpc>
                <a:spcPct val="100000"/>
              </a:lnSpc>
              <a:spcBef>
                <a:spcPts val="479"/>
              </a:spcBef>
              <a:buClr>
                <a:srgbClr val="0F6FC6"/>
              </a:buClr>
              <a:buSzPct val="85000"/>
              <a:buFont typeface="Wingdings 2" charset="2"/>
              <a:buChar char=""/>
            </a:pPr>
            <a:r>
              <a:rPr lang="en-US" sz="2400" b="1" strike="noStrike" spc="-1">
                <a:solidFill>
                  <a:srgbClr val="000000"/>
                </a:solidFill>
                <a:latin typeface="Constantia"/>
                <a:ea typeface="ＭＳ Ｐゴシック"/>
              </a:rPr>
              <a:t>Assembly language </a:t>
            </a:r>
            <a:r>
              <a:rPr lang="en-US" sz="2400" b="0" strike="noStrike" spc="-1">
                <a:solidFill>
                  <a:srgbClr val="000000"/>
                </a:solidFill>
                <a:latin typeface="Constantia"/>
                <a:ea typeface="ＭＳ Ｐゴシック"/>
              </a:rPr>
              <a:t>(facilitates debugging)</a:t>
            </a:r>
            <a:endParaRPr lang="en-US" sz="2400" b="0" strike="noStrike" spc="-1">
              <a:solidFill>
                <a:srgbClr val="000000"/>
              </a:solidFill>
              <a:latin typeface="Constantia"/>
            </a:endParaRPr>
          </a:p>
          <a:p>
            <a:pPr marL="639720" lvl="1" indent="-245880">
              <a:lnSpc>
                <a:spcPct val="100000"/>
              </a:lnSpc>
              <a:spcBef>
                <a:spcPts val="479"/>
              </a:spcBef>
              <a:buClr>
                <a:srgbClr val="0F6FC6"/>
              </a:buClr>
              <a:buSzPct val="85000"/>
              <a:buFont typeface="Wingdings 2" charset="2"/>
              <a:buChar char=""/>
            </a:pPr>
            <a:r>
              <a:rPr lang="en-US" sz="2400" b="1" strike="noStrike" spc="-1">
                <a:solidFill>
                  <a:srgbClr val="000000"/>
                </a:solidFill>
                <a:latin typeface="Constantia"/>
                <a:ea typeface="ＭＳ Ｐゴシック"/>
              </a:rPr>
              <a:t>Byte code </a:t>
            </a:r>
            <a:r>
              <a:rPr lang="en-US" sz="2400" b="0" strike="noStrike" spc="-1">
                <a:solidFill>
                  <a:srgbClr val="000000"/>
                </a:solidFill>
                <a:latin typeface="Constantia"/>
                <a:ea typeface="ＭＳ Ｐゴシック"/>
              </a:rPr>
              <a:t>forms for interpreters (e.g. JVM)</a:t>
            </a:r>
            <a:endParaRPr lang="en-US" sz="2400" b="0" strike="noStrike" spc="-1">
              <a:solidFill>
                <a:srgbClr val="000000"/>
              </a:solidFill>
              <a:latin typeface="Constanti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TextShape 1"/>
          <p:cNvSpPr txBox="1"/>
          <p:nvPr/>
        </p:nvSpPr>
        <p:spPr>
          <a:xfrm>
            <a:off x="609480" y="704880"/>
            <a:ext cx="10972440" cy="1142640"/>
          </a:xfrm>
          <a:prstGeom prst="rect">
            <a:avLst/>
          </a:prstGeom>
          <a:noFill/>
          <a:ln>
            <a:noFill/>
          </a:ln>
        </p:spPr>
        <p:txBody>
          <a:bodyPr lIns="0" rIns="0" bIns="0" anchor="b">
            <a:noAutofit/>
          </a:bodyPr>
          <a:lstStyle/>
          <a:p>
            <a:pPr>
              <a:lnSpc>
                <a:spcPct val="100000"/>
              </a:lnSpc>
            </a:pPr>
            <a:r>
              <a:rPr lang="en-US" sz="5000" b="0" strike="noStrike" spc="-1">
                <a:solidFill>
                  <a:srgbClr val="04617B"/>
                </a:solidFill>
                <a:latin typeface="Calibri"/>
              </a:rPr>
              <a:t>Algebraic simplifications</a:t>
            </a:r>
            <a:endParaRPr lang="en-US" sz="5000" b="0" strike="noStrike" spc="-1">
              <a:solidFill>
                <a:srgbClr val="000000"/>
              </a:solidFill>
              <a:latin typeface="Times New Roman"/>
            </a:endParaRPr>
          </a:p>
        </p:txBody>
      </p:sp>
      <p:sp>
        <p:nvSpPr>
          <p:cNvPr id="291" name="TextShape 2"/>
          <p:cNvSpPr txBox="1"/>
          <p:nvPr/>
        </p:nvSpPr>
        <p:spPr>
          <a:xfrm>
            <a:off x="609480" y="1935000"/>
            <a:ext cx="10972440" cy="4389120"/>
          </a:xfrm>
          <a:prstGeom prst="rect">
            <a:avLst/>
          </a:prstGeom>
          <a:noFill/>
          <a:ln>
            <a:noFill/>
          </a:ln>
        </p:spPr>
        <p:txBody>
          <a:bodyPr>
            <a:noAutofit/>
          </a:bodyPr>
          <a:lstStyle/>
          <a:p>
            <a:pPr>
              <a:lnSpc>
                <a:spcPct val="130000"/>
              </a:lnSpc>
              <a:spcBef>
                <a:spcPts val="519"/>
              </a:spcBef>
            </a:pPr>
            <a:endParaRPr lang="en-US" sz="2600" b="0" strike="noStrike" spc="-1">
              <a:solidFill>
                <a:srgbClr val="000000"/>
              </a:solidFill>
              <a:latin typeface="Constantia"/>
            </a:endParaRPr>
          </a:p>
          <a:p>
            <a:pPr marL="272880" indent="-272520">
              <a:lnSpc>
                <a:spcPct val="130000"/>
              </a:lnSpc>
              <a:spcBef>
                <a:spcPts val="519"/>
              </a:spcBef>
              <a:buClr>
                <a:srgbClr val="0BD0D9"/>
              </a:buClr>
              <a:buSzPct val="95000"/>
              <a:buFont typeface="Wingdings 2" charset="2"/>
              <a:buChar char=""/>
            </a:pPr>
            <a:r>
              <a:rPr lang="en-US" sz="2600" b="0" strike="noStrike" spc="-1">
                <a:solidFill>
                  <a:srgbClr val="000000"/>
                </a:solidFill>
                <a:latin typeface="Constantia"/>
              </a:rPr>
              <a:t>x=x+0</a:t>
            </a:r>
          </a:p>
          <a:p>
            <a:pPr>
              <a:lnSpc>
                <a:spcPct val="130000"/>
              </a:lnSpc>
              <a:spcBef>
                <a:spcPts val="519"/>
              </a:spcBef>
            </a:pPr>
            <a:endParaRPr lang="en-US" sz="2600" b="0" strike="noStrike" spc="-1">
              <a:solidFill>
                <a:srgbClr val="000000"/>
              </a:solidFill>
              <a:latin typeface="Constantia"/>
            </a:endParaRPr>
          </a:p>
          <a:p>
            <a:pPr marL="272880" indent="-272520">
              <a:lnSpc>
                <a:spcPct val="130000"/>
              </a:lnSpc>
              <a:spcBef>
                <a:spcPts val="519"/>
              </a:spcBef>
              <a:buClr>
                <a:srgbClr val="0BD0D9"/>
              </a:buClr>
              <a:buSzPct val="95000"/>
              <a:buFont typeface="Wingdings 2" charset="2"/>
              <a:buChar char=""/>
            </a:pPr>
            <a:r>
              <a:rPr lang="en-US" sz="2600" b="0" strike="noStrike" spc="-1">
                <a:solidFill>
                  <a:srgbClr val="000000"/>
                </a:solidFill>
                <a:latin typeface="Constantia"/>
              </a:rPr>
              <a:t>x=x*1</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TextShape 1"/>
          <p:cNvSpPr txBox="1"/>
          <p:nvPr/>
        </p:nvSpPr>
        <p:spPr>
          <a:xfrm>
            <a:off x="609480" y="704880"/>
            <a:ext cx="10972440" cy="1142640"/>
          </a:xfrm>
          <a:prstGeom prst="rect">
            <a:avLst/>
          </a:prstGeom>
          <a:noFill/>
          <a:ln>
            <a:noFill/>
          </a:ln>
        </p:spPr>
        <p:txBody>
          <a:bodyPr lIns="0" rIns="0" bIns="0" anchor="b">
            <a:noAutofit/>
          </a:bodyPr>
          <a:lstStyle/>
          <a:p>
            <a:pPr>
              <a:lnSpc>
                <a:spcPct val="100000"/>
              </a:lnSpc>
            </a:pPr>
            <a:r>
              <a:rPr lang="en-US" sz="3400" b="1" strike="noStrike" spc="-1">
                <a:solidFill>
                  <a:srgbClr val="04617B"/>
                </a:solidFill>
                <a:latin typeface="Calibri"/>
              </a:rPr>
              <a:t>Register Allocation and Assignment</a:t>
            </a:r>
            <a:endParaRPr lang="en-US" sz="3400" b="0" strike="noStrike" spc="-1">
              <a:solidFill>
                <a:srgbClr val="000000"/>
              </a:solidFill>
              <a:latin typeface="Times New Roman"/>
            </a:endParaRPr>
          </a:p>
        </p:txBody>
      </p:sp>
      <p:sp>
        <p:nvSpPr>
          <p:cNvPr id="293" name="TextShape 2"/>
          <p:cNvSpPr txBox="1"/>
          <p:nvPr/>
        </p:nvSpPr>
        <p:spPr>
          <a:xfrm>
            <a:off x="609480" y="1935000"/>
            <a:ext cx="10972440" cy="4389120"/>
          </a:xfrm>
          <a:prstGeom prst="rect">
            <a:avLst/>
          </a:prstGeom>
          <a:noFill/>
          <a:ln>
            <a:noFill/>
          </a:ln>
        </p:spPr>
        <p:txBody>
          <a:bodyPr>
            <a:noAutofit/>
          </a:bodyPr>
          <a:lstStyle/>
          <a:p>
            <a:pPr marL="272880" indent="-272520">
              <a:lnSpc>
                <a:spcPct val="130000"/>
              </a:lnSpc>
              <a:spcBef>
                <a:spcPts val="519"/>
              </a:spcBef>
              <a:buClr>
                <a:srgbClr val="0BD0D9"/>
              </a:buClr>
              <a:buSzPct val="95000"/>
              <a:buFont typeface="Wingdings 2" charset="2"/>
              <a:buChar char=""/>
            </a:pPr>
            <a:r>
              <a:rPr lang="en-US" sz="2600" b="0" strike="noStrike" spc="-1">
                <a:solidFill>
                  <a:srgbClr val="000000"/>
                </a:solidFill>
                <a:latin typeface="Constantia"/>
              </a:rPr>
              <a:t>Global Register Allocation</a:t>
            </a:r>
          </a:p>
          <a:p>
            <a:pPr marL="272880" indent="-272520">
              <a:lnSpc>
                <a:spcPct val="130000"/>
              </a:lnSpc>
              <a:spcBef>
                <a:spcPts val="519"/>
              </a:spcBef>
              <a:buClr>
                <a:srgbClr val="0BD0D9"/>
              </a:buClr>
              <a:buSzPct val="95000"/>
              <a:buFont typeface="Wingdings 2" charset="2"/>
              <a:buChar char=""/>
            </a:pPr>
            <a:r>
              <a:rPr lang="en-US" sz="2600" b="0" strike="noStrike" spc="-1">
                <a:solidFill>
                  <a:srgbClr val="000000"/>
                </a:solidFill>
                <a:latin typeface="Constantia"/>
              </a:rPr>
              <a:t>Usage Counts</a:t>
            </a:r>
          </a:p>
          <a:p>
            <a:pPr marL="272880" indent="-272520">
              <a:lnSpc>
                <a:spcPct val="130000"/>
              </a:lnSpc>
              <a:spcBef>
                <a:spcPts val="519"/>
              </a:spcBef>
              <a:buClr>
                <a:srgbClr val="0BD0D9"/>
              </a:buClr>
              <a:buSzPct val="95000"/>
              <a:buFont typeface="Wingdings 2" charset="2"/>
              <a:buChar char=""/>
            </a:pPr>
            <a:r>
              <a:rPr lang="en-US" sz="2600" b="0" strike="noStrike" spc="-1">
                <a:solidFill>
                  <a:srgbClr val="000000"/>
                </a:solidFill>
                <a:latin typeface="Constantia"/>
              </a:rPr>
              <a:t>Register Assignment for Outer Loops</a:t>
            </a:r>
          </a:p>
          <a:p>
            <a:pPr marL="272880" indent="-272520">
              <a:lnSpc>
                <a:spcPct val="130000"/>
              </a:lnSpc>
              <a:spcBef>
                <a:spcPts val="519"/>
              </a:spcBef>
              <a:buClr>
                <a:srgbClr val="0BD0D9"/>
              </a:buClr>
              <a:buSzPct val="95000"/>
              <a:buFont typeface="Wingdings 2" charset="2"/>
              <a:buChar char=""/>
            </a:pPr>
            <a:r>
              <a:rPr lang="en-US" sz="2600" b="0" strike="noStrike" spc="-1">
                <a:solidFill>
                  <a:srgbClr val="000000"/>
                </a:solidFill>
                <a:latin typeface="Constantia"/>
              </a:rPr>
              <a:t>Register Allocation by Graph Coloring</a:t>
            </a:r>
          </a:p>
          <a:p>
            <a:pPr>
              <a:lnSpc>
                <a:spcPct val="130000"/>
              </a:lnSpc>
              <a:spcBef>
                <a:spcPts val="519"/>
              </a:spcBef>
            </a:pPr>
            <a:endParaRPr lang="en-US" sz="2600" b="0" strike="noStrike" spc="-1">
              <a:solidFill>
                <a:srgbClr val="000000"/>
              </a:solidFill>
              <a:latin typeface="Constanti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TextShape 1"/>
          <p:cNvSpPr txBox="1"/>
          <p:nvPr/>
        </p:nvSpPr>
        <p:spPr>
          <a:xfrm>
            <a:off x="609480" y="704880"/>
            <a:ext cx="10972440" cy="1142640"/>
          </a:xfrm>
          <a:prstGeom prst="rect">
            <a:avLst/>
          </a:prstGeom>
          <a:noFill/>
          <a:ln>
            <a:noFill/>
          </a:ln>
        </p:spPr>
        <p:txBody>
          <a:bodyPr lIns="0" rIns="0" bIns="0" anchor="b">
            <a:noAutofit/>
          </a:bodyPr>
          <a:lstStyle/>
          <a:p>
            <a:pPr>
              <a:lnSpc>
                <a:spcPct val="100000"/>
              </a:lnSpc>
            </a:pPr>
            <a:r>
              <a:rPr lang="en-US" sz="5000" b="0" strike="noStrike" spc="-1">
                <a:solidFill>
                  <a:srgbClr val="04617B"/>
                </a:solidFill>
                <a:latin typeface="Calibri"/>
              </a:rPr>
              <a:t>Global register allocation</a:t>
            </a:r>
            <a:endParaRPr lang="en-US" sz="5000" b="0" strike="noStrike" spc="-1">
              <a:solidFill>
                <a:srgbClr val="000000"/>
              </a:solidFill>
              <a:latin typeface="Times New Roman"/>
            </a:endParaRPr>
          </a:p>
        </p:txBody>
      </p:sp>
      <p:sp>
        <p:nvSpPr>
          <p:cNvPr id="295" name="TextShape 2"/>
          <p:cNvSpPr txBox="1"/>
          <p:nvPr/>
        </p:nvSpPr>
        <p:spPr>
          <a:xfrm>
            <a:off x="609480" y="1935000"/>
            <a:ext cx="10972440" cy="4389120"/>
          </a:xfrm>
          <a:prstGeom prst="rect">
            <a:avLst/>
          </a:prstGeom>
          <a:noFill/>
          <a:ln>
            <a:noFill/>
          </a:ln>
        </p:spPr>
        <p:txBody>
          <a:bodyPr>
            <a:normAutofit/>
          </a:bodyPr>
          <a:lstStyle/>
          <a:p>
            <a:pPr marL="272880" indent="-272520">
              <a:lnSpc>
                <a:spcPct val="100000"/>
              </a:lnSpc>
              <a:spcBef>
                <a:spcPts val="519"/>
              </a:spcBef>
              <a:buClr>
                <a:srgbClr val="0BD0D9"/>
              </a:buClr>
              <a:buSzPct val="95000"/>
              <a:buFont typeface="Wingdings 2" charset="2"/>
              <a:buChar char=""/>
            </a:pPr>
            <a:r>
              <a:rPr lang="en-US" sz="2600" b="0" strike="noStrike" spc="-1">
                <a:solidFill>
                  <a:srgbClr val="000000"/>
                </a:solidFill>
                <a:latin typeface="Constantia"/>
              </a:rPr>
              <a:t>Previously explained algorithm does local (block based) register  allocation</a:t>
            </a:r>
          </a:p>
          <a:p>
            <a:pPr marL="272880" indent="-272520">
              <a:lnSpc>
                <a:spcPct val="100000"/>
              </a:lnSpc>
              <a:spcBef>
                <a:spcPts val="519"/>
              </a:spcBef>
              <a:buClr>
                <a:srgbClr val="0BD0D9"/>
              </a:buClr>
              <a:buSzPct val="95000"/>
              <a:buFont typeface="Wingdings 2" charset="2"/>
              <a:buChar char=""/>
            </a:pPr>
            <a:r>
              <a:rPr lang="en-US" sz="2600" b="0" strike="noStrike" spc="-1">
                <a:solidFill>
                  <a:srgbClr val="000000"/>
                </a:solidFill>
                <a:latin typeface="Constantia"/>
              </a:rPr>
              <a:t>This resulted that all live variables be stored at the end of block</a:t>
            </a:r>
          </a:p>
          <a:p>
            <a:pPr marL="272880" indent="-272520">
              <a:lnSpc>
                <a:spcPct val="100000"/>
              </a:lnSpc>
              <a:spcBef>
                <a:spcPts val="519"/>
              </a:spcBef>
              <a:buClr>
                <a:srgbClr val="0BD0D9"/>
              </a:buClr>
              <a:buSzPct val="95000"/>
              <a:buFont typeface="Wingdings 2" charset="2"/>
              <a:buChar char=""/>
            </a:pPr>
            <a:r>
              <a:rPr lang="en-US" sz="2600" b="0" strike="noStrike" spc="-1">
                <a:solidFill>
                  <a:srgbClr val="000000"/>
                </a:solidFill>
                <a:latin typeface="Constantia"/>
              </a:rPr>
              <a:t>To save some of these stores and their corresponding loads, we might arrange to assign registers to frequently used variables and keep these registers consistent across block boundaries (globally)</a:t>
            </a:r>
          </a:p>
          <a:p>
            <a:pPr marL="272880" indent="-272520">
              <a:lnSpc>
                <a:spcPct val="100000"/>
              </a:lnSpc>
              <a:spcBef>
                <a:spcPts val="519"/>
              </a:spcBef>
              <a:buClr>
                <a:srgbClr val="0BD0D9"/>
              </a:buClr>
              <a:buSzPct val="95000"/>
              <a:buFont typeface="Wingdings 2" charset="2"/>
              <a:buChar char=""/>
            </a:pPr>
            <a:r>
              <a:rPr lang="en-US" sz="2600" b="0" strike="noStrike" spc="-1">
                <a:solidFill>
                  <a:srgbClr val="000000"/>
                </a:solidFill>
                <a:latin typeface="Constantia"/>
              </a:rPr>
              <a:t>Some options are:</a:t>
            </a:r>
          </a:p>
          <a:p>
            <a:pPr marL="639720" lvl="1" indent="-245880">
              <a:lnSpc>
                <a:spcPct val="100000"/>
              </a:lnSpc>
              <a:spcBef>
                <a:spcPts val="479"/>
              </a:spcBef>
              <a:buClr>
                <a:srgbClr val="0F6FC6"/>
              </a:buClr>
              <a:buSzPct val="85000"/>
              <a:buFont typeface="Wingdings 2" charset="2"/>
              <a:buChar char=""/>
            </a:pPr>
            <a:r>
              <a:rPr lang="en-US" sz="2400" b="0" strike="noStrike" spc="-1">
                <a:solidFill>
                  <a:srgbClr val="000000"/>
                </a:solidFill>
                <a:latin typeface="Constantia"/>
              </a:rPr>
              <a:t>Keep values of variables used in loops inside registers</a:t>
            </a:r>
          </a:p>
          <a:p>
            <a:pPr marL="639720" lvl="1" indent="-245880">
              <a:lnSpc>
                <a:spcPct val="100000"/>
              </a:lnSpc>
              <a:spcBef>
                <a:spcPts val="479"/>
              </a:spcBef>
              <a:buClr>
                <a:srgbClr val="0F6FC6"/>
              </a:buClr>
              <a:buSzPct val="85000"/>
              <a:buFont typeface="Wingdings 2" charset="2"/>
              <a:buChar char=""/>
            </a:pPr>
            <a:r>
              <a:rPr lang="en-US" sz="2400" b="0" strike="noStrike" spc="-1">
                <a:solidFill>
                  <a:srgbClr val="000000"/>
                </a:solidFill>
                <a:latin typeface="Constantia"/>
              </a:rPr>
              <a:t>Use graph coloring approach for more globally allocation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TextShape 1"/>
          <p:cNvSpPr txBox="1"/>
          <p:nvPr/>
        </p:nvSpPr>
        <p:spPr>
          <a:xfrm>
            <a:off x="609480" y="704880"/>
            <a:ext cx="10972440" cy="1142640"/>
          </a:xfrm>
          <a:prstGeom prst="rect">
            <a:avLst/>
          </a:prstGeom>
          <a:noFill/>
          <a:ln>
            <a:noFill/>
          </a:ln>
        </p:spPr>
        <p:txBody>
          <a:bodyPr lIns="0" rIns="0" bIns="0" anchor="b">
            <a:noAutofit/>
          </a:bodyPr>
          <a:lstStyle/>
          <a:p>
            <a:pPr>
              <a:lnSpc>
                <a:spcPct val="100000"/>
              </a:lnSpc>
            </a:pPr>
            <a:r>
              <a:rPr lang="en-US" sz="5000" b="0" strike="noStrike" spc="-1">
                <a:solidFill>
                  <a:srgbClr val="04617B"/>
                </a:solidFill>
                <a:latin typeface="Calibri"/>
              </a:rPr>
              <a:t>Usage counts</a:t>
            </a:r>
            <a:endParaRPr lang="en-US" sz="5000" b="0" strike="noStrike" spc="-1">
              <a:solidFill>
                <a:srgbClr val="000000"/>
              </a:solidFill>
              <a:latin typeface="Times New Roman"/>
            </a:endParaRPr>
          </a:p>
        </p:txBody>
      </p:sp>
      <p:sp>
        <p:nvSpPr>
          <p:cNvPr id="297" name="TextShape 2"/>
          <p:cNvSpPr txBox="1"/>
          <p:nvPr/>
        </p:nvSpPr>
        <p:spPr>
          <a:xfrm>
            <a:off x="609480" y="1935000"/>
            <a:ext cx="10972440" cy="4389120"/>
          </a:xfrm>
          <a:prstGeom prst="rect">
            <a:avLst/>
          </a:prstGeom>
          <a:noFill/>
          <a:ln>
            <a:noFill/>
          </a:ln>
        </p:spPr>
        <p:txBody>
          <a:bodyPr>
            <a:noAutofit/>
          </a:bodyPr>
          <a:lstStyle/>
          <a:p>
            <a:pPr marL="272880" indent="-272520">
              <a:lnSpc>
                <a:spcPct val="100000"/>
              </a:lnSpc>
              <a:spcBef>
                <a:spcPts val="519"/>
              </a:spcBef>
              <a:buClr>
                <a:srgbClr val="0BD0D9"/>
              </a:buClr>
              <a:buSzPct val="95000"/>
              <a:buFont typeface="Wingdings 2" charset="2"/>
              <a:buChar char=""/>
            </a:pPr>
            <a:r>
              <a:rPr lang="en-US" sz="2600" b="0" strike="noStrike" spc="-1">
                <a:solidFill>
                  <a:srgbClr val="000000"/>
                </a:solidFill>
                <a:latin typeface="Constantia"/>
              </a:rPr>
              <a:t>For the loops we can approximate the saving by register allocation as:</a:t>
            </a:r>
          </a:p>
          <a:p>
            <a:pPr marL="639720" lvl="1" indent="-245880">
              <a:lnSpc>
                <a:spcPct val="100000"/>
              </a:lnSpc>
              <a:spcBef>
                <a:spcPts val="479"/>
              </a:spcBef>
              <a:buClr>
                <a:srgbClr val="0F6FC6"/>
              </a:buClr>
              <a:buSzPct val="85000"/>
              <a:buFont typeface="Wingdings 2" charset="2"/>
              <a:buChar char=""/>
            </a:pPr>
            <a:r>
              <a:rPr lang="en-US" sz="2400" b="0" strike="noStrike" spc="-1">
                <a:solidFill>
                  <a:srgbClr val="000000"/>
                </a:solidFill>
                <a:latin typeface="Constantia"/>
              </a:rPr>
              <a:t>Sum over all blocks (B) in a loop (L)</a:t>
            </a:r>
          </a:p>
          <a:p>
            <a:pPr marL="639720" lvl="1" indent="-245880">
              <a:lnSpc>
                <a:spcPct val="100000"/>
              </a:lnSpc>
              <a:spcBef>
                <a:spcPts val="479"/>
              </a:spcBef>
              <a:buClr>
                <a:srgbClr val="0F6FC6"/>
              </a:buClr>
              <a:buSzPct val="85000"/>
              <a:buFont typeface="Wingdings 2" charset="2"/>
              <a:buChar char=""/>
            </a:pPr>
            <a:r>
              <a:rPr lang="en-US" sz="2400" b="0" strike="noStrike" spc="-1">
                <a:solidFill>
                  <a:srgbClr val="000000"/>
                </a:solidFill>
                <a:latin typeface="Constantia"/>
              </a:rPr>
              <a:t>For each uses of x before any definition in the block we add one unit of saving</a:t>
            </a:r>
          </a:p>
          <a:p>
            <a:pPr marL="639720" lvl="1" indent="-245880">
              <a:lnSpc>
                <a:spcPct val="100000"/>
              </a:lnSpc>
              <a:spcBef>
                <a:spcPts val="479"/>
              </a:spcBef>
              <a:buClr>
                <a:srgbClr val="0F6FC6"/>
              </a:buClr>
              <a:buSzPct val="85000"/>
              <a:buFont typeface="Wingdings 2" charset="2"/>
              <a:buChar char=""/>
            </a:pPr>
            <a:r>
              <a:rPr lang="en-US" sz="2400" b="0" strike="noStrike" spc="-1">
                <a:solidFill>
                  <a:srgbClr val="000000"/>
                </a:solidFill>
                <a:latin typeface="Constantia"/>
              </a:rPr>
              <a:t>If x is live on exit from B and is assigned a value in B, then we ass 2 units of saving</a:t>
            </a:r>
          </a:p>
          <a:p>
            <a:pPr marL="914400" indent="-245880">
              <a:lnSpc>
                <a:spcPct val="100000"/>
              </a:lnSpc>
              <a:spcBef>
                <a:spcPts val="420"/>
              </a:spcBef>
            </a:pPr>
            <a:r>
              <a:rPr lang="en-US" sz="2100" b="0" strike="noStrike" spc="-1">
                <a:solidFill>
                  <a:srgbClr val="000000"/>
                </a:solidFill>
                <a:latin typeface="Constantia"/>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extShape 1"/>
          <p:cNvSpPr txBox="1"/>
          <p:nvPr/>
        </p:nvSpPr>
        <p:spPr>
          <a:xfrm>
            <a:off x="1981080" y="685800"/>
            <a:ext cx="8229240" cy="1142640"/>
          </a:xfrm>
          <a:prstGeom prst="rect">
            <a:avLst/>
          </a:prstGeom>
          <a:noFill/>
          <a:ln>
            <a:noFill/>
          </a:ln>
        </p:spPr>
        <p:txBody>
          <a:bodyPr lIns="0" rIns="0" bIns="0" anchor="b">
            <a:noAutofit/>
          </a:bodyPr>
          <a:lstStyle/>
          <a:p>
            <a:pPr>
              <a:lnSpc>
                <a:spcPct val="100000"/>
              </a:lnSpc>
            </a:pPr>
            <a:r>
              <a:rPr lang="en-US" sz="5000" b="0" strike="noStrike" spc="-1">
                <a:solidFill>
                  <a:srgbClr val="04617B"/>
                </a:solidFill>
                <a:latin typeface="Calibri"/>
              </a:rPr>
              <a:t>Flow graph of an inner loop</a:t>
            </a:r>
            <a:endParaRPr lang="en-US" sz="5000" b="0" strike="noStrike" spc="-1">
              <a:solidFill>
                <a:srgbClr val="000000"/>
              </a:solidFill>
              <a:latin typeface="Times New Roman"/>
            </a:endParaRPr>
          </a:p>
        </p:txBody>
      </p:sp>
      <p:pic>
        <p:nvPicPr>
          <p:cNvPr id="299" name="Picture 4"/>
          <p:cNvPicPr/>
          <p:nvPr/>
        </p:nvPicPr>
        <p:blipFill>
          <a:blip r:embed="rId2"/>
          <a:stretch/>
        </p:blipFill>
        <p:spPr>
          <a:xfrm>
            <a:off x="3200400" y="1828800"/>
            <a:ext cx="6392520" cy="49906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extShape 1"/>
          <p:cNvSpPr txBox="1"/>
          <p:nvPr/>
        </p:nvSpPr>
        <p:spPr>
          <a:xfrm>
            <a:off x="2057400" y="762120"/>
            <a:ext cx="8229240" cy="1142640"/>
          </a:xfrm>
          <a:prstGeom prst="rect">
            <a:avLst/>
          </a:prstGeom>
          <a:noFill/>
          <a:ln>
            <a:noFill/>
          </a:ln>
        </p:spPr>
        <p:txBody>
          <a:bodyPr lIns="0" rIns="0" bIns="0" anchor="b">
            <a:noAutofit/>
          </a:bodyPr>
          <a:lstStyle/>
          <a:p>
            <a:pPr>
              <a:lnSpc>
                <a:spcPct val="100000"/>
              </a:lnSpc>
            </a:pPr>
            <a:r>
              <a:rPr lang="en-US" sz="3800" b="0" strike="noStrike" spc="-1">
                <a:solidFill>
                  <a:srgbClr val="04617B"/>
                </a:solidFill>
                <a:latin typeface="Calibri"/>
              </a:rPr>
              <a:t>Code sequence using global register assignment</a:t>
            </a:r>
            <a:endParaRPr lang="en-US" sz="3800" b="0" strike="noStrike" spc="-1">
              <a:solidFill>
                <a:srgbClr val="000000"/>
              </a:solidFill>
              <a:latin typeface="Times New Roman"/>
            </a:endParaRPr>
          </a:p>
        </p:txBody>
      </p:sp>
      <p:pic>
        <p:nvPicPr>
          <p:cNvPr id="301" name="Picture 4"/>
          <p:cNvPicPr/>
          <p:nvPr/>
        </p:nvPicPr>
        <p:blipFill>
          <a:blip r:embed="rId2"/>
          <a:stretch/>
        </p:blipFill>
        <p:spPr>
          <a:xfrm>
            <a:off x="3429000" y="1828800"/>
            <a:ext cx="5862240" cy="49748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TextShape 1"/>
          <p:cNvSpPr txBox="1"/>
          <p:nvPr/>
        </p:nvSpPr>
        <p:spPr>
          <a:xfrm>
            <a:off x="609480" y="704880"/>
            <a:ext cx="10972440" cy="1142640"/>
          </a:xfrm>
          <a:prstGeom prst="rect">
            <a:avLst/>
          </a:prstGeom>
          <a:noFill/>
          <a:ln>
            <a:noFill/>
          </a:ln>
        </p:spPr>
        <p:txBody>
          <a:bodyPr lIns="0" rIns="0" bIns="0" anchor="b">
            <a:noAutofit/>
          </a:bodyPr>
          <a:lstStyle/>
          <a:p>
            <a:pPr>
              <a:lnSpc>
                <a:spcPct val="100000"/>
              </a:lnSpc>
            </a:pPr>
            <a:r>
              <a:rPr lang="en-US" sz="5000" b="0" strike="noStrike" spc="-1">
                <a:solidFill>
                  <a:srgbClr val="04617B"/>
                </a:solidFill>
                <a:latin typeface="Calibri"/>
              </a:rPr>
              <a:t>Register allocation by Graph coloring</a:t>
            </a:r>
            <a:endParaRPr lang="en-US" sz="5000" b="0" strike="noStrike" spc="-1">
              <a:solidFill>
                <a:srgbClr val="000000"/>
              </a:solidFill>
              <a:latin typeface="Times New Roman"/>
            </a:endParaRPr>
          </a:p>
        </p:txBody>
      </p:sp>
      <p:sp>
        <p:nvSpPr>
          <p:cNvPr id="303" name="TextShape 2"/>
          <p:cNvSpPr txBox="1"/>
          <p:nvPr/>
        </p:nvSpPr>
        <p:spPr>
          <a:xfrm>
            <a:off x="609480" y="1935000"/>
            <a:ext cx="10972440" cy="4389120"/>
          </a:xfrm>
          <a:prstGeom prst="rect">
            <a:avLst/>
          </a:prstGeom>
          <a:noFill/>
          <a:ln>
            <a:noFill/>
          </a:ln>
        </p:spPr>
        <p:txBody>
          <a:bodyPr>
            <a:noAutofit/>
          </a:bodyPr>
          <a:lstStyle/>
          <a:p>
            <a:pPr marL="272880" indent="-272520">
              <a:lnSpc>
                <a:spcPct val="100000"/>
              </a:lnSpc>
              <a:spcBef>
                <a:spcPts val="519"/>
              </a:spcBef>
              <a:buClr>
                <a:srgbClr val="0BD0D9"/>
              </a:buClr>
              <a:buSzPct val="95000"/>
              <a:buFont typeface="Wingdings 2" charset="2"/>
              <a:buChar char=""/>
            </a:pPr>
            <a:r>
              <a:rPr lang="en-US" sz="2600" b="0" strike="noStrike" spc="-1">
                <a:solidFill>
                  <a:srgbClr val="000000"/>
                </a:solidFill>
                <a:latin typeface="Constantia"/>
              </a:rPr>
              <a:t>Two passes are used</a:t>
            </a:r>
          </a:p>
          <a:p>
            <a:pPr marL="639720" lvl="1" indent="-245880">
              <a:lnSpc>
                <a:spcPct val="100000"/>
              </a:lnSpc>
              <a:spcBef>
                <a:spcPts val="479"/>
              </a:spcBef>
              <a:buClr>
                <a:srgbClr val="0F6FC6"/>
              </a:buClr>
              <a:buSzPct val="85000"/>
              <a:buFont typeface="Wingdings 2" charset="2"/>
              <a:buChar char=""/>
            </a:pPr>
            <a:r>
              <a:rPr lang="en-US" sz="2400" b="0" strike="noStrike" spc="-1">
                <a:solidFill>
                  <a:srgbClr val="000000"/>
                </a:solidFill>
                <a:latin typeface="Constantia"/>
              </a:rPr>
              <a:t>Target-machine instructions are selected as though there are an infinite number of symbolic registers</a:t>
            </a:r>
          </a:p>
          <a:p>
            <a:pPr marL="639720" lvl="1" indent="-245880">
              <a:lnSpc>
                <a:spcPct val="100000"/>
              </a:lnSpc>
              <a:spcBef>
                <a:spcPts val="479"/>
              </a:spcBef>
              <a:buClr>
                <a:srgbClr val="0F6FC6"/>
              </a:buClr>
              <a:buSzPct val="85000"/>
              <a:buFont typeface="Wingdings 2" charset="2"/>
              <a:buChar char=""/>
            </a:pPr>
            <a:r>
              <a:rPr lang="en-US" sz="2400" b="0" strike="noStrike" spc="-1">
                <a:solidFill>
                  <a:srgbClr val="000000"/>
                </a:solidFill>
                <a:latin typeface="Constantia"/>
              </a:rPr>
              <a:t>Assign physical registers to symbolic ones</a:t>
            </a:r>
          </a:p>
          <a:p>
            <a:pPr marL="914400" lvl="2" indent="-245880">
              <a:lnSpc>
                <a:spcPct val="100000"/>
              </a:lnSpc>
              <a:spcBef>
                <a:spcPts val="420"/>
              </a:spcBef>
              <a:buClr>
                <a:srgbClr val="009DD9"/>
              </a:buClr>
              <a:buSzPct val="70000"/>
              <a:buFont typeface="Wingdings 2" charset="2"/>
              <a:buChar char=""/>
            </a:pPr>
            <a:r>
              <a:rPr lang="en-US" sz="2100" b="0" strike="noStrike" spc="-1">
                <a:solidFill>
                  <a:srgbClr val="000000"/>
                </a:solidFill>
                <a:latin typeface="Constantia"/>
              </a:rPr>
              <a:t>Create a register-interference graph</a:t>
            </a:r>
          </a:p>
          <a:p>
            <a:pPr marL="914400" lvl="2" indent="-245880">
              <a:lnSpc>
                <a:spcPct val="100000"/>
              </a:lnSpc>
              <a:spcBef>
                <a:spcPts val="420"/>
              </a:spcBef>
              <a:buClr>
                <a:srgbClr val="009DD9"/>
              </a:buClr>
              <a:buSzPct val="70000"/>
              <a:buFont typeface="Wingdings 2" charset="2"/>
              <a:buChar char=""/>
            </a:pPr>
            <a:r>
              <a:rPr lang="en-US" sz="2100" b="0" strike="noStrike" spc="-1">
                <a:solidFill>
                  <a:srgbClr val="000000"/>
                </a:solidFill>
                <a:latin typeface="Constantia"/>
              </a:rPr>
              <a:t>Nodes are symbolic registers and edges connects two nodes if one is live at a point where the other is defined.</a:t>
            </a:r>
          </a:p>
          <a:p>
            <a:pPr marL="914400" lvl="2" indent="-245880">
              <a:lnSpc>
                <a:spcPct val="100000"/>
              </a:lnSpc>
              <a:spcBef>
                <a:spcPts val="420"/>
              </a:spcBef>
              <a:buClr>
                <a:srgbClr val="009DD9"/>
              </a:buClr>
              <a:buSzPct val="70000"/>
              <a:buFont typeface="Wingdings 2" charset="2"/>
              <a:buChar char=""/>
            </a:pPr>
            <a:r>
              <a:rPr lang="en-US" sz="2100" b="0" strike="noStrike" spc="-1">
                <a:solidFill>
                  <a:srgbClr val="000000"/>
                </a:solidFill>
                <a:latin typeface="Constantia"/>
              </a:rPr>
              <a:t>For example in the previous example an edge connects a and d in the graph</a:t>
            </a:r>
          </a:p>
          <a:p>
            <a:pPr marL="914400" lvl="2" indent="-245880">
              <a:lnSpc>
                <a:spcPct val="100000"/>
              </a:lnSpc>
              <a:spcBef>
                <a:spcPts val="420"/>
              </a:spcBef>
              <a:buClr>
                <a:srgbClr val="009DD9"/>
              </a:buClr>
              <a:buSzPct val="70000"/>
              <a:buFont typeface="Wingdings 2" charset="2"/>
              <a:buChar char=""/>
            </a:pPr>
            <a:r>
              <a:rPr lang="en-US" sz="2100" b="0" strike="noStrike" spc="-1">
                <a:solidFill>
                  <a:srgbClr val="000000"/>
                </a:solidFill>
                <a:latin typeface="Constantia"/>
              </a:rPr>
              <a:t>Use a graph coloring algorithm to assign registers.</a:t>
            </a:r>
          </a:p>
          <a:p>
            <a:pPr marL="914400" indent="-245880">
              <a:lnSpc>
                <a:spcPct val="100000"/>
              </a:lnSpc>
              <a:spcBef>
                <a:spcPts val="420"/>
              </a:spcBef>
            </a:pPr>
            <a:endParaRPr lang="en-US" sz="2100" b="0" strike="noStrike" spc="-1">
              <a:solidFill>
                <a:srgbClr val="000000"/>
              </a:solidFill>
              <a:latin typeface="Constanti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685800" y="673920"/>
            <a:ext cx="10972440" cy="1142640"/>
          </a:xfrm>
          <a:prstGeom prst="rect">
            <a:avLst/>
          </a:prstGeom>
          <a:noFill/>
          <a:ln>
            <a:noFill/>
          </a:ln>
        </p:spPr>
        <p:txBody>
          <a:bodyPr lIns="0" rIns="0" bIns="0" anchor="b">
            <a:noAutofit/>
          </a:bodyPr>
          <a:lstStyle/>
          <a:p>
            <a:pPr>
              <a:lnSpc>
                <a:spcPct val="100000"/>
              </a:lnSpc>
            </a:pPr>
            <a:r>
              <a:rPr lang="en-US" sz="5000" b="0" strike="noStrike" spc="-1">
                <a:solidFill>
                  <a:srgbClr val="04617B"/>
                </a:solidFill>
                <a:latin typeface="Calibri"/>
              </a:rPr>
              <a:t>Instruction Selection</a:t>
            </a:r>
            <a:endParaRPr lang="en-US" sz="5000" b="0" strike="noStrike" spc="-1">
              <a:solidFill>
                <a:srgbClr val="000000"/>
              </a:solidFill>
              <a:latin typeface="Times New Roman"/>
            </a:endParaRPr>
          </a:p>
        </p:txBody>
      </p:sp>
      <p:sp>
        <p:nvSpPr>
          <p:cNvPr id="156" name="TextShape 2"/>
          <p:cNvSpPr txBox="1"/>
          <p:nvPr/>
        </p:nvSpPr>
        <p:spPr>
          <a:xfrm>
            <a:off x="1523880" y="1759680"/>
            <a:ext cx="8229240" cy="2236680"/>
          </a:xfrm>
          <a:prstGeom prst="rect">
            <a:avLst/>
          </a:prstGeom>
          <a:noFill/>
          <a:ln>
            <a:noFill/>
          </a:ln>
        </p:spPr>
        <p:txBody>
          <a:bodyPr>
            <a:noAutofit/>
          </a:bodyPr>
          <a:lstStyle/>
          <a:p>
            <a:pPr marL="272880" indent="-272520">
              <a:lnSpc>
                <a:spcPct val="150000"/>
              </a:lnSpc>
              <a:spcBef>
                <a:spcPts val="479"/>
              </a:spcBef>
              <a:buClr>
                <a:srgbClr val="0BD0D9"/>
              </a:buClr>
              <a:buSzPct val="95000"/>
              <a:buFont typeface="Wingdings 2" charset="2"/>
              <a:buChar char=""/>
            </a:pPr>
            <a:r>
              <a:rPr lang="en-US" sz="2400" b="1" strike="noStrike" spc="-1">
                <a:solidFill>
                  <a:srgbClr val="000000"/>
                </a:solidFill>
                <a:latin typeface="Constantia"/>
              </a:rPr>
              <a:t>Instruction Selection:</a:t>
            </a:r>
            <a:endParaRPr lang="en-US" sz="2400" b="0" strike="noStrike" spc="-1">
              <a:solidFill>
                <a:srgbClr val="000000"/>
              </a:solidFill>
              <a:latin typeface="Constantia"/>
            </a:endParaRPr>
          </a:p>
          <a:p>
            <a:pPr>
              <a:lnSpc>
                <a:spcPct val="150000"/>
              </a:lnSpc>
              <a:spcBef>
                <a:spcPts val="479"/>
              </a:spcBef>
            </a:pPr>
            <a:r>
              <a:rPr lang="en-US" sz="2400" b="0" strike="noStrike" spc="-1">
                <a:solidFill>
                  <a:srgbClr val="000000"/>
                </a:solidFill>
                <a:latin typeface="Constantia"/>
              </a:rPr>
              <a:t>    complexity of mapping</a:t>
            </a:r>
          </a:p>
          <a:p>
            <a:pPr marL="639720" lvl="1" indent="-245880">
              <a:lnSpc>
                <a:spcPct val="100000"/>
              </a:lnSpc>
              <a:spcBef>
                <a:spcPts val="439"/>
              </a:spcBef>
              <a:buClr>
                <a:srgbClr val="0F6FC6"/>
              </a:buClr>
              <a:buSzPct val="85000"/>
              <a:buFont typeface="Wingdings 2" charset="2"/>
              <a:buChar char=""/>
            </a:pPr>
            <a:r>
              <a:rPr lang="en-US" sz="2200" b="0" strike="noStrike" spc="-1">
                <a:solidFill>
                  <a:srgbClr val="000000"/>
                </a:solidFill>
                <a:latin typeface="Constantia"/>
              </a:rPr>
              <a:t>the level of the IR</a:t>
            </a:r>
          </a:p>
          <a:p>
            <a:pPr marL="639720" lvl="1" indent="-245880">
              <a:lnSpc>
                <a:spcPct val="100000"/>
              </a:lnSpc>
              <a:spcBef>
                <a:spcPts val="439"/>
              </a:spcBef>
              <a:buClr>
                <a:srgbClr val="0F6FC6"/>
              </a:buClr>
              <a:buSzPct val="85000"/>
              <a:buFont typeface="Wingdings 2" charset="2"/>
              <a:buChar char=""/>
            </a:pPr>
            <a:r>
              <a:rPr lang="en-US" sz="2200" b="0" strike="noStrike" spc="-1">
                <a:solidFill>
                  <a:srgbClr val="000000"/>
                </a:solidFill>
                <a:latin typeface="Constantia"/>
              </a:rPr>
              <a:t>the nature of the instruction-set architecture</a:t>
            </a:r>
          </a:p>
        </p:txBody>
      </p:sp>
      <p:sp>
        <p:nvSpPr>
          <p:cNvPr id="157" name="CustomShape 3"/>
          <p:cNvSpPr/>
          <p:nvPr/>
        </p:nvSpPr>
        <p:spPr>
          <a:xfrm>
            <a:off x="1528200" y="4928040"/>
            <a:ext cx="96588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IN" sz="2400" b="0" strike="noStrike" spc="-1">
                <a:solidFill>
                  <a:srgbClr val="000000"/>
                </a:solidFill>
                <a:latin typeface="Times New Roman"/>
              </a:rPr>
              <a:t>x=y+z</a:t>
            </a:r>
            <a:endParaRPr lang="en-IN" sz="2400" b="0" strike="noStrike" spc="-1">
              <a:latin typeface="Arial"/>
            </a:endParaRPr>
          </a:p>
        </p:txBody>
      </p:sp>
      <p:sp>
        <p:nvSpPr>
          <p:cNvPr id="158" name="CustomShape 4"/>
          <p:cNvSpPr/>
          <p:nvPr/>
        </p:nvSpPr>
        <p:spPr>
          <a:xfrm>
            <a:off x="3616560" y="4722120"/>
            <a:ext cx="1948320" cy="913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IN" sz="1800" b="0" strike="noStrike" spc="-1">
                <a:solidFill>
                  <a:srgbClr val="000000"/>
                </a:solidFill>
                <a:latin typeface="Times New Roman"/>
              </a:rPr>
              <a:t>LD 	R0, y</a:t>
            </a:r>
            <a:endParaRPr lang="en-IN" sz="1800" b="0" strike="noStrike" spc="-1">
              <a:latin typeface="Arial"/>
            </a:endParaRPr>
          </a:p>
          <a:p>
            <a:pPr>
              <a:lnSpc>
                <a:spcPct val="100000"/>
              </a:lnSpc>
            </a:pPr>
            <a:r>
              <a:rPr lang="en-IN" sz="1800" b="0" strike="noStrike" spc="-1">
                <a:solidFill>
                  <a:srgbClr val="000000"/>
                </a:solidFill>
                <a:latin typeface="Times New Roman"/>
              </a:rPr>
              <a:t>ADD 	R0, R0, z</a:t>
            </a:r>
            <a:endParaRPr lang="en-IN" sz="1800" b="0" strike="noStrike" spc="-1">
              <a:latin typeface="Arial"/>
            </a:endParaRPr>
          </a:p>
          <a:p>
            <a:pPr>
              <a:lnSpc>
                <a:spcPct val="100000"/>
              </a:lnSpc>
            </a:pPr>
            <a:r>
              <a:rPr lang="en-IN" sz="1800" b="0" strike="noStrike" spc="-1">
                <a:solidFill>
                  <a:srgbClr val="000000"/>
                </a:solidFill>
                <a:latin typeface="Times New Roman"/>
              </a:rPr>
              <a:t>ST 	x, R0</a:t>
            </a:r>
            <a:endParaRPr lang="en-IN" sz="1800" b="0" strike="noStrike" spc="-1">
              <a:latin typeface="Arial"/>
            </a:endParaRPr>
          </a:p>
        </p:txBody>
      </p:sp>
      <p:sp>
        <p:nvSpPr>
          <p:cNvPr id="159" name="CustomShape 5"/>
          <p:cNvSpPr/>
          <p:nvPr/>
        </p:nvSpPr>
        <p:spPr>
          <a:xfrm>
            <a:off x="7746480" y="4466520"/>
            <a:ext cx="1126800" cy="82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0" strike="noStrike" spc="-1">
                <a:solidFill>
                  <a:srgbClr val="000000"/>
                </a:solidFill>
                <a:latin typeface="Times New Roman"/>
              </a:rPr>
              <a:t>a=b+c</a:t>
            </a:r>
            <a:endParaRPr lang="en-IN" sz="2400" b="0" strike="noStrike" spc="-1">
              <a:latin typeface="Arial"/>
            </a:endParaRPr>
          </a:p>
          <a:p>
            <a:pPr>
              <a:lnSpc>
                <a:spcPct val="100000"/>
              </a:lnSpc>
            </a:pPr>
            <a:r>
              <a:rPr lang="en-IN" sz="2400" b="0" strike="noStrike" spc="-1">
                <a:solidFill>
                  <a:srgbClr val="000000"/>
                </a:solidFill>
                <a:latin typeface="Times New Roman"/>
              </a:rPr>
              <a:t>d=a+e</a:t>
            </a:r>
            <a:endParaRPr lang="en-IN" sz="2400" b="0" strike="noStrike" spc="-1">
              <a:latin typeface="Arial"/>
            </a:endParaRPr>
          </a:p>
        </p:txBody>
      </p:sp>
      <p:sp>
        <p:nvSpPr>
          <p:cNvPr id="160" name="CustomShape 6"/>
          <p:cNvSpPr/>
          <p:nvPr/>
        </p:nvSpPr>
        <p:spPr>
          <a:xfrm>
            <a:off x="9653040" y="3852000"/>
            <a:ext cx="1948320" cy="2010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IN" sz="1800" b="0" strike="noStrike" spc="-1">
                <a:solidFill>
                  <a:srgbClr val="000000"/>
                </a:solidFill>
                <a:latin typeface="Times New Roman"/>
              </a:rPr>
              <a:t>LD 	R0, b</a:t>
            </a:r>
            <a:endParaRPr lang="en-IN" sz="1800" b="0" strike="noStrike" spc="-1">
              <a:latin typeface="Arial"/>
            </a:endParaRPr>
          </a:p>
          <a:p>
            <a:pPr>
              <a:lnSpc>
                <a:spcPct val="100000"/>
              </a:lnSpc>
            </a:pPr>
            <a:r>
              <a:rPr lang="en-IN" sz="1800" b="0" strike="noStrike" spc="-1">
                <a:solidFill>
                  <a:srgbClr val="000000"/>
                </a:solidFill>
                <a:latin typeface="Times New Roman"/>
              </a:rPr>
              <a:t>ADD 	R0, R0, c</a:t>
            </a:r>
            <a:endParaRPr lang="en-IN" sz="1800" b="0" strike="noStrike" spc="-1">
              <a:latin typeface="Arial"/>
            </a:endParaRPr>
          </a:p>
          <a:p>
            <a:pPr>
              <a:lnSpc>
                <a:spcPct val="100000"/>
              </a:lnSpc>
            </a:pPr>
            <a:r>
              <a:rPr lang="en-IN" sz="1800" b="0" strike="noStrike" spc="-1">
                <a:solidFill>
                  <a:srgbClr val="000000"/>
                </a:solidFill>
                <a:latin typeface="Times New Roman"/>
              </a:rPr>
              <a:t>ST 	a, R0</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Times New Roman"/>
              </a:rPr>
              <a:t>LD	R0, a</a:t>
            </a:r>
            <a:endParaRPr lang="en-IN" sz="1800" b="0" strike="noStrike" spc="-1">
              <a:latin typeface="Arial"/>
            </a:endParaRPr>
          </a:p>
          <a:p>
            <a:pPr>
              <a:lnSpc>
                <a:spcPct val="100000"/>
              </a:lnSpc>
            </a:pPr>
            <a:r>
              <a:rPr lang="en-IN" sz="1800" b="0" strike="noStrike" spc="-1">
                <a:solidFill>
                  <a:srgbClr val="000000"/>
                </a:solidFill>
                <a:latin typeface="Times New Roman"/>
              </a:rPr>
              <a:t>ADD	R0, R0, e</a:t>
            </a:r>
            <a:endParaRPr lang="en-IN" sz="1800" b="0" strike="noStrike" spc="-1">
              <a:latin typeface="Arial"/>
            </a:endParaRPr>
          </a:p>
          <a:p>
            <a:pPr>
              <a:lnSpc>
                <a:spcPct val="100000"/>
              </a:lnSpc>
            </a:pPr>
            <a:r>
              <a:rPr lang="en-IN" sz="1800" b="0" strike="noStrike" spc="-1">
                <a:solidFill>
                  <a:srgbClr val="000000"/>
                </a:solidFill>
                <a:latin typeface="Times New Roman"/>
              </a:rPr>
              <a:t>ST	d, R0</a:t>
            </a:r>
            <a:endParaRPr lang="en-IN" sz="1800" b="0" strike="noStrike" spc="-1">
              <a:latin typeface="Arial"/>
            </a:endParaRPr>
          </a:p>
        </p:txBody>
      </p:sp>
      <p:sp>
        <p:nvSpPr>
          <p:cNvPr id="161" name="CustomShape 7"/>
          <p:cNvSpPr/>
          <p:nvPr/>
        </p:nvSpPr>
        <p:spPr>
          <a:xfrm rot="16200000">
            <a:off x="2733840" y="4932720"/>
            <a:ext cx="604440" cy="502920"/>
          </a:xfrm>
          <a:prstGeom prst="downArrow">
            <a:avLst>
              <a:gd name="adj1" fmla="val 50000"/>
              <a:gd name="adj2" fmla="val 25000"/>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162" name="CustomShape 8"/>
          <p:cNvSpPr/>
          <p:nvPr/>
        </p:nvSpPr>
        <p:spPr>
          <a:xfrm rot="16200000">
            <a:off x="8960040" y="4630320"/>
            <a:ext cx="604440" cy="502920"/>
          </a:xfrm>
          <a:prstGeom prst="downArrow">
            <a:avLst>
              <a:gd name="adj1" fmla="val 50000"/>
              <a:gd name="adj2" fmla="val 25000"/>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1981080" y="1935000"/>
            <a:ext cx="8229240" cy="655200"/>
          </a:xfrm>
          <a:prstGeom prst="rect">
            <a:avLst/>
          </a:prstGeom>
          <a:noFill/>
          <a:ln>
            <a:noFill/>
          </a:ln>
        </p:spPr>
        <p:txBody>
          <a:bodyPr>
            <a:noAutofit/>
          </a:bodyPr>
          <a:lstStyle/>
          <a:p>
            <a:pPr marL="272880" indent="-272520">
              <a:lnSpc>
                <a:spcPct val="150000"/>
              </a:lnSpc>
              <a:spcBef>
                <a:spcPts val="519"/>
              </a:spcBef>
              <a:buClr>
                <a:srgbClr val="0BD0D9"/>
              </a:buClr>
              <a:buSzPct val="95000"/>
              <a:buFont typeface="Wingdings 2" charset="2"/>
              <a:buChar char=""/>
            </a:pPr>
            <a:r>
              <a:rPr lang="en-US" sz="2600" b="0" strike="noStrike" spc="-1">
                <a:solidFill>
                  <a:srgbClr val="000000"/>
                </a:solidFill>
                <a:latin typeface="Constantia"/>
              </a:rPr>
              <a:t>the desired quality of the generated code.</a:t>
            </a:r>
          </a:p>
        </p:txBody>
      </p:sp>
      <p:sp>
        <p:nvSpPr>
          <p:cNvPr id="164" name="CustomShape 2"/>
          <p:cNvSpPr/>
          <p:nvPr/>
        </p:nvSpPr>
        <p:spPr>
          <a:xfrm>
            <a:off x="2445480" y="2895480"/>
            <a:ext cx="1210680" cy="437760"/>
          </a:xfrm>
          <a:prstGeom prst="rect">
            <a:avLst/>
          </a:prstGeom>
          <a:noFill/>
          <a:ln>
            <a:noFill/>
          </a:ln>
        </p:spPr>
        <p:style>
          <a:lnRef idx="0">
            <a:scrgbClr r="0" g="0" b="0"/>
          </a:lnRef>
          <a:fillRef idx="0">
            <a:scrgbClr r="0" g="0" b="0"/>
          </a:fillRef>
          <a:effectRef idx="0">
            <a:scrgbClr r="0" g="0" b="0"/>
          </a:effectRef>
          <a:fontRef idx="minor"/>
        </p:style>
        <p:txBody>
          <a:bodyPr wrap="none" lIns="101880" tIns="51120" rIns="101880" bIns="51120">
            <a:spAutoFit/>
          </a:bodyPr>
          <a:lstStyle/>
          <a:p>
            <a:pPr>
              <a:lnSpc>
                <a:spcPct val="100000"/>
              </a:lnSpc>
            </a:pPr>
            <a:r>
              <a:rPr lang="en-IN" sz="2200" b="1" strike="noStrike" spc="-1">
                <a:solidFill>
                  <a:srgbClr val="000000"/>
                </a:solidFill>
                <a:latin typeface="Courier New"/>
              </a:rPr>
              <a:t>a:=a+1</a:t>
            </a:r>
            <a:endParaRPr lang="en-IN" sz="2200" b="0" strike="noStrike" spc="-1">
              <a:latin typeface="Arial"/>
            </a:endParaRPr>
          </a:p>
        </p:txBody>
      </p:sp>
      <p:sp>
        <p:nvSpPr>
          <p:cNvPr id="165" name="CustomShape 3"/>
          <p:cNvSpPr/>
          <p:nvPr/>
        </p:nvSpPr>
        <p:spPr>
          <a:xfrm rot="16200000">
            <a:off x="4064040" y="2864880"/>
            <a:ext cx="604440" cy="502920"/>
          </a:xfrm>
          <a:prstGeom prst="downArrow">
            <a:avLst>
              <a:gd name="adj1" fmla="val 50000"/>
              <a:gd name="adj2" fmla="val 25000"/>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166" name="CustomShape 4"/>
          <p:cNvSpPr/>
          <p:nvPr/>
        </p:nvSpPr>
        <p:spPr>
          <a:xfrm>
            <a:off x="5496840" y="2777400"/>
            <a:ext cx="1713600" cy="1108080"/>
          </a:xfrm>
          <a:prstGeom prst="rect">
            <a:avLst/>
          </a:prstGeom>
          <a:noFill/>
          <a:ln>
            <a:noFill/>
          </a:ln>
        </p:spPr>
        <p:style>
          <a:lnRef idx="0">
            <a:scrgbClr r="0" g="0" b="0"/>
          </a:lnRef>
          <a:fillRef idx="0">
            <a:scrgbClr r="0" g="0" b="0"/>
          </a:fillRef>
          <a:effectRef idx="0">
            <a:scrgbClr r="0" g="0" b="0"/>
          </a:effectRef>
          <a:fontRef idx="minor"/>
        </p:style>
        <p:txBody>
          <a:bodyPr wrap="none" lIns="101880" tIns="51120" rIns="101880" bIns="51120">
            <a:spAutoFit/>
          </a:bodyPr>
          <a:lstStyle/>
          <a:p>
            <a:pPr>
              <a:lnSpc>
                <a:spcPct val="100000"/>
              </a:lnSpc>
            </a:pPr>
            <a:r>
              <a:rPr lang="en-IN" sz="2200" b="1" strike="noStrike" spc="-1">
                <a:solidFill>
                  <a:srgbClr val="000000"/>
                </a:solidFill>
                <a:latin typeface="Courier New"/>
              </a:rPr>
              <a:t>MOV R0,a</a:t>
            </a:r>
            <a:r>
              <a:t/>
            </a:r>
            <a:br/>
            <a:r>
              <a:rPr lang="en-IN" sz="2200" b="1" strike="noStrike" spc="-1">
                <a:solidFill>
                  <a:srgbClr val="000000"/>
                </a:solidFill>
                <a:latin typeface="Courier New"/>
              </a:rPr>
              <a:t>ADD R0,#1</a:t>
            </a:r>
            <a:r>
              <a:t/>
            </a:r>
            <a:br/>
            <a:r>
              <a:rPr lang="en-IN" sz="2200" b="1" strike="noStrike" spc="-1">
                <a:solidFill>
                  <a:srgbClr val="000000"/>
                </a:solidFill>
                <a:latin typeface="Courier New"/>
              </a:rPr>
              <a:t>MOV a,R0</a:t>
            </a:r>
            <a:endParaRPr lang="en-IN" sz="2200" b="0" strike="noStrike" spc="-1">
              <a:latin typeface="Arial"/>
            </a:endParaRPr>
          </a:p>
        </p:txBody>
      </p:sp>
      <p:sp>
        <p:nvSpPr>
          <p:cNvPr id="167" name="CustomShape 5"/>
          <p:cNvSpPr/>
          <p:nvPr/>
        </p:nvSpPr>
        <p:spPr>
          <a:xfrm>
            <a:off x="2607840" y="4453560"/>
            <a:ext cx="885960" cy="437760"/>
          </a:xfrm>
          <a:prstGeom prst="rect">
            <a:avLst/>
          </a:prstGeom>
          <a:noFill/>
          <a:ln>
            <a:noFill/>
          </a:ln>
        </p:spPr>
        <p:style>
          <a:lnRef idx="0">
            <a:scrgbClr r="0" g="0" b="0"/>
          </a:lnRef>
          <a:fillRef idx="0">
            <a:scrgbClr r="0" g="0" b="0"/>
          </a:fillRef>
          <a:effectRef idx="0">
            <a:scrgbClr r="0" g="0" b="0"/>
          </a:effectRef>
          <a:fontRef idx="minor"/>
        </p:style>
        <p:txBody>
          <a:bodyPr wrap="none" lIns="101880" tIns="51120" rIns="101880" bIns="51120">
            <a:spAutoFit/>
          </a:bodyPr>
          <a:lstStyle/>
          <a:p>
            <a:pPr>
              <a:lnSpc>
                <a:spcPct val="100000"/>
              </a:lnSpc>
            </a:pPr>
            <a:r>
              <a:rPr lang="en-IN" sz="2200" b="0" strike="noStrike" spc="-1">
                <a:solidFill>
                  <a:srgbClr val="000000"/>
                </a:solidFill>
                <a:latin typeface="Times New Roman"/>
              </a:rPr>
              <a:t>Better</a:t>
            </a:r>
            <a:endParaRPr lang="en-IN" sz="2200" b="0" strike="noStrike" spc="-1">
              <a:latin typeface="Arial"/>
            </a:endParaRPr>
          </a:p>
        </p:txBody>
      </p:sp>
      <p:sp>
        <p:nvSpPr>
          <p:cNvPr id="168" name="CustomShape 6"/>
          <p:cNvSpPr/>
          <p:nvPr/>
        </p:nvSpPr>
        <p:spPr>
          <a:xfrm>
            <a:off x="2757600" y="4894920"/>
            <a:ext cx="587160" cy="517320"/>
          </a:xfrm>
          <a:prstGeom prst="downArrow">
            <a:avLst>
              <a:gd name="adj1" fmla="val 50000"/>
              <a:gd name="adj2" fmla="val 25000"/>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169" name="CustomShape 7"/>
          <p:cNvSpPr/>
          <p:nvPr/>
        </p:nvSpPr>
        <p:spPr>
          <a:xfrm>
            <a:off x="2277720" y="5388840"/>
            <a:ext cx="1545840" cy="437760"/>
          </a:xfrm>
          <a:prstGeom prst="rect">
            <a:avLst/>
          </a:prstGeom>
          <a:noFill/>
          <a:ln>
            <a:noFill/>
          </a:ln>
        </p:spPr>
        <p:style>
          <a:lnRef idx="0">
            <a:scrgbClr r="0" g="0" b="0"/>
          </a:lnRef>
          <a:fillRef idx="0">
            <a:scrgbClr r="0" g="0" b="0"/>
          </a:fillRef>
          <a:effectRef idx="0">
            <a:scrgbClr r="0" g="0" b="0"/>
          </a:effectRef>
          <a:fontRef idx="minor"/>
        </p:style>
        <p:txBody>
          <a:bodyPr wrap="none" lIns="101880" tIns="51120" rIns="101880" bIns="51120">
            <a:spAutoFit/>
          </a:bodyPr>
          <a:lstStyle/>
          <a:p>
            <a:pPr>
              <a:lnSpc>
                <a:spcPct val="100000"/>
              </a:lnSpc>
            </a:pPr>
            <a:r>
              <a:rPr lang="en-IN" sz="2200" b="1" strike="noStrike" spc="-1">
                <a:solidFill>
                  <a:srgbClr val="000000"/>
                </a:solidFill>
                <a:latin typeface="Courier New"/>
              </a:rPr>
              <a:t>ADD a,#1</a:t>
            </a:r>
            <a:endParaRPr lang="en-IN" sz="2200" b="0" strike="noStrike" spc="-1">
              <a:latin typeface="Arial"/>
            </a:endParaRPr>
          </a:p>
        </p:txBody>
      </p:sp>
      <p:sp>
        <p:nvSpPr>
          <p:cNvPr id="170" name="CustomShape 8"/>
          <p:cNvSpPr/>
          <p:nvPr/>
        </p:nvSpPr>
        <p:spPr>
          <a:xfrm>
            <a:off x="2490480" y="5853600"/>
            <a:ext cx="1342800" cy="437760"/>
          </a:xfrm>
          <a:prstGeom prst="rect">
            <a:avLst/>
          </a:prstGeom>
          <a:noFill/>
          <a:ln>
            <a:noFill/>
          </a:ln>
        </p:spPr>
        <p:style>
          <a:lnRef idx="0">
            <a:scrgbClr r="0" g="0" b="0"/>
          </a:lnRef>
          <a:fillRef idx="0">
            <a:scrgbClr r="0" g="0" b="0"/>
          </a:fillRef>
          <a:effectRef idx="0">
            <a:scrgbClr r="0" g="0" b="0"/>
          </a:effectRef>
          <a:fontRef idx="minor"/>
        </p:style>
        <p:txBody>
          <a:bodyPr lIns="101880" tIns="51120" rIns="101880" bIns="51120">
            <a:spAutoFit/>
          </a:bodyPr>
          <a:lstStyle/>
          <a:p>
            <a:pPr>
              <a:lnSpc>
                <a:spcPct val="100000"/>
              </a:lnSpc>
            </a:pPr>
            <a:r>
              <a:rPr lang="en-IN" sz="2200" b="0" strike="noStrike" spc="-1">
                <a:solidFill>
                  <a:srgbClr val="000000"/>
                </a:solidFill>
                <a:latin typeface="Times New Roman"/>
              </a:rPr>
              <a:t>Cost = 3</a:t>
            </a:r>
            <a:endParaRPr lang="en-IN" sz="2200" b="0" strike="noStrike" spc="-1">
              <a:latin typeface="Arial"/>
            </a:endParaRPr>
          </a:p>
        </p:txBody>
      </p:sp>
      <p:sp>
        <p:nvSpPr>
          <p:cNvPr id="171" name="CustomShape 9"/>
          <p:cNvSpPr/>
          <p:nvPr/>
        </p:nvSpPr>
        <p:spPr>
          <a:xfrm>
            <a:off x="6356160" y="4453560"/>
            <a:ext cx="700200" cy="437760"/>
          </a:xfrm>
          <a:prstGeom prst="rect">
            <a:avLst/>
          </a:prstGeom>
          <a:noFill/>
          <a:ln>
            <a:noFill/>
          </a:ln>
        </p:spPr>
        <p:style>
          <a:lnRef idx="0">
            <a:scrgbClr r="0" g="0" b="0"/>
          </a:lnRef>
          <a:fillRef idx="0">
            <a:scrgbClr r="0" g="0" b="0"/>
          </a:fillRef>
          <a:effectRef idx="0">
            <a:scrgbClr r="0" g="0" b="0"/>
          </a:effectRef>
          <a:fontRef idx="minor"/>
        </p:style>
        <p:txBody>
          <a:bodyPr wrap="none" lIns="101880" tIns="51120" rIns="101880" bIns="51120">
            <a:spAutoFit/>
          </a:bodyPr>
          <a:lstStyle/>
          <a:p>
            <a:pPr>
              <a:lnSpc>
                <a:spcPct val="100000"/>
              </a:lnSpc>
            </a:pPr>
            <a:r>
              <a:rPr lang="en-IN" sz="2200" b="0" strike="noStrike" spc="-1">
                <a:solidFill>
                  <a:srgbClr val="000000"/>
                </a:solidFill>
                <a:latin typeface="Times New Roman"/>
              </a:rPr>
              <a:t>Best</a:t>
            </a:r>
            <a:endParaRPr lang="en-IN" sz="2200" b="0" strike="noStrike" spc="-1">
              <a:latin typeface="Arial"/>
            </a:endParaRPr>
          </a:p>
        </p:txBody>
      </p:sp>
      <p:sp>
        <p:nvSpPr>
          <p:cNvPr id="172" name="CustomShape 10"/>
          <p:cNvSpPr/>
          <p:nvPr/>
        </p:nvSpPr>
        <p:spPr>
          <a:xfrm>
            <a:off x="6471360" y="4898160"/>
            <a:ext cx="587160" cy="517320"/>
          </a:xfrm>
          <a:prstGeom prst="downArrow">
            <a:avLst>
              <a:gd name="adj1" fmla="val 50000"/>
              <a:gd name="adj2" fmla="val 25000"/>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173" name="CustomShape 11"/>
          <p:cNvSpPr/>
          <p:nvPr/>
        </p:nvSpPr>
        <p:spPr>
          <a:xfrm>
            <a:off x="6243480" y="5418720"/>
            <a:ext cx="1042920" cy="437760"/>
          </a:xfrm>
          <a:prstGeom prst="rect">
            <a:avLst/>
          </a:prstGeom>
          <a:noFill/>
          <a:ln>
            <a:noFill/>
          </a:ln>
        </p:spPr>
        <p:style>
          <a:lnRef idx="0">
            <a:scrgbClr r="0" g="0" b="0"/>
          </a:lnRef>
          <a:fillRef idx="0">
            <a:scrgbClr r="0" g="0" b="0"/>
          </a:fillRef>
          <a:effectRef idx="0">
            <a:scrgbClr r="0" g="0" b="0"/>
          </a:effectRef>
          <a:fontRef idx="minor"/>
        </p:style>
        <p:txBody>
          <a:bodyPr wrap="none" lIns="101880" tIns="51120" rIns="101880" bIns="51120">
            <a:spAutoFit/>
          </a:bodyPr>
          <a:lstStyle/>
          <a:p>
            <a:pPr>
              <a:lnSpc>
                <a:spcPct val="100000"/>
              </a:lnSpc>
            </a:pPr>
            <a:r>
              <a:rPr lang="en-IN" sz="2200" b="1" strike="noStrike" spc="-1">
                <a:solidFill>
                  <a:srgbClr val="000000"/>
                </a:solidFill>
                <a:latin typeface="Courier New"/>
              </a:rPr>
              <a:t>INC a</a:t>
            </a:r>
            <a:endParaRPr lang="en-IN" sz="2200" b="0" strike="noStrike" spc="-1">
              <a:latin typeface="Arial"/>
            </a:endParaRPr>
          </a:p>
        </p:txBody>
      </p:sp>
      <p:sp>
        <p:nvSpPr>
          <p:cNvPr id="174" name="CustomShape 12"/>
          <p:cNvSpPr/>
          <p:nvPr/>
        </p:nvSpPr>
        <p:spPr>
          <a:xfrm>
            <a:off x="6238080" y="5939640"/>
            <a:ext cx="1381680" cy="437760"/>
          </a:xfrm>
          <a:prstGeom prst="rect">
            <a:avLst/>
          </a:prstGeom>
          <a:noFill/>
          <a:ln>
            <a:noFill/>
          </a:ln>
        </p:spPr>
        <p:style>
          <a:lnRef idx="0">
            <a:scrgbClr r="0" g="0" b="0"/>
          </a:lnRef>
          <a:fillRef idx="0">
            <a:scrgbClr r="0" g="0" b="0"/>
          </a:fillRef>
          <a:effectRef idx="0">
            <a:scrgbClr r="0" g="0" b="0"/>
          </a:effectRef>
          <a:fontRef idx="minor"/>
        </p:style>
        <p:txBody>
          <a:bodyPr lIns="101880" tIns="51120" rIns="101880" bIns="51120">
            <a:spAutoFit/>
          </a:bodyPr>
          <a:lstStyle/>
          <a:p>
            <a:pPr>
              <a:lnSpc>
                <a:spcPct val="100000"/>
              </a:lnSpc>
            </a:pPr>
            <a:r>
              <a:rPr lang="en-IN" sz="2200" b="0" strike="noStrike" spc="-1">
                <a:solidFill>
                  <a:srgbClr val="000000"/>
                </a:solidFill>
                <a:latin typeface="Times New Roman"/>
              </a:rPr>
              <a:t>Cost = 2</a:t>
            </a:r>
            <a:endParaRPr lang="en-IN" sz="2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609480" y="704880"/>
            <a:ext cx="10972440" cy="1142640"/>
          </a:xfrm>
          <a:prstGeom prst="rect">
            <a:avLst/>
          </a:prstGeom>
          <a:noFill/>
          <a:ln>
            <a:noFill/>
          </a:ln>
        </p:spPr>
        <p:txBody>
          <a:bodyPr lIns="0" rIns="0" bIns="0" anchor="b">
            <a:noAutofit/>
          </a:bodyPr>
          <a:lstStyle/>
          <a:p>
            <a:pPr>
              <a:lnSpc>
                <a:spcPct val="100000"/>
              </a:lnSpc>
            </a:pPr>
            <a:r>
              <a:rPr lang="en-US" sz="5000" b="0" strike="noStrike" spc="-1">
                <a:solidFill>
                  <a:srgbClr val="04617B"/>
                </a:solidFill>
                <a:latin typeface="Calibri"/>
              </a:rPr>
              <a:t>Register allocation</a:t>
            </a:r>
            <a:endParaRPr lang="en-US" sz="5000" b="0" strike="noStrike" spc="-1">
              <a:solidFill>
                <a:srgbClr val="000000"/>
              </a:solidFill>
              <a:latin typeface="Times New Roman"/>
            </a:endParaRPr>
          </a:p>
        </p:txBody>
      </p:sp>
      <p:sp>
        <p:nvSpPr>
          <p:cNvPr id="176" name="CustomShape 2"/>
          <p:cNvSpPr/>
          <p:nvPr/>
        </p:nvSpPr>
        <p:spPr>
          <a:xfrm>
            <a:off x="1066680" y="1870200"/>
            <a:ext cx="8759520" cy="498744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272880" indent="-272520">
              <a:lnSpc>
                <a:spcPct val="100000"/>
              </a:lnSpc>
              <a:spcBef>
                <a:spcPts val="479"/>
              </a:spcBef>
              <a:buClr>
                <a:srgbClr val="0BD0D9"/>
              </a:buClr>
              <a:buSzPct val="95000"/>
              <a:buFont typeface="Wingdings 2" charset="2"/>
              <a:buChar char=""/>
            </a:pPr>
            <a:r>
              <a:rPr lang="en-IN" sz="2400" b="1" strike="noStrike" spc="-1">
                <a:solidFill>
                  <a:srgbClr val="000000"/>
                </a:solidFill>
                <a:latin typeface="Constantia"/>
                <a:ea typeface="ＭＳ Ｐゴシック"/>
              </a:rPr>
              <a:t>Register allocation and assignment:</a:t>
            </a:r>
            <a:endParaRPr lang="en-IN" sz="2400" b="0" strike="noStrike" spc="-1">
              <a:latin typeface="Arial"/>
            </a:endParaRPr>
          </a:p>
          <a:p>
            <a:pPr marL="639720" lvl="1" indent="-245880">
              <a:lnSpc>
                <a:spcPct val="100000"/>
              </a:lnSpc>
              <a:spcBef>
                <a:spcPts val="479"/>
              </a:spcBef>
              <a:buClr>
                <a:srgbClr val="0F6FC6"/>
              </a:buClr>
              <a:buSzPct val="85000"/>
              <a:buFont typeface="Wingdings 2" charset="2"/>
              <a:buChar char=""/>
            </a:pPr>
            <a:r>
              <a:rPr lang="en-IN" sz="2400" b="0" strike="noStrike" spc="-1">
                <a:solidFill>
                  <a:srgbClr val="000000"/>
                </a:solidFill>
                <a:latin typeface="Constantia"/>
                <a:ea typeface="ＭＳ Ｐゴシック"/>
              </a:rPr>
              <a:t>Efficient utilization of the </a:t>
            </a:r>
            <a:r>
              <a:rPr lang="en-IN" sz="2400" b="0" u="sng" strike="noStrike" spc="-1">
                <a:solidFill>
                  <a:srgbClr val="000000"/>
                </a:solidFill>
                <a:uFillTx/>
                <a:latin typeface="Constantia"/>
                <a:ea typeface="ＭＳ Ｐゴシック"/>
              </a:rPr>
              <a:t>limited set of registers</a:t>
            </a:r>
            <a:r>
              <a:rPr lang="en-IN" sz="2400" b="0" strike="noStrike" spc="-1">
                <a:solidFill>
                  <a:srgbClr val="000000"/>
                </a:solidFill>
                <a:latin typeface="Constantia"/>
                <a:ea typeface="ＭＳ Ｐゴシック"/>
              </a:rPr>
              <a:t> is important to generate good code</a:t>
            </a:r>
            <a:endParaRPr lang="en-IN" sz="2400" b="0" strike="noStrike" spc="-1">
              <a:latin typeface="Arial"/>
            </a:endParaRPr>
          </a:p>
          <a:p>
            <a:pPr marL="639720" lvl="1" indent="-245880">
              <a:lnSpc>
                <a:spcPct val="100000"/>
              </a:lnSpc>
              <a:spcBef>
                <a:spcPts val="479"/>
              </a:spcBef>
              <a:buClr>
                <a:srgbClr val="0F6FC6"/>
              </a:buClr>
              <a:buSzPct val="85000"/>
              <a:buFont typeface="Wingdings 2" charset="2"/>
              <a:buChar char=""/>
            </a:pPr>
            <a:r>
              <a:rPr lang="en-IN" sz="2400" b="0" strike="noStrike" spc="-1">
                <a:solidFill>
                  <a:srgbClr val="000000"/>
                </a:solidFill>
                <a:latin typeface="Constantia"/>
                <a:ea typeface="ＭＳ Ｐゴシック"/>
              </a:rPr>
              <a:t>Registers are assigned by</a:t>
            </a:r>
            <a:endParaRPr lang="en-IN" sz="2400" b="0" strike="noStrike" spc="-1">
              <a:latin typeface="Arial"/>
            </a:endParaRPr>
          </a:p>
          <a:p>
            <a:pPr marL="914400" lvl="2" indent="-245880">
              <a:lnSpc>
                <a:spcPct val="100000"/>
              </a:lnSpc>
              <a:spcBef>
                <a:spcPts val="479"/>
              </a:spcBef>
              <a:buClr>
                <a:srgbClr val="009DD9"/>
              </a:buClr>
              <a:buSzPct val="70000"/>
              <a:buFont typeface="Wingdings 2" charset="2"/>
              <a:buChar char=""/>
            </a:pPr>
            <a:r>
              <a:rPr lang="en-IN" sz="2400" b="0" i="1" strike="noStrike" spc="-1">
                <a:solidFill>
                  <a:srgbClr val="000000"/>
                </a:solidFill>
                <a:latin typeface="Constantia"/>
                <a:ea typeface="ＭＳ Ｐゴシック"/>
              </a:rPr>
              <a:t>Register allocation</a:t>
            </a:r>
            <a:r>
              <a:rPr lang="en-IN" sz="2400" b="0" strike="noStrike" spc="-1">
                <a:solidFill>
                  <a:srgbClr val="000000"/>
                </a:solidFill>
                <a:latin typeface="Constantia"/>
                <a:ea typeface="ＭＳ Ｐゴシック"/>
              </a:rPr>
              <a:t> to select the set of variables that will reside in registers at a point in the code</a:t>
            </a:r>
            <a:endParaRPr lang="en-IN" sz="2400" b="0" strike="noStrike" spc="-1">
              <a:latin typeface="Arial"/>
            </a:endParaRPr>
          </a:p>
          <a:p>
            <a:pPr marL="914400" lvl="2" indent="-245880">
              <a:lnSpc>
                <a:spcPct val="100000"/>
              </a:lnSpc>
              <a:spcBef>
                <a:spcPts val="479"/>
              </a:spcBef>
              <a:buClr>
                <a:srgbClr val="009DD9"/>
              </a:buClr>
              <a:buSzPct val="70000"/>
              <a:buFont typeface="Wingdings 2" charset="2"/>
              <a:buChar char=""/>
            </a:pPr>
            <a:r>
              <a:rPr lang="en-IN" sz="2400" b="0" i="1" strike="noStrike" spc="-1">
                <a:solidFill>
                  <a:srgbClr val="000000"/>
                </a:solidFill>
                <a:latin typeface="Constantia"/>
                <a:ea typeface="ＭＳ Ｐゴシック"/>
              </a:rPr>
              <a:t>Register assignment</a:t>
            </a:r>
            <a:r>
              <a:rPr lang="en-IN" sz="2400" b="0" strike="noStrike" spc="-1">
                <a:solidFill>
                  <a:srgbClr val="000000"/>
                </a:solidFill>
                <a:latin typeface="Constantia"/>
                <a:ea typeface="ＭＳ Ｐゴシック"/>
              </a:rPr>
              <a:t> to pick the specific register that a variable will reside in</a:t>
            </a:r>
            <a:endParaRPr lang="en-IN" sz="2400" b="0" strike="noStrike" spc="-1">
              <a:latin typeface="Arial"/>
            </a:endParaRPr>
          </a:p>
          <a:p>
            <a:pPr marL="639720" lvl="1" indent="-245880">
              <a:lnSpc>
                <a:spcPct val="100000"/>
              </a:lnSpc>
              <a:spcBef>
                <a:spcPts val="479"/>
              </a:spcBef>
              <a:buClr>
                <a:srgbClr val="0F6FC6"/>
              </a:buClr>
              <a:buSzPct val="85000"/>
              <a:buFont typeface="Wingdings 2" charset="2"/>
              <a:buChar char=""/>
            </a:pPr>
            <a:r>
              <a:rPr lang="en-IN" sz="2400" b="0" strike="noStrike" spc="-1">
                <a:solidFill>
                  <a:srgbClr val="000000"/>
                </a:solidFill>
                <a:latin typeface="Constantia"/>
                <a:ea typeface="ＭＳ Ｐゴシック"/>
              </a:rPr>
              <a:t>Finding an optimal register assignment in general is NP-complete</a:t>
            </a:r>
            <a:endParaRPr lang="en-IN" sz="2400" b="0" strike="noStrike" spc="-1">
              <a:latin typeface="Arial"/>
            </a:endParaRPr>
          </a:p>
          <a:p>
            <a:pPr marL="639720" lvl="1" indent="-245880">
              <a:lnSpc>
                <a:spcPct val="100000"/>
              </a:lnSpc>
              <a:spcBef>
                <a:spcPts val="479"/>
              </a:spcBef>
              <a:buClr>
                <a:srgbClr val="0F6FC6"/>
              </a:buClr>
              <a:buSzPct val="85000"/>
              <a:buFont typeface="Wingdings 2" charset="2"/>
              <a:buChar char=""/>
            </a:pPr>
            <a:r>
              <a:rPr lang="en-IN" sz="2400" b="0" strike="noStrike" spc="-1">
                <a:solidFill>
                  <a:srgbClr val="000000"/>
                </a:solidFill>
                <a:latin typeface="Constantia"/>
                <a:ea typeface="ＭＳ Ｐゴシック"/>
              </a:rPr>
              <a:t>Some machines require register-pairs</a:t>
            </a:r>
            <a:endParaRPr lang="en-IN" sz="2400" b="0" strike="noStrike" spc="-1">
              <a:latin typeface="Arial"/>
            </a:endParaRPr>
          </a:p>
          <a:p>
            <a:pPr>
              <a:lnSpc>
                <a:spcPct val="100000"/>
              </a:lnSpc>
              <a:spcBef>
                <a:spcPts val="479"/>
              </a:spcBef>
            </a:pPr>
            <a:r>
              <a:rPr lang="en-IN" sz="2400" b="0" strike="noStrike" spc="-1">
                <a:solidFill>
                  <a:srgbClr val="000000"/>
                </a:solidFill>
                <a:latin typeface="Constantia"/>
                <a:ea typeface="ＭＳ Ｐゴシック"/>
              </a:rPr>
              <a:t>	M  x,y        D x,y</a:t>
            </a:r>
            <a:endParaRPr lang="en-IN"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10566000" y="6884280"/>
            <a:ext cx="501120" cy="539280"/>
          </a:xfrm>
          <a:prstGeom prst="rect">
            <a:avLst/>
          </a:prstGeom>
          <a:noFill/>
          <a:ln>
            <a:noFill/>
          </a:ln>
        </p:spPr>
        <p:txBody>
          <a:bodyPr lIns="0" tIns="0" rIns="0" bIns="0" anchor="b">
            <a:noAutofit/>
          </a:bodyPr>
          <a:lstStyle/>
          <a:p>
            <a:pPr algn="r">
              <a:lnSpc>
                <a:spcPct val="100000"/>
              </a:lnSpc>
            </a:pPr>
            <a:fld id="{2D926D30-9A8A-4125-92A4-9C9D106F7EDF}" type="slidenum">
              <a:rPr lang="en-IN" sz="1300" b="0" strike="noStrike" spc="-1">
                <a:solidFill>
                  <a:srgbClr val="B5A788"/>
                </a:solidFill>
                <a:latin typeface="Constantia"/>
              </a:rPr>
              <a:t>9</a:t>
            </a:fld>
            <a:endParaRPr lang="en-IN" sz="1300" b="0" strike="noStrike" spc="-1">
              <a:latin typeface="Times New Roman"/>
            </a:endParaRPr>
          </a:p>
        </p:txBody>
      </p:sp>
      <p:sp>
        <p:nvSpPr>
          <p:cNvPr id="178" name="CustomShape 2"/>
          <p:cNvSpPr/>
          <p:nvPr/>
        </p:nvSpPr>
        <p:spPr>
          <a:xfrm>
            <a:off x="609480" y="345960"/>
            <a:ext cx="8246880" cy="1294920"/>
          </a:xfrm>
          <a:prstGeom prst="rect">
            <a:avLst/>
          </a:prstGeom>
          <a:noFill/>
          <a:ln>
            <a:noFill/>
          </a:ln>
        </p:spPr>
        <p:style>
          <a:lnRef idx="0">
            <a:scrgbClr r="0" g="0" b="0"/>
          </a:lnRef>
          <a:fillRef idx="0">
            <a:scrgbClr r="0" g="0" b="0"/>
          </a:fillRef>
          <a:effectRef idx="0">
            <a:scrgbClr r="0" g="0" b="0"/>
          </a:effectRef>
          <a:fontRef idx="minor"/>
        </p:style>
        <p:txBody>
          <a:bodyPr lIns="0" rIns="0" bIns="0" anchor="b">
            <a:noAutofit/>
          </a:bodyPr>
          <a:lstStyle/>
          <a:p>
            <a:pPr>
              <a:lnSpc>
                <a:spcPct val="100000"/>
              </a:lnSpc>
            </a:pPr>
            <a:r>
              <a:rPr lang="en-IN" sz="5000" b="0" strike="noStrike" spc="-1">
                <a:solidFill>
                  <a:srgbClr val="04617B"/>
                </a:solidFill>
                <a:latin typeface="Calibri"/>
                <a:ea typeface="ＭＳ Ｐゴシック"/>
              </a:rPr>
              <a:t>Choice of Evaluation Order</a:t>
            </a:r>
            <a:endParaRPr lang="en-IN" sz="5000" b="0" strike="noStrike" spc="-1">
              <a:latin typeface="Arial"/>
            </a:endParaRPr>
          </a:p>
        </p:txBody>
      </p:sp>
      <p:sp>
        <p:nvSpPr>
          <p:cNvPr id="179" name="CustomShape 3"/>
          <p:cNvSpPr/>
          <p:nvPr/>
        </p:nvSpPr>
        <p:spPr>
          <a:xfrm>
            <a:off x="10566000" y="6884280"/>
            <a:ext cx="501120" cy="53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541D9591-A548-4F48-B0D5-221F01C2116E}" type="slidenum">
              <a:rPr lang="en-IN" sz="1300" b="0" strike="noStrike" spc="-1">
                <a:solidFill>
                  <a:srgbClr val="B5A788"/>
                </a:solidFill>
                <a:latin typeface="Constantia"/>
              </a:rPr>
              <a:t>9</a:t>
            </a:fld>
            <a:endParaRPr lang="en-IN" sz="1300" b="0" strike="noStrike" spc="-1">
              <a:latin typeface="Arial"/>
            </a:endParaRPr>
          </a:p>
        </p:txBody>
      </p:sp>
      <p:sp>
        <p:nvSpPr>
          <p:cNvPr id="180" name="CustomShape 4"/>
          <p:cNvSpPr/>
          <p:nvPr/>
        </p:nvSpPr>
        <p:spPr>
          <a:xfrm>
            <a:off x="1368720" y="1523880"/>
            <a:ext cx="9094320" cy="533376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272880" indent="-272520">
              <a:lnSpc>
                <a:spcPct val="90000"/>
              </a:lnSpc>
              <a:spcBef>
                <a:spcPts val="479"/>
              </a:spcBef>
              <a:buClr>
                <a:srgbClr val="0BD0D9"/>
              </a:buClr>
              <a:buSzPct val="95000"/>
              <a:buFont typeface="Wingdings 2" charset="2"/>
              <a:buChar char=""/>
            </a:pPr>
            <a:r>
              <a:rPr lang="en-IN" sz="2400" b="1" strike="noStrike" spc="-1">
                <a:solidFill>
                  <a:srgbClr val="000000"/>
                </a:solidFill>
                <a:latin typeface="Constantia"/>
                <a:ea typeface="ＭＳ Ｐゴシック"/>
              </a:rPr>
              <a:t>Evaluation Order:</a:t>
            </a:r>
            <a:endParaRPr lang="en-IN" sz="2400" b="0" strike="noStrike" spc="-1">
              <a:latin typeface="Arial"/>
            </a:endParaRPr>
          </a:p>
          <a:p>
            <a:pPr marL="639720" lvl="1" indent="-245880">
              <a:lnSpc>
                <a:spcPct val="90000"/>
              </a:lnSpc>
              <a:spcBef>
                <a:spcPts val="439"/>
              </a:spcBef>
              <a:buClr>
                <a:srgbClr val="0F6FC6"/>
              </a:buClr>
              <a:buSzPct val="85000"/>
              <a:buFont typeface="Wingdings 2" charset="2"/>
              <a:buChar char=""/>
            </a:pPr>
            <a:r>
              <a:rPr lang="en-IN" sz="2200" b="0" strike="noStrike" spc="-1">
                <a:solidFill>
                  <a:srgbClr val="000000"/>
                </a:solidFill>
                <a:latin typeface="Constantia"/>
                <a:ea typeface="ＭＳ Ｐゴシック"/>
              </a:rPr>
              <a:t>When instructions are independent, their evaluation order can be changed</a:t>
            </a:r>
            <a:endParaRPr lang="en-IN" sz="2200" b="0" strike="noStrike" spc="-1">
              <a:latin typeface="Arial"/>
            </a:endParaRPr>
          </a:p>
          <a:p>
            <a:pPr>
              <a:lnSpc>
                <a:spcPct val="90000"/>
              </a:lnSpc>
              <a:spcBef>
                <a:spcPts val="479"/>
              </a:spcBef>
            </a:pPr>
            <a:endParaRPr lang="en-IN" sz="2200" b="0" strike="noStrike" spc="-1">
              <a:latin typeface="Arial"/>
            </a:endParaRPr>
          </a:p>
          <a:p>
            <a:pPr>
              <a:lnSpc>
                <a:spcPct val="90000"/>
              </a:lnSpc>
              <a:spcBef>
                <a:spcPts val="479"/>
              </a:spcBef>
            </a:pPr>
            <a:endParaRPr lang="en-IN" sz="2200" b="0" strike="noStrike" spc="-1">
              <a:latin typeface="Arial"/>
            </a:endParaRPr>
          </a:p>
          <a:p>
            <a:pPr>
              <a:lnSpc>
                <a:spcPct val="90000"/>
              </a:lnSpc>
              <a:spcBef>
                <a:spcPts val="479"/>
              </a:spcBef>
            </a:pPr>
            <a:endParaRPr lang="en-IN" sz="2200" b="0" strike="noStrike" spc="-1">
              <a:latin typeface="Arial"/>
            </a:endParaRPr>
          </a:p>
          <a:p>
            <a:pPr>
              <a:lnSpc>
                <a:spcPct val="90000"/>
              </a:lnSpc>
              <a:spcBef>
                <a:spcPts val="479"/>
              </a:spcBef>
            </a:pPr>
            <a:endParaRPr lang="en-IN" sz="2200" b="0" strike="noStrike" spc="-1">
              <a:latin typeface="Arial"/>
            </a:endParaRPr>
          </a:p>
          <a:p>
            <a:pPr>
              <a:lnSpc>
                <a:spcPct val="90000"/>
              </a:lnSpc>
              <a:spcBef>
                <a:spcPts val="479"/>
              </a:spcBef>
            </a:pPr>
            <a:endParaRPr lang="en-IN" sz="2200" b="0" strike="noStrike" spc="-1">
              <a:latin typeface="Arial"/>
            </a:endParaRPr>
          </a:p>
          <a:p>
            <a:pPr>
              <a:lnSpc>
                <a:spcPct val="90000"/>
              </a:lnSpc>
              <a:spcBef>
                <a:spcPts val="479"/>
              </a:spcBef>
            </a:pPr>
            <a:endParaRPr lang="en-IN" sz="2200" b="0" strike="noStrike" spc="-1">
              <a:latin typeface="Arial"/>
            </a:endParaRPr>
          </a:p>
          <a:p>
            <a:pPr>
              <a:lnSpc>
                <a:spcPct val="90000"/>
              </a:lnSpc>
              <a:spcBef>
                <a:spcPts val="479"/>
              </a:spcBef>
            </a:pPr>
            <a:endParaRPr lang="en-IN" sz="2200" b="0" strike="noStrike" spc="-1">
              <a:latin typeface="Arial"/>
            </a:endParaRPr>
          </a:p>
          <a:p>
            <a:pPr>
              <a:lnSpc>
                <a:spcPct val="90000"/>
              </a:lnSpc>
              <a:spcBef>
                <a:spcPts val="479"/>
              </a:spcBef>
            </a:pPr>
            <a:endParaRPr lang="en-IN" sz="2200" b="0" strike="noStrike" spc="-1">
              <a:latin typeface="Arial"/>
            </a:endParaRPr>
          </a:p>
        </p:txBody>
      </p:sp>
      <p:sp>
        <p:nvSpPr>
          <p:cNvPr id="181" name="CustomShape 5"/>
          <p:cNvSpPr/>
          <p:nvPr/>
        </p:nvSpPr>
        <p:spPr>
          <a:xfrm>
            <a:off x="4370400" y="2556720"/>
            <a:ext cx="1145160" cy="1322280"/>
          </a:xfrm>
          <a:prstGeom prst="rect">
            <a:avLst/>
          </a:prstGeom>
          <a:noFill/>
          <a:ln>
            <a:noFill/>
          </a:ln>
        </p:spPr>
        <p:style>
          <a:lnRef idx="0">
            <a:scrgbClr r="0" g="0" b="0"/>
          </a:lnRef>
          <a:fillRef idx="0">
            <a:scrgbClr r="0" g="0" b="0"/>
          </a:fillRef>
          <a:effectRef idx="0">
            <a:scrgbClr r="0" g="0" b="0"/>
          </a:effectRef>
          <a:fontRef idx="minor"/>
        </p:style>
        <p:txBody>
          <a:bodyPr wrap="none" lIns="101880" tIns="51120" rIns="101880" bIns="51120">
            <a:spAutoFit/>
          </a:bodyPr>
          <a:lstStyle/>
          <a:p>
            <a:pPr>
              <a:lnSpc>
                <a:spcPct val="100000"/>
              </a:lnSpc>
            </a:pPr>
            <a:r>
              <a:rPr lang="en-IN" sz="2000" b="1" strike="noStrike" spc="-1">
                <a:solidFill>
                  <a:srgbClr val="000000"/>
                </a:solidFill>
                <a:latin typeface="Constantia"/>
              </a:rPr>
              <a:t>t1:=a+b</a:t>
            </a:r>
            <a:r>
              <a:t/>
            </a:r>
            <a:br/>
            <a:r>
              <a:rPr lang="en-IN" sz="2000" b="1" strike="noStrike" spc="-1">
                <a:solidFill>
                  <a:srgbClr val="000000"/>
                </a:solidFill>
                <a:latin typeface="Constantia"/>
              </a:rPr>
              <a:t>t2:=c+d</a:t>
            </a:r>
            <a:r>
              <a:t/>
            </a:r>
            <a:br/>
            <a:r>
              <a:rPr lang="en-IN" sz="2000" b="1" strike="noStrike" spc="-1">
                <a:solidFill>
                  <a:srgbClr val="000000"/>
                </a:solidFill>
                <a:latin typeface="Constantia"/>
              </a:rPr>
              <a:t>t3:=e*t2</a:t>
            </a:r>
            <a:r>
              <a:t/>
            </a:r>
            <a:br/>
            <a:r>
              <a:rPr lang="en-IN" sz="2000" b="1" strike="noStrike" spc="-1">
                <a:solidFill>
                  <a:srgbClr val="000000"/>
                </a:solidFill>
                <a:latin typeface="Constantia"/>
              </a:rPr>
              <a:t>t4:=t1-t3</a:t>
            </a:r>
            <a:endParaRPr lang="en-IN" sz="2000" b="0" strike="noStrike" spc="-1">
              <a:latin typeface="Arial"/>
            </a:endParaRPr>
          </a:p>
        </p:txBody>
      </p:sp>
      <p:sp>
        <p:nvSpPr>
          <p:cNvPr id="182" name="CustomShape 6"/>
          <p:cNvSpPr/>
          <p:nvPr/>
        </p:nvSpPr>
        <p:spPr>
          <a:xfrm>
            <a:off x="1797120" y="2957760"/>
            <a:ext cx="1593360" cy="407520"/>
          </a:xfrm>
          <a:prstGeom prst="rect">
            <a:avLst/>
          </a:prstGeom>
          <a:noFill/>
          <a:ln>
            <a:noFill/>
          </a:ln>
        </p:spPr>
        <p:style>
          <a:lnRef idx="0">
            <a:scrgbClr r="0" g="0" b="0"/>
          </a:lnRef>
          <a:fillRef idx="0">
            <a:scrgbClr r="0" g="0" b="0"/>
          </a:fillRef>
          <a:effectRef idx="0">
            <a:scrgbClr r="0" g="0" b="0"/>
          </a:effectRef>
          <a:fontRef idx="minor"/>
        </p:style>
        <p:txBody>
          <a:bodyPr wrap="none" lIns="101880" tIns="51120" rIns="101880" bIns="51120">
            <a:spAutoFit/>
          </a:bodyPr>
          <a:lstStyle/>
          <a:p>
            <a:pPr>
              <a:lnSpc>
                <a:spcPct val="100000"/>
              </a:lnSpc>
            </a:pPr>
            <a:r>
              <a:rPr lang="en-IN" sz="2000" b="1" strike="noStrike" spc="-1">
                <a:solidFill>
                  <a:srgbClr val="000000"/>
                </a:solidFill>
                <a:latin typeface="Constantia"/>
              </a:rPr>
              <a:t>a+b-(c+d)*e</a:t>
            </a:r>
            <a:endParaRPr lang="en-IN" sz="2000" b="0" strike="noStrike" spc="-1">
              <a:latin typeface="Arial"/>
            </a:endParaRPr>
          </a:p>
        </p:txBody>
      </p:sp>
      <p:sp>
        <p:nvSpPr>
          <p:cNvPr id="183" name="CustomShape 7"/>
          <p:cNvSpPr/>
          <p:nvPr/>
        </p:nvSpPr>
        <p:spPr>
          <a:xfrm rot="16200000">
            <a:off x="3783240" y="2988000"/>
            <a:ext cx="603000" cy="502920"/>
          </a:xfrm>
          <a:prstGeom prst="downArrow">
            <a:avLst>
              <a:gd name="adj1" fmla="val 50000"/>
              <a:gd name="adj2" fmla="val 25000"/>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184" name="CustomShape 8"/>
          <p:cNvSpPr/>
          <p:nvPr/>
        </p:nvSpPr>
        <p:spPr>
          <a:xfrm>
            <a:off x="6962760" y="2328120"/>
            <a:ext cx="1513800" cy="3151800"/>
          </a:xfrm>
          <a:prstGeom prst="rect">
            <a:avLst/>
          </a:prstGeom>
          <a:noFill/>
          <a:ln>
            <a:noFill/>
          </a:ln>
        </p:spPr>
        <p:style>
          <a:lnRef idx="0">
            <a:scrgbClr r="0" g="0" b="0"/>
          </a:lnRef>
          <a:fillRef idx="0">
            <a:scrgbClr r="0" g="0" b="0"/>
          </a:fillRef>
          <a:effectRef idx="0">
            <a:scrgbClr r="0" g="0" b="0"/>
          </a:effectRef>
          <a:fontRef idx="minor"/>
        </p:style>
        <p:txBody>
          <a:bodyPr wrap="none" lIns="101880" tIns="51120" rIns="101880" bIns="51120">
            <a:spAutoFit/>
          </a:bodyPr>
          <a:lstStyle/>
          <a:p>
            <a:pPr>
              <a:lnSpc>
                <a:spcPct val="100000"/>
              </a:lnSpc>
            </a:pPr>
            <a:r>
              <a:rPr lang="en-IN" sz="2000" b="1" strike="noStrike" spc="-1">
                <a:solidFill>
                  <a:srgbClr val="000000"/>
                </a:solidFill>
                <a:latin typeface="Constantia"/>
              </a:rPr>
              <a:t>MOV R0,a</a:t>
            </a:r>
            <a:r>
              <a:t/>
            </a:r>
            <a:br/>
            <a:r>
              <a:rPr lang="en-IN" sz="2000" b="1" strike="noStrike" spc="-1">
                <a:solidFill>
                  <a:srgbClr val="000000"/>
                </a:solidFill>
                <a:latin typeface="Constantia"/>
              </a:rPr>
              <a:t>ADD R0,b</a:t>
            </a:r>
            <a:endParaRPr lang="en-IN" sz="2000" b="0" strike="noStrike" spc="-1">
              <a:latin typeface="Arial"/>
            </a:endParaRPr>
          </a:p>
          <a:p>
            <a:pPr>
              <a:lnSpc>
                <a:spcPct val="100000"/>
              </a:lnSpc>
            </a:pPr>
            <a:r>
              <a:rPr lang="en-IN" sz="2000" b="1" strike="noStrike" spc="-1">
                <a:solidFill>
                  <a:srgbClr val="000000"/>
                </a:solidFill>
                <a:latin typeface="Constantia"/>
              </a:rPr>
              <a:t>MOV t1,R0</a:t>
            </a:r>
            <a:r>
              <a:t/>
            </a:r>
            <a:br/>
            <a:r>
              <a:rPr lang="en-IN" sz="2000" b="1" strike="noStrike" spc="-1">
                <a:solidFill>
                  <a:srgbClr val="000000"/>
                </a:solidFill>
                <a:latin typeface="Constantia"/>
              </a:rPr>
              <a:t>MOV R1,c</a:t>
            </a:r>
            <a:r>
              <a:t/>
            </a:r>
            <a:br/>
            <a:r>
              <a:rPr lang="en-IN" sz="2000" b="1" strike="noStrike" spc="-1">
                <a:solidFill>
                  <a:srgbClr val="000000"/>
                </a:solidFill>
                <a:latin typeface="Constantia"/>
              </a:rPr>
              <a:t>ADD R1,d1</a:t>
            </a:r>
            <a:r>
              <a:t/>
            </a:r>
            <a:br/>
            <a:r>
              <a:rPr lang="en-IN" sz="2000" b="1" strike="noStrike" spc="-1">
                <a:solidFill>
                  <a:srgbClr val="000000"/>
                </a:solidFill>
                <a:latin typeface="Constantia"/>
              </a:rPr>
              <a:t>MOV R0,e</a:t>
            </a:r>
            <a:r>
              <a:t/>
            </a:r>
            <a:br/>
            <a:r>
              <a:rPr lang="en-IN" sz="2000" b="1" strike="noStrike" spc="-1">
                <a:solidFill>
                  <a:srgbClr val="000000"/>
                </a:solidFill>
                <a:latin typeface="Constantia"/>
              </a:rPr>
              <a:t>MUL R0,R1</a:t>
            </a:r>
            <a:r>
              <a:t/>
            </a:r>
            <a:br/>
            <a:r>
              <a:rPr lang="en-IN" sz="2000" b="1" strike="noStrike" spc="-1">
                <a:solidFill>
                  <a:srgbClr val="000000"/>
                </a:solidFill>
                <a:latin typeface="Constantia"/>
              </a:rPr>
              <a:t>MOV R1,t1</a:t>
            </a:r>
            <a:r>
              <a:t/>
            </a:r>
            <a:br/>
            <a:r>
              <a:rPr lang="en-IN" sz="2000" b="1" strike="noStrike" spc="-1">
                <a:solidFill>
                  <a:srgbClr val="000000"/>
                </a:solidFill>
                <a:latin typeface="Constantia"/>
              </a:rPr>
              <a:t>SUB R1,R0</a:t>
            </a:r>
            <a:r>
              <a:t/>
            </a:r>
            <a:br/>
            <a:r>
              <a:rPr lang="en-IN" sz="2000" b="1" strike="noStrike" spc="-1">
                <a:solidFill>
                  <a:srgbClr val="000000"/>
                </a:solidFill>
                <a:latin typeface="Constantia"/>
              </a:rPr>
              <a:t>MOV t4,R1</a:t>
            </a:r>
            <a:endParaRPr lang="en-IN" sz="2000" b="0" strike="noStrike" spc="-1">
              <a:latin typeface="Arial"/>
            </a:endParaRPr>
          </a:p>
        </p:txBody>
      </p:sp>
      <p:sp>
        <p:nvSpPr>
          <p:cNvPr id="185" name="CustomShape 9"/>
          <p:cNvSpPr/>
          <p:nvPr/>
        </p:nvSpPr>
        <p:spPr>
          <a:xfrm rot="16200000">
            <a:off x="6374160" y="2911680"/>
            <a:ext cx="603000" cy="502920"/>
          </a:xfrm>
          <a:prstGeom prst="downArrow">
            <a:avLst>
              <a:gd name="adj1" fmla="val 50000"/>
              <a:gd name="adj2" fmla="val 25000"/>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186" name="CustomShape 10"/>
          <p:cNvSpPr/>
          <p:nvPr/>
        </p:nvSpPr>
        <p:spPr>
          <a:xfrm>
            <a:off x="4599000" y="5375880"/>
            <a:ext cx="1145160" cy="1322280"/>
          </a:xfrm>
          <a:prstGeom prst="rect">
            <a:avLst/>
          </a:prstGeom>
          <a:noFill/>
          <a:ln>
            <a:noFill/>
          </a:ln>
        </p:spPr>
        <p:style>
          <a:lnRef idx="0">
            <a:scrgbClr r="0" g="0" b="0"/>
          </a:lnRef>
          <a:fillRef idx="0">
            <a:scrgbClr r="0" g="0" b="0"/>
          </a:fillRef>
          <a:effectRef idx="0">
            <a:scrgbClr r="0" g="0" b="0"/>
          </a:effectRef>
          <a:fontRef idx="minor"/>
        </p:style>
        <p:txBody>
          <a:bodyPr wrap="none" lIns="101880" tIns="51120" rIns="101880" bIns="51120">
            <a:spAutoFit/>
          </a:bodyPr>
          <a:lstStyle/>
          <a:p>
            <a:pPr>
              <a:lnSpc>
                <a:spcPct val="100000"/>
              </a:lnSpc>
            </a:pPr>
            <a:r>
              <a:rPr lang="en-IN" sz="2000" b="1" strike="noStrike" spc="-1">
                <a:solidFill>
                  <a:srgbClr val="000000"/>
                </a:solidFill>
                <a:latin typeface="Constantia"/>
              </a:rPr>
              <a:t>t2:=c+d</a:t>
            </a:r>
            <a:r>
              <a:t/>
            </a:r>
            <a:br/>
            <a:r>
              <a:rPr lang="en-IN" sz="2000" b="1" strike="noStrike" spc="-1">
                <a:solidFill>
                  <a:srgbClr val="000000"/>
                </a:solidFill>
                <a:latin typeface="Constantia"/>
              </a:rPr>
              <a:t>t3:=e*t2</a:t>
            </a:r>
            <a:r>
              <a:t/>
            </a:r>
            <a:br/>
            <a:r>
              <a:rPr lang="en-IN" sz="2000" b="1" strike="noStrike" spc="-1">
                <a:solidFill>
                  <a:srgbClr val="000000"/>
                </a:solidFill>
                <a:latin typeface="Constantia"/>
              </a:rPr>
              <a:t>t1:=a+b</a:t>
            </a:r>
            <a:r>
              <a:t/>
            </a:r>
            <a:br/>
            <a:r>
              <a:rPr lang="en-IN" sz="2000" b="1" strike="noStrike" spc="-1">
                <a:solidFill>
                  <a:srgbClr val="000000"/>
                </a:solidFill>
                <a:latin typeface="Constantia"/>
              </a:rPr>
              <a:t>t4:=t1-t3</a:t>
            </a:r>
            <a:endParaRPr lang="en-IN" sz="2000" b="0" strike="noStrike" spc="-1">
              <a:latin typeface="Arial"/>
            </a:endParaRPr>
          </a:p>
        </p:txBody>
      </p:sp>
      <p:sp>
        <p:nvSpPr>
          <p:cNvPr id="187" name="CustomShape 11"/>
          <p:cNvSpPr/>
          <p:nvPr/>
        </p:nvSpPr>
        <p:spPr>
          <a:xfrm>
            <a:off x="8943840" y="4309200"/>
            <a:ext cx="1513800" cy="2541960"/>
          </a:xfrm>
          <a:prstGeom prst="rect">
            <a:avLst/>
          </a:prstGeom>
          <a:noFill/>
          <a:ln>
            <a:noFill/>
          </a:ln>
        </p:spPr>
        <p:style>
          <a:lnRef idx="0">
            <a:scrgbClr r="0" g="0" b="0"/>
          </a:lnRef>
          <a:fillRef idx="0">
            <a:scrgbClr r="0" g="0" b="0"/>
          </a:fillRef>
          <a:effectRef idx="0">
            <a:scrgbClr r="0" g="0" b="0"/>
          </a:effectRef>
          <a:fontRef idx="minor"/>
        </p:style>
        <p:txBody>
          <a:bodyPr wrap="none" lIns="101880" tIns="51120" rIns="101880" bIns="51120">
            <a:spAutoFit/>
          </a:bodyPr>
          <a:lstStyle/>
          <a:p>
            <a:pPr>
              <a:lnSpc>
                <a:spcPct val="100000"/>
              </a:lnSpc>
            </a:pPr>
            <a:r>
              <a:rPr lang="en-IN" sz="2000" b="1" strike="noStrike" spc="-1">
                <a:solidFill>
                  <a:srgbClr val="000000"/>
                </a:solidFill>
                <a:latin typeface="Constantia"/>
              </a:rPr>
              <a:t>MOV R0,c</a:t>
            </a:r>
            <a:r>
              <a:t/>
            </a:r>
            <a:br/>
            <a:r>
              <a:rPr lang="en-IN" sz="2000" b="1" strike="noStrike" spc="-1">
                <a:solidFill>
                  <a:srgbClr val="000000"/>
                </a:solidFill>
                <a:latin typeface="Constantia"/>
              </a:rPr>
              <a:t>ADD R0,d</a:t>
            </a:r>
            <a:r>
              <a:t/>
            </a:r>
            <a:br/>
            <a:r>
              <a:rPr lang="en-IN" sz="2000" b="1" strike="noStrike" spc="-1">
                <a:solidFill>
                  <a:srgbClr val="000000"/>
                </a:solidFill>
                <a:latin typeface="Constantia"/>
              </a:rPr>
              <a:t>MOV R1,e</a:t>
            </a:r>
            <a:r>
              <a:t/>
            </a:r>
            <a:br/>
            <a:r>
              <a:rPr lang="en-IN" sz="2000" b="1" strike="noStrike" spc="-1">
                <a:solidFill>
                  <a:srgbClr val="000000"/>
                </a:solidFill>
                <a:latin typeface="Constantia"/>
              </a:rPr>
              <a:t>MUL R1,R0</a:t>
            </a:r>
            <a:r>
              <a:t/>
            </a:r>
            <a:br/>
            <a:r>
              <a:rPr lang="en-IN" sz="2000" b="1" strike="noStrike" spc="-1">
                <a:solidFill>
                  <a:srgbClr val="000000"/>
                </a:solidFill>
                <a:latin typeface="Constantia"/>
              </a:rPr>
              <a:t>MOV R0,a</a:t>
            </a:r>
            <a:r>
              <a:t/>
            </a:r>
            <a:br/>
            <a:r>
              <a:rPr lang="en-IN" sz="2000" b="1" strike="noStrike" spc="-1">
                <a:solidFill>
                  <a:srgbClr val="000000"/>
                </a:solidFill>
                <a:latin typeface="Constantia"/>
              </a:rPr>
              <a:t>ADD R0,b</a:t>
            </a:r>
            <a:r>
              <a:t/>
            </a:r>
            <a:br/>
            <a:r>
              <a:rPr lang="en-IN" sz="2000" b="1" strike="noStrike" spc="-1">
                <a:solidFill>
                  <a:srgbClr val="000000"/>
                </a:solidFill>
                <a:latin typeface="Constantia"/>
              </a:rPr>
              <a:t>SUB R0,R1</a:t>
            </a:r>
            <a:r>
              <a:t/>
            </a:r>
            <a:br/>
            <a:r>
              <a:rPr lang="en-IN" sz="2000" b="1" strike="noStrike" spc="-1">
                <a:solidFill>
                  <a:srgbClr val="000000"/>
                </a:solidFill>
                <a:latin typeface="Constantia"/>
              </a:rPr>
              <a:t>MOV t4,R0</a:t>
            </a:r>
            <a:endParaRPr lang="en-IN" sz="2000" b="0" strike="noStrike" spc="-1">
              <a:latin typeface="Arial"/>
            </a:endParaRPr>
          </a:p>
        </p:txBody>
      </p:sp>
      <p:sp>
        <p:nvSpPr>
          <p:cNvPr id="188" name="CustomShape 12"/>
          <p:cNvSpPr/>
          <p:nvPr/>
        </p:nvSpPr>
        <p:spPr>
          <a:xfrm>
            <a:off x="5128920" y="4690080"/>
            <a:ext cx="585360" cy="517320"/>
          </a:xfrm>
          <a:prstGeom prst="downArrow">
            <a:avLst>
              <a:gd name="adj1" fmla="val 50000"/>
              <a:gd name="adj2" fmla="val 25000"/>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189" name="CustomShape 13"/>
          <p:cNvSpPr/>
          <p:nvPr/>
        </p:nvSpPr>
        <p:spPr>
          <a:xfrm rot="16200000">
            <a:off x="7025040" y="5004000"/>
            <a:ext cx="603000" cy="2261880"/>
          </a:xfrm>
          <a:prstGeom prst="downArrow">
            <a:avLst>
              <a:gd name="adj1" fmla="val 50000"/>
              <a:gd name="adj2" fmla="val 96597"/>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190" name="CustomShape 14"/>
          <p:cNvSpPr/>
          <p:nvPr/>
        </p:nvSpPr>
        <p:spPr>
          <a:xfrm>
            <a:off x="3991680" y="4614120"/>
            <a:ext cx="1177200" cy="468360"/>
          </a:xfrm>
          <a:prstGeom prst="rect">
            <a:avLst/>
          </a:prstGeom>
          <a:noFill/>
          <a:ln>
            <a:noFill/>
          </a:ln>
        </p:spPr>
        <p:style>
          <a:lnRef idx="0">
            <a:scrgbClr r="0" g="0" b="0"/>
          </a:lnRef>
          <a:fillRef idx="0">
            <a:scrgbClr r="0" g="0" b="0"/>
          </a:fillRef>
          <a:effectRef idx="0">
            <a:scrgbClr r="0" g="0" b="0"/>
          </a:effectRef>
          <a:fontRef idx="minor"/>
        </p:style>
        <p:txBody>
          <a:bodyPr wrap="none" lIns="101880" tIns="51120" rIns="101880" bIns="51120">
            <a:spAutoFit/>
          </a:bodyPr>
          <a:lstStyle/>
          <a:p>
            <a:pPr>
              <a:lnSpc>
                <a:spcPct val="100000"/>
              </a:lnSpc>
            </a:pPr>
            <a:r>
              <a:rPr lang="en-IN" sz="2400" b="0" strike="noStrike" spc="-1">
                <a:solidFill>
                  <a:srgbClr val="000000"/>
                </a:solidFill>
                <a:latin typeface="Constantia"/>
              </a:rPr>
              <a:t>reorder</a:t>
            </a:r>
            <a:endParaRPr lang="en-IN"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6431</TotalTime>
  <Words>2810</Words>
  <Application>Microsoft Office PowerPoint</Application>
  <PresentationFormat>Widescreen</PresentationFormat>
  <Paragraphs>352</Paragraphs>
  <Slides>56</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56</vt:i4>
      </vt:variant>
    </vt:vector>
  </HeadingPairs>
  <TitlesOfParts>
    <vt:vector size="68" baseType="lpstr">
      <vt:lpstr>ＭＳ Ｐゴシック</vt:lpstr>
      <vt:lpstr>Arial</vt:lpstr>
      <vt:lpstr>Calibri</vt:lpstr>
      <vt:lpstr>Constantia</vt:lpstr>
      <vt:lpstr>Courier New</vt:lpstr>
      <vt:lpstr>DejaVu Sans</vt:lpstr>
      <vt:lpstr>Symbol</vt:lpstr>
      <vt:lpstr>Times New Roman</vt:lpstr>
      <vt:lpstr>Wingdings</vt:lpstr>
      <vt:lpstr>Wingdings 2</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Home</dc:creator>
  <dc:description/>
  <cp:lastModifiedBy>lenovo</cp:lastModifiedBy>
  <cp:revision>232</cp:revision>
  <dcterms:created xsi:type="dcterms:W3CDTF">1601-01-01T00:00:00Z</dcterms:created>
  <dcterms:modified xsi:type="dcterms:W3CDTF">2022-01-16T15:52:31Z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69</vt:i4>
  </property>
</Properties>
</file>