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 id="2147483648" r:id="rId2"/>
  </p:sldMasterIdLst>
  <p:sldIdLst>
    <p:sldId id="256" r:id="rId3"/>
    <p:sldId id="267" r:id="rId4"/>
    <p:sldId id="268" r:id="rId5"/>
    <p:sldId id="258" r:id="rId6"/>
    <p:sldId id="270" r:id="rId7"/>
    <p:sldId id="271" r:id="rId8"/>
    <p:sldId id="259" r:id="rId9"/>
    <p:sldId id="261" r:id="rId10"/>
    <p:sldId id="260" r:id="rId11"/>
    <p:sldId id="272" r:id="rId12"/>
    <p:sldId id="263" r:id="rId13"/>
    <p:sldId id="264" r:id="rId14"/>
    <p:sldId id="273" r:id="rId15"/>
    <p:sldId id="265" r:id="rId16"/>
    <p:sldId id="266" r:id="rId17"/>
    <p:sldId id="275" r:id="rId18"/>
    <p:sldId id="277" r:id="rId19"/>
    <p:sldId id="278" r:id="rId20"/>
    <p:sldId id="279" r:id="rId21"/>
    <p:sldId id="280" r:id="rId22"/>
    <p:sldId id="303" r:id="rId23"/>
    <p:sldId id="281" r:id="rId24"/>
    <p:sldId id="282" r:id="rId25"/>
    <p:sldId id="289" r:id="rId26"/>
    <p:sldId id="283" r:id="rId27"/>
    <p:sldId id="284" r:id="rId28"/>
    <p:sldId id="286" r:id="rId29"/>
    <p:sldId id="290" r:id="rId30"/>
    <p:sldId id="291" r:id="rId31"/>
    <p:sldId id="292" r:id="rId32"/>
    <p:sldId id="301" r:id="rId33"/>
    <p:sldId id="293" r:id="rId34"/>
    <p:sldId id="295" r:id="rId35"/>
    <p:sldId id="299" r:id="rId36"/>
    <p:sldId id="294" r:id="rId37"/>
    <p:sldId id="296" r:id="rId38"/>
    <p:sldId id="298" r:id="rId39"/>
    <p:sldId id="297" r:id="rId40"/>
    <p:sldId id="302" r:id="rId41"/>
    <p:sldId id="288" r:id="rId42"/>
    <p:sldId id="287" r:id="rId43"/>
    <p:sldId id="276" r:id="rId4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77233-FAAB-C96C-19D3-ECB30BA4C9F6}" v="2" dt="2021-10-25T13:07:34.942"/>
    <p1510:client id="{A886EAC6-31C0-424C-9A14-8FCFABC0542E}" v="90" dt="2021-10-26T15:58:52.326"/>
    <p1510:client id="{AACC1FF6-69FF-77E0-F505-61984BCB9F73}" v="389" dt="2021-10-23T10:16:27.363"/>
    <p1510:client id="{BF4B7678-341A-FA2A-7ACF-468E619C614D}" v="25" dt="2021-11-07T12:03:20.635"/>
    <p1510:client id="{DDC212A6-B585-859C-2886-B8999AAABD20}" v="17" dt="2021-10-27T14:04: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30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 Lakshmi V" userId="S::vijayavageesh@gnits.in::4344058e-bd1b-4220-9dbc-9d0ba7f69dd4" providerId="AD" clId="Web-{DDC212A6-B585-859C-2886-B8999AAABD20}"/>
    <pc:docChg chg="addSld delSld modSld">
      <pc:chgData name="Vijaya Lakshmi V" userId="S::vijayavageesh@gnits.in::4344058e-bd1b-4220-9dbc-9d0ba7f69dd4" providerId="AD" clId="Web-{DDC212A6-B585-859C-2886-B8999AAABD20}" dt="2021-10-27T14:04:36.523" v="16"/>
      <pc:docMkLst>
        <pc:docMk/>
      </pc:docMkLst>
      <pc:sldChg chg="del">
        <pc:chgData name="Vijaya Lakshmi V" userId="S::vijayavageesh@gnits.in::4344058e-bd1b-4220-9dbc-9d0ba7f69dd4" providerId="AD" clId="Web-{DDC212A6-B585-859C-2886-B8999AAABD20}" dt="2021-10-27T13:56:52.349" v="0"/>
        <pc:sldMkLst>
          <pc:docMk/>
          <pc:sldMk cId="741960823" sldId="274"/>
        </pc:sldMkLst>
      </pc:sldChg>
      <pc:sldChg chg="add">
        <pc:chgData name="Vijaya Lakshmi V" userId="S::vijayavageesh@gnits.in::4344058e-bd1b-4220-9dbc-9d0ba7f69dd4" providerId="AD" clId="Web-{DDC212A6-B585-859C-2886-B8999AAABD20}" dt="2021-10-27T13:57:32.333" v="1"/>
        <pc:sldMkLst>
          <pc:docMk/>
          <pc:sldMk cId="2542185098" sldId="276"/>
        </pc:sldMkLst>
      </pc:sldChg>
      <pc:sldChg chg="add">
        <pc:chgData name="Vijaya Lakshmi V" userId="S::vijayavageesh@gnits.in::4344058e-bd1b-4220-9dbc-9d0ba7f69dd4" providerId="AD" clId="Web-{DDC212A6-B585-859C-2886-B8999AAABD20}" dt="2021-10-27T13:58:34.083" v="2"/>
        <pc:sldMkLst>
          <pc:docMk/>
          <pc:sldMk cId="740990805" sldId="277"/>
        </pc:sldMkLst>
      </pc:sldChg>
      <pc:sldChg chg="add">
        <pc:chgData name="Vijaya Lakshmi V" userId="S::vijayavageesh@gnits.in::4344058e-bd1b-4220-9dbc-9d0ba7f69dd4" providerId="AD" clId="Web-{DDC212A6-B585-859C-2886-B8999AAABD20}" dt="2021-10-27T13:58:45.771" v="3"/>
        <pc:sldMkLst>
          <pc:docMk/>
          <pc:sldMk cId="828182550" sldId="278"/>
        </pc:sldMkLst>
      </pc:sldChg>
      <pc:sldChg chg="add">
        <pc:chgData name="Vijaya Lakshmi V" userId="S::vijayavageesh@gnits.in::4344058e-bd1b-4220-9dbc-9d0ba7f69dd4" providerId="AD" clId="Web-{DDC212A6-B585-859C-2886-B8999AAABD20}" dt="2021-10-27T13:58:57.021" v="4"/>
        <pc:sldMkLst>
          <pc:docMk/>
          <pc:sldMk cId="189983019" sldId="279"/>
        </pc:sldMkLst>
      </pc:sldChg>
      <pc:sldChg chg="add">
        <pc:chgData name="Vijaya Lakshmi V" userId="S::vijayavageesh@gnits.in::4344058e-bd1b-4220-9dbc-9d0ba7f69dd4" providerId="AD" clId="Web-{DDC212A6-B585-859C-2886-B8999AAABD20}" dt="2021-10-27T13:59:08.521" v="5"/>
        <pc:sldMkLst>
          <pc:docMk/>
          <pc:sldMk cId="3588934623" sldId="280"/>
        </pc:sldMkLst>
      </pc:sldChg>
      <pc:sldChg chg="add">
        <pc:chgData name="Vijaya Lakshmi V" userId="S::vijayavageesh@gnits.in::4344058e-bd1b-4220-9dbc-9d0ba7f69dd4" providerId="AD" clId="Web-{DDC212A6-B585-859C-2886-B8999AAABD20}" dt="2021-10-27T13:59:18.740" v="6"/>
        <pc:sldMkLst>
          <pc:docMk/>
          <pc:sldMk cId="2203818000" sldId="281"/>
        </pc:sldMkLst>
      </pc:sldChg>
      <pc:sldChg chg="add">
        <pc:chgData name="Vijaya Lakshmi V" userId="S::vijayavageesh@gnits.in::4344058e-bd1b-4220-9dbc-9d0ba7f69dd4" providerId="AD" clId="Web-{DDC212A6-B585-859C-2886-B8999AAABD20}" dt="2021-10-27T13:59:28.334" v="7"/>
        <pc:sldMkLst>
          <pc:docMk/>
          <pc:sldMk cId="2527579677" sldId="282"/>
        </pc:sldMkLst>
      </pc:sldChg>
      <pc:sldChg chg="add">
        <pc:chgData name="Vijaya Lakshmi V" userId="S::vijayavageesh@gnits.in::4344058e-bd1b-4220-9dbc-9d0ba7f69dd4" providerId="AD" clId="Web-{DDC212A6-B585-859C-2886-B8999AAABD20}" dt="2021-10-27T13:59:39.646" v="8"/>
        <pc:sldMkLst>
          <pc:docMk/>
          <pc:sldMk cId="672496858" sldId="283"/>
        </pc:sldMkLst>
      </pc:sldChg>
      <pc:sldChg chg="add">
        <pc:chgData name="Vijaya Lakshmi V" userId="S::vijayavageesh@gnits.in::4344058e-bd1b-4220-9dbc-9d0ba7f69dd4" providerId="AD" clId="Web-{DDC212A6-B585-859C-2886-B8999AAABD20}" dt="2021-10-27T13:59:50.678" v="9"/>
        <pc:sldMkLst>
          <pc:docMk/>
          <pc:sldMk cId="3616665765" sldId="284"/>
        </pc:sldMkLst>
      </pc:sldChg>
      <pc:sldChg chg="add del">
        <pc:chgData name="Vijaya Lakshmi V" userId="S::vijayavageesh@gnits.in::4344058e-bd1b-4220-9dbc-9d0ba7f69dd4" providerId="AD" clId="Web-{DDC212A6-B585-859C-2886-B8999AAABD20}" dt="2021-10-27T14:01:21.428" v="14"/>
        <pc:sldMkLst>
          <pc:docMk/>
          <pc:sldMk cId="489243681" sldId="285"/>
        </pc:sldMkLst>
      </pc:sldChg>
      <pc:sldChg chg="modSp add">
        <pc:chgData name="Vijaya Lakshmi V" userId="S::vijayavageesh@gnits.in::4344058e-bd1b-4220-9dbc-9d0ba7f69dd4" providerId="AD" clId="Web-{DDC212A6-B585-859C-2886-B8999AAABD20}" dt="2021-10-27T14:00:47.366" v="13" actId="20577"/>
        <pc:sldMkLst>
          <pc:docMk/>
          <pc:sldMk cId="529331244" sldId="286"/>
        </pc:sldMkLst>
        <pc:spChg chg="mod">
          <ac:chgData name="Vijaya Lakshmi V" userId="S::vijayavageesh@gnits.in::4344058e-bd1b-4220-9dbc-9d0ba7f69dd4" providerId="AD" clId="Web-{DDC212A6-B585-859C-2886-B8999AAABD20}" dt="2021-10-27T14:00:47.366" v="13" actId="20577"/>
          <ac:spMkLst>
            <pc:docMk/>
            <pc:sldMk cId="529331244" sldId="286"/>
            <ac:spMk id="2" creationId="{6C075777-8B02-478B-9470-97BE1B4B8ABE}"/>
          </ac:spMkLst>
        </pc:spChg>
      </pc:sldChg>
      <pc:sldChg chg="add">
        <pc:chgData name="Vijaya Lakshmi V" userId="S::vijayavageesh@gnits.in::4344058e-bd1b-4220-9dbc-9d0ba7f69dd4" providerId="AD" clId="Web-{DDC212A6-B585-859C-2886-B8999AAABD20}" dt="2021-10-27T14:00:23.866" v="12"/>
        <pc:sldMkLst>
          <pc:docMk/>
          <pc:sldMk cId="3787428026" sldId="287"/>
        </pc:sldMkLst>
      </pc:sldChg>
      <pc:sldChg chg="add">
        <pc:chgData name="Vijaya Lakshmi V" userId="S::vijayavageesh@gnits.in::4344058e-bd1b-4220-9dbc-9d0ba7f69dd4" providerId="AD" clId="Web-{DDC212A6-B585-859C-2886-B8999AAABD20}" dt="2021-10-27T14:02:24.319" v="15"/>
        <pc:sldMkLst>
          <pc:docMk/>
          <pc:sldMk cId="4184057301" sldId="288"/>
        </pc:sldMkLst>
      </pc:sldChg>
      <pc:sldChg chg="add">
        <pc:chgData name="Vijaya Lakshmi V" userId="S::vijayavageesh@gnits.in::4344058e-bd1b-4220-9dbc-9d0ba7f69dd4" providerId="AD" clId="Web-{DDC212A6-B585-859C-2886-B8999AAABD20}" dt="2021-10-27T14:04:36.523" v="16"/>
        <pc:sldMkLst>
          <pc:docMk/>
          <pc:sldMk cId="900028548" sldId="289"/>
        </pc:sldMkLst>
      </pc:sldChg>
    </pc:docChg>
  </pc:docChgLst>
  <pc:docChgLst>
    <pc:chgData name="T. Malathi Latha" userId="S::tmlatha@gnits.in::1628c87a-29cd-4723-bdb3-df3d87b58d5f" providerId="AD" clId="Web-{BF4B7678-341A-FA2A-7ACF-468E619C614D}"/>
    <pc:docChg chg="modSld">
      <pc:chgData name="T. Malathi Latha" userId="S::tmlatha@gnits.in::1628c87a-29cd-4723-bdb3-df3d87b58d5f" providerId="AD" clId="Web-{BF4B7678-341A-FA2A-7ACF-468E619C614D}" dt="2021-11-07T12:03:18.010" v="20" actId="20577"/>
      <pc:docMkLst>
        <pc:docMk/>
      </pc:docMkLst>
      <pc:sldChg chg="modSp">
        <pc:chgData name="T. Malathi Latha" userId="S::tmlatha@gnits.in::1628c87a-29cd-4723-bdb3-df3d87b58d5f" providerId="AD" clId="Web-{BF4B7678-341A-FA2A-7ACF-468E619C614D}" dt="2021-11-07T12:03:18.010" v="20" actId="20577"/>
        <pc:sldMkLst>
          <pc:docMk/>
          <pc:sldMk cId="3787428026" sldId="287"/>
        </pc:sldMkLst>
        <pc:spChg chg="mod">
          <ac:chgData name="T. Malathi Latha" userId="S::tmlatha@gnits.in::1628c87a-29cd-4723-bdb3-df3d87b58d5f" providerId="AD" clId="Web-{BF4B7678-341A-FA2A-7ACF-468E619C614D}" dt="2021-11-07T12:03:18.010" v="20" actId="20577"/>
          <ac:spMkLst>
            <pc:docMk/>
            <pc:sldMk cId="3787428026" sldId="287"/>
            <ac:spMk id="8" creationId="{ABCD8B7C-3EFB-4627-B771-7C39466BE478}"/>
          </ac:spMkLst>
        </pc:spChg>
      </pc:sldChg>
      <pc:sldChg chg="modSp">
        <pc:chgData name="T. Malathi Latha" userId="S::tmlatha@gnits.in::1628c87a-29cd-4723-bdb3-df3d87b58d5f" providerId="AD" clId="Web-{BF4B7678-341A-FA2A-7ACF-468E619C614D}" dt="2021-11-07T12:02:50.773" v="8" actId="20577"/>
        <pc:sldMkLst>
          <pc:docMk/>
          <pc:sldMk cId="4184057301" sldId="288"/>
        </pc:sldMkLst>
        <pc:spChg chg="mod">
          <ac:chgData name="T. Malathi Latha" userId="S::tmlatha@gnits.in::1628c87a-29cd-4723-bdb3-df3d87b58d5f" providerId="AD" clId="Web-{BF4B7678-341A-FA2A-7ACF-468E619C614D}" dt="2021-11-07T12:02:37.741" v="5" actId="20577"/>
          <ac:spMkLst>
            <pc:docMk/>
            <pc:sldMk cId="4184057301" sldId="288"/>
            <ac:spMk id="3" creationId="{6639156C-F486-4469-B282-0513EC7A0194}"/>
          </ac:spMkLst>
        </pc:spChg>
        <pc:spChg chg="mod">
          <ac:chgData name="T. Malathi Latha" userId="S::tmlatha@gnits.in::1628c87a-29cd-4723-bdb3-df3d87b58d5f" providerId="AD" clId="Web-{BF4B7678-341A-FA2A-7ACF-468E619C614D}" dt="2021-11-07T12:02:50.773" v="8" actId="20577"/>
          <ac:spMkLst>
            <pc:docMk/>
            <pc:sldMk cId="4184057301" sldId="288"/>
            <ac:spMk id="8" creationId="{ABCD8B7C-3EFB-4627-B771-7C39466BE478}"/>
          </ac:spMkLst>
        </pc:spChg>
      </pc:sldChg>
    </pc:docChg>
  </pc:docChgLst>
  <pc:docChgLst>
    <pc:chgData name="Vijaya Lakshmi V" userId="S::vijayavageesh@gnits.in::4344058e-bd1b-4220-9dbc-9d0ba7f69dd4" providerId="AD" clId="Web-{AACC1FF6-69FF-77E0-F505-61984BCB9F73}"/>
    <pc:docChg chg="addSld modSld addMainMaster delMainMaster">
      <pc:chgData name="Vijaya Lakshmi V" userId="S::vijayavageesh@gnits.in::4344058e-bd1b-4220-9dbc-9d0ba7f69dd4" providerId="AD" clId="Web-{AACC1FF6-69FF-77E0-F505-61984BCB9F73}" dt="2021-10-23T10:16:27.363" v="489" actId="14100"/>
      <pc:docMkLst>
        <pc:docMk/>
      </pc:docMkLst>
      <pc:sldChg chg="addSp delSp modSp mod setBg modClrScheme addAnim setClrOvrMap delDesignElem chgLayout">
        <pc:chgData name="Vijaya Lakshmi V" userId="S::vijayavageesh@gnits.in::4344058e-bd1b-4220-9dbc-9d0ba7f69dd4" providerId="AD" clId="Web-{AACC1FF6-69FF-77E0-F505-61984BCB9F73}" dt="2021-10-23T08:40:15.817" v="39"/>
        <pc:sldMkLst>
          <pc:docMk/>
          <pc:sldMk cId="109857222" sldId="256"/>
        </pc:sldMkLst>
        <pc:spChg chg="mod ord">
          <ac:chgData name="Vijaya Lakshmi V" userId="S::vijayavageesh@gnits.in::4344058e-bd1b-4220-9dbc-9d0ba7f69dd4" providerId="AD" clId="Web-{AACC1FF6-69FF-77E0-F505-61984BCB9F73}" dt="2021-10-23T08:40:15.817" v="39"/>
          <ac:spMkLst>
            <pc:docMk/>
            <pc:sldMk cId="109857222" sldId="256"/>
            <ac:spMk id="2" creationId="{00000000-0000-0000-0000-000000000000}"/>
          </ac:spMkLst>
        </pc:spChg>
        <pc:spChg chg="mod ord">
          <ac:chgData name="Vijaya Lakshmi V" userId="S::vijayavageesh@gnits.in::4344058e-bd1b-4220-9dbc-9d0ba7f69dd4" providerId="AD" clId="Web-{AACC1FF6-69FF-77E0-F505-61984BCB9F73}" dt="2021-10-23T08:40:15.817" v="39"/>
          <ac:spMkLst>
            <pc:docMk/>
            <pc:sldMk cId="109857222" sldId="256"/>
            <ac:spMk id="3" creationId="{00000000-0000-0000-0000-000000000000}"/>
          </ac:spMkLst>
        </pc:spChg>
        <pc:spChg chg="add del">
          <ac:chgData name="Vijaya Lakshmi V" userId="S::vijayavageesh@gnits.in::4344058e-bd1b-4220-9dbc-9d0ba7f69dd4" providerId="AD" clId="Web-{AACC1FF6-69FF-77E0-F505-61984BCB9F73}" dt="2021-10-23T08:38:03.705" v="23"/>
          <ac:spMkLst>
            <pc:docMk/>
            <pc:sldMk cId="109857222" sldId="256"/>
            <ac:spMk id="6" creationId="{FDF8837B-BAE2-489A-8F93-69216307D5A5}"/>
          </ac:spMkLst>
        </pc:spChg>
        <pc:spChg chg="add del">
          <ac:chgData name="Vijaya Lakshmi V" userId="S::vijayavageesh@gnits.in::4344058e-bd1b-4220-9dbc-9d0ba7f69dd4" providerId="AD" clId="Web-{AACC1FF6-69FF-77E0-F505-61984BCB9F73}" dt="2021-10-23T08:40:04.769" v="38"/>
          <ac:spMkLst>
            <pc:docMk/>
            <pc:sldMk cId="109857222" sldId="256"/>
            <ac:spMk id="8" creationId="{BC512124-0D13-4ED9-80B7-52AE15B6B41F}"/>
          </ac:spMkLst>
        </pc:spChg>
        <pc:spChg chg="add del">
          <ac:chgData name="Vijaya Lakshmi V" userId="S::vijayavageesh@gnits.in::4344058e-bd1b-4220-9dbc-9d0ba7f69dd4" providerId="AD" clId="Web-{AACC1FF6-69FF-77E0-F505-61984BCB9F73}" dt="2021-10-23T08:37:02.611" v="17"/>
          <ac:spMkLst>
            <pc:docMk/>
            <pc:sldMk cId="109857222" sldId="256"/>
            <ac:spMk id="9" creationId="{657F69E0-C4B0-4BEC-A689-4F8D877F05D4}"/>
          </ac:spMkLst>
        </pc:spChg>
        <pc:spChg chg="add del">
          <ac:chgData name="Vijaya Lakshmi V" userId="S::vijayavageesh@gnits.in::4344058e-bd1b-4220-9dbc-9d0ba7f69dd4" providerId="AD" clId="Web-{AACC1FF6-69FF-77E0-F505-61984BCB9F73}" dt="2021-10-23T08:40:04.769" v="38"/>
          <ac:spMkLst>
            <pc:docMk/>
            <pc:sldMk cId="109857222" sldId="256"/>
            <ac:spMk id="10" creationId="{D4ABACDC-BD54-40F3-9047-8298C77C2DD6}"/>
          </ac:spMkLst>
        </pc:spChg>
        <pc:spChg chg="add del">
          <ac:chgData name="Vijaya Lakshmi V" userId="S::vijayavageesh@gnits.in::4344058e-bd1b-4220-9dbc-9d0ba7f69dd4" providerId="AD" clId="Web-{AACC1FF6-69FF-77E0-F505-61984BCB9F73}" dt="2021-10-23T08:37:02.611" v="17"/>
          <ac:spMkLst>
            <pc:docMk/>
            <pc:sldMk cId="109857222" sldId="256"/>
            <ac:spMk id="11" creationId="{9F6380B4-6A1C-481E-8408-B4E6C75B9B81}"/>
          </ac:spMkLst>
        </pc:spChg>
        <pc:spChg chg="add">
          <ac:chgData name="Vijaya Lakshmi V" userId="S::vijayavageesh@gnits.in::4344058e-bd1b-4220-9dbc-9d0ba7f69dd4" providerId="AD" clId="Web-{AACC1FF6-69FF-77E0-F505-61984BCB9F73}" dt="2021-10-23T08:40:15.817" v="39"/>
          <ac:spMkLst>
            <pc:docMk/>
            <pc:sldMk cId="109857222" sldId="256"/>
            <ac:spMk id="12" creationId="{BC512124-0D13-4ED9-80B7-52AE15B6B41F}"/>
          </ac:spMkLst>
        </pc:spChg>
        <pc:spChg chg="add del">
          <ac:chgData name="Vijaya Lakshmi V" userId="S::vijayavageesh@gnits.in::4344058e-bd1b-4220-9dbc-9d0ba7f69dd4" providerId="AD" clId="Web-{AACC1FF6-69FF-77E0-F505-61984BCB9F73}" dt="2021-10-23T08:40:04.769" v="38"/>
          <ac:spMkLst>
            <pc:docMk/>
            <pc:sldMk cId="109857222" sldId="256"/>
            <ac:spMk id="13" creationId="{B76CB7CA-05C2-4EE8-A97F-B5F3A4F89DA4}"/>
          </ac:spMkLst>
        </pc:spChg>
        <pc:picChg chg="add mod">
          <ac:chgData name="Vijaya Lakshmi V" userId="S::vijayavageesh@gnits.in::4344058e-bd1b-4220-9dbc-9d0ba7f69dd4" providerId="AD" clId="Web-{AACC1FF6-69FF-77E0-F505-61984BCB9F73}" dt="2021-10-23T08:39:49.676" v="35"/>
          <ac:picMkLst>
            <pc:docMk/>
            <pc:sldMk cId="109857222" sldId="256"/>
            <ac:picMk id="4" creationId="{54B8CBE2-A5E1-4E74-BAA4-C73950AB97B4}"/>
          </ac:picMkLst>
        </pc:picChg>
        <pc:cxnChg chg="add del">
          <ac:chgData name="Vijaya Lakshmi V" userId="S::vijayavageesh@gnits.in::4344058e-bd1b-4220-9dbc-9d0ba7f69dd4" providerId="AD" clId="Web-{AACC1FF6-69FF-77E0-F505-61984BCB9F73}" dt="2021-10-23T08:38:03.705" v="23"/>
          <ac:cxnSpMkLst>
            <pc:docMk/>
            <pc:sldMk cId="109857222" sldId="256"/>
            <ac:cxnSpMk id="7" creationId="{B48BEE9B-A2F4-4BF3-9EAD-16E1A7FC2DC6}"/>
          </ac:cxnSpMkLst>
        </pc:cxnChg>
      </pc:sldChg>
      <pc:sldChg chg="addSp delSp modSp new mod setBg modClrScheme chgLayout">
        <pc:chgData name="Vijaya Lakshmi V" userId="S::vijayavageesh@gnits.in::4344058e-bd1b-4220-9dbc-9d0ba7f69dd4" providerId="AD" clId="Web-{AACC1FF6-69FF-77E0-F505-61984BCB9F73}" dt="2021-10-23T08:40:46.270" v="48"/>
        <pc:sldMkLst>
          <pc:docMk/>
          <pc:sldMk cId="3913782986" sldId="257"/>
        </pc:sldMkLst>
        <pc:spChg chg="mod ord">
          <ac:chgData name="Vijaya Lakshmi V" userId="S::vijayavageesh@gnits.in::4344058e-bd1b-4220-9dbc-9d0ba7f69dd4" providerId="AD" clId="Web-{AACC1FF6-69FF-77E0-F505-61984BCB9F73}" dt="2021-10-23T08:40:46.270" v="48"/>
          <ac:spMkLst>
            <pc:docMk/>
            <pc:sldMk cId="3913782986" sldId="257"/>
            <ac:spMk id="2" creationId="{F8E7D8E4-6E94-479C-8E89-1F07398564AA}"/>
          </ac:spMkLst>
        </pc:spChg>
        <pc:spChg chg="del mod ord">
          <ac:chgData name="Vijaya Lakshmi V" userId="S::vijayavageesh@gnits.in::4344058e-bd1b-4220-9dbc-9d0ba7f69dd4" providerId="AD" clId="Web-{AACC1FF6-69FF-77E0-F505-61984BCB9F73}" dt="2021-10-23T08:40:46.270" v="48"/>
          <ac:spMkLst>
            <pc:docMk/>
            <pc:sldMk cId="3913782986" sldId="257"/>
            <ac:spMk id="3" creationId="{2FCF3A3E-B87B-4315-903B-10A15568666D}"/>
          </ac:spMkLst>
        </pc:spChg>
        <pc:spChg chg="add">
          <ac:chgData name="Vijaya Lakshmi V" userId="S::vijayavageesh@gnits.in::4344058e-bd1b-4220-9dbc-9d0ba7f69dd4" providerId="AD" clId="Web-{AACC1FF6-69FF-77E0-F505-61984BCB9F73}" dt="2021-10-23T08:40:46.270" v="48"/>
          <ac:spMkLst>
            <pc:docMk/>
            <pc:sldMk cId="3913782986" sldId="257"/>
            <ac:spMk id="9" creationId="{1E658C22-2BBB-4CC7-AC94-BA42B45B4075}"/>
          </ac:spMkLst>
        </pc:spChg>
        <pc:spChg chg="add">
          <ac:chgData name="Vijaya Lakshmi V" userId="S::vijayavageesh@gnits.in::4344058e-bd1b-4220-9dbc-9d0ba7f69dd4" providerId="AD" clId="Web-{AACC1FF6-69FF-77E0-F505-61984BCB9F73}" dt="2021-10-23T08:40:46.270" v="48"/>
          <ac:spMkLst>
            <pc:docMk/>
            <pc:sldMk cId="3913782986" sldId="257"/>
            <ac:spMk id="11" creationId="{26E714D6-B8AE-4EAF-80CA-1900AE364020}"/>
          </ac:spMkLst>
        </pc:spChg>
        <pc:spChg chg="add">
          <ac:chgData name="Vijaya Lakshmi V" userId="S::vijayavageesh@gnits.in::4344058e-bd1b-4220-9dbc-9d0ba7f69dd4" providerId="AD" clId="Web-{AACC1FF6-69FF-77E0-F505-61984BCB9F73}" dt="2021-10-23T08:40:46.270" v="48"/>
          <ac:spMkLst>
            <pc:docMk/>
            <pc:sldMk cId="3913782986" sldId="257"/>
            <ac:spMk id="13" creationId="{BC512124-0D13-4ED9-80B7-52AE15B6B41F}"/>
          </ac:spMkLst>
        </pc:spChg>
        <pc:picChg chg="add">
          <ac:chgData name="Vijaya Lakshmi V" userId="S::vijayavageesh@gnits.in::4344058e-bd1b-4220-9dbc-9d0ba7f69dd4" providerId="AD" clId="Web-{AACC1FF6-69FF-77E0-F505-61984BCB9F73}" dt="2021-10-23T08:40:46.270" v="48"/>
          <ac:picMkLst>
            <pc:docMk/>
            <pc:sldMk cId="3913782986" sldId="257"/>
            <ac:picMk id="5" creationId="{4AFEC6C0-5452-49C5-A800-2CAED69D5BF1}"/>
          </ac:picMkLst>
        </pc:picChg>
      </pc:sldChg>
      <pc:sldChg chg="addSp delSp modSp new mod setBg">
        <pc:chgData name="Vijaya Lakshmi V" userId="S::vijayavageesh@gnits.in::4344058e-bd1b-4220-9dbc-9d0ba7f69dd4" providerId="AD" clId="Web-{AACC1FF6-69FF-77E0-F505-61984BCB9F73}" dt="2021-10-23T09:41:36.827" v="142" actId="20577"/>
        <pc:sldMkLst>
          <pc:docMk/>
          <pc:sldMk cId="1276424061" sldId="258"/>
        </pc:sldMkLst>
        <pc:spChg chg="mod">
          <ac:chgData name="Vijaya Lakshmi V" userId="S::vijayavageesh@gnits.in::4344058e-bd1b-4220-9dbc-9d0ba7f69dd4" providerId="AD" clId="Web-{AACC1FF6-69FF-77E0-F505-61984BCB9F73}" dt="2021-10-23T09:37:33.497" v="81"/>
          <ac:spMkLst>
            <pc:docMk/>
            <pc:sldMk cId="1276424061" sldId="258"/>
            <ac:spMk id="2" creationId="{C5085C8A-ADAF-48FF-A741-FC16373249B3}"/>
          </ac:spMkLst>
        </pc:spChg>
        <pc:spChg chg="del mod">
          <ac:chgData name="Vijaya Lakshmi V" userId="S::vijayavageesh@gnits.in::4344058e-bd1b-4220-9dbc-9d0ba7f69dd4" providerId="AD" clId="Web-{AACC1FF6-69FF-77E0-F505-61984BCB9F73}" dt="2021-10-23T09:37:33.497" v="81"/>
          <ac:spMkLst>
            <pc:docMk/>
            <pc:sldMk cId="1276424061" sldId="258"/>
            <ac:spMk id="3" creationId="{529E37B5-C3C4-4488-B687-94B656C367A2}"/>
          </ac:spMkLst>
        </pc:spChg>
        <pc:graphicFrameChg chg="add modGraphic">
          <ac:chgData name="Vijaya Lakshmi V" userId="S::vijayavageesh@gnits.in::4344058e-bd1b-4220-9dbc-9d0ba7f69dd4" providerId="AD" clId="Web-{AACC1FF6-69FF-77E0-F505-61984BCB9F73}" dt="2021-10-23T09:41:36.827" v="142" actId="20577"/>
          <ac:graphicFrameMkLst>
            <pc:docMk/>
            <pc:sldMk cId="1276424061" sldId="258"/>
            <ac:graphicFrameMk id="5" creationId="{53DC52FF-B567-44B9-BDFD-4F5649BABB0A}"/>
          </ac:graphicFrameMkLst>
        </pc:graphicFrameChg>
      </pc:sldChg>
      <pc:sldChg chg="addSp delSp modSp new mod setBg">
        <pc:chgData name="Vijaya Lakshmi V" userId="S::vijayavageesh@gnits.in::4344058e-bd1b-4220-9dbc-9d0ba7f69dd4" providerId="AD" clId="Web-{AACC1FF6-69FF-77E0-F505-61984BCB9F73}" dt="2021-10-23T09:46:21.487" v="186" actId="20577"/>
        <pc:sldMkLst>
          <pc:docMk/>
          <pc:sldMk cId="99815066" sldId="259"/>
        </pc:sldMkLst>
        <pc:spChg chg="mod">
          <ac:chgData name="Vijaya Lakshmi V" userId="S::vijayavageesh@gnits.in::4344058e-bd1b-4220-9dbc-9d0ba7f69dd4" providerId="AD" clId="Web-{AACC1FF6-69FF-77E0-F505-61984BCB9F73}" dt="2021-10-23T09:46:21.487" v="186" actId="20577"/>
          <ac:spMkLst>
            <pc:docMk/>
            <pc:sldMk cId="99815066" sldId="259"/>
            <ac:spMk id="2" creationId="{19DA429F-BEC2-426A-8401-C4E4D0B9440B}"/>
          </ac:spMkLst>
        </pc:spChg>
        <pc:spChg chg="del mod">
          <ac:chgData name="Vijaya Lakshmi V" userId="S::vijayavageesh@gnits.in::4344058e-bd1b-4220-9dbc-9d0ba7f69dd4" providerId="AD" clId="Web-{AACC1FF6-69FF-77E0-F505-61984BCB9F73}" dt="2021-10-23T09:45:33.562" v="177"/>
          <ac:spMkLst>
            <pc:docMk/>
            <pc:sldMk cId="99815066" sldId="259"/>
            <ac:spMk id="3" creationId="{1C15C241-56CC-4E56-855C-C3890728F41B}"/>
          </ac:spMkLst>
        </pc:spChg>
        <pc:graphicFrameChg chg="add">
          <ac:chgData name="Vijaya Lakshmi V" userId="S::vijayavageesh@gnits.in::4344058e-bd1b-4220-9dbc-9d0ba7f69dd4" providerId="AD" clId="Web-{AACC1FF6-69FF-77E0-F505-61984BCB9F73}" dt="2021-10-23T09:45:33.562" v="177"/>
          <ac:graphicFrameMkLst>
            <pc:docMk/>
            <pc:sldMk cId="99815066" sldId="259"/>
            <ac:graphicFrameMk id="5" creationId="{7B429AC9-E8F6-4542-9169-585019B81A01}"/>
          </ac:graphicFrameMkLst>
        </pc:graphicFrameChg>
      </pc:sldChg>
      <pc:sldChg chg="modSp new">
        <pc:chgData name="Vijaya Lakshmi V" userId="S::vijayavageesh@gnits.in::4344058e-bd1b-4220-9dbc-9d0ba7f69dd4" providerId="AD" clId="Web-{AACC1FF6-69FF-77E0-F505-61984BCB9F73}" dt="2021-10-23T10:02:27.758" v="339" actId="20577"/>
        <pc:sldMkLst>
          <pc:docMk/>
          <pc:sldMk cId="2422815625" sldId="260"/>
        </pc:sldMkLst>
        <pc:spChg chg="mod">
          <ac:chgData name="Vijaya Lakshmi V" userId="S::vijayavageesh@gnits.in::4344058e-bd1b-4220-9dbc-9d0ba7f69dd4" providerId="AD" clId="Web-{AACC1FF6-69FF-77E0-F505-61984BCB9F73}" dt="2021-10-23T09:49:42.658" v="210" actId="20577"/>
          <ac:spMkLst>
            <pc:docMk/>
            <pc:sldMk cId="2422815625" sldId="260"/>
            <ac:spMk id="2" creationId="{8E97B678-7E46-4F9E-9DB5-DB2B2035D989}"/>
          </ac:spMkLst>
        </pc:spChg>
        <pc:spChg chg="mod">
          <ac:chgData name="Vijaya Lakshmi V" userId="S::vijayavageesh@gnits.in::4344058e-bd1b-4220-9dbc-9d0ba7f69dd4" providerId="AD" clId="Web-{AACC1FF6-69FF-77E0-F505-61984BCB9F73}" dt="2021-10-23T10:02:27.758" v="339" actId="20577"/>
          <ac:spMkLst>
            <pc:docMk/>
            <pc:sldMk cId="2422815625" sldId="260"/>
            <ac:spMk id="3" creationId="{53E38B4D-AE2D-4C84-BAA9-4AB6A717BDE5}"/>
          </ac:spMkLst>
        </pc:spChg>
      </pc:sldChg>
      <pc:sldChg chg="addSp delSp modSp new mod setBg">
        <pc:chgData name="Vijaya Lakshmi V" userId="S::vijayavageesh@gnits.in::4344058e-bd1b-4220-9dbc-9d0ba7f69dd4" providerId="AD" clId="Web-{AACC1FF6-69FF-77E0-F505-61984BCB9F73}" dt="2021-10-23T09:48:08.589" v="198"/>
        <pc:sldMkLst>
          <pc:docMk/>
          <pc:sldMk cId="1726665890" sldId="261"/>
        </pc:sldMkLst>
        <pc:spChg chg="mod">
          <ac:chgData name="Vijaya Lakshmi V" userId="S::vijayavageesh@gnits.in::4344058e-bd1b-4220-9dbc-9d0ba7f69dd4" providerId="AD" clId="Web-{AACC1FF6-69FF-77E0-F505-61984BCB9F73}" dt="2021-10-23T09:48:08.589" v="198"/>
          <ac:spMkLst>
            <pc:docMk/>
            <pc:sldMk cId="1726665890" sldId="261"/>
            <ac:spMk id="2" creationId="{05B313CC-D9CD-48DC-8102-0D2159F243A5}"/>
          </ac:spMkLst>
        </pc:spChg>
        <pc:spChg chg="del">
          <ac:chgData name="Vijaya Lakshmi V" userId="S::vijayavageesh@gnits.in::4344058e-bd1b-4220-9dbc-9d0ba7f69dd4" providerId="AD" clId="Web-{AACC1FF6-69FF-77E0-F505-61984BCB9F73}" dt="2021-10-23T09:48:08.589" v="198"/>
          <ac:spMkLst>
            <pc:docMk/>
            <pc:sldMk cId="1726665890" sldId="261"/>
            <ac:spMk id="3" creationId="{D85D7D2D-505B-4011-850D-8022E70A5D13}"/>
          </ac:spMkLst>
        </pc:spChg>
        <pc:spChg chg="add">
          <ac:chgData name="Vijaya Lakshmi V" userId="S::vijayavageesh@gnits.in::4344058e-bd1b-4220-9dbc-9d0ba7f69dd4" providerId="AD" clId="Web-{AACC1FF6-69FF-77E0-F505-61984BCB9F73}" dt="2021-10-23T09:48:08.589" v="198"/>
          <ac:spMkLst>
            <pc:docMk/>
            <pc:sldMk cId="1726665890" sldId="261"/>
            <ac:spMk id="9" creationId="{1E658C22-2BBB-4CC7-AC94-BA42B45B4075}"/>
          </ac:spMkLst>
        </pc:spChg>
        <pc:spChg chg="add">
          <ac:chgData name="Vijaya Lakshmi V" userId="S::vijayavageesh@gnits.in::4344058e-bd1b-4220-9dbc-9d0ba7f69dd4" providerId="AD" clId="Web-{AACC1FF6-69FF-77E0-F505-61984BCB9F73}" dt="2021-10-23T09:48:08.589" v="198"/>
          <ac:spMkLst>
            <pc:docMk/>
            <pc:sldMk cId="1726665890" sldId="261"/>
            <ac:spMk id="11" creationId="{26E714D6-B8AE-4EAF-80CA-1900AE364020}"/>
          </ac:spMkLst>
        </pc:spChg>
        <pc:spChg chg="add">
          <ac:chgData name="Vijaya Lakshmi V" userId="S::vijayavageesh@gnits.in::4344058e-bd1b-4220-9dbc-9d0ba7f69dd4" providerId="AD" clId="Web-{AACC1FF6-69FF-77E0-F505-61984BCB9F73}" dt="2021-10-23T09:48:08.589" v="198"/>
          <ac:spMkLst>
            <pc:docMk/>
            <pc:sldMk cId="1726665890" sldId="261"/>
            <ac:spMk id="13" creationId="{BC512124-0D13-4ED9-80B7-52AE15B6B41F}"/>
          </ac:spMkLst>
        </pc:spChg>
        <pc:picChg chg="add">
          <ac:chgData name="Vijaya Lakshmi V" userId="S::vijayavageesh@gnits.in::4344058e-bd1b-4220-9dbc-9d0ba7f69dd4" providerId="AD" clId="Web-{AACC1FF6-69FF-77E0-F505-61984BCB9F73}" dt="2021-10-23T09:48:08.589" v="198"/>
          <ac:picMkLst>
            <pc:docMk/>
            <pc:sldMk cId="1726665890" sldId="261"/>
            <ac:picMk id="5" creationId="{52C32C2C-16EE-4B7A-AF6B-3500E05161FD}"/>
          </ac:picMkLst>
        </pc:picChg>
      </pc:sldChg>
      <pc:sldChg chg="addSp delSp modSp new mod setBg">
        <pc:chgData name="Vijaya Lakshmi V" userId="S::vijayavageesh@gnits.in::4344058e-bd1b-4220-9dbc-9d0ba7f69dd4" providerId="AD" clId="Web-{AACC1FF6-69FF-77E0-F505-61984BCB9F73}" dt="2021-10-23T09:59:03.540" v="286"/>
        <pc:sldMkLst>
          <pc:docMk/>
          <pc:sldMk cId="996324363" sldId="262"/>
        </pc:sldMkLst>
        <pc:spChg chg="mod">
          <ac:chgData name="Vijaya Lakshmi V" userId="S::vijayavageesh@gnits.in::4344058e-bd1b-4220-9dbc-9d0ba7f69dd4" providerId="AD" clId="Web-{AACC1FF6-69FF-77E0-F505-61984BCB9F73}" dt="2021-10-23T09:58:27.163" v="285"/>
          <ac:spMkLst>
            <pc:docMk/>
            <pc:sldMk cId="996324363" sldId="262"/>
            <ac:spMk id="2" creationId="{EC8F2A7D-6060-463D-BF23-907DCD7AC486}"/>
          </ac:spMkLst>
        </pc:spChg>
        <pc:spChg chg="add del mod">
          <ac:chgData name="Vijaya Lakshmi V" userId="S::vijayavageesh@gnits.in::4344058e-bd1b-4220-9dbc-9d0ba7f69dd4" providerId="AD" clId="Web-{AACC1FF6-69FF-77E0-F505-61984BCB9F73}" dt="2021-10-23T09:56:52.219" v="276"/>
          <ac:spMkLst>
            <pc:docMk/>
            <pc:sldMk cId="996324363" sldId="262"/>
            <ac:spMk id="3" creationId="{A5D64290-609B-43BA-AA0E-3EFEA11F0362}"/>
          </ac:spMkLst>
        </pc:spChg>
        <pc:spChg chg="add del">
          <ac:chgData name="Vijaya Lakshmi V" userId="S::vijayavageesh@gnits.in::4344058e-bd1b-4220-9dbc-9d0ba7f69dd4" providerId="AD" clId="Web-{AACC1FF6-69FF-77E0-F505-61984BCB9F73}" dt="2021-10-23T09:58:27.163" v="285"/>
          <ac:spMkLst>
            <pc:docMk/>
            <pc:sldMk cId="996324363" sldId="262"/>
            <ac:spMk id="8" creationId="{11E78239-D1AA-4363-A29F-EAE5EAFB87D5}"/>
          </ac:spMkLst>
        </pc:spChg>
        <pc:spChg chg="add del">
          <ac:chgData name="Vijaya Lakshmi V" userId="S::vijayavageesh@gnits.in::4344058e-bd1b-4220-9dbc-9d0ba7f69dd4" providerId="AD" clId="Web-{AACC1FF6-69FF-77E0-F505-61984BCB9F73}" dt="2021-10-23T09:58:27.163" v="285"/>
          <ac:spMkLst>
            <pc:docMk/>
            <pc:sldMk cId="996324363" sldId="262"/>
            <ac:spMk id="9" creationId="{133FFD14-5A9F-4A16-B322-FC579C2EE01D}"/>
          </ac:spMkLst>
        </pc:spChg>
        <pc:spChg chg="add del">
          <ac:chgData name="Vijaya Lakshmi V" userId="S::vijayavageesh@gnits.in::4344058e-bd1b-4220-9dbc-9d0ba7f69dd4" providerId="AD" clId="Web-{AACC1FF6-69FF-77E0-F505-61984BCB9F73}" dt="2021-10-23T09:58:27.163" v="285"/>
          <ac:spMkLst>
            <pc:docMk/>
            <pc:sldMk cId="996324363" sldId="262"/>
            <ac:spMk id="10" creationId="{863A2C81-E536-42E0-B937-14ACD6F2EE77}"/>
          </ac:spMkLst>
        </pc:spChg>
        <pc:spChg chg="add del">
          <ac:chgData name="Vijaya Lakshmi V" userId="S::vijayavageesh@gnits.in::4344058e-bd1b-4220-9dbc-9d0ba7f69dd4" providerId="AD" clId="Web-{AACC1FF6-69FF-77E0-F505-61984BCB9F73}" dt="2021-10-23T09:58:21.600" v="283"/>
          <ac:spMkLst>
            <pc:docMk/>
            <pc:sldMk cId="996324363" sldId="262"/>
            <ac:spMk id="11" creationId="{FC34168A-5EF9-4D3B-8340-62769BFDAE02}"/>
          </ac:spMkLst>
        </pc:spChg>
        <pc:spChg chg="add del">
          <ac:chgData name="Vijaya Lakshmi V" userId="S::vijayavageesh@gnits.in::4344058e-bd1b-4220-9dbc-9d0ba7f69dd4" providerId="AD" clId="Web-{AACC1FF6-69FF-77E0-F505-61984BCB9F73}" dt="2021-10-23T09:58:21.600" v="283"/>
          <ac:spMkLst>
            <pc:docMk/>
            <pc:sldMk cId="996324363" sldId="262"/>
            <ac:spMk id="13" creationId="{E8F9CE7E-17C1-4726-8CAE-3CF424CB27AD}"/>
          </ac:spMkLst>
        </pc:spChg>
        <pc:spChg chg="add del">
          <ac:chgData name="Vijaya Lakshmi V" userId="S::vijayavageesh@gnits.in::4344058e-bd1b-4220-9dbc-9d0ba7f69dd4" providerId="AD" clId="Web-{AACC1FF6-69FF-77E0-F505-61984BCB9F73}" dt="2021-10-23T09:58:21.600" v="283"/>
          <ac:spMkLst>
            <pc:docMk/>
            <pc:sldMk cId="996324363" sldId="262"/>
            <ac:spMk id="15" creationId="{8A246596-C397-4ADF-8DBA-FDAA55928A5D}"/>
          </ac:spMkLst>
        </pc:spChg>
        <pc:spChg chg="add del">
          <ac:chgData name="Vijaya Lakshmi V" userId="S::vijayavageesh@gnits.in::4344058e-bd1b-4220-9dbc-9d0ba7f69dd4" providerId="AD" clId="Web-{AACC1FF6-69FF-77E0-F505-61984BCB9F73}" dt="2021-10-23T09:58:27.163" v="285"/>
          <ac:spMkLst>
            <pc:docMk/>
            <pc:sldMk cId="996324363" sldId="262"/>
            <ac:spMk id="17" creationId="{2CEBD472-AC5D-4393-8BDB-66634BCBCEA0}"/>
          </ac:spMkLst>
        </pc:spChg>
        <pc:graphicFrameChg chg="add del">
          <ac:chgData name="Vijaya Lakshmi V" userId="S::vijayavageesh@gnits.in::4344058e-bd1b-4220-9dbc-9d0ba7f69dd4" providerId="AD" clId="Web-{AACC1FF6-69FF-77E0-F505-61984BCB9F73}" dt="2021-10-23T09:56:52.188" v="275"/>
          <ac:graphicFrameMkLst>
            <pc:docMk/>
            <pc:sldMk cId="996324363" sldId="262"/>
            <ac:graphicFrameMk id="5" creationId="{56AC497A-5804-4204-A080-2FEE08681AEB}"/>
          </ac:graphicFrameMkLst>
        </pc:graphicFrameChg>
        <pc:graphicFrameChg chg="add mod modGraphic">
          <ac:chgData name="Vijaya Lakshmi V" userId="S::vijayavageesh@gnits.in::4344058e-bd1b-4220-9dbc-9d0ba7f69dd4" providerId="AD" clId="Web-{AACC1FF6-69FF-77E0-F505-61984BCB9F73}" dt="2021-10-23T09:59:03.540" v="286"/>
          <ac:graphicFrameMkLst>
            <pc:docMk/>
            <pc:sldMk cId="996324363" sldId="262"/>
            <ac:graphicFrameMk id="6" creationId="{E1FFF717-AA97-4959-9626-47ABFCD76D63}"/>
          </ac:graphicFrameMkLst>
        </pc:graphicFrameChg>
      </pc:sldChg>
      <pc:sldChg chg="addSp delSp modSp new mod setBg">
        <pc:chgData name="Vijaya Lakshmi V" userId="S::vijayavageesh@gnits.in::4344058e-bd1b-4220-9dbc-9d0ba7f69dd4" providerId="AD" clId="Web-{AACC1FF6-69FF-77E0-F505-61984BCB9F73}" dt="2021-10-23T10:00:00.810" v="293"/>
        <pc:sldMkLst>
          <pc:docMk/>
          <pc:sldMk cId="580047155" sldId="263"/>
        </pc:sldMkLst>
        <pc:spChg chg="mod">
          <ac:chgData name="Vijaya Lakshmi V" userId="S::vijayavageesh@gnits.in::4344058e-bd1b-4220-9dbc-9d0ba7f69dd4" providerId="AD" clId="Web-{AACC1FF6-69FF-77E0-F505-61984BCB9F73}" dt="2021-10-23T10:00:00.810" v="293"/>
          <ac:spMkLst>
            <pc:docMk/>
            <pc:sldMk cId="580047155" sldId="263"/>
            <ac:spMk id="2" creationId="{B06178DF-52C3-413C-8B37-FE619E89261A}"/>
          </ac:spMkLst>
        </pc:spChg>
        <pc:spChg chg="del">
          <ac:chgData name="Vijaya Lakshmi V" userId="S::vijayavageesh@gnits.in::4344058e-bd1b-4220-9dbc-9d0ba7f69dd4" providerId="AD" clId="Web-{AACC1FF6-69FF-77E0-F505-61984BCB9F73}" dt="2021-10-23T10:00:00.810" v="293"/>
          <ac:spMkLst>
            <pc:docMk/>
            <pc:sldMk cId="580047155" sldId="263"/>
            <ac:spMk id="3" creationId="{4DA1AA8E-99E3-482A-8E5A-9FFDB5EAF08D}"/>
          </ac:spMkLst>
        </pc:spChg>
        <pc:spChg chg="add">
          <ac:chgData name="Vijaya Lakshmi V" userId="S::vijayavageesh@gnits.in::4344058e-bd1b-4220-9dbc-9d0ba7f69dd4" providerId="AD" clId="Web-{AACC1FF6-69FF-77E0-F505-61984BCB9F73}" dt="2021-10-23T10:00:00.810" v="293"/>
          <ac:spMkLst>
            <pc:docMk/>
            <pc:sldMk cId="580047155" sldId="263"/>
            <ac:spMk id="9" creationId="{1E658C22-2BBB-4CC7-AC94-BA42B45B4075}"/>
          </ac:spMkLst>
        </pc:spChg>
        <pc:spChg chg="add">
          <ac:chgData name="Vijaya Lakshmi V" userId="S::vijayavageesh@gnits.in::4344058e-bd1b-4220-9dbc-9d0ba7f69dd4" providerId="AD" clId="Web-{AACC1FF6-69FF-77E0-F505-61984BCB9F73}" dt="2021-10-23T10:00:00.810" v="293"/>
          <ac:spMkLst>
            <pc:docMk/>
            <pc:sldMk cId="580047155" sldId="263"/>
            <ac:spMk id="11" creationId="{26E714D6-B8AE-4EAF-80CA-1900AE364020}"/>
          </ac:spMkLst>
        </pc:spChg>
        <pc:spChg chg="add">
          <ac:chgData name="Vijaya Lakshmi V" userId="S::vijayavageesh@gnits.in::4344058e-bd1b-4220-9dbc-9d0ba7f69dd4" providerId="AD" clId="Web-{AACC1FF6-69FF-77E0-F505-61984BCB9F73}" dt="2021-10-23T10:00:00.810" v="293"/>
          <ac:spMkLst>
            <pc:docMk/>
            <pc:sldMk cId="580047155" sldId="263"/>
            <ac:spMk id="13" creationId="{BC512124-0D13-4ED9-80B7-52AE15B6B41F}"/>
          </ac:spMkLst>
        </pc:spChg>
        <pc:picChg chg="add">
          <ac:chgData name="Vijaya Lakshmi V" userId="S::vijayavageesh@gnits.in::4344058e-bd1b-4220-9dbc-9d0ba7f69dd4" providerId="AD" clId="Web-{AACC1FF6-69FF-77E0-F505-61984BCB9F73}" dt="2021-10-23T10:00:00.810" v="293"/>
          <ac:picMkLst>
            <pc:docMk/>
            <pc:sldMk cId="580047155" sldId="263"/>
            <ac:picMk id="5" creationId="{E9A0E442-02CB-4449-A166-3DC4BB546D51}"/>
          </ac:picMkLst>
        </pc:picChg>
      </pc:sldChg>
      <pc:sldChg chg="addSp delSp modSp new mod setBg setClrOvrMap">
        <pc:chgData name="Vijaya Lakshmi V" userId="S::vijayavageesh@gnits.in::4344058e-bd1b-4220-9dbc-9d0ba7f69dd4" providerId="AD" clId="Web-{AACC1FF6-69FF-77E0-F505-61984BCB9F73}" dt="2021-10-23T10:08:19.642" v="374" actId="20577"/>
        <pc:sldMkLst>
          <pc:docMk/>
          <pc:sldMk cId="4078337736" sldId="264"/>
        </pc:sldMkLst>
        <pc:spChg chg="mod">
          <ac:chgData name="Vijaya Lakshmi V" userId="S::vijayavageesh@gnits.in::4344058e-bd1b-4220-9dbc-9d0ba7f69dd4" providerId="AD" clId="Web-{AACC1FF6-69FF-77E0-F505-61984BCB9F73}" dt="2021-10-23T10:06:22.899" v="357"/>
          <ac:spMkLst>
            <pc:docMk/>
            <pc:sldMk cId="4078337736" sldId="264"/>
            <ac:spMk id="2" creationId="{C86EA5E1-F038-421D-BC6B-8BF256B161C8}"/>
          </ac:spMkLst>
        </pc:spChg>
        <pc:spChg chg="mod">
          <ac:chgData name="Vijaya Lakshmi V" userId="S::vijayavageesh@gnits.in::4344058e-bd1b-4220-9dbc-9d0ba7f69dd4" providerId="AD" clId="Web-{AACC1FF6-69FF-77E0-F505-61984BCB9F73}" dt="2021-10-23T10:08:19.642" v="374" actId="20577"/>
          <ac:spMkLst>
            <pc:docMk/>
            <pc:sldMk cId="4078337736" sldId="264"/>
            <ac:spMk id="3" creationId="{9C05175A-B482-44FD-B329-3D69BEA22C5B}"/>
          </ac:spMkLst>
        </pc:spChg>
        <pc:spChg chg="add del">
          <ac:chgData name="Vijaya Lakshmi V" userId="S::vijayavageesh@gnits.in::4344058e-bd1b-4220-9dbc-9d0ba7f69dd4" providerId="AD" clId="Web-{AACC1FF6-69FF-77E0-F505-61984BCB9F73}" dt="2021-10-23T10:06:22.899" v="357"/>
          <ac:spMkLst>
            <pc:docMk/>
            <pc:sldMk cId="4078337736" sldId="264"/>
            <ac:spMk id="5" creationId="{1F357A41-BBA7-4673-A16D-5807F0C0E5D6}"/>
          </ac:spMkLst>
        </pc:spChg>
        <pc:spChg chg="add del">
          <ac:chgData name="Vijaya Lakshmi V" userId="S::vijayavageesh@gnits.in::4344058e-bd1b-4220-9dbc-9d0ba7f69dd4" providerId="AD" clId="Web-{AACC1FF6-69FF-77E0-F505-61984BCB9F73}" dt="2021-10-23T10:06:22.899" v="357"/>
          <ac:spMkLst>
            <pc:docMk/>
            <pc:sldMk cId="4078337736" sldId="264"/>
            <ac:spMk id="6" creationId="{FFEFB607-1185-4C57-A8CC-7767B2FFCA57}"/>
          </ac:spMkLst>
        </pc:spChg>
        <pc:spChg chg="add del">
          <ac:chgData name="Vijaya Lakshmi V" userId="S::vijayavageesh@gnits.in::4344058e-bd1b-4220-9dbc-9d0ba7f69dd4" providerId="AD" clId="Web-{AACC1FF6-69FF-77E0-F505-61984BCB9F73}" dt="2021-10-23T10:04:54.487" v="345"/>
          <ac:spMkLst>
            <pc:docMk/>
            <pc:sldMk cId="4078337736" sldId="264"/>
            <ac:spMk id="8" creationId="{29DC5A77-10C9-4ECF-B7EB-8D917F36A9EE}"/>
          </ac:spMkLst>
        </pc:spChg>
        <pc:spChg chg="add del">
          <ac:chgData name="Vijaya Lakshmi V" userId="S::vijayavageesh@gnits.in::4344058e-bd1b-4220-9dbc-9d0ba7f69dd4" providerId="AD" clId="Web-{AACC1FF6-69FF-77E0-F505-61984BCB9F73}" dt="2021-10-23T10:05:50.631" v="351"/>
          <ac:spMkLst>
            <pc:docMk/>
            <pc:sldMk cId="4078337736" sldId="264"/>
            <ac:spMk id="9" creationId="{1E635DEF-824F-4B91-9015-D6B1024BA3A2}"/>
          </ac:spMkLst>
        </pc:spChg>
        <pc:spChg chg="add del">
          <ac:chgData name="Vijaya Lakshmi V" userId="S::vijayavageesh@gnits.in::4344058e-bd1b-4220-9dbc-9d0ba7f69dd4" providerId="AD" clId="Web-{AACC1FF6-69FF-77E0-F505-61984BCB9F73}" dt="2021-10-23T10:04:54.487" v="345"/>
          <ac:spMkLst>
            <pc:docMk/>
            <pc:sldMk cId="4078337736" sldId="264"/>
            <ac:spMk id="10" creationId="{2FFE28B5-FB16-49A9-B851-3C35FAC0CACB}"/>
          </ac:spMkLst>
        </pc:spChg>
        <pc:spChg chg="add del">
          <ac:chgData name="Vijaya Lakshmi V" userId="S::vijayavageesh@gnits.in::4344058e-bd1b-4220-9dbc-9d0ba7f69dd4" providerId="AD" clId="Web-{AACC1FF6-69FF-77E0-F505-61984BCB9F73}" dt="2021-10-23T10:05:50.631" v="351"/>
          <ac:spMkLst>
            <pc:docMk/>
            <pc:sldMk cId="4078337736" sldId="264"/>
            <ac:spMk id="11" creationId="{BD2F3C12-3513-4290-972C-9AF4BB28B907}"/>
          </ac:spMkLst>
        </pc:spChg>
        <pc:spChg chg="add del">
          <ac:chgData name="Vijaya Lakshmi V" userId="S::vijayavageesh@gnits.in::4344058e-bd1b-4220-9dbc-9d0ba7f69dd4" providerId="AD" clId="Web-{AACC1FF6-69FF-77E0-F505-61984BCB9F73}" dt="2021-10-23T10:04:54.487" v="345"/>
          <ac:spMkLst>
            <pc:docMk/>
            <pc:sldMk cId="4078337736" sldId="264"/>
            <ac:spMk id="12" creationId="{01014442-855A-4E0F-8D09-C314661A48B9}"/>
          </ac:spMkLst>
        </pc:spChg>
        <pc:spChg chg="add del">
          <ac:chgData name="Vijaya Lakshmi V" userId="S::vijayavageesh@gnits.in::4344058e-bd1b-4220-9dbc-9d0ba7f69dd4" providerId="AD" clId="Web-{AACC1FF6-69FF-77E0-F505-61984BCB9F73}" dt="2021-10-23T10:05:50.631" v="351"/>
          <ac:spMkLst>
            <pc:docMk/>
            <pc:sldMk cId="4078337736" sldId="264"/>
            <ac:spMk id="13" creationId="{29DBB07E-6C47-4C5B-9720-E6E677639EF0}"/>
          </ac:spMkLst>
        </pc:spChg>
        <pc:spChg chg="add del">
          <ac:chgData name="Vijaya Lakshmi V" userId="S::vijayavageesh@gnits.in::4344058e-bd1b-4220-9dbc-9d0ba7f69dd4" providerId="AD" clId="Web-{AACC1FF6-69FF-77E0-F505-61984BCB9F73}" dt="2021-10-23T10:04:54.487" v="345"/>
          <ac:spMkLst>
            <pc:docMk/>
            <pc:sldMk cId="4078337736" sldId="264"/>
            <ac:spMk id="14" creationId="{9B1ABF09-86CF-414E-88A5-2B84CC7232A9}"/>
          </ac:spMkLst>
        </pc:spChg>
        <pc:spChg chg="add del">
          <ac:chgData name="Vijaya Lakshmi V" userId="S::vijayavageesh@gnits.in::4344058e-bd1b-4220-9dbc-9d0ba7f69dd4" providerId="AD" clId="Web-{AACC1FF6-69FF-77E0-F505-61984BCB9F73}" dt="2021-10-23T10:04:54.487" v="345"/>
          <ac:spMkLst>
            <pc:docMk/>
            <pc:sldMk cId="4078337736" sldId="264"/>
            <ac:spMk id="16" creationId="{3FE91770-CDBB-4D24-94E5-AD484F36CE87}"/>
          </ac:spMkLst>
        </pc:spChg>
        <pc:spChg chg="add del">
          <ac:chgData name="Vijaya Lakshmi V" userId="S::vijayavageesh@gnits.in::4344058e-bd1b-4220-9dbc-9d0ba7f69dd4" providerId="AD" clId="Web-{AACC1FF6-69FF-77E0-F505-61984BCB9F73}" dt="2021-10-23T10:05:55.710" v="353"/>
          <ac:spMkLst>
            <pc:docMk/>
            <pc:sldMk cId="4078337736" sldId="264"/>
            <ac:spMk id="17" creationId="{DADC4F84-175A-4AB1-916C-1E5796E1E0D3}"/>
          </ac:spMkLst>
        </pc:spChg>
        <pc:spChg chg="add del">
          <ac:chgData name="Vijaya Lakshmi V" userId="S::vijayavageesh@gnits.in::4344058e-bd1b-4220-9dbc-9d0ba7f69dd4" providerId="AD" clId="Web-{AACC1FF6-69FF-77E0-F505-61984BCB9F73}" dt="2021-10-23T10:06:01.570" v="355"/>
          <ac:spMkLst>
            <pc:docMk/>
            <pc:sldMk cId="4078337736" sldId="264"/>
            <ac:spMk id="19" creationId="{1E635DEF-824F-4B91-9015-D6B1024BA3A2}"/>
          </ac:spMkLst>
        </pc:spChg>
        <pc:spChg chg="add del">
          <ac:chgData name="Vijaya Lakshmi V" userId="S::vijayavageesh@gnits.in::4344058e-bd1b-4220-9dbc-9d0ba7f69dd4" providerId="AD" clId="Web-{AACC1FF6-69FF-77E0-F505-61984BCB9F73}" dt="2021-10-23T10:06:01.570" v="355"/>
          <ac:spMkLst>
            <pc:docMk/>
            <pc:sldMk cId="4078337736" sldId="264"/>
            <ac:spMk id="21" creationId="{BD2F3C12-3513-4290-972C-9AF4BB28B907}"/>
          </ac:spMkLst>
        </pc:spChg>
        <pc:spChg chg="add del">
          <ac:chgData name="Vijaya Lakshmi V" userId="S::vijayavageesh@gnits.in::4344058e-bd1b-4220-9dbc-9d0ba7f69dd4" providerId="AD" clId="Web-{AACC1FF6-69FF-77E0-F505-61984BCB9F73}" dt="2021-10-23T10:06:01.570" v="355"/>
          <ac:spMkLst>
            <pc:docMk/>
            <pc:sldMk cId="4078337736" sldId="264"/>
            <ac:spMk id="22" creationId="{29DBB07E-6C47-4C5B-9720-E6E677639EF0}"/>
          </ac:spMkLst>
        </pc:spChg>
        <pc:spChg chg="add del">
          <ac:chgData name="Vijaya Lakshmi V" userId="S::vijayavageesh@gnits.in::4344058e-bd1b-4220-9dbc-9d0ba7f69dd4" providerId="AD" clId="Web-{AACC1FF6-69FF-77E0-F505-61984BCB9F73}" dt="2021-10-23T10:06:22.899" v="357"/>
          <ac:spMkLst>
            <pc:docMk/>
            <pc:sldMk cId="4078337736" sldId="264"/>
            <ac:spMk id="23" creationId="{0ED7D299-072B-4BF6-A359-0BE180D21A15}"/>
          </ac:spMkLst>
        </pc:spChg>
        <pc:spChg chg="add del">
          <ac:chgData name="Vijaya Lakshmi V" userId="S::vijayavageesh@gnits.in::4344058e-bd1b-4220-9dbc-9d0ba7f69dd4" providerId="AD" clId="Web-{AACC1FF6-69FF-77E0-F505-61984BCB9F73}" dt="2021-10-23T10:06:22.899" v="357"/>
          <ac:spMkLst>
            <pc:docMk/>
            <pc:sldMk cId="4078337736" sldId="264"/>
            <ac:spMk id="24" creationId="{03605138-1C68-4F6B-A3AA-5C6598986523}"/>
          </ac:spMkLst>
        </pc:spChg>
        <pc:spChg chg="add del">
          <ac:chgData name="Vijaya Lakshmi V" userId="S::vijayavageesh@gnits.in::4344058e-bd1b-4220-9dbc-9d0ba7f69dd4" providerId="AD" clId="Web-{AACC1FF6-69FF-77E0-F505-61984BCB9F73}" dt="2021-10-23T10:06:22.899" v="357"/>
          <ac:spMkLst>
            <pc:docMk/>
            <pc:sldMk cId="4078337736" sldId="264"/>
            <ac:spMk id="25" creationId="{7F6F248D-01B8-4491-9506-88EAB82A7545}"/>
          </ac:spMkLst>
        </pc:spChg>
        <pc:spChg chg="add del">
          <ac:chgData name="Vijaya Lakshmi V" userId="S::vijayavageesh@gnits.in::4344058e-bd1b-4220-9dbc-9d0ba7f69dd4" providerId="AD" clId="Web-{AACC1FF6-69FF-77E0-F505-61984BCB9F73}" dt="2021-10-23T10:07:58.937" v="370"/>
          <ac:spMkLst>
            <pc:docMk/>
            <pc:sldMk cId="4078337736" sldId="264"/>
            <ac:spMk id="30" creationId="{0ED7D299-072B-4BF6-A359-0BE180D21A15}"/>
          </ac:spMkLst>
        </pc:spChg>
        <pc:spChg chg="add del">
          <ac:chgData name="Vijaya Lakshmi V" userId="S::vijayavageesh@gnits.in::4344058e-bd1b-4220-9dbc-9d0ba7f69dd4" providerId="AD" clId="Web-{AACC1FF6-69FF-77E0-F505-61984BCB9F73}" dt="2021-10-23T10:07:58.937" v="370"/>
          <ac:spMkLst>
            <pc:docMk/>
            <pc:sldMk cId="4078337736" sldId="264"/>
            <ac:spMk id="32" creationId="{03605138-1C68-4F6B-A3AA-5C6598986523}"/>
          </ac:spMkLst>
        </pc:spChg>
        <pc:spChg chg="add del">
          <ac:chgData name="Vijaya Lakshmi V" userId="S::vijayavageesh@gnits.in::4344058e-bd1b-4220-9dbc-9d0ba7f69dd4" providerId="AD" clId="Web-{AACC1FF6-69FF-77E0-F505-61984BCB9F73}" dt="2021-10-23T10:07:58.937" v="370"/>
          <ac:spMkLst>
            <pc:docMk/>
            <pc:sldMk cId="4078337736" sldId="264"/>
            <ac:spMk id="34" creationId="{7F6F248D-01B8-4491-9506-88EAB82A7545}"/>
          </ac:spMkLst>
        </pc:spChg>
        <pc:spChg chg="add">
          <ac:chgData name="Vijaya Lakshmi V" userId="S::vijayavageesh@gnits.in::4344058e-bd1b-4220-9dbc-9d0ba7f69dd4" providerId="AD" clId="Web-{AACC1FF6-69FF-77E0-F505-61984BCB9F73}" dt="2021-10-23T10:07:58.937" v="370"/>
          <ac:spMkLst>
            <pc:docMk/>
            <pc:sldMk cId="4078337736" sldId="264"/>
            <ac:spMk id="39" creationId="{0ED7D299-072B-4BF6-A359-0BE180D21A15}"/>
          </ac:spMkLst>
        </pc:spChg>
        <pc:spChg chg="add">
          <ac:chgData name="Vijaya Lakshmi V" userId="S::vijayavageesh@gnits.in::4344058e-bd1b-4220-9dbc-9d0ba7f69dd4" providerId="AD" clId="Web-{AACC1FF6-69FF-77E0-F505-61984BCB9F73}" dt="2021-10-23T10:07:58.937" v="370"/>
          <ac:spMkLst>
            <pc:docMk/>
            <pc:sldMk cId="4078337736" sldId="264"/>
            <ac:spMk id="41" creationId="{03605138-1C68-4F6B-A3AA-5C6598986523}"/>
          </ac:spMkLst>
        </pc:spChg>
        <pc:spChg chg="add">
          <ac:chgData name="Vijaya Lakshmi V" userId="S::vijayavageesh@gnits.in::4344058e-bd1b-4220-9dbc-9d0ba7f69dd4" providerId="AD" clId="Web-{AACC1FF6-69FF-77E0-F505-61984BCB9F73}" dt="2021-10-23T10:07:58.937" v="370"/>
          <ac:spMkLst>
            <pc:docMk/>
            <pc:sldMk cId="4078337736" sldId="264"/>
            <ac:spMk id="43" creationId="{7F6F248D-01B8-4491-9506-88EAB82A7545}"/>
          </ac:spMkLst>
        </pc:spChg>
        <pc:picChg chg="add mod">
          <ac:chgData name="Vijaya Lakshmi V" userId="S::vijayavageesh@gnits.in::4344058e-bd1b-4220-9dbc-9d0ba7f69dd4" providerId="AD" clId="Web-{AACC1FF6-69FF-77E0-F505-61984BCB9F73}" dt="2021-10-23T10:07:58.937" v="370"/>
          <ac:picMkLst>
            <pc:docMk/>
            <pc:sldMk cId="4078337736" sldId="264"/>
            <ac:picMk id="7" creationId="{76AB6B19-74EE-480A-850B-CAABF41EBF6D}"/>
          </ac:picMkLst>
        </pc:picChg>
        <pc:picChg chg="add del">
          <ac:chgData name="Vijaya Lakshmi V" userId="S::vijayavageesh@gnits.in::4344058e-bd1b-4220-9dbc-9d0ba7f69dd4" providerId="AD" clId="Web-{AACC1FF6-69FF-77E0-F505-61984BCB9F73}" dt="2021-10-23T10:05:50.631" v="351"/>
          <ac:picMkLst>
            <pc:docMk/>
            <pc:sldMk cId="4078337736" sldId="264"/>
            <ac:picMk id="15" creationId="{DE37873F-E720-4024-A2A1-A980401769C7}"/>
          </ac:picMkLst>
        </pc:picChg>
        <pc:picChg chg="add del">
          <ac:chgData name="Vijaya Lakshmi V" userId="S::vijayavageesh@gnits.in::4344058e-bd1b-4220-9dbc-9d0ba7f69dd4" providerId="AD" clId="Web-{AACC1FF6-69FF-77E0-F505-61984BCB9F73}" dt="2021-10-23T10:05:55.710" v="353"/>
          <ac:picMkLst>
            <pc:docMk/>
            <pc:sldMk cId="4078337736" sldId="264"/>
            <ac:picMk id="18" creationId="{208946AE-90F5-4080-89F1-8E5314332A28}"/>
          </ac:picMkLst>
        </pc:picChg>
        <pc:picChg chg="add del">
          <ac:chgData name="Vijaya Lakshmi V" userId="S::vijayavageesh@gnits.in::4344058e-bd1b-4220-9dbc-9d0ba7f69dd4" providerId="AD" clId="Web-{AACC1FF6-69FF-77E0-F505-61984BCB9F73}" dt="2021-10-23T10:06:01.570" v="355"/>
          <ac:picMkLst>
            <pc:docMk/>
            <pc:sldMk cId="4078337736" sldId="264"/>
            <ac:picMk id="20" creationId="{DE37873F-E720-4024-A2A1-A980401769C7}"/>
          </ac:picMkLst>
        </pc:picChg>
      </pc:sldChg>
      <pc:sldChg chg="addSp delSp modSp new mod setBg">
        <pc:chgData name="Vijaya Lakshmi V" userId="S::vijayavageesh@gnits.in::4344058e-bd1b-4220-9dbc-9d0ba7f69dd4" providerId="AD" clId="Web-{AACC1FF6-69FF-77E0-F505-61984BCB9F73}" dt="2021-10-23T10:09:47.851" v="412"/>
        <pc:sldMkLst>
          <pc:docMk/>
          <pc:sldMk cId="4010938406" sldId="265"/>
        </pc:sldMkLst>
        <pc:spChg chg="mod">
          <ac:chgData name="Vijaya Lakshmi V" userId="S::vijayavageesh@gnits.in::4344058e-bd1b-4220-9dbc-9d0ba7f69dd4" providerId="AD" clId="Web-{AACC1FF6-69FF-77E0-F505-61984BCB9F73}" dt="2021-10-23T10:09:47.851" v="412"/>
          <ac:spMkLst>
            <pc:docMk/>
            <pc:sldMk cId="4010938406" sldId="265"/>
            <ac:spMk id="2" creationId="{A8B1DB6E-475D-4216-8704-C764E7AAE324}"/>
          </ac:spMkLst>
        </pc:spChg>
        <pc:spChg chg="del mod">
          <ac:chgData name="Vijaya Lakshmi V" userId="S::vijayavageesh@gnits.in::4344058e-bd1b-4220-9dbc-9d0ba7f69dd4" providerId="AD" clId="Web-{AACC1FF6-69FF-77E0-F505-61984BCB9F73}" dt="2021-10-23T10:09:47.851" v="412"/>
          <ac:spMkLst>
            <pc:docMk/>
            <pc:sldMk cId="4010938406" sldId="265"/>
            <ac:spMk id="3" creationId="{D4D51EBB-6E76-45BF-A49F-5957BE7DEB91}"/>
          </ac:spMkLst>
        </pc:spChg>
        <pc:spChg chg="add">
          <ac:chgData name="Vijaya Lakshmi V" userId="S::vijayavageesh@gnits.in::4344058e-bd1b-4220-9dbc-9d0ba7f69dd4" providerId="AD" clId="Web-{AACC1FF6-69FF-77E0-F505-61984BCB9F73}" dt="2021-10-23T10:09:47.851" v="412"/>
          <ac:spMkLst>
            <pc:docMk/>
            <pc:sldMk cId="4010938406" sldId="265"/>
            <ac:spMk id="9" creationId="{11E78239-D1AA-4363-A29F-EAE5EAFB87D5}"/>
          </ac:spMkLst>
        </pc:spChg>
        <pc:spChg chg="add">
          <ac:chgData name="Vijaya Lakshmi V" userId="S::vijayavageesh@gnits.in::4344058e-bd1b-4220-9dbc-9d0ba7f69dd4" providerId="AD" clId="Web-{AACC1FF6-69FF-77E0-F505-61984BCB9F73}" dt="2021-10-23T10:09:47.851" v="412"/>
          <ac:spMkLst>
            <pc:docMk/>
            <pc:sldMk cId="4010938406" sldId="265"/>
            <ac:spMk id="11" creationId="{133FFD14-5A9F-4A16-B322-FC579C2EE01D}"/>
          </ac:spMkLst>
        </pc:spChg>
        <pc:spChg chg="add">
          <ac:chgData name="Vijaya Lakshmi V" userId="S::vijayavageesh@gnits.in::4344058e-bd1b-4220-9dbc-9d0ba7f69dd4" providerId="AD" clId="Web-{AACC1FF6-69FF-77E0-F505-61984BCB9F73}" dt="2021-10-23T10:09:47.851" v="412"/>
          <ac:spMkLst>
            <pc:docMk/>
            <pc:sldMk cId="4010938406" sldId="265"/>
            <ac:spMk id="13" creationId="{863A2C81-E536-42E0-B937-14ACD6F2EE77}"/>
          </ac:spMkLst>
        </pc:spChg>
        <pc:spChg chg="add">
          <ac:chgData name="Vijaya Lakshmi V" userId="S::vijayavageesh@gnits.in::4344058e-bd1b-4220-9dbc-9d0ba7f69dd4" providerId="AD" clId="Web-{AACC1FF6-69FF-77E0-F505-61984BCB9F73}" dt="2021-10-23T10:09:47.851" v="412"/>
          <ac:spMkLst>
            <pc:docMk/>
            <pc:sldMk cId="4010938406" sldId="265"/>
            <ac:spMk id="15" creationId="{2CEBD472-AC5D-4393-8BDB-66634BCBCEA0}"/>
          </ac:spMkLst>
        </pc:spChg>
        <pc:graphicFrameChg chg="add">
          <ac:chgData name="Vijaya Lakshmi V" userId="S::vijayavageesh@gnits.in::4344058e-bd1b-4220-9dbc-9d0ba7f69dd4" providerId="AD" clId="Web-{AACC1FF6-69FF-77E0-F505-61984BCB9F73}" dt="2021-10-23T10:09:47.851" v="412"/>
          <ac:graphicFrameMkLst>
            <pc:docMk/>
            <pc:sldMk cId="4010938406" sldId="265"/>
            <ac:graphicFrameMk id="5" creationId="{5C99FA19-8C20-42F8-B63E-24F02944B14F}"/>
          </ac:graphicFrameMkLst>
        </pc:graphicFrameChg>
      </pc:sldChg>
      <pc:sldChg chg="modSp new">
        <pc:chgData name="Vijaya Lakshmi V" userId="S::vijayavageesh@gnits.in::4344058e-bd1b-4220-9dbc-9d0ba7f69dd4" providerId="AD" clId="Web-{AACC1FF6-69FF-77E0-F505-61984BCB9F73}" dt="2021-10-23T10:16:27.363" v="489" actId="14100"/>
        <pc:sldMkLst>
          <pc:docMk/>
          <pc:sldMk cId="2984295534" sldId="266"/>
        </pc:sldMkLst>
        <pc:spChg chg="mod">
          <ac:chgData name="Vijaya Lakshmi V" userId="S::vijayavageesh@gnits.in::4344058e-bd1b-4220-9dbc-9d0ba7f69dd4" providerId="AD" clId="Web-{AACC1FF6-69FF-77E0-F505-61984BCB9F73}" dt="2021-10-23T10:12:38.269" v="419" actId="20577"/>
          <ac:spMkLst>
            <pc:docMk/>
            <pc:sldMk cId="2984295534" sldId="266"/>
            <ac:spMk id="2" creationId="{729C6AE5-2E71-451A-A1E7-DEA55C8A047E}"/>
          </ac:spMkLst>
        </pc:spChg>
        <pc:spChg chg="mod">
          <ac:chgData name="Vijaya Lakshmi V" userId="S::vijayavageesh@gnits.in::4344058e-bd1b-4220-9dbc-9d0ba7f69dd4" providerId="AD" clId="Web-{AACC1FF6-69FF-77E0-F505-61984BCB9F73}" dt="2021-10-23T10:16:27.363" v="489" actId="14100"/>
          <ac:spMkLst>
            <pc:docMk/>
            <pc:sldMk cId="2984295534" sldId="266"/>
            <ac:spMk id="3" creationId="{3E32B68C-BEC7-43C7-9F39-CF2A7CAB04C5}"/>
          </ac:spMkLst>
        </pc:spChg>
      </pc:sldChg>
      <pc:sldMasterChg chg="del delSldLayout">
        <pc:chgData name="Vijaya Lakshmi V" userId="S::vijayavageesh@gnits.in::4344058e-bd1b-4220-9dbc-9d0ba7f69dd4" providerId="AD" clId="Web-{AACC1FF6-69FF-77E0-F505-61984BCB9F73}" dt="2021-10-23T08:36:20.188" v="12"/>
        <pc:sldMasterMkLst>
          <pc:docMk/>
          <pc:sldMasterMk cId="2460954070" sldId="2147483660"/>
        </pc:sldMasterMkLst>
        <pc:sldLayoutChg chg="del">
          <pc:chgData name="Vijaya Lakshmi V" userId="S::vijayavageesh@gnits.in::4344058e-bd1b-4220-9dbc-9d0ba7f69dd4" providerId="AD" clId="Web-{AACC1FF6-69FF-77E0-F505-61984BCB9F73}" dt="2021-10-23T08:36:20.188" v="12"/>
          <pc:sldLayoutMkLst>
            <pc:docMk/>
            <pc:sldMasterMk cId="2460954070" sldId="2147483660"/>
            <pc:sldLayoutMk cId="2385387890" sldId="2147483661"/>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949138452" sldId="2147483662"/>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2591524520" sldId="2147483663"/>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1203092039" sldId="2147483664"/>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3733172339" sldId="2147483665"/>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3210312558" sldId="2147483666"/>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3146388984" sldId="2147483667"/>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3171841454" sldId="2147483668"/>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1718958274" sldId="2147483669"/>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2202905451" sldId="2147483670"/>
          </pc:sldLayoutMkLst>
        </pc:sldLayoutChg>
        <pc:sldLayoutChg chg="del">
          <pc:chgData name="Vijaya Lakshmi V" userId="S::vijayavageesh@gnits.in::4344058e-bd1b-4220-9dbc-9d0ba7f69dd4" providerId="AD" clId="Web-{AACC1FF6-69FF-77E0-F505-61984BCB9F73}" dt="2021-10-23T08:36:20.188" v="12"/>
          <pc:sldLayoutMkLst>
            <pc:docMk/>
            <pc:sldMasterMk cId="2460954070" sldId="2147483660"/>
            <pc:sldLayoutMk cId="3479445657" sldId="2147483671"/>
          </pc:sldLayoutMkLst>
        </pc:sldLayoutChg>
      </pc:sldMasterChg>
      <pc:sldMasterChg chg="add del addSldLayout delSldLayout">
        <pc:chgData name="Vijaya Lakshmi V" userId="S::vijayavageesh@gnits.in::4344058e-bd1b-4220-9dbc-9d0ba7f69dd4" providerId="AD" clId="Web-{AACC1FF6-69FF-77E0-F505-61984BCB9F73}" dt="2021-10-23T08:37:02.611" v="17"/>
        <pc:sldMasterMkLst>
          <pc:docMk/>
          <pc:sldMasterMk cId="3098692637" sldId="2147483737"/>
        </pc:sldMasterMkLst>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3277316228" sldId="2147483726"/>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339952809" sldId="2147483727"/>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1443251732" sldId="2147483728"/>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3120704400" sldId="2147483729"/>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174786943" sldId="2147483730"/>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3158659317" sldId="2147483731"/>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1112051580" sldId="2147483732"/>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2676057863" sldId="2147483733"/>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4097942381" sldId="2147483734"/>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2780063012" sldId="2147483735"/>
          </pc:sldLayoutMkLst>
        </pc:sldLayoutChg>
        <pc:sldLayoutChg chg="add del">
          <pc:chgData name="Vijaya Lakshmi V" userId="S::vijayavageesh@gnits.in::4344058e-bd1b-4220-9dbc-9d0ba7f69dd4" providerId="AD" clId="Web-{AACC1FF6-69FF-77E0-F505-61984BCB9F73}" dt="2021-10-23T08:37:02.611" v="17"/>
          <pc:sldLayoutMkLst>
            <pc:docMk/>
            <pc:sldMasterMk cId="3098692637" sldId="2147483737"/>
            <pc:sldLayoutMk cId="615000239" sldId="2147483736"/>
          </pc:sldLayoutMkLst>
        </pc:sldLayoutChg>
      </pc:sldMasterChg>
      <pc:sldMasterChg chg="add del addSldLayout delSldLayout modSldLayout">
        <pc:chgData name="Vijaya Lakshmi V" userId="S::vijayavageesh@gnits.in::4344058e-bd1b-4220-9dbc-9d0ba7f69dd4" providerId="AD" clId="Web-{AACC1FF6-69FF-77E0-F505-61984BCB9F73}" dt="2021-10-23T08:37:08.751" v="18"/>
        <pc:sldMasterMkLst>
          <pc:docMk/>
          <pc:sldMasterMk cId="2899298597" sldId="2147483738"/>
        </pc:sldMasterMkLst>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216086219" sldId="2147483739"/>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3780167364" sldId="2147483740"/>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3462786598" sldId="2147483741"/>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420906378" sldId="2147483742"/>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3018161928" sldId="2147483743"/>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2641571947" sldId="2147483744"/>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941110083" sldId="2147483745"/>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359601439" sldId="2147483746"/>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3000623670" sldId="2147483747"/>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2599105806" sldId="2147483748"/>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446874536" sldId="2147483749"/>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904696625" sldId="2147483750"/>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028195412" sldId="2147483751"/>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4822693" sldId="2147483752"/>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2046171208" sldId="2147483753"/>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2616840336" sldId="2147483754"/>
          </pc:sldLayoutMkLst>
        </pc:sldLayoutChg>
        <pc:sldLayoutChg chg="add del mod replId">
          <pc:chgData name="Vijaya Lakshmi V" userId="S::vijayavageesh@gnits.in::4344058e-bd1b-4220-9dbc-9d0ba7f69dd4" providerId="AD" clId="Web-{AACC1FF6-69FF-77E0-F505-61984BCB9F73}" dt="2021-10-23T08:37:08.751" v="18"/>
          <pc:sldLayoutMkLst>
            <pc:docMk/>
            <pc:sldMasterMk cId="2899298597" sldId="2147483738"/>
            <pc:sldLayoutMk cId="1759428773" sldId="2147483755"/>
          </pc:sldLayoutMkLst>
        </pc:sldLayoutChg>
      </pc:sldMasterChg>
      <pc:sldMasterChg chg="add del addSldLayout delSldLayout modSldLayout">
        <pc:chgData name="Vijaya Lakshmi V" userId="S::vijayavageesh@gnits.in::4344058e-bd1b-4220-9dbc-9d0ba7f69dd4" providerId="AD" clId="Web-{AACC1FF6-69FF-77E0-F505-61984BCB9F73}" dt="2021-10-23T08:37:30.252" v="19"/>
        <pc:sldMasterMkLst>
          <pc:docMk/>
          <pc:sldMasterMk cId="3530705277" sldId="2147483756"/>
        </pc:sldMasterMkLst>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1957777362" sldId="2147483757"/>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4005535142" sldId="2147483758"/>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1836769670" sldId="2147483759"/>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835561160" sldId="2147483760"/>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3486768714" sldId="2147483761"/>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157132991" sldId="2147483762"/>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2180634629" sldId="2147483763"/>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574859532" sldId="2147483764"/>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1380134339" sldId="2147483765"/>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1740663238" sldId="2147483766"/>
          </pc:sldLayoutMkLst>
        </pc:sldLayoutChg>
        <pc:sldLayoutChg chg="add del mod replId">
          <pc:chgData name="Vijaya Lakshmi V" userId="S::vijayavageesh@gnits.in::4344058e-bd1b-4220-9dbc-9d0ba7f69dd4" providerId="AD" clId="Web-{AACC1FF6-69FF-77E0-F505-61984BCB9F73}" dt="2021-10-23T08:37:30.252" v="19"/>
          <pc:sldLayoutMkLst>
            <pc:docMk/>
            <pc:sldMasterMk cId="3530705277" sldId="2147483756"/>
            <pc:sldLayoutMk cId="3320268820" sldId="2147483767"/>
          </pc:sldLayoutMkLst>
        </pc:sldLayoutChg>
      </pc:sldMasterChg>
      <pc:sldMasterChg chg="add del addSldLayout delSldLayout modSldLayout">
        <pc:chgData name="Vijaya Lakshmi V" userId="S::vijayavageesh@gnits.in::4344058e-bd1b-4220-9dbc-9d0ba7f69dd4" providerId="AD" clId="Web-{AACC1FF6-69FF-77E0-F505-61984BCB9F73}" dt="2021-10-23T08:37:37.205" v="20"/>
        <pc:sldMasterMkLst>
          <pc:docMk/>
          <pc:sldMasterMk cId="1156323181" sldId="2147483768"/>
        </pc:sldMasterMkLst>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2482036191" sldId="2147483769"/>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1169199796" sldId="2147483770"/>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2539883209" sldId="2147483771"/>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3654207204" sldId="2147483772"/>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3658887262" sldId="2147483773"/>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1647573858" sldId="2147483774"/>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4003228768" sldId="2147483775"/>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2030404159" sldId="2147483776"/>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2457814752" sldId="2147483777"/>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1791848968" sldId="2147483778"/>
          </pc:sldLayoutMkLst>
        </pc:sldLayoutChg>
        <pc:sldLayoutChg chg="add del mod replId">
          <pc:chgData name="Vijaya Lakshmi V" userId="S::vijayavageesh@gnits.in::4344058e-bd1b-4220-9dbc-9d0ba7f69dd4" providerId="AD" clId="Web-{AACC1FF6-69FF-77E0-F505-61984BCB9F73}" dt="2021-10-23T08:37:37.205" v="20"/>
          <pc:sldLayoutMkLst>
            <pc:docMk/>
            <pc:sldMasterMk cId="1156323181" sldId="2147483768"/>
            <pc:sldLayoutMk cId="3825635977" sldId="2147483779"/>
          </pc:sldLayoutMkLst>
        </pc:sldLayoutChg>
      </pc:sldMasterChg>
      <pc:sldMasterChg chg="add del addSldLayout delSldLayout modSldLayout">
        <pc:chgData name="Vijaya Lakshmi V" userId="S::vijayavageesh@gnits.in::4344058e-bd1b-4220-9dbc-9d0ba7f69dd4" providerId="AD" clId="Web-{AACC1FF6-69FF-77E0-F505-61984BCB9F73}" dt="2021-10-23T08:37:41.768" v="21"/>
        <pc:sldMasterMkLst>
          <pc:docMk/>
          <pc:sldMasterMk cId="3375676009" sldId="2147483780"/>
        </pc:sldMasterMkLst>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2081913574" sldId="2147483781"/>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3295017316" sldId="2147483782"/>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108076444" sldId="2147483783"/>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1809352966" sldId="2147483784"/>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4209943822" sldId="2147483785"/>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646307408" sldId="2147483786"/>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2086967876" sldId="2147483787"/>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2177599973" sldId="2147483788"/>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3404759297" sldId="2147483789"/>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2398058256" sldId="2147483790"/>
          </pc:sldLayoutMkLst>
        </pc:sldLayoutChg>
        <pc:sldLayoutChg chg="add del mod replId">
          <pc:chgData name="Vijaya Lakshmi V" userId="S::vijayavageesh@gnits.in::4344058e-bd1b-4220-9dbc-9d0ba7f69dd4" providerId="AD" clId="Web-{AACC1FF6-69FF-77E0-F505-61984BCB9F73}" dt="2021-10-23T08:37:41.768" v="21"/>
          <pc:sldLayoutMkLst>
            <pc:docMk/>
            <pc:sldMasterMk cId="3375676009" sldId="2147483780"/>
            <pc:sldLayoutMk cId="2526193671" sldId="2147483791"/>
          </pc:sldLayoutMkLst>
        </pc:sldLayoutChg>
      </pc:sldMasterChg>
      <pc:sldMasterChg chg="add del addSldLayout delSldLayout modSldLayout">
        <pc:chgData name="Vijaya Lakshmi V" userId="S::vijayavageesh@gnits.in::4344058e-bd1b-4220-9dbc-9d0ba7f69dd4" providerId="AD" clId="Web-{AACC1FF6-69FF-77E0-F505-61984BCB9F73}" dt="2021-10-23T08:38:03.705" v="23"/>
        <pc:sldMasterMkLst>
          <pc:docMk/>
          <pc:sldMasterMk cId="1760590543" sldId="2147483792"/>
        </pc:sldMasterMkLst>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710322961" sldId="2147483793"/>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223430582" sldId="2147483794"/>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136749823" sldId="2147483795"/>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1424882348" sldId="2147483796"/>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4078970202" sldId="2147483797"/>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1312677571" sldId="2147483798"/>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64050091" sldId="2147483799"/>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3851478" sldId="2147483800"/>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2435639252" sldId="2147483801"/>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2930848024" sldId="2147483802"/>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2435269011" sldId="2147483803"/>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2346997280" sldId="2147483804"/>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1723821208" sldId="2147483805"/>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51765025" sldId="2147483806"/>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569709362" sldId="2147483807"/>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2158162295" sldId="2147483808"/>
          </pc:sldLayoutMkLst>
        </pc:sldLayoutChg>
        <pc:sldLayoutChg chg="add del mod replId">
          <pc:chgData name="Vijaya Lakshmi V" userId="S::vijayavageesh@gnits.in::4344058e-bd1b-4220-9dbc-9d0ba7f69dd4" providerId="AD" clId="Web-{AACC1FF6-69FF-77E0-F505-61984BCB9F73}" dt="2021-10-23T08:38:03.705" v="23"/>
          <pc:sldLayoutMkLst>
            <pc:docMk/>
            <pc:sldMasterMk cId="1760590543" sldId="2147483792"/>
            <pc:sldLayoutMk cId="3685955739" sldId="2147483809"/>
          </pc:sldLayoutMkLst>
        </pc:sldLayoutChg>
      </pc:sldMasterChg>
      <pc:sldMasterChg chg="add del addSldLayout delSldLayout modSldLayout">
        <pc:chgData name="Vijaya Lakshmi V" userId="S::vijayavageesh@gnits.in::4344058e-bd1b-4220-9dbc-9d0ba7f69dd4" providerId="AD" clId="Web-{AACC1FF6-69FF-77E0-F505-61984BCB9F73}" dt="2021-10-23T08:38:10.377" v="24"/>
        <pc:sldMasterMkLst>
          <pc:docMk/>
          <pc:sldMasterMk cId="2918378570" sldId="2147483810"/>
        </pc:sldMasterMkLst>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4293844597" sldId="2147483811"/>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1232228140" sldId="2147483812"/>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2531450248" sldId="2147483813"/>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3669147342" sldId="2147483814"/>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736985045" sldId="2147483815"/>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1613863051" sldId="2147483816"/>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2228181029" sldId="2147483817"/>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214564032" sldId="2147483818"/>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1384787684" sldId="2147483819"/>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3807663469" sldId="2147483820"/>
          </pc:sldLayoutMkLst>
        </pc:sldLayoutChg>
        <pc:sldLayoutChg chg="add del mod replId">
          <pc:chgData name="Vijaya Lakshmi V" userId="S::vijayavageesh@gnits.in::4344058e-bd1b-4220-9dbc-9d0ba7f69dd4" providerId="AD" clId="Web-{AACC1FF6-69FF-77E0-F505-61984BCB9F73}" dt="2021-10-23T08:38:10.377" v="24"/>
          <pc:sldLayoutMkLst>
            <pc:docMk/>
            <pc:sldMasterMk cId="2918378570" sldId="2147483810"/>
            <pc:sldLayoutMk cId="1252099527" sldId="2147483821"/>
          </pc:sldLayoutMkLst>
        </pc:sldLayoutChg>
      </pc:sldMasterChg>
      <pc:sldMasterChg chg="add del addSldLayout delSldLayout modSldLayout">
        <pc:chgData name="Vijaya Lakshmi V" userId="S::vijayavageesh@gnits.in::4344058e-bd1b-4220-9dbc-9d0ba7f69dd4" providerId="AD" clId="Web-{AACC1FF6-69FF-77E0-F505-61984BCB9F73}" dt="2021-10-23T08:38:22.815" v="25"/>
        <pc:sldMasterMkLst>
          <pc:docMk/>
          <pc:sldMasterMk cId="3704563688" sldId="2147483822"/>
        </pc:sldMasterMkLst>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3039693062" sldId="2147483823"/>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4268752421" sldId="2147483824"/>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3672639714" sldId="2147483825"/>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3917819521" sldId="2147483826"/>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1779540926" sldId="2147483827"/>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538211358" sldId="2147483828"/>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2146307718" sldId="2147483829"/>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2599825289" sldId="2147483830"/>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3007110096" sldId="2147483831"/>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1155417451" sldId="2147483832"/>
          </pc:sldLayoutMkLst>
        </pc:sldLayoutChg>
        <pc:sldLayoutChg chg="add del mod replId">
          <pc:chgData name="Vijaya Lakshmi V" userId="S::vijayavageesh@gnits.in::4344058e-bd1b-4220-9dbc-9d0ba7f69dd4" providerId="AD" clId="Web-{AACC1FF6-69FF-77E0-F505-61984BCB9F73}" dt="2021-10-23T08:38:22.815" v="25"/>
          <pc:sldLayoutMkLst>
            <pc:docMk/>
            <pc:sldMasterMk cId="3704563688" sldId="2147483822"/>
            <pc:sldLayoutMk cId="249684427" sldId="2147483833"/>
          </pc:sldLayoutMkLst>
        </pc:sldLayoutChg>
      </pc:sldMasterChg>
      <pc:sldMasterChg chg="add del addSldLayout delSldLayout modSldLayout">
        <pc:chgData name="Vijaya Lakshmi V" userId="S::vijayavageesh@gnits.in::4344058e-bd1b-4220-9dbc-9d0ba7f69dd4" providerId="AD" clId="Web-{AACC1FF6-69FF-77E0-F505-61984BCB9F73}" dt="2021-10-23T08:38:54.769" v="31"/>
        <pc:sldMasterMkLst>
          <pc:docMk/>
          <pc:sldMasterMk cId="1524944497" sldId="2147483834"/>
        </pc:sldMasterMkLst>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3427304478" sldId="2147483835"/>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3068351354" sldId="2147483836"/>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1188284334" sldId="2147483837"/>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2597709574" sldId="2147483838"/>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3809530835" sldId="2147483839"/>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1926707052" sldId="2147483840"/>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919750555" sldId="2147483841"/>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4104320815" sldId="2147483842"/>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2399557566" sldId="2147483843"/>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2415881699" sldId="2147483844"/>
          </pc:sldLayoutMkLst>
        </pc:sldLayoutChg>
        <pc:sldLayoutChg chg="add del mod replId">
          <pc:chgData name="Vijaya Lakshmi V" userId="S::vijayavageesh@gnits.in::4344058e-bd1b-4220-9dbc-9d0ba7f69dd4" providerId="AD" clId="Web-{AACC1FF6-69FF-77E0-F505-61984BCB9F73}" dt="2021-10-23T08:38:54.769" v="31"/>
          <pc:sldLayoutMkLst>
            <pc:docMk/>
            <pc:sldMasterMk cId="1524944497" sldId="2147483834"/>
            <pc:sldLayoutMk cId="2552830977" sldId="2147483845"/>
          </pc:sldLayoutMkLst>
        </pc:sldLayoutChg>
      </pc:sldMasterChg>
      <pc:sldMasterChg chg="add del addSldLayout delSldLayout modSldLayout">
        <pc:chgData name="Vijaya Lakshmi V" userId="S::vijayavageesh@gnits.in::4344058e-bd1b-4220-9dbc-9d0ba7f69dd4" providerId="AD" clId="Web-{AACC1FF6-69FF-77E0-F505-61984BCB9F73}" dt="2021-10-23T08:39:26.128" v="32"/>
        <pc:sldMasterMkLst>
          <pc:docMk/>
          <pc:sldMasterMk cId="1321731117" sldId="2147483846"/>
        </pc:sldMasterMkLst>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1715463084" sldId="2147483847"/>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1066773244" sldId="2147483848"/>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3594777287" sldId="2147483849"/>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1143641006" sldId="2147483850"/>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654929483" sldId="2147483851"/>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4128832202" sldId="2147483852"/>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976803611" sldId="2147483853"/>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3599503810" sldId="2147483854"/>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4278042344" sldId="2147483855"/>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1803538103" sldId="2147483856"/>
          </pc:sldLayoutMkLst>
        </pc:sldLayoutChg>
        <pc:sldLayoutChg chg="add del mod replId">
          <pc:chgData name="Vijaya Lakshmi V" userId="S::vijayavageesh@gnits.in::4344058e-bd1b-4220-9dbc-9d0ba7f69dd4" providerId="AD" clId="Web-{AACC1FF6-69FF-77E0-F505-61984BCB9F73}" dt="2021-10-23T08:39:26.128" v="32"/>
          <pc:sldLayoutMkLst>
            <pc:docMk/>
            <pc:sldMasterMk cId="1321731117" sldId="2147483846"/>
            <pc:sldLayoutMk cId="2939577660" sldId="2147483857"/>
          </pc:sldLayoutMkLst>
        </pc:sldLayoutChg>
      </pc:sldMasterChg>
      <pc:sldMasterChg chg="add del addSldLayout delSldLayout modSldLayout">
        <pc:chgData name="Vijaya Lakshmi V" userId="S::vijayavageesh@gnits.in::4344058e-bd1b-4220-9dbc-9d0ba7f69dd4" providerId="AD" clId="Web-{AACC1FF6-69FF-77E0-F505-61984BCB9F73}" dt="2021-10-23T08:39:35.457" v="33"/>
        <pc:sldMasterMkLst>
          <pc:docMk/>
          <pc:sldMasterMk cId="349595689" sldId="2147483858"/>
        </pc:sldMasterMkLst>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2566503819" sldId="2147483859"/>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710824946" sldId="2147483860"/>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2260360225" sldId="2147483861"/>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3008126470" sldId="2147483862"/>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3790555652" sldId="2147483863"/>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542548421" sldId="2147483864"/>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626013068" sldId="2147483865"/>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2443325192" sldId="2147483866"/>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302725646" sldId="2147483867"/>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436935870" sldId="2147483868"/>
          </pc:sldLayoutMkLst>
        </pc:sldLayoutChg>
        <pc:sldLayoutChg chg="add del mod replId">
          <pc:chgData name="Vijaya Lakshmi V" userId="S::vijayavageesh@gnits.in::4344058e-bd1b-4220-9dbc-9d0ba7f69dd4" providerId="AD" clId="Web-{AACC1FF6-69FF-77E0-F505-61984BCB9F73}" dt="2021-10-23T08:39:35.457" v="33"/>
          <pc:sldLayoutMkLst>
            <pc:docMk/>
            <pc:sldMasterMk cId="349595689" sldId="2147483858"/>
            <pc:sldLayoutMk cId="1311878890" sldId="2147483869"/>
          </pc:sldLayoutMkLst>
        </pc:sldLayoutChg>
      </pc:sldMasterChg>
      <pc:sldMasterChg chg="add del addSldLayout delSldLayout modSldLayout">
        <pc:chgData name="Vijaya Lakshmi V" userId="S::vijayavageesh@gnits.in::4344058e-bd1b-4220-9dbc-9d0ba7f69dd4" providerId="AD" clId="Web-{AACC1FF6-69FF-77E0-F505-61984BCB9F73}" dt="2021-10-23T08:39:43.488" v="34"/>
        <pc:sldMasterMkLst>
          <pc:docMk/>
          <pc:sldMasterMk cId="4107465004" sldId="2147483870"/>
        </pc:sldMasterMkLst>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644748258" sldId="2147483871"/>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630305154" sldId="2147483872"/>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1487160347" sldId="2147483873"/>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2787257564" sldId="2147483874"/>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744314473" sldId="2147483875"/>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2642464181" sldId="2147483876"/>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1717234444" sldId="2147483877"/>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3534636550" sldId="2147483878"/>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805667755" sldId="2147483879"/>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4046201876" sldId="2147483880"/>
          </pc:sldLayoutMkLst>
        </pc:sldLayoutChg>
        <pc:sldLayoutChg chg="add del mod replId">
          <pc:chgData name="Vijaya Lakshmi V" userId="S::vijayavageesh@gnits.in::4344058e-bd1b-4220-9dbc-9d0ba7f69dd4" providerId="AD" clId="Web-{AACC1FF6-69FF-77E0-F505-61984BCB9F73}" dt="2021-10-23T08:39:43.488" v="34"/>
          <pc:sldLayoutMkLst>
            <pc:docMk/>
            <pc:sldMasterMk cId="4107465004" sldId="2147483870"/>
            <pc:sldLayoutMk cId="3429212022" sldId="2147483881"/>
          </pc:sldLayoutMkLst>
        </pc:sldLayoutChg>
      </pc:sldMasterChg>
      <pc:sldMasterChg chg="add del addSldLayout delSldLayout modSldLayout">
        <pc:chgData name="Vijaya Lakshmi V" userId="S::vijayavageesh@gnits.in::4344058e-bd1b-4220-9dbc-9d0ba7f69dd4" providerId="AD" clId="Web-{AACC1FF6-69FF-77E0-F505-61984BCB9F73}" dt="2021-10-23T08:40:04.769" v="38"/>
        <pc:sldMasterMkLst>
          <pc:docMk/>
          <pc:sldMasterMk cId="3873595317" sldId="2147483882"/>
        </pc:sldMasterMkLst>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1531718437" sldId="2147483883"/>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3811037382" sldId="2147483884"/>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1581813555" sldId="2147483885"/>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307682476" sldId="2147483886"/>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2767640301" sldId="2147483887"/>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1345635800" sldId="2147483888"/>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2850732343" sldId="2147483889"/>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1389950319" sldId="2147483890"/>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583394768" sldId="2147483891"/>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505591766" sldId="2147483892"/>
          </pc:sldLayoutMkLst>
        </pc:sldLayoutChg>
        <pc:sldLayoutChg chg="add del mod replId">
          <pc:chgData name="Vijaya Lakshmi V" userId="S::vijayavageesh@gnits.in::4344058e-bd1b-4220-9dbc-9d0ba7f69dd4" providerId="AD" clId="Web-{AACC1FF6-69FF-77E0-F505-61984BCB9F73}" dt="2021-10-23T08:40:04.769" v="38"/>
          <pc:sldLayoutMkLst>
            <pc:docMk/>
            <pc:sldMasterMk cId="3873595317" sldId="2147483882"/>
            <pc:sldLayoutMk cId="3621066196" sldId="2147483893"/>
          </pc:sldLayoutMkLst>
        </pc:sldLayoutChg>
      </pc:sldMasterChg>
      <pc:sldMasterChg chg="add addSldLayout modSldLayout">
        <pc:chgData name="Vijaya Lakshmi V" userId="S::vijayavageesh@gnits.in::4344058e-bd1b-4220-9dbc-9d0ba7f69dd4" providerId="AD" clId="Web-{AACC1FF6-69FF-77E0-F505-61984BCB9F73}" dt="2021-10-23T08:40:04.769" v="38"/>
        <pc:sldMasterMkLst>
          <pc:docMk/>
          <pc:sldMasterMk cId="1480792803" sldId="2147483894"/>
        </pc:sldMasterMkLst>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2212222514" sldId="2147483895"/>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1609807312" sldId="2147483896"/>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1451438731" sldId="2147483897"/>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3144467587" sldId="2147483898"/>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3400778136" sldId="2147483899"/>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3798461610" sldId="2147483900"/>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134610078" sldId="2147483901"/>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3642493060" sldId="2147483902"/>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480944406" sldId="2147483903"/>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981656087" sldId="2147483904"/>
          </pc:sldLayoutMkLst>
        </pc:sldLayoutChg>
        <pc:sldLayoutChg chg="add mod replId">
          <pc:chgData name="Vijaya Lakshmi V" userId="S::vijayavageesh@gnits.in::4344058e-bd1b-4220-9dbc-9d0ba7f69dd4" providerId="AD" clId="Web-{AACC1FF6-69FF-77E0-F505-61984BCB9F73}" dt="2021-10-23T08:40:04.769" v="38"/>
          <pc:sldLayoutMkLst>
            <pc:docMk/>
            <pc:sldMasterMk cId="1480792803" sldId="2147483894"/>
            <pc:sldLayoutMk cId="2187116427" sldId="2147483905"/>
          </pc:sldLayoutMkLst>
        </pc:sldLayoutChg>
      </pc:sldMasterChg>
    </pc:docChg>
  </pc:docChgLst>
  <pc:docChgLst>
    <pc:chgData name="Vijaya Lakshmi V" userId="S::vijayavageesh@gnits.in::4344058e-bd1b-4220-9dbc-9d0ba7f69dd4" providerId="AD" clId="Web-{9FF77233-FAAB-C96C-19D3-ECB30BA4C9F6}"/>
    <pc:docChg chg="addSld delSld addMainMaster">
      <pc:chgData name="Vijaya Lakshmi V" userId="S::vijayavageesh@gnits.in::4344058e-bd1b-4220-9dbc-9d0ba7f69dd4" providerId="AD" clId="Web-{9FF77233-FAAB-C96C-19D3-ECB30BA4C9F6}" dt="2021-10-25T13:07:34.942" v="1"/>
      <pc:docMkLst>
        <pc:docMk/>
      </pc:docMkLst>
      <pc:sldChg chg="del">
        <pc:chgData name="Vijaya Lakshmi V" userId="S::vijayavageesh@gnits.in::4344058e-bd1b-4220-9dbc-9d0ba7f69dd4" providerId="AD" clId="Web-{9FF77233-FAAB-C96C-19D3-ECB30BA4C9F6}" dt="2021-10-25T13:07:34.942" v="1"/>
        <pc:sldMkLst>
          <pc:docMk/>
          <pc:sldMk cId="3913782986" sldId="257"/>
        </pc:sldMkLst>
      </pc:sldChg>
      <pc:sldChg chg="add">
        <pc:chgData name="Vijaya Lakshmi V" userId="S::vijayavageesh@gnits.in::4344058e-bd1b-4220-9dbc-9d0ba7f69dd4" providerId="AD" clId="Web-{9FF77233-FAAB-C96C-19D3-ECB30BA4C9F6}" dt="2021-10-25T13:07:25.879" v="0"/>
        <pc:sldMkLst>
          <pc:docMk/>
          <pc:sldMk cId="485636876" sldId="267"/>
        </pc:sldMkLst>
      </pc:sldChg>
      <pc:sldMasterChg chg="add addSldLayout">
        <pc:chgData name="Vijaya Lakshmi V" userId="S::vijayavageesh@gnits.in::4344058e-bd1b-4220-9dbc-9d0ba7f69dd4" providerId="AD" clId="Web-{9FF77233-FAAB-C96C-19D3-ECB30BA4C9F6}" dt="2021-10-25T13:07:25.879" v="0"/>
        <pc:sldMasterMkLst>
          <pc:docMk/>
          <pc:sldMasterMk cId="2296425666" sldId="2147483648"/>
        </pc:sldMasterMkLst>
        <pc:sldLayoutChg chg="add">
          <pc:chgData name="Vijaya Lakshmi V" userId="S::vijayavageesh@gnits.in::4344058e-bd1b-4220-9dbc-9d0ba7f69dd4" providerId="AD" clId="Web-{9FF77233-FAAB-C96C-19D3-ECB30BA4C9F6}" dt="2021-10-25T13:07:25.879" v="0"/>
          <pc:sldLayoutMkLst>
            <pc:docMk/>
            <pc:sldMasterMk cId="2296425666" sldId="2147483648"/>
            <pc:sldLayoutMk cId="1410685270" sldId="2147483649"/>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1366892658" sldId="2147483650"/>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4174777589" sldId="2147483651"/>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2939035043" sldId="2147483652"/>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4177475538" sldId="2147483653"/>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462031328" sldId="2147483654"/>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812100375" sldId="2147483655"/>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3750244457" sldId="2147483656"/>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3816679402" sldId="2147483657"/>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1187298242" sldId="2147483658"/>
          </pc:sldLayoutMkLst>
        </pc:sldLayoutChg>
        <pc:sldLayoutChg chg="add">
          <pc:chgData name="Vijaya Lakshmi V" userId="S::vijayavageesh@gnits.in::4344058e-bd1b-4220-9dbc-9d0ba7f69dd4" providerId="AD" clId="Web-{9FF77233-FAAB-C96C-19D3-ECB30BA4C9F6}" dt="2021-10-25T13:07:25.879" v="0"/>
          <pc:sldLayoutMkLst>
            <pc:docMk/>
            <pc:sldMasterMk cId="2296425666" sldId="2147483648"/>
            <pc:sldLayoutMk cId="3550372670" sldId="2147483659"/>
          </pc:sldLayoutMkLst>
        </pc:sldLayoutChg>
      </pc:sldMasterChg>
    </pc:docChg>
  </pc:docChgLst>
  <pc:docChgLst>
    <pc:chgData name="Vijaya Lakshmi V" userId="S::vijayavageesh@gnits.in::4344058e-bd1b-4220-9dbc-9d0ba7f69dd4" providerId="AD" clId="Web-{A886EAC6-31C0-424C-9A14-8FCFABC0542E}"/>
    <pc:docChg chg="addSld delSld modSld">
      <pc:chgData name="Vijaya Lakshmi V" userId="S::vijayavageesh@gnits.in::4344058e-bd1b-4220-9dbc-9d0ba7f69dd4" providerId="AD" clId="Web-{A886EAC6-31C0-424C-9A14-8FCFABC0542E}" dt="2021-10-26T15:58:52.326" v="96" actId="20577"/>
      <pc:docMkLst>
        <pc:docMk/>
      </pc:docMkLst>
      <pc:sldChg chg="modSp">
        <pc:chgData name="Vijaya Lakshmi V" userId="S::vijayavageesh@gnits.in::4344058e-bd1b-4220-9dbc-9d0ba7f69dd4" providerId="AD" clId="Web-{A886EAC6-31C0-424C-9A14-8FCFABC0542E}" dt="2021-10-26T15:42:02.457" v="2" actId="20577"/>
        <pc:sldMkLst>
          <pc:docMk/>
          <pc:sldMk cId="1276424061" sldId="258"/>
        </pc:sldMkLst>
        <pc:graphicFrameChg chg="modGraphic">
          <ac:chgData name="Vijaya Lakshmi V" userId="S::vijayavageesh@gnits.in::4344058e-bd1b-4220-9dbc-9d0ba7f69dd4" providerId="AD" clId="Web-{A886EAC6-31C0-424C-9A14-8FCFABC0542E}" dt="2021-10-26T15:42:02.457" v="2" actId="20577"/>
          <ac:graphicFrameMkLst>
            <pc:docMk/>
            <pc:sldMk cId="1276424061" sldId="258"/>
            <ac:graphicFrameMk id="5" creationId="{53DC52FF-B567-44B9-BDFD-4F5649BABB0A}"/>
          </ac:graphicFrameMkLst>
        </pc:graphicFrameChg>
      </pc:sldChg>
      <pc:sldChg chg="del">
        <pc:chgData name="Vijaya Lakshmi V" userId="S::vijayavageesh@gnits.in::4344058e-bd1b-4220-9dbc-9d0ba7f69dd4" providerId="AD" clId="Web-{A886EAC6-31C0-424C-9A14-8FCFABC0542E}" dt="2021-10-26T15:50:43.580" v="25"/>
        <pc:sldMkLst>
          <pc:docMk/>
          <pc:sldMk cId="996324363" sldId="262"/>
        </pc:sldMkLst>
      </pc:sldChg>
      <pc:sldChg chg="modSp">
        <pc:chgData name="Vijaya Lakshmi V" userId="S::vijayavageesh@gnits.in::4344058e-bd1b-4220-9dbc-9d0ba7f69dd4" providerId="AD" clId="Web-{A886EAC6-31C0-424C-9A14-8FCFABC0542E}" dt="2021-10-26T15:42:32.725" v="4" actId="20577"/>
        <pc:sldMkLst>
          <pc:docMk/>
          <pc:sldMk cId="4078337736" sldId="264"/>
        </pc:sldMkLst>
        <pc:spChg chg="mod">
          <ac:chgData name="Vijaya Lakshmi V" userId="S::vijayavageesh@gnits.in::4344058e-bd1b-4220-9dbc-9d0ba7f69dd4" providerId="AD" clId="Web-{A886EAC6-31C0-424C-9A14-8FCFABC0542E}" dt="2021-10-26T15:42:32.725" v="4" actId="20577"/>
          <ac:spMkLst>
            <pc:docMk/>
            <pc:sldMk cId="4078337736" sldId="264"/>
            <ac:spMk id="3" creationId="{9C05175A-B482-44FD-B329-3D69BEA22C5B}"/>
          </ac:spMkLst>
        </pc:spChg>
      </pc:sldChg>
      <pc:sldChg chg="modSp">
        <pc:chgData name="Vijaya Lakshmi V" userId="S::vijayavageesh@gnits.in::4344058e-bd1b-4220-9dbc-9d0ba7f69dd4" providerId="AD" clId="Web-{A886EAC6-31C0-424C-9A14-8FCFABC0542E}" dt="2021-10-26T15:53:24.282" v="43" actId="20577"/>
        <pc:sldMkLst>
          <pc:docMk/>
          <pc:sldMk cId="4010938406" sldId="265"/>
        </pc:sldMkLst>
        <pc:spChg chg="mod">
          <ac:chgData name="Vijaya Lakshmi V" userId="S::vijayavageesh@gnits.in::4344058e-bd1b-4220-9dbc-9d0ba7f69dd4" providerId="AD" clId="Web-{A886EAC6-31C0-424C-9A14-8FCFABC0542E}" dt="2021-10-26T15:53:24.282" v="43" actId="20577"/>
          <ac:spMkLst>
            <pc:docMk/>
            <pc:sldMk cId="4010938406" sldId="265"/>
            <ac:spMk id="2" creationId="{A8B1DB6E-475D-4216-8704-C764E7AAE324}"/>
          </ac:spMkLst>
        </pc:spChg>
      </pc:sldChg>
      <pc:sldChg chg="modSp">
        <pc:chgData name="Vijaya Lakshmi V" userId="S::vijayavageesh@gnits.in::4344058e-bd1b-4220-9dbc-9d0ba7f69dd4" providerId="AD" clId="Web-{A886EAC6-31C0-424C-9A14-8FCFABC0542E}" dt="2021-10-26T15:54:33.819" v="59" actId="20577"/>
        <pc:sldMkLst>
          <pc:docMk/>
          <pc:sldMk cId="2984295534" sldId="266"/>
        </pc:sldMkLst>
        <pc:spChg chg="mod">
          <ac:chgData name="Vijaya Lakshmi V" userId="S::vijayavageesh@gnits.in::4344058e-bd1b-4220-9dbc-9d0ba7f69dd4" providerId="AD" clId="Web-{A886EAC6-31C0-424C-9A14-8FCFABC0542E}" dt="2021-10-26T15:54:33.819" v="59" actId="20577"/>
          <ac:spMkLst>
            <pc:docMk/>
            <pc:sldMk cId="2984295534" sldId="266"/>
            <ac:spMk id="2" creationId="{729C6AE5-2E71-451A-A1E7-DEA55C8A047E}"/>
          </ac:spMkLst>
        </pc:spChg>
      </pc:sldChg>
      <pc:sldChg chg="addSp delSp modSp add mod setBg">
        <pc:chgData name="Vijaya Lakshmi V" userId="S::vijayavageesh@gnits.in::4344058e-bd1b-4220-9dbc-9d0ba7f69dd4" providerId="AD" clId="Web-{A886EAC6-31C0-424C-9A14-8FCFABC0542E}" dt="2021-10-26T15:58:52.326" v="96" actId="20577"/>
        <pc:sldMkLst>
          <pc:docMk/>
          <pc:sldMk cId="2726285141" sldId="268"/>
        </pc:sldMkLst>
        <pc:spChg chg="mod">
          <ac:chgData name="Vijaya Lakshmi V" userId="S::vijayavageesh@gnits.in::4344058e-bd1b-4220-9dbc-9d0ba7f69dd4" providerId="AD" clId="Web-{A886EAC6-31C0-424C-9A14-8FCFABC0542E}" dt="2021-10-26T15:57:20.552" v="77" actId="14100"/>
          <ac:spMkLst>
            <pc:docMk/>
            <pc:sldMk cId="2726285141" sldId="268"/>
            <ac:spMk id="2" creationId="{95632534-DDC3-4917-A187-5F936C3CCA1C}"/>
          </ac:spMkLst>
        </pc:spChg>
        <pc:spChg chg="mod ord">
          <ac:chgData name="Vijaya Lakshmi V" userId="S::vijayavageesh@gnits.in::4344058e-bd1b-4220-9dbc-9d0ba7f69dd4" providerId="AD" clId="Web-{A886EAC6-31C0-424C-9A14-8FCFABC0542E}" dt="2021-10-26T15:58:52.326" v="96" actId="20577"/>
          <ac:spMkLst>
            <pc:docMk/>
            <pc:sldMk cId="2726285141" sldId="268"/>
            <ac:spMk id="3" creationId="{F9819E30-1088-4326-BB09-99F3D8E800CE}"/>
          </ac:spMkLst>
        </pc:spChg>
        <pc:spChg chg="add">
          <ac:chgData name="Vijaya Lakshmi V" userId="S::vijayavageesh@gnits.in::4344058e-bd1b-4220-9dbc-9d0ba7f69dd4" providerId="AD" clId="Web-{A886EAC6-31C0-424C-9A14-8FCFABC0542E}" dt="2021-10-26T15:56:15.015" v="69"/>
          <ac:spMkLst>
            <pc:docMk/>
            <pc:sldMk cId="2726285141" sldId="268"/>
            <ac:spMk id="14" creationId="{79BB35BC-D5C2-4C8B-A22A-A71E6191913B}"/>
          </ac:spMkLst>
        </pc:spChg>
        <pc:picChg chg="add mod">
          <ac:chgData name="Vijaya Lakshmi V" userId="S::vijayavageesh@gnits.in::4344058e-bd1b-4220-9dbc-9d0ba7f69dd4" providerId="AD" clId="Web-{A886EAC6-31C0-424C-9A14-8FCFABC0542E}" dt="2021-10-26T15:57:01.879" v="73" actId="14100"/>
          <ac:picMkLst>
            <pc:docMk/>
            <pc:sldMk cId="2726285141" sldId="268"/>
            <ac:picMk id="5" creationId="{FD851306-DFAF-479E-98C1-C762907DAAEC}"/>
          </ac:picMkLst>
        </pc:picChg>
        <pc:cxnChg chg="add del">
          <ac:chgData name="Vijaya Lakshmi V" userId="S::vijayavageesh@gnits.in::4344058e-bd1b-4220-9dbc-9d0ba7f69dd4" providerId="AD" clId="Web-{A886EAC6-31C0-424C-9A14-8FCFABC0542E}" dt="2021-10-26T15:56:15.015" v="69"/>
          <ac:cxnSpMkLst>
            <pc:docMk/>
            <pc:sldMk cId="2726285141" sldId="268"/>
            <ac:cxnSpMk id="9" creationId="{A7F400EE-A8A5-48AF-B4D6-291B52C6F0B0}"/>
          </ac:cxnSpMkLst>
        </pc:cxnChg>
      </pc:sldChg>
      <pc:sldChg chg="add del">
        <pc:chgData name="Vijaya Lakshmi V" userId="S::vijayavageesh@gnits.in::4344058e-bd1b-4220-9dbc-9d0ba7f69dd4" providerId="AD" clId="Web-{A886EAC6-31C0-424C-9A14-8FCFABC0542E}" dt="2021-10-26T15:45:38.179" v="8"/>
        <pc:sldMkLst>
          <pc:docMk/>
          <pc:sldMk cId="1046751973" sldId="269"/>
        </pc:sldMkLst>
      </pc:sldChg>
      <pc:sldChg chg="addSp modSp add mod replId setBg">
        <pc:chgData name="Vijaya Lakshmi V" userId="S::vijayavageesh@gnits.in::4344058e-bd1b-4220-9dbc-9d0ba7f69dd4" providerId="AD" clId="Web-{A886EAC6-31C0-424C-9A14-8FCFABC0542E}" dt="2021-10-26T15:48:16.630" v="14" actId="20577"/>
        <pc:sldMkLst>
          <pc:docMk/>
          <pc:sldMk cId="1469769453" sldId="270"/>
        </pc:sldMkLst>
        <pc:spChg chg="mod">
          <ac:chgData name="Vijaya Lakshmi V" userId="S::vijayavageesh@gnits.in::4344058e-bd1b-4220-9dbc-9d0ba7f69dd4" providerId="AD" clId="Web-{A886EAC6-31C0-424C-9A14-8FCFABC0542E}" dt="2021-10-26T15:47:32.345" v="10"/>
          <ac:spMkLst>
            <pc:docMk/>
            <pc:sldMk cId="1469769453" sldId="270"/>
            <ac:spMk id="2" creationId="{95632534-DDC3-4917-A187-5F936C3CCA1C}"/>
          </ac:spMkLst>
        </pc:spChg>
        <pc:spChg chg="mod">
          <ac:chgData name="Vijaya Lakshmi V" userId="S::vijayavageesh@gnits.in::4344058e-bd1b-4220-9dbc-9d0ba7f69dd4" providerId="AD" clId="Web-{A886EAC6-31C0-424C-9A14-8FCFABC0542E}" dt="2021-10-26T15:48:16.630" v="14" actId="20577"/>
          <ac:spMkLst>
            <pc:docMk/>
            <pc:sldMk cId="1469769453" sldId="270"/>
            <ac:spMk id="3" creationId="{F9819E30-1088-4326-BB09-99F3D8E800CE}"/>
          </ac:spMkLst>
        </pc:spChg>
        <pc:spChg chg="add">
          <ac:chgData name="Vijaya Lakshmi V" userId="S::vijayavageesh@gnits.in::4344058e-bd1b-4220-9dbc-9d0ba7f69dd4" providerId="AD" clId="Web-{A886EAC6-31C0-424C-9A14-8FCFABC0542E}" dt="2021-10-26T15:47:32.345" v="10"/>
          <ac:spMkLst>
            <pc:docMk/>
            <pc:sldMk cId="1469769453" sldId="270"/>
            <ac:spMk id="8" creationId="{907EF6B7-1338-4443-8C46-6A318D952DFD}"/>
          </ac:spMkLst>
        </pc:spChg>
        <pc:spChg chg="add">
          <ac:chgData name="Vijaya Lakshmi V" userId="S::vijayavageesh@gnits.in::4344058e-bd1b-4220-9dbc-9d0ba7f69dd4" providerId="AD" clId="Web-{A886EAC6-31C0-424C-9A14-8FCFABC0542E}" dt="2021-10-26T15:47:32.345" v="10"/>
          <ac:spMkLst>
            <pc:docMk/>
            <pc:sldMk cId="1469769453" sldId="270"/>
            <ac:spMk id="10" creationId="{DAAE4CDD-124C-4DCF-9584-B6033B545DD5}"/>
          </ac:spMkLst>
        </pc:spChg>
        <pc:spChg chg="add">
          <ac:chgData name="Vijaya Lakshmi V" userId="S::vijayavageesh@gnits.in::4344058e-bd1b-4220-9dbc-9d0ba7f69dd4" providerId="AD" clId="Web-{A886EAC6-31C0-424C-9A14-8FCFABC0542E}" dt="2021-10-26T15:47:32.345" v="10"/>
          <ac:spMkLst>
            <pc:docMk/>
            <pc:sldMk cId="1469769453" sldId="270"/>
            <ac:spMk id="12" creationId="{081E4A58-353D-44AE-B2FC-2A74E2E400F7}"/>
          </ac:spMkLst>
        </pc:spChg>
      </pc:sldChg>
      <pc:sldChg chg="addSp modSp add mod setBg">
        <pc:chgData name="Vijaya Lakshmi V" userId="S::vijayavageesh@gnits.in::4344058e-bd1b-4220-9dbc-9d0ba7f69dd4" providerId="AD" clId="Web-{A886EAC6-31C0-424C-9A14-8FCFABC0542E}" dt="2021-10-26T15:49:40.528" v="23" actId="20577"/>
        <pc:sldMkLst>
          <pc:docMk/>
          <pc:sldMk cId="753795907" sldId="271"/>
        </pc:sldMkLst>
        <pc:spChg chg="mod">
          <ac:chgData name="Vijaya Lakshmi V" userId="S::vijayavageesh@gnits.in::4344058e-bd1b-4220-9dbc-9d0ba7f69dd4" providerId="AD" clId="Web-{A886EAC6-31C0-424C-9A14-8FCFABC0542E}" dt="2021-10-26T15:48:39.742" v="15"/>
          <ac:spMkLst>
            <pc:docMk/>
            <pc:sldMk cId="753795907" sldId="271"/>
            <ac:spMk id="2" creationId="{95632534-DDC3-4917-A187-5F936C3CCA1C}"/>
          </ac:spMkLst>
        </pc:spChg>
        <pc:spChg chg="mod">
          <ac:chgData name="Vijaya Lakshmi V" userId="S::vijayavageesh@gnits.in::4344058e-bd1b-4220-9dbc-9d0ba7f69dd4" providerId="AD" clId="Web-{A886EAC6-31C0-424C-9A14-8FCFABC0542E}" dt="2021-10-26T15:49:40.528" v="23" actId="20577"/>
          <ac:spMkLst>
            <pc:docMk/>
            <pc:sldMk cId="753795907" sldId="271"/>
            <ac:spMk id="3" creationId="{F9819E30-1088-4326-BB09-99F3D8E800CE}"/>
          </ac:spMkLst>
        </pc:spChg>
        <pc:spChg chg="add">
          <ac:chgData name="Vijaya Lakshmi V" userId="S::vijayavageesh@gnits.in::4344058e-bd1b-4220-9dbc-9d0ba7f69dd4" providerId="AD" clId="Web-{A886EAC6-31C0-424C-9A14-8FCFABC0542E}" dt="2021-10-26T15:48:39.742" v="15"/>
          <ac:spMkLst>
            <pc:docMk/>
            <pc:sldMk cId="753795907" sldId="271"/>
            <ac:spMk id="8" creationId="{827B839B-9ADE-406B-8590-F1CAEDED45A1}"/>
          </ac:spMkLst>
        </pc:spChg>
        <pc:spChg chg="add">
          <ac:chgData name="Vijaya Lakshmi V" userId="S::vijayavageesh@gnits.in::4344058e-bd1b-4220-9dbc-9d0ba7f69dd4" providerId="AD" clId="Web-{A886EAC6-31C0-424C-9A14-8FCFABC0542E}" dt="2021-10-26T15:48:39.742" v="15"/>
          <ac:spMkLst>
            <pc:docMk/>
            <pc:sldMk cId="753795907" sldId="271"/>
            <ac:spMk id="10" creationId="{CFE45BF0-46DB-408C-B5F7-7B11716805D4}"/>
          </ac:spMkLst>
        </pc:spChg>
        <pc:spChg chg="add">
          <ac:chgData name="Vijaya Lakshmi V" userId="S::vijayavageesh@gnits.in::4344058e-bd1b-4220-9dbc-9d0ba7f69dd4" providerId="AD" clId="Web-{A886EAC6-31C0-424C-9A14-8FCFABC0542E}" dt="2021-10-26T15:48:39.742" v="15"/>
          <ac:spMkLst>
            <pc:docMk/>
            <pc:sldMk cId="753795907" sldId="271"/>
            <ac:spMk id="12" creationId="{2AEBC8F2-97B1-41B4-93F1-2D289E197FBA}"/>
          </ac:spMkLst>
        </pc:spChg>
        <pc:spChg chg="add">
          <ac:chgData name="Vijaya Lakshmi V" userId="S::vijayavageesh@gnits.in::4344058e-bd1b-4220-9dbc-9d0ba7f69dd4" providerId="AD" clId="Web-{A886EAC6-31C0-424C-9A14-8FCFABC0542E}" dt="2021-10-26T15:48:39.742" v="15"/>
          <ac:spMkLst>
            <pc:docMk/>
            <pc:sldMk cId="753795907" sldId="271"/>
            <ac:spMk id="14" creationId="{472E3A19-F5D5-48FC-BB9C-48C2F68F598B}"/>
          </ac:spMkLst>
        </pc:spChg>
        <pc:spChg chg="add">
          <ac:chgData name="Vijaya Lakshmi V" userId="S::vijayavageesh@gnits.in::4344058e-bd1b-4220-9dbc-9d0ba7f69dd4" providerId="AD" clId="Web-{A886EAC6-31C0-424C-9A14-8FCFABC0542E}" dt="2021-10-26T15:48:39.742" v="15"/>
          <ac:spMkLst>
            <pc:docMk/>
            <pc:sldMk cId="753795907" sldId="271"/>
            <ac:spMk id="16" creationId="{7A62E32F-BB65-43A8-8EB5-92346890E549}"/>
          </ac:spMkLst>
        </pc:spChg>
        <pc:spChg chg="add">
          <ac:chgData name="Vijaya Lakshmi V" userId="S::vijayavageesh@gnits.in::4344058e-bd1b-4220-9dbc-9d0ba7f69dd4" providerId="AD" clId="Web-{A886EAC6-31C0-424C-9A14-8FCFABC0542E}" dt="2021-10-26T15:48:39.742" v="15"/>
          <ac:spMkLst>
            <pc:docMk/>
            <pc:sldMk cId="753795907" sldId="271"/>
            <ac:spMk id="18" creationId="{14E91B64-9FCC-451E-AFB4-A827D6329367}"/>
          </ac:spMkLst>
        </pc:spChg>
      </pc:sldChg>
      <pc:sldChg chg="addSp delSp modSp add mod setBg setClrOvrMap">
        <pc:chgData name="Vijaya Lakshmi V" userId="S::vijayavageesh@gnits.in::4344058e-bd1b-4220-9dbc-9d0ba7f69dd4" providerId="AD" clId="Web-{A886EAC6-31C0-424C-9A14-8FCFABC0542E}" dt="2021-10-26T15:51:30.881" v="27"/>
        <pc:sldMkLst>
          <pc:docMk/>
          <pc:sldMk cId="1361496391" sldId="272"/>
        </pc:sldMkLst>
        <pc:spChg chg="mod">
          <ac:chgData name="Vijaya Lakshmi V" userId="S::vijayavageesh@gnits.in::4344058e-bd1b-4220-9dbc-9d0ba7f69dd4" providerId="AD" clId="Web-{A886EAC6-31C0-424C-9A14-8FCFABC0542E}" dt="2021-10-26T15:51:30.881" v="27"/>
          <ac:spMkLst>
            <pc:docMk/>
            <pc:sldMk cId="1361496391" sldId="272"/>
            <ac:spMk id="2" creationId="{95632534-DDC3-4917-A187-5F936C3CCA1C}"/>
          </ac:spMkLst>
        </pc:spChg>
        <pc:spChg chg="mod">
          <ac:chgData name="Vijaya Lakshmi V" userId="S::vijayavageesh@gnits.in::4344058e-bd1b-4220-9dbc-9d0ba7f69dd4" providerId="AD" clId="Web-{A886EAC6-31C0-424C-9A14-8FCFABC0542E}" dt="2021-10-26T15:51:30.881" v="27"/>
          <ac:spMkLst>
            <pc:docMk/>
            <pc:sldMk cId="1361496391" sldId="272"/>
            <ac:spMk id="3" creationId="{F9819E30-1088-4326-BB09-99F3D8E800CE}"/>
          </ac:spMkLst>
        </pc:spChg>
        <pc:spChg chg="mod">
          <ac:chgData name="Vijaya Lakshmi V" userId="S::vijayavageesh@gnits.in::4344058e-bd1b-4220-9dbc-9d0ba7f69dd4" providerId="AD" clId="Web-{A886EAC6-31C0-424C-9A14-8FCFABC0542E}" dt="2021-10-26T15:51:30.881" v="27"/>
          <ac:spMkLst>
            <pc:docMk/>
            <pc:sldMk cId="1361496391" sldId="272"/>
            <ac:spMk id="4" creationId="{EDE0A615-FE03-4921-BC4A-25685A6226E4}"/>
          </ac:spMkLst>
        </pc:spChg>
        <pc:spChg chg="add del">
          <ac:chgData name="Vijaya Lakshmi V" userId="S::vijayavageesh@gnits.in::4344058e-bd1b-4220-9dbc-9d0ba7f69dd4" providerId="AD" clId="Web-{A886EAC6-31C0-424C-9A14-8FCFABC0542E}" dt="2021-10-26T15:51:30.881" v="27"/>
          <ac:spMkLst>
            <pc:docMk/>
            <pc:sldMk cId="1361496391" sldId="272"/>
            <ac:spMk id="9" creationId="{10F24D38-B79E-44B4-830E-043F45D96DC2}"/>
          </ac:spMkLst>
        </pc:spChg>
        <pc:cxnChg chg="add del">
          <ac:chgData name="Vijaya Lakshmi V" userId="S::vijayavageesh@gnits.in::4344058e-bd1b-4220-9dbc-9d0ba7f69dd4" providerId="AD" clId="Web-{A886EAC6-31C0-424C-9A14-8FCFABC0542E}" dt="2021-10-26T15:51:30.881" v="27"/>
          <ac:cxnSpMkLst>
            <pc:docMk/>
            <pc:sldMk cId="1361496391" sldId="272"/>
            <ac:cxnSpMk id="11" creationId="{FC469874-256B-45B3-A79C-7591B4BA1ECC}"/>
          </ac:cxnSpMkLst>
        </pc:cxnChg>
      </pc:sldChg>
      <pc:sldChg chg="add">
        <pc:chgData name="Vijaya Lakshmi V" userId="S::vijayavageesh@gnits.in::4344058e-bd1b-4220-9dbc-9d0ba7f69dd4" providerId="AD" clId="Web-{A886EAC6-31C0-424C-9A14-8FCFABC0542E}" dt="2021-10-26T15:52:03.087" v="28"/>
        <pc:sldMkLst>
          <pc:docMk/>
          <pc:sldMk cId="3379004096" sldId="273"/>
        </pc:sldMkLst>
      </pc:sldChg>
      <pc:sldChg chg="new">
        <pc:chgData name="Vijaya Lakshmi V" userId="S::vijayavageesh@gnits.in::4344058e-bd1b-4220-9dbc-9d0ba7f69dd4" providerId="AD" clId="Web-{A886EAC6-31C0-424C-9A14-8FCFABC0542E}" dt="2021-10-26T15:54:37.913" v="60"/>
        <pc:sldMkLst>
          <pc:docMk/>
          <pc:sldMk cId="741960823" sldId="274"/>
        </pc:sldMkLst>
      </pc:sldChg>
      <pc:sldChg chg="add">
        <pc:chgData name="Vijaya Lakshmi V" userId="S::vijayavageesh@gnits.in::4344058e-bd1b-4220-9dbc-9d0ba7f69dd4" providerId="AD" clId="Web-{A886EAC6-31C0-424C-9A14-8FCFABC0542E}" dt="2021-10-26T15:54:42.632" v="61"/>
        <pc:sldMkLst>
          <pc:docMk/>
          <pc:sldMk cId="2022998584"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41D16-42CB-444D-A26B-79553BC83A62}" type="doc">
      <dgm:prSet loTypeId="urn:microsoft.com/office/officeart/2005/8/layout/vList2" loCatId="list" qsTypeId="urn:microsoft.com/office/officeart/2005/8/quickstyle/simple2" qsCatId="simple" csTypeId="urn:microsoft.com/office/officeart/2005/8/colors/colorful1#1" csCatId="colorful" phldr="1"/>
      <dgm:spPr/>
      <dgm:t>
        <a:bodyPr/>
        <a:lstStyle/>
        <a:p>
          <a:endParaRPr lang="en-US"/>
        </a:p>
      </dgm:t>
    </dgm:pt>
    <dgm:pt modelId="{F629DEFC-43A9-436E-B3C1-7069EB627DF6}">
      <dgm:prSet/>
      <dgm:spPr/>
      <dgm:t>
        <a:bodyPr/>
        <a:lstStyle/>
        <a:p>
          <a:r>
            <a:rPr lang="en-GB" dirty="0"/>
            <a:t>Cost of fixed assets</a:t>
          </a:r>
          <a:endParaRPr lang="en-US" dirty="0"/>
        </a:p>
      </dgm:t>
    </dgm:pt>
    <dgm:pt modelId="{462D6814-334D-4CEE-8F96-5A9C647E08A5}" type="parTrans" cxnId="{F8B236B8-948C-4AB9-AD78-BBF02C5446B7}">
      <dgm:prSet/>
      <dgm:spPr/>
      <dgm:t>
        <a:bodyPr/>
        <a:lstStyle/>
        <a:p>
          <a:endParaRPr lang="en-US"/>
        </a:p>
      </dgm:t>
    </dgm:pt>
    <dgm:pt modelId="{DDEF9800-1C70-4A8D-98A3-A74A070CFBF6}" type="sibTrans" cxnId="{F8B236B8-948C-4AB9-AD78-BBF02C5446B7}">
      <dgm:prSet/>
      <dgm:spPr/>
      <dgm:t>
        <a:bodyPr/>
        <a:lstStyle/>
        <a:p>
          <a:endParaRPr lang="en-US"/>
        </a:p>
      </dgm:t>
    </dgm:pt>
    <dgm:pt modelId="{C99CA130-7178-49AC-A251-5DE401477E68}">
      <dgm:prSet/>
      <dgm:spPr/>
      <dgm:t>
        <a:bodyPr/>
        <a:lstStyle/>
        <a:p>
          <a:r>
            <a:rPr lang="en-GB" dirty="0"/>
            <a:t>Cost of current assets  </a:t>
          </a:r>
          <a:endParaRPr lang="en-US" dirty="0"/>
        </a:p>
      </dgm:t>
    </dgm:pt>
    <dgm:pt modelId="{CD354B1D-70C2-4419-9BB2-F4E9D27713DB}" type="parTrans" cxnId="{ACD9CCB6-4DC8-4719-AEB2-DE6B55608D67}">
      <dgm:prSet/>
      <dgm:spPr/>
      <dgm:t>
        <a:bodyPr/>
        <a:lstStyle/>
        <a:p>
          <a:endParaRPr lang="en-US"/>
        </a:p>
      </dgm:t>
    </dgm:pt>
    <dgm:pt modelId="{FFFD9550-4792-49C8-85BC-90FE74857FF9}" type="sibTrans" cxnId="{ACD9CCB6-4DC8-4719-AEB2-DE6B55608D67}">
      <dgm:prSet/>
      <dgm:spPr/>
      <dgm:t>
        <a:bodyPr/>
        <a:lstStyle/>
        <a:p>
          <a:endParaRPr lang="en-US"/>
        </a:p>
      </dgm:t>
    </dgm:pt>
    <dgm:pt modelId="{CD395054-EF55-4002-A165-4E2B43EA2567}">
      <dgm:prSet/>
      <dgm:spPr/>
      <dgm:t>
        <a:bodyPr/>
        <a:lstStyle/>
        <a:p>
          <a:pPr rtl="0"/>
          <a:r>
            <a:rPr lang="en-GB" dirty="0"/>
            <a:t>Cost of promotion</a:t>
          </a:r>
          <a:r>
            <a:rPr lang="en-GB" dirty="0">
              <a:latin typeface="Corbel" panose="020B0503020204020204"/>
            </a:rPr>
            <a:t> </a:t>
          </a:r>
          <a:endParaRPr lang="en-US" dirty="0">
            <a:latin typeface="Corbel" panose="020B0503020204020204"/>
          </a:endParaRPr>
        </a:p>
      </dgm:t>
    </dgm:pt>
    <dgm:pt modelId="{0AEDF9B1-1D37-4CFE-9870-C815C75D0D4B}" type="parTrans" cxnId="{C037F841-A684-4D09-AEDD-78B586F734C1}">
      <dgm:prSet/>
      <dgm:spPr/>
      <dgm:t>
        <a:bodyPr/>
        <a:lstStyle/>
        <a:p>
          <a:endParaRPr lang="en-US"/>
        </a:p>
      </dgm:t>
    </dgm:pt>
    <dgm:pt modelId="{B2673788-A78B-4625-8AA5-9989600B627E}" type="sibTrans" cxnId="{C037F841-A684-4D09-AEDD-78B586F734C1}">
      <dgm:prSet/>
      <dgm:spPr/>
      <dgm:t>
        <a:bodyPr/>
        <a:lstStyle/>
        <a:p>
          <a:endParaRPr lang="en-US"/>
        </a:p>
      </dgm:t>
    </dgm:pt>
    <dgm:pt modelId="{218E68AE-3C2F-4579-A7EF-BFC25074374E}">
      <dgm:prSet/>
      <dgm:spPr/>
      <dgm:t>
        <a:bodyPr/>
        <a:lstStyle/>
        <a:p>
          <a:r>
            <a:rPr lang="en-GB" dirty="0"/>
            <a:t>Cost of intangible </a:t>
          </a:r>
          <a:r>
            <a:rPr lang="en-GB" dirty="0">
              <a:latin typeface="Corbel" panose="020B0503020204020204"/>
            </a:rPr>
            <a:t>assets</a:t>
          </a:r>
          <a:r>
            <a:rPr lang="en-GB" dirty="0"/>
            <a:t> </a:t>
          </a:r>
          <a:endParaRPr lang="en-US" dirty="0"/>
        </a:p>
      </dgm:t>
    </dgm:pt>
    <dgm:pt modelId="{50CC87B4-2B32-4D41-9670-91BD55BD9D7F}" type="parTrans" cxnId="{B96D5D99-9BD3-4399-BC04-83D85FC951FF}">
      <dgm:prSet/>
      <dgm:spPr/>
      <dgm:t>
        <a:bodyPr/>
        <a:lstStyle/>
        <a:p>
          <a:endParaRPr lang="en-US"/>
        </a:p>
      </dgm:t>
    </dgm:pt>
    <dgm:pt modelId="{C2B9D5D3-13DE-46A9-8275-6E46BB66E531}" type="sibTrans" cxnId="{B96D5D99-9BD3-4399-BC04-83D85FC951FF}">
      <dgm:prSet/>
      <dgm:spPr/>
      <dgm:t>
        <a:bodyPr/>
        <a:lstStyle/>
        <a:p>
          <a:endParaRPr lang="en-US"/>
        </a:p>
      </dgm:t>
    </dgm:pt>
    <dgm:pt modelId="{2511D3CE-C474-48A5-BC9C-C804BE31E724}">
      <dgm:prSet phldr="0"/>
      <dgm:spPr/>
      <dgm:t>
        <a:bodyPr/>
        <a:lstStyle/>
        <a:p>
          <a:pPr rtl="0"/>
          <a:r>
            <a:rPr lang="en-GB" dirty="0"/>
            <a:t>Cost of financing</a:t>
          </a:r>
          <a:r>
            <a:rPr lang="en-GB" dirty="0">
              <a:latin typeface="Corbel" panose="020B0503020204020204"/>
            </a:rPr>
            <a:t> </a:t>
          </a:r>
          <a:endParaRPr lang="en-GB" dirty="0"/>
        </a:p>
      </dgm:t>
    </dgm:pt>
    <dgm:pt modelId="{2842FC6C-006A-4450-AE9D-AC06F638607F}" type="parTrans" cxnId="{5D3FDC00-DFFD-4011-9874-D7D5BF75378D}">
      <dgm:prSet/>
      <dgm:spPr/>
    </dgm:pt>
    <dgm:pt modelId="{60895559-DFC9-4085-9637-E79B1820BF62}" type="sibTrans" cxnId="{5D3FDC00-DFFD-4011-9874-D7D5BF75378D}">
      <dgm:prSet/>
      <dgm:spPr/>
    </dgm:pt>
    <dgm:pt modelId="{5F2E6166-6261-444E-88B2-44D00EF05F55}">
      <dgm:prSet phldr="0"/>
      <dgm:spPr/>
      <dgm:t>
        <a:bodyPr/>
        <a:lstStyle/>
        <a:p>
          <a:r>
            <a:rPr lang="en-GB" dirty="0">
              <a:latin typeface="Corbel" panose="020B0503020204020204"/>
            </a:rPr>
            <a:t>Cost of establishing the business</a:t>
          </a:r>
          <a:endParaRPr lang="en-GB" dirty="0"/>
        </a:p>
      </dgm:t>
    </dgm:pt>
    <dgm:pt modelId="{B6AB1790-18F2-450A-8CF3-E53F4CF8C202}" type="parTrans" cxnId="{F366FC88-03F5-4E39-8CD1-D90D56BED772}">
      <dgm:prSet/>
      <dgm:spPr/>
    </dgm:pt>
    <dgm:pt modelId="{D93743ED-B609-4863-825A-7DD62D8C048F}" type="sibTrans" cxnId="{F366FC88-03F5-4E39-8CD1-D90D56BED772}">
      <dgm:prSet/>
      <dgm:spPr/>
    </dgm:pt>
    <dgm:pt modelId="{EB5B8AA7-1612-4AAE-8187-5B802512BE31}" type="pres">
      <dgm:prSet presAssocID="{43C41D16-42CB-444D-A26B-79553BC83A62}" presName="linear" presStyleCnt="0">
        <dgm:presLayoutVars>
          <dgm:animLvl val="lvl"/>
          <dgm:resizeHandles val="exact"/>
        </dgm:presLayoutVars>
      </dgm:prSet>
      <dgm:spPr/>
    </dgm:pt>
    <dgm:pt modelId="{9F8380A3-954D-4ABC-A96E-D1E9443375D9}" type="pres">
      <dgm:prSet presAssocID="{F629DEFC-43A9-436E-B3C1-7069EB627DF6}" presName="parentText" presStyleLbl="node1" presStyleIdx="0" presStyleCnt="6">
        <dgm:presLayoutVars>
          <dgm:chMax val="0"/>
          <dgm:bulletEnabled val="1"/>
        </dgm:presLayoutVars>
      </dgm:prSet>
      <dgm:spPr/>
    </dgm:pt>
    <dgm:pt modelId="{68D34F06-FF0E-4515-AAE0-874D602C5C9F}" type="pres">
      <dgm:prSet presAssocID="{DDEF9800-1C70-4A8D-98A3-A74A070CFBF6}" presName="spacer" presStyleCnt="0"/>
      <dgm:spPr/>
    </dgm:pt>
    <dgm:pt modelId="{889F9975-FF76-44FC-A36C-1EB9DD0A86B6}" type="pres">
      <dgm:prSet presAssocID="{C99CA130-7178-49AC-A251-5DE401477E68}" presName="parentText" presStyleLbl="node1" presStyleIdx="1" presStyleCnt="6">
        <dgm:presLayoutVars>
          <dgm:chMax val="0"/>
          <dgm:bulletEnabled val="1"/>
        </dgm:presLayoutVars>
      </dgm:prSet>
      <dgm:spPr/>
    </dgm:pt>
    <dgm:pt modelId="{093602F1-99CA-436C-B19F-0CFDD14C1C12}" type="pres">
      <dgm:prSet presAssocID="{FFFD9550-4792-49C8-85BC-90FE74857FF9}" presName="spacer" presStyleCnt="0"/>
      <dgm:spPr/>
    </dgm:pt>
    <dgm:pt modelId="{42A1B997-86DA-4635-8574-416E33B2A510}" type="pres">
      <dgm:prSet presAssocID="{CD395054-EF55-4002-A165-4E2B43EA2567}" presName="parentText" presStyleLbl="node1" presStyleIdx="2" presStyleCnt="6">
        <dgm:presLayoutVars>
          <dgm:chMax val="0"/>
          <dgm:bulletEnabled val="1"/>
        </dgm:presLayoutVars>
      </dgm:prSet>
      <dgm:spPr/>
    </dgm:pt>
    <dgm:pt modelId="{C883C4A0-AB1A-4B45-82B0-DD50E9A0EB6C}" type="pres">
      <dgm:prSet presAssocID="{B2673788-A78B-4625-8AA5-9989600B627E}" presName="spacer" presStyleCnt="0"/>
      <dgm:spPr/>
    </dgm:pt>
    <dgm:pt modelId="{29814D3F-CA19-4D64-A9DB-36A3FB2C0DCC}" type="pres">
      <dgm:prSet presAssocID="{5F2E6166-6261-444E-88B2-44D00EF05F55}" presName="parentText" presStyleLbl="node1" presStyleIdx="3" presStyleCnt="6">
        <dgm:presLayoutVars>
          <dgm:chMax val="0"/>
          <dgm:bulletEnabled val="1"/>
        </dgm:presLayoutVars>
      </dgm:prSet>
      <dgm:spPr/>
    </dgm:pt>
    <dgm:pt modelId="{65222500-784F-4830-AE2C-A025DB4B8070}" type="pres">
      <dgm:prSet presAssocID="{D93743ED-B609-4863-825A-7DD62D8C048F}" presName="spacer" presStyleCnt="0"/>
      <dgm:spPr/>
    </dgm:pt>
    <dgm:pt modelId="{31695DBA-06A3-4D7A-A485-89C9546DFE57}" type="pres">
      <dgm:prSet presAssocID="{2511D3CE-C474-48A5-BC9C-C804BE31E724}" presName="parentText" presStyleLbl="node1" presStyleIdx="4" presStyleCnt="6">
        <dgm:presLayoutVars>
          <dgm:chMax val="0"/>
          <dgm:bulletEnabled val="1"/>
        </dgm:presLayoutVars>
      </dgm:prSet>
      <dgm:spPr/>
    </dgm:pt>
    <dgm:pt modelId="{2DD8C6FD-437B-475D-B85D-166090105E71}" type="pres">
      <dgm:prSet presAssocID="{60895559-DFC9-4085-9637-E79B1820BF62}" presName="spacer" presStyleCnt="0"/>
      <dgm:spPr/>
    </dgm:pt>
    <dgm:pt modelId="{0B366AB5-A46D-438F-BB05-AAC99803136D}" type="pres">
      <dgm:prSet presAssocID="{218E68AE-3C2F-4579-A7EF-BFC25074374E}" presName="parentText" presStyleLbl="node1" presStyleIdx="5" presStyleCnt="6">
        <dgm:presLayoutVars>
          <dgm:chMax val="0"/>
          <dgm:bulletEnabled val="1"/>
        </dgm:presLayoutVars>
      </dgm:prSet>
      <dgm:spPr/>
    </dgm:pt>
  </dgm:ptLst>
  <dgm:cxnLst>
    <dgm:cxn modelId="{5D3FDC00-DFFD-4011-9874-D7D5BF75378D}" srcId="{43C41D16-42CB-444D-A26B-79553BC83A62}" destId="{2511D3CE-C474-48A5-BC9C-C804BE31E724}" srcOrd="4" destOrd="0" parTransId="{2842FC6C-006A-4450-AE9D-AC06F638607F}" sibTransId="{60895559-DFC9-4085-9637-E79B1820BF62}"/>
    <dgm:cxn modelId="{7E65CA5D-6EE3-47D1-84A1-924D647E6AE1}" type="presOf" srcId="{CD395054-EF55-4002-A165-4E2B43EA2567}" destId="{42A1B997-86DA-4635-8574-416E33B2A510}" srcOrd="0" destOrd="0" presId="urn:microsoft.com/office/officeart/2005/8/layout/vList2"/>
    <dgm:cxn modelId="{80A69D5E-1A6E-4F9F-862A-8C3D2B098B7B}" type="presOf" srcId="{218E68AE-3C2F-4579-A7EF-BFC25074374E}" destId="{0B366AB5-A46D-438F-BB05-AAC99803136D}" srcOrd="0" destOrd="0" presId="urn:microsoft.com/office/officeart/2005/8/layout/vList2"/>
    <dgm:cxn modelId="{C037F841-A684-4D09-AEDD-78B586F734C1}" srcId="{43C41D16-42CB-444D-A26B-79553BC83A62}" destId="{CD395054-EF55-4002-A165-4E2B43EA2567}" srcOrd="2" destOrd="0" parTransId="{0AEDF9B1-1D37-4CFE-9870-C815C75D0D4B}" sibTransId="{B2673788-A78B-4625-8AA5-9989600B627E}"/>
    <dgm:cxn modelId="{5925A271-28A5-480E-85FF-67C820F82E19}" type="presOf" srcId="{F629DEFC-43A9-436E-B3C1-7069EB627DF6}" destId="{9F8380A3-954D-4ABC-A96E-D1E9443375D9}" srcOrd="0" destOrd="0" presId="urn:microsoft.com/office/officeart/2005/8/layout/vList2"/>
    <dgm:cxn modelId="{DFCCB376-8404-452F-B104-850B7810014D}" type="presOf" srcId="{C99CA130-7178-49AC-A251-5DE401477E68}" destId="{889F9975-FF76-44FC-A36C-1EB9DD0A86B6}" srcOrd="0" destOrd="0" presId="urn:microsoft.com/office/officeart/2005/8/layout/vList2"/>
    <dgm:cxn modelId="{F366FC88-03F5-4E39-8CD1-D90D56BED772}" srcId="{43C41D16-42CB-444D-A26B-79553BC83A62}" destId="{5F2E6166-6261-444E-88B2-44D00EF05F55}" srcOrd="3" destOrd="0" parTransId="{B6AB1790-18F2-450A-8CF3-E53F4CF8C202}" sibTransId="{D93743ED-B609-4863-825A-7DD62D8C048F}"/>
    <dgm:cxn modelId="{46D12699-022B-4C8C-8C76-325044A32F5F}" type="presOf" srcId="{2511D3CE-C474-48A5-BC9C-C804BE31E724}" destId="{31695DBA-06A3-4D7A-A485-89C9546DFE57}" srcOrd="0" destOrd="0" presId="urn:microsoft.com/office/officeart/2005/8/layout/vList2"/>
    <dgm:cxn modelId="{B96D5D99-9BD3-4399-BC04-83D85FC951FF}" srcId="{43C41D16-42CB-444D-A26B-79553BC83A62}" destId="{218E68AE-3C2F-4579-A7EF-BFC25074374E}" srcOrd="5" destOrd="0" parTransId="{50CC87B4-2B32-4D41-9670-91BD55BD9D7F}" sibTransId="{C2B9D5D3-13DE-46A9-8275-6E46BB66E531}"/>
    <dgm:cxn modelId="{B74E29AC-7775-44C9-8257-0CA628C51703}" type="presOf" srcId="{43C41D16-42CB-444D-A26B-79553BC83A62}" destId="{EB5B8AA7-1612-4AAE-8187-5B802512BE31}" srcOrd="0" destOrd="0" presId="urn:microsoft.com/office/officeart/2005/8/layout/vList2"/>
    <dgm:cxn modelId="{ACD9CCB6-4DC8-4719-AEB2-DE6B55608D67}" srcId="{43C41D16-42CB-444D-A26B-79553BC83A62}" destId="{C99CA130-7178-49AC-A251-5DE401477E68}" srcOrd="1" destOrd="0" parTransId="{CD354B1D-70C2-4419-9BB2-F4E9D27713DB}" sibTransId="{FFFD9550-4792-49C8-85BC-90FE74857FF9}"/>
    <dgm:cxn modelId="{F8B236B8-948C-4AB9-AD78-BBF02C5446B7}" srcId="{43C41D16-42CB-444D-A26B-79553BC83A62}" destId="{F629DEFC-43A9-436E-B3C1-7069EB627DF6}" srcOrd="0" destOrd="0" parTransId="{462D6814-334D-4CEE-8F96-5A9C647E08A5}" sibTransId="{DDEF9800-1C70-4A8D-98A3-A74A070CFBF6}"/>
    <dgm:cxn modelId="{8FD7C5D6-9E58-48B0-9225-DA90A8EC86B7}" type="presOf" srcId="{5F2E6166-6261-444E-88B2-44D00EF05F55}" destId="{29814D3F-CA19-4D64-A9DB-36A3FB2C0DCC}" srcOrd="0" destOrd="0" presId="urn:microsoft.com/office/officeart/2005/8/layout/vList2"/>
    <dgm:cxn modelId="{A1991CE8-A580-4B05-ADEC-2DC0F751AE92}" type="presParOf" srcId="{EB5B8AA7-1612-4AAE-8187-5B802512BE31}" destId="{9F8380A3-954D-4ABC-A96E-D1E9443375D9}" srcOrd="0" destOrd="0" presId="urn:microsoft.com/office/officeart/2005/8/layout/vList2"/>
    <dgm:cxn modelId="{B6AB3F2A-CD66-4F76-83E4-FEAB924E7ED8}" type="presParOf" srcId="{EB5B8AA7-1612-4AAE-8187-5B802512BE31}" destId="{68D34F06-FF0E-4515-AAE0-874D602C5C9F}" srcOrd="1" destOrd="0" presId="urn:microsoft.com/office/officeart/2005/8/layout/vList2"/>
    <dgm:cxn modelId="{94BEA74A-568C-4B0B-A4FD-ACADC6C56799}" type="presParOf" srcId="{EB5B8AA7-1612-4AAE-8187-5B802512BE31}" destId="{889F9975-FF76-44FC-A36C-1EB9DD0A86B6}" srcOrd="2" destOrd="0" presId="urn:microsoft.com/office/officeart/2005/8/layout/vList2"/>
    <dgm:cxn modelId="{5969AC2F-2F0C-4128-9F33-1C6B84094C4A}" type="presParOf" srcId="{EB5B8AA7-1612-4AAE-8187-5B802512BE31}" destId="{093602F1-99CA-436C-B19F-0CFDD14C1C12}" srcOrd="3" destOrd="0" presId="urn:microsoft.com/office/officeart/2005/8/layout/vList2"/>
    <dgm:cxn modelId="{A6299D69-37A3-465B-AB54-D7B2F09BEABA}" type="presParOf" srcId="{EB5B8AA7-1612-4AAE-8187-5B802512BE31}" destId="{42A1B997-86DA-4635-8574-416E33B2A510}" srcOrd="4" destOrd="0" presId="urn:microsoft.com/office/officeart/2005/8/layout/vList2"/>
    <dgm:cxn modelId="{FE8F3D32-E4C9-497D-9B2A-D1FA85BF4682}" type="presParOf" srcId="{EB5B8AA7-1612-4AAE-8187-5B802512BE31}" destId="{C883C4A0-AB1A-4B45-82B0-DD50E9A0EB6C}" srcOrd="5" destOrd="0" presId="urn:microsoft.com/office/officeart/2005/8/layout/vList2"/>
    <dgm:cxn modelId="{22F1F38C-2452-4775-8294-2A868F192B79}" type="presParOf" srcId="{EB5B8AA7-1612-4AAE-8187-5B802512BE31}" destId="{29814D3F-CA19-4D64-A9DB-36A3FB2C0DCC}" srcOrd="6" destOrd="0" presId="urn:microsoft.com/office/officeart/2005/8/layout/vList2"/>
    <dgm:cxn modelId="{2705B608-D0B3-4008-BEA9-21BE50B002FF}" type="presParOf" srcId="{EB5B8AA7-1612-4AAE-8187-5B802512BE31}" destId="{65222500-784F-4830-AE2C-A025DB4B8070}" srcOrd="7" destOrd="0" presId="urn:microsoft.com/office/officeart/2005/8/layout/vList2"/>
    <dgm:cxn modelId="{4D2B8FF8-1A75-46EE-B680-3E9E544E77F6}" type="presParOf" srcId="{EB5B8AA7-1612-4AAE-8187-5B802512BE31}" destId="{31695DBA-06A3-4D7A-A485-89C9546DFE57}" srcOrd="8" destOrd="0" presId="urn:microsoft.com/office/officeart/2005/8/layout/vList2"/>
    <dgm:cxn modelId="{BBCC3252-3BC2-4ACC-82EA-9878EBAB2E4F}" type="presParOf" srcId="{EB5B8AA7-1612-4AAE-8187-5B802512BE31}" destId="{2DD8C6FD-437B-475D-B85D-166090105E71}" srcOrd="9" destOrd="0" presId="urn:microsoft.com/office/officeart/2005/8/layout/vList2"/>
    <dgm:cxn modelId="{C367EE74-3BCC-475E-A199-6091CD606A2C}" type="presParOf" srcId="{EB5B8AA7-1612-4AAE-8187-5B802512BE31}" destId="{0B366AB5-A46D-438F-BB05-AAC99803136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094A59-382D-46D8-8BE8-F27D5D768F0E}" type="doc">
      <dgm:prSet loTypeId="urn:microsoft.com/office/officeart/2005/8/layout/cycle6" loCatId="cycle" qsTypeId="urn:microsoft.com/office/officeart/2005/8/quickstyle/simple2" qsCatId="simple" csTypeId="urn:microsoft.com/office/officeart/2005/8/colors/colorful1#2" csCatId="colorful"/>
      <dgm:spPr/>
      <dgm:t>
        <a:bodyPr/>
        <a:lstStyle/>
        <a:p>
          <a:endParaRPr lang="en-US"/>
        </a:p>
      </dgm:t>
    </dgm:pt>
    <dgm:pt modelId="{F0AED33E-4783-42EE-B192-248BCAED8174}">
      <dgm:prSet/>
      <dgm:spPr/>
      <dgm:t>
        <a:bodyPr/>
        <a:lstStyle/>
        <a:p>
          <a:r>
            <a:rPr lang="en-GB" dirty="0"/>
            <a:t>Fixed Capital</a:t>
          </a:r>
          <a:endParaRPr lang="en-US" dirty="0"/>
        </a:p>
      </dgm:t>
    </dgm:pt>
    <dgm:pt modelId="{FD39745F-E5B7-4E3C-B390-6D429E75A654}" type="parTrans" cxnId="{03E835A1-0040-4254-A2D2-B75F057F366B}">
      <dgm:prSet/>
      <dgm:spPr/>
      <dgm:t>
        <a:bodyPr/>
        <a:lstStyle/>
        <a:p>
          <a:endParaRPr lang="en-US"/>
        </a:p>
      </dgm:t>
    </dgm:pt>
    <dgm:pt modelId="{2E880332-F0C1-4291-9DD5-AEE18CFC6DBD}" type="sibTrans" cxnId="{03E835A1-0040-4254-A2D2-B75F057F366B}">
      <dgm:prSet/>
      <dgm:spPr/>
      <dgm:t>
        <a:bodyPr/>
        <a:lstStyle/>
        <a:p>
          <a:endParaRPr lang="en-US" dirty="0"/>
        </a:p>
      </dgm:t>
    </dgm:pt>
    <dgm:pt modelId="{91412490-9D0A-4B73-832C-E93E0FE918A8}">
      <dgm:prSet/>
      <dgm:spPr/>
      <dgm:t>
        <a:bodyPr/>
        <a:lstStyle/>
        <a:p>
          <a:r>
            <a:rPr lang="en-GB" dirty="0"/>
            <a:t>Working Capital</a:t>
          </a:r>
          <a:endParaRPr lang="en-US" dirty="0"/>
        </a:p>
      </dgm:t>
    </dgm:pt>
    <dgm:pt modelId="{9A0B7D8A-8FAC-4E05-880A-36FD0ECC18AA}" type="parTrans" cxnId="{2D55D28A-E904-4435-97F6-EA1F389BCF58}">
      <dgm:prSet/>
      <dgm:spPr/>
      <dgm:t>
        <a:bodyPr/>
        <a:lstStyle/>
        <a:p>
          <a:endParaRPr lang="en-US"/>
        </a:p>
      </dgm:t>
    </dgm:pt>
    <dgm:pt modelId="{FC997BCD-78CA-4AAA-AF40-494B3DD81F08}" type="sibTrans" cxnId="{2D55D28A-E904-4435-97F6-EA1F389BCF58}">
      <dgm:prSet/>
      <dgm:spPr/>
      <dgm:t>
        <a:bodyPr/>
        <a:lstStyle/>
        <a:p>
          <a:endParaRPr lang="en-US" dirty="0"/>
        </a:p>
      </dgm:t>
    </dgm:pt>
    <dgm:pt modelId="{91CAFC90-79FB-47F6-B022-E3C3209C1A74}" type="pres">
      <dgm:prSet presAssocID="{F6094A59-382D-46D8-8BE8-F27D5D768F0E}" presName="cycle" presStyleCnt="0">
        <dgm:presLayoutVars>
          <dgm:dir/>
          <dgm:resizeHandles val="exact"/>
        </dgm:presLayoutVars>
      </dgm:prSet>
      <dgm:spPr/>
    </dgm:pt>
    <dgm:pt modelId="{2A0A73CA-224E-4C99-B718-37A0B28334DC}" type="pres">
      <dgm:prSet presAssocID="{F0AED33E-4783-42EE-B192-248BCAED8174}" presName="node" presStyleLbl="node1" presStyleIdx="0" presStyleCnt="2">
        <dgm:presLayoutVars>
          <dgm:bulletEnabled val="1"/>
        </dgm:presLayoutVars>
      </dgm:prSet>
      <dgm:spPr/>
    </dgm:pt>
    <dgm:pt modelId="{26DC9CF6-CDCA-44D4-B383-55440F9F43BF}" type="pres">
      <dgm:prSet presAssocID="{F0AED33E-4783-42EE-B192-248BCAED8174}" presName="spNode" presStyleCnt="0"/>
      <dgm:spPr/>
    </dgm:pt>
    <dgm:pt modelId="{8BD4373D-212D-4320-AD95-98FCA010286F}" type="pres">
      <dgm:prSet presAssocID="{2E880332-F0C1-4291-9DD5-AEE18CFC6DBD}" presName="sibTrans" presStyleLbl="sibTrans1D1" presStyleIdx="0" presStyleCnt="2"/>
      <dgm:spPr/>
    </dgm:pt>
    <dgm:pt modelId="{ED3A624C-56B2-4C20-A881-D6068353E361}" type="pres">
      <dgm:prSet presAssocID="{91412490-9D0A-4B73-832C-E93E0FE918A8}" presName="node" presStyleLbl="node1" presStyleIdx="1" presStyleCnt="2">
        <dgm:presLayoutVars>
          <dgm:bulletEnabled val="1"/>
        </dgm:presLayoutVars>
      </dgm:prSet>
      <dgm:spPr/>
    </dgm:pt>
    <dgm:pt modelId="{45239CE3-649F-482C-B166-37E42A362D6A}" type="pres">
      <dgm:prSet presAssocID="{91412490-9D0A-4B73-832C-E93E0FE918A8}" presName="spNode" presStyleCnt="0"/>
      <dgm:spPr/>
    </dgm:pt>
    <dgm:pt modelId="{461DBB25-3008-4969-A20F-B0CC443AE48F}" type="pres">
      <dgm:prSet presAssocID="{FC997BCD-78CA-4AAA-AF40-494B3DD81F08}" presName="sibTrans" presStyleLbl="sibTrans1D1" presStyleIdx="1" presStyleCnt="2"/>
      <dgm:spPr/>
    </dgm:pt>
  </dgm:ptLst>
  <dgm:cxnLst>
    <dgm:cxn modelId="{0294D61C-4A1A-4404-B36C-7BAE232A9BD0}" type="presOf" srcId="{2E880332-F0C1-4291-9DD5-AEE18CFC6DBD}" destId="{8BD4373D-212D-4320-AD95-98FCA010286F}" srcOrd="0" destOrd="0" presId="urn:microsoft.com/office/officeart/2005/8/layout/cycle6"/>
    <dgm:cxn modelId="{8C67135E-EF7A-4126-B0F0-CFD70CDCDFC7}" type="presOf" srcId="{FC997BCD-78CA-4AAA-AF40-494B3DD81F08}" destId="{461DBB25-3008-4969-A20F-B0CC443AE48F}" srcOrd="0" destOrd="0" presId="urn:microsoft.com/office/officeart/2005/8/layout/cycle6"/>
    <dgm:cxn modelId="{1E78E762-C9C5-46E0-AE72-120D214D165D}" type="presOf" srcId="{91412490-9D0A-4B73-832C-E93E0FE918A8}" destId="{ED3A624C-56B2-4C20-A881-D6068353E361}" srcOrd="0" destOrd="0" presId="urn:microsoft.com/office/officeart/2005/8/layout/cycle6"/>
    <dgm:cxn modelId="{184E8277-8E1E-403A-8EA2-192B8E53C2E5}" type="presOf" srcId="{F0AED33E-4783-42EE-B192-248BCAED8174}" destId="{2A0A73CA-224E-4C99-B718-37A0B28334DC}" srcOrd="0" destOrd="0" presId="urn:microsoft.com/office/officeart/2005/8/layout/cycle6"/>
    <dgm:cxn modelId="{2D55D28A-E904-4435-97F6-EA1F389BCF58}" srcId="{F6094A59-382D-46D8-8BE8-F27D5D768F0E}" destId="{91412490-9D0A-4B73-832C-E93E0FE918A8}" srcOrd="1" destOrd="0" parTransId="{9A0B7D8A-8FAC-4E05-880A-36FD0ECC18AA}" sibTransId="{FC997BCD-78CA-4AAA-AF40-494B3DD81F08}"/>
    <dgm:cxn modelId="{03E835A1-0040-4254-A2D2-B75F057F366B}" srcId="{F6094A59-382D-46D8-8BE8-F27D5D768F0E}" destId="{F0AED33E-4783-42EE-B192-248BCAED8174}" srcOrd="0" destOrd="0" parTransId="{FD39745F-E5B7-4E3C-B390-6D429E75A654}" sibTransId="{2E880332-F0C1-4291-9DD5-AEE18CFC6DBD}"/>
    <dgm:cxn modelId="{8E70BFDC-F249-4B25-BB80-8BB012C9CC32}" type="presOf" srcId="{F6094A59-382D-46D8-8BE8-F27D5D768F0E}" destId="{91CAFC90-79FB-47F6-B022-E3C3209C1A74}" srcOrd="0" destOrd="0" presId="urn:microsoft.com/office/officeart/2005/8/layout/cycle6"/>
    <dgm:cxn modelId="{163B3795-F9B5-4121-86A1-6E9D32FFE7C4}" type="presParOf" srcId="{91CAFC90-79FB-47F6-B022-E3C3209C1A74}" destId="{2A0A73CA-224E-4C99-B718-37A0B28334DC}" srcOrd="0" destOrd="0" presId="urn:microsoft.com/office/officeart/2005/8/layout/cycle6"/>
    <dgm:cxn modelId="{BA25E414-67C1-412D-A497-5EDA94FF52A3}" type="presParOf" srcId="{91CAFC90-79FB-47F6-B022-E3C3209C1A74}" destId="{26DC9CF6-CDCA-44D4-B383-55440F9F43BF}" srcOrd="1" destOrd="0" presId="urn:microsoft.com/office/officeart/2005/8/layout/cycle6"/>
    <dgm:cxn modelId="{157F160D-013E-4AF4-9B43-6704639068D7}" type="presParOf" srcId="{91CAFC90-79FB-47F6-B022-E3C3209C1A74}" destId="{8BD4373D-212D-4320-AD95-98FCA010286F}" srcOrd="2" destOrd="0" presId="urn:microsoft.com/office/officeart/2005/8/layout/cycle6"/>
    <dgm:cxn modelId="{526E88F7-4FFF-46BA-B285-C2BF940837F7}" type="presParOf" srcId="{91CAFC90-79FB-47F6-B022-E3C3209C1A74}" destId="{ED3A624C-56B2-4C20-A881-D6068353E361}" srcOrd="3" destOrd="0" presId="urn:microsoft.com/office/officeart/2005/8/layout/cycle6"/>
    <dgm:cxn modelId="{CE4B7794-3F38-43C0-BECC-CB0FFEEF360F}" type="presParOf" srcId="{91CAFC90-79FB-47F6-B022-E3C3209C1A74}" destId="{45239CE3-649F-482C-B166-37E42A362D6A}" srcOrd="4" destOrd="0" presId="urn:microsoft.com/office/officeart/2005/8/layout/cycle6"/>
    <dgm:cxn modelId="{5AA636D0-ED75-4538-A506-CAFA18FDDBFD}" type="presParOf" srcId="{91CAFC90-79FB-47F6-B022-E3C3209C1A74}" destId="{461DBB25-3008-4969-A20F-B0CC443AE48F}"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7926DF-678A-445A-8BA5-3B7893E4BD08}"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BEE5F9BA-A0B1-4B87-9E3B-E6223A603616}">
      <dgm:prSet phldrT="[Text]"/>
      <dgm:spPr/>
      <dgm:t>
        <a:bodyPr/>
        <a:lstStyle/>
        <a:p>
          <a:r>
            <a:rPr lang="en-US" dirty="0"/>
            <a:t>On the Basis of Concept</a:t>
          </a:r>
          <a:endParaRPr lang="en-IN" dirty="0"/>
        </a:p>
      </dgm:t>
    </dgm:pt>
    <dgm:pt modelId="{3983AF32-4E5A-4CB9-9B5A-5EB7E6F4FCD3}" type="parTrans" cxnId="{B3B08855-AD9E-4B9A-B6AF-A7175C7C91B2}">
      <dgm:prSet/>
      <dgm:spPr/>
      <dgm:t>
        <a:bodyPr/>
        <a:lstStyle/>
        <a:p>
          <a:endParaRPr lang="en-IN"/>
        </a:p>
      </dgm:t>
    </dgm:pt>
    <dgm:pt modelId="{4A9AC8C7-3F80-4873-B461-7F5B031CA322}" type="sibTrans" cxnId="{B3B08855-AD9E-4B9A-B6AF-A7175C7C91B2}">
      <dgm:prSet/>
      <dgm:spPr/>
      <dgm:t>
        <a:bodyPr/>
        <a:lstStyle/>
        <a:p>
          <a:endParaRPr lang="en-IN"/>
        </a:p>
      </dgm:t>
    </dgm:pt>
    <dgm:pt modelId="{0BA47D96-E731-4730-BA6A-CB29B503F912}">
      <dgm:prSet phldrT="[Text]"/>
      <dgm:spPr/>
      <dgm:t>
        <a:bodyPr/>
        <a:lstStyle/>
        <a:p>
          <a:r>
            <a:rPr lang="en-US" dirty="0"/>
            <a:t>Gross Working Capital</a:t>
          </a:r>
          <a:endParaRPr lang="en-IN" dirty="0"/>
        </a:p>
      </dgm:t>
    </dgm:pt>
    <dgm:pt modelId="{C245633E-2057-4377-8A82-77F869714E8A}" type="parTrans" cxnId="{632EDA25-A875-42C3-9D18-814D31F085F1}">
      <dgm:prSet/>
      <dgm:spPr/>
      <dgm:t>
        <a:bodyPr/>
        <a:lstStyle/>
        <a:p>
          <a:endParaRPr lang="en-IN"/>
        </a:p>
      </dgm:t>
    </dgm:pt>
    <dgm:pt modelId="{23FE53E2-FF22-4F71-8E4D-9183CEB782B4}" type="sibTrans" cxnId="{632EDA25-A875-42C3-9D18-814D31F085F1}">
      <dgm:prSet/>
      <dgm:spPr/>
      <dgm:t>
        <a:bodyPr/>
        <a:lstStyle/>
        <a:p>
          <a:endParaRPr lang="en-IN"/>
        </a:p>
      </dgm:t>
    </dgm:pt>
    <dgm:pt modelId="{10F7B463-806E-4C94-9857-7E21EE027305}">
      <dgm:prSet phldrT="[Text]"/>
      <dgm:spPr/>
      <dgm:t>
        <a:bodyPr/>
        <a:lstStyle/>
        <a:p>
          <a:r>
            <a:rPr lang="en-US" dirty="0"/>
            <a:t>Net Working Capital</a:t>
          </a:r>
          <a:endParaRPr lang="en-IN" dirty="0"/>
        </a:p>
      </dgm:t>
    </dgm:pt>
    <dgm:pt modelId="{E31D02A2-214C-4BA4-B522-5C51CE7AD2EF}" type="parTrans" cxnId="{51102020-69FC-4280-967B-B153A8198492}">
      <dgm:prSet/>
      <dgm:spPr/>
      <dgm:t>
        <a:bodyPr/>
        <a:lstStyle/>
        <a:p>
          <a:endParaRPr lang="en-IN"/>
        </a:p>
      </dgm:t>
    </dgm:pt>
    <dgm:pt modelId="{EDC25B59-39A9-46FA-9D18-BDC1A61D271C}" type="sibTrans" cxnId="{51102020-69FC-4280-967B-B153A8198492}">
      <dgm:prSet/>
      <dgm:spPr/>
      <dgm:t>
        <a:bodyPr/>
        <a:lstStyle/>
        <a:p>
          <a:endParaRPr lang="en-IN"/>
        </a:p>
      </dgm:t>
    </dgm:pt>
    <dgm:pt modelId="{06063F9A-F6E1-4AC6-B904-4C690D4CA9C5}">
      <dgm:prSet phldrT="[Text]"/>
      <dgm:spPr/>
      <dgm:t>
        <a:bodyPr/>
        <a:lstStyle/>
        <a:p>
          <a:r>
            <a:rPr lang="en-US" dirty="0"/>
            <a:t>On the Basis of Time </a:t>
          </a:r>
          <a:endParaRPr lang="en-IN" dirty="0"/>
        </a:p>
      </dgm:t>
    </dgm:pt>
    <dgm:pt modelId="{89E0B94F-D68C-411F-8D75-625FABD04004}" type="parTrans" cxnId="{2C271083-0625-4344-81F9-ECECA539468A}">
      <dgm:prSet/>
      <dgm:spPr/>
      <dgm:t>
        <a:bodyPr/>
        <a:lstStyle/>
        <a:p>
          <a:endParaRPr lang="en-IN"/>
        </a:p>
      </dgm:t>
    </dgm:pt>
    <dgm:pt modelId="{F7A599C8-C8A6-4443-B681-62D375425AC3}" type="sibTrans" cxnId="{2C271083-0625-4344-81F9-ECECA539468A}">
      <dgm:prSet/>
      <dgm:spPr/>
      <dgm:t>
        <a:bodyPr/>
        <a:lstStyle/>
        <a:p>
          <a:endParaRPr lang="en-IN"/>
        </a:p>
      </dgm:t>
    </dgm:pt>
    <dgm:pt modelId="{CCEB6DEE-7C96-41D6-94B5-0BC9AA4066A1}">
      <dgm:prSet phldrT="[Text]"/>
      <dgm:spPr/>
      <dgm:t>
        <a:bodyPr/>
        <a:lstStyle/>
        <a:p>
          <a:pPr>
            <a:buNone/>
          </a:pPr>
          <a:r>
            <a:rPr lang="en-US" dirty="0"/>
            <a:t>Permanent</a:t>
          </a:r>
        </a:p>
        <a:p>
          <a:pPr>
            <a:buFont typeface="Arial" panose="020B0604020202020204" pitchFamily="34" charset="0"/>
            <a:buChar char="•"/>
          </a:pPr>
          <a:r>
            <a:rPr lang="en-US" dirty="0"/>
            <a:t>--Regular</a:t>
          </a:r>
        </a:p>
        <a:p>
          <a:pPr>
            <a:buFont typeface="Arial" panose="020B0604020202020204" pitchFamily="34" charset="0"/>
            <a:buChar char="•"/>
          </a:pPr>
          <a:r>
            <a:rPr lang="en-US" dirty="0"/>
            <a:t>--Reserve </a:t>
          </a:r>
          <a:endParaRPr lang="en-IN" dirty="0"/>
        </a:p>
      </dgm:t>
    </dgm:pt>
    <dgm:pt modelId="{5F8AF900-F363-4EAB-82A0-90C53C419477}" type="parTrans" cxnId="{04CF1308-ADA9-4FF7-8960-FC957522DCF5}">
      <dgm:prSet/>
      <dgm:spPr/>
      <dgm:t>
        <a:bodyPr/>
        <a:lstStyle/>
        <a:p>
          <a:endParaRPr lang="en-IN"/>
        </a:p>
      </dgm:t>
    </dgm:pt>
    <dgm:pt modelId="{B79A0A3B-207E-4024-A438-5035E5716977}" type="sibTrans" cxnId="{04CF1308-ADA9-4FF7-8960-FC957522DCF5}">
      <dgm:prSet/>
      <dgm:spPr/>
      <dgm:t>
        <a:bodyPr/>
        <a:lstStyle/>
        <a:p>
          <a:endParaRPr lang="en-IN"/>
        </a:p>
      </dgm:t>
    </dgm:pt>
    <dgm:pt modelId="{AF718C58-ADFE-4BAB-94D9-389197FDDF40}">
      <dgm:prSet phldrT="[Text]"/>
      <dgm:spPr/>
      <dgm:t>
        <a:bodyPr/>
        <a:lstStyle/>
        <a:p>
          <a:r>
            <a:rPr lang="en-US" dirty="0"/>
            <a:t>Temporary</a:t>
          </a:r>
        </a:p>
        <a:p>
          <a:r>
            <a:rPr lang="en-US" dirty="0"/>
            <a:t>--Seasonal</a:t>
          </a:r>
        </a:p>
        <a:p>
          <a:r>
            <a:rPr lang="en-US" dirty="0"/>
            <a:t>--Special</a:t>
          </a:r>
          <a:endParaRPr lang="en-IN" dirty="0"/>
        </a:p>
      </dgm:t>
    </dgm:pt>
    <dgm:pt modelId="{EE8612B0-398B-433C-95CD-F9ABF4DD251E}" type="parTrans" cxnId="{D64666BA-D9F8-47D2-9380-636BE8E81F76}">
      <dgm:prSet/>
      <dgm:spPr/>
      <dgm:t>
        <a:bodyPr/>
        <a:lstStyle/>
        <a:p>
          <a:endParaRPr lang="en-IN"/>
        </a:p>
      </dgm:t>
    </dgm:pt>
    <dgm:pt modelId="{1EF5590E-C3DB-4201-80B4-C59141372881}" type="sibTrans" cxnId="{D64666BA-D9F8-47D2-9380-636BE8E81F76}">
      <dgm:prSet/>
      <dgm:spPr/>
      <dgm:t>
        <a:bodyPr/>
        <a:lstStyle/>
        <a:p>
          <a:endParaRPr lang="en-IN"/>
        </a:p>
      </dgm:t>
    </dgm:pt>
    <dgm:pt modelId="{681EBF3B-423B-450B-A8EA-69D115A7C26D}" type="pres">
      <dgm:prSet presAssocID="{B07926DF-678A-445A-8BA5-3B7893E4BD08}" presName="diagram" presStyleCnt="0">
        <dgm:presLayoutVars>
          <dgm:chPref val="1"/>
          <dgm:dir/>
          <dgm:animOne val="branch"/>
          <dgm:animLvl val="lvl"/>
          <dgm:resizeHandles/>
        </dgm:presLayoutVars>
      </dgm:prSet>
      <dgm:spPr/>
    </dgm:pt>
    <dgm:pt modelId="{DE0D02FB-7862-43FC-8C5E-069AF7341631}" type="pres">
      <dgm:prSet presAssocID="{BEE5F9BA-A0B1-4B87-9E3B-E6223A603616}" presName="root" presStyleCnt="0"/>
      <dgm:spPr/>
    </dgm:pt>
    <dgm:pt modelId="{414069DB-5368-4F5C-B3DF-5306EB40E98B}" type="pres">
      <dgm:prSet presAssocID="{BEE5F9BA-A0B1-4B87-9E3B-E6223A603616}" presName="rootComposite" presStyleCnt="0"/>
      <dgm:spPr/>
    </dgm:pt>
    <dgm:pt modelId="{B4CAA03E-2E73-4E64-A565-D4537B951C06}" type="pres">
      <dgm:prSet presAssocID="{BEE5F9BA-A0B1-4B87-9E3B-E6223A603616}" presName="rootText" presStyleLbl="node1" presStyleIdx="0" presStyleCnt="2"/>
      <dgm:spPr/>
    </dgm:pt>
    <dgm:pt modelId="{72F27BD9-B91D-41A7-9FF5-87FCCBDBB827}" type="pres">
      <dgm:prSet presAssocID="{BEE5F9BA-A0B1-4B87-9E3B-E6223A603616}" presName="rootConnector" presStyleLbl="node1" presStyleIdx="0" presStyleCnt="2"/>
      <dgm:spPr/>
    </dgm:pt>
    <dgm:pt modelId="{43A12EC4-1C01-4AB5-9B10-3297F654B07D}" type="pres">
      <dgm:prSet presAssocID="{BEE5F9BA-A0B1-4B87-9E3B-E6223A603616}" presName="childShape" presStyleCnt="0"/>
      <dgm:spPr/>
    </dgm:pt>
    <dgm:pt modelId="{9F8F4482-CB9A-4261-8227-542649E3B01B}" type="pres">
      <dgm:prSet presAssocID="{C245633E-2057-4377-8A82-77F869714E8A}" presName="Name13" presStyleLbl="parChTrans1D2" presStyleIdx="0" presStyleCnt="4"/>
      <dgm:spPr/>
    </dgm:pt>
    <dgm:pt modelId="{1A6AE3C2-BD4C-4F09-A070-36C3A4EC4B69}" type="pres">
      <dgm:prSet presAssocID="{0BA47D96-E731-4730-BA6A-CB29B503F912}" presName="childText" presStyleLbl="bgAcc1" presStyleIdx="0" presStyleCnt="4">
        <dgm:presLayoutVars>
          <dgm:bulletEnabled val="1"/>
        </dgm:presLayoutVars>
      </dgm:prSet>
      <dgm:spPr/>
    </dgm:pt>
    <dgm:pt modelId="{A858420B-8771-4B55-97AF-27E5CB0AA762}" type="pres">
      <dgm:prSet presAssocID="{E31D02A2-214C-4BA4-B522-5C51CE7AD2EF}" presName="Name13" presStyleLbl="parChTrans1D2" presStyleIdx="1" presStyleCnt="4"/>
      <dgm:spPr/>
    </dgm:pt>
    <dgm:pt modelId="{94F76ECD-D5AB-4446-A530-D94AFB994D14}" type="pres">
      <dgm:prSet presAssocID="{10F7B463-806E-4C94-9857-7E21EE027305}" presName="childText" presStyleLbl="bgAcc1" presStyleIdx="1" presStyleCnt="4">
        <dgm:presLayoutVars>
          <dgm:bulletEnabled val="1"/>
        </dgm:presLayoutVars>
      </dgm:prSet>
      <dgm:spPr/>
    </dgm:pt>
    <dgm:pt modelId="{C427FF1E-B131-489F-A16A-FFE3508C8A9C}" type="pres">
      <dgm:prSet presAssocID="{06063F9A-F6E1-4AC6-B904-4C690D4CA9C5}" presName="root" presStyleCnt="0"/>
      <dgm:spPr/>
    </dgm:pt>
    <dgm:pt modelId="{DEB4EB9A-2683-4898-A338-D7A33848AF50}" type="pres">
      <dgm:prSet presAssocID="{06063F9A-F6E1-4AC6-B904-4C690D4CA9C5}" presName="rootComposite" presStyleCnt="0"/>
      <dgm:spPr/>
    </dgm:pt>
    <dgm:pt modelId="{6C02BF0A-04B5-4F97-93F0-4DDF5DD4E10E}" type="pres">
      <dgm:prSet presAssocID="{06063F9A-F6E1-4AC6-B904-4C690D4CA9C5}" presName="rootText" presStyleLbl="node1" presStyleIdx="1" presStyleCnt="2"/>
      <dgm:spPr/>
    </dgm:pt>
    <dgm:pt modelId="{25C7D1E0-B21D-4812-A3BB-886314DF1296}" type="pres">
      <dgm:prSet presAssocID="{06063F9A-F6E1-4AC6-B904-4C690D4CA9C5}" presName="rootConnector" presStyleLbl="node1" presStyleIdx="1" presStyleCnt="2"/>
      <dgm:spPr/>
    </dgm:pt>
    <dgm:pt modelId="{6A773F5A-FCFD-4C01-AC93-5B6E05887A1C}" type="pres">
      <dgm:prSet presAssocID="{06063F9A-F6E1-4AC6-B904-4C690D4CA9C5}" presName="childShape" presStyleCnt="0"/>
      <dgm:spPr/>
    </dgm:pt>
    <dgm:pt modelId="{D8DAB656-0C65-4A94-8B7E-BB9E991421FD}" type="pres">
      <dgm:prSet presAssocID="{5F8AF900-F363-4EAB-82A0-90C53C419477}" presName="Name13" presStyleLbl="parChTrans1D2" presStyleIdx="2" presStyleCnt="4"/>
      <dgm:spPr/>
    </dgm:pt>
    <dgm:pt modelId="{A7D12906-D86F-4C0F-8869-0E712CBC7FB3}" type="pres">
      <dgm:prSet presAssocID="{CCEB6DEE-7C96-41D6-94B5-0BC9AA4066A1}" presName="childText" presStyleLbl="bgAcc1" presStyleIdx="2" presStyleCnt="4">
        <dgm:presLayoutVars>
          <dgm:bulletEnabled val="1"/>
        </dgm:presLayoutVars>
      </dgm:prSet>
      <dgm:spPr/>
    </dgm:pt>
    <dgm:pt modelId="{AF7821A0-A88B-4520-AE99-CBA71B0915FD}" type="pres">
      <dgm:prSet presAssocID="{EE8612B0-398B-433C-95CD-F9ABF4DD251E}" presName="Name13" presStyleLbl="parChTrans1D2" presStyleIdx="3" presStyleCnt="4"/>
      <dgm:spPr/>
    </dgm:pt>
    <dgm:pt modelId="{5D6F7AEA-7C4C-4C17-AA30-9CD8B5C3E3C7}" type="pres">
      <dgm:prSet presAssocID="{AF718C58-ADFE-4BAB-94D9-389197FDDF40}" presName="childText" presStyleLbl="bgAcc1" presStyleIdx="3" presStyleCnt="4">
        <dgm:presLayoutVars>
          <dgm:bulletEnabled val="1"/>
        </dgm:presLayoutVars>
      </dgm:prSet>
      <dgm:spPr/>
    </dgm:pt>
  </dgm:ptLst>
  <dgm:cxnLst>
    <dgm:cxn modelId="{04CF1308-ADA9-4FF7-8960-FC957522DCF5}" srcId="{06063F9A-F6E1-4AC6-B904-4C690D4CA9C5}" destId="{CCEB6DEE-7C96-41D6-94B5-0BC9AA4066A1}" srcOrd="0" destOrd="0" parTransId="{5F8AF900-F363-4EAB-82A0-90C53C419477}" sibTransId="{B79A0A3B-207E-4024-A438-5035E5716977}"/>
    <dgm:cxn modelId="{ED881914-7B35-481E-A76D-3843E6328D6A}" type="presOf" srcId="{0BA47D96-E731-4730-BA6A-CB29B503F912}" destId="{1A6AE3C2-BD4C-4F09-A070-36C3A4EC4B69}" srcOrd="0" destOrd="0" presId="urn:microsoft.com/office/officeart/2005/8/layout/hierarchy3"/>
    <dgm:cxn modelId="{27287914-F696-49DE-8602-E2538AEF42A1}" type="presOf" srcId="{AF718C58-ADFE-4BAB-94D9-389197FDDF40}" destId="{5D6F7AEA-7C4C-4C17-AA30-9CD8B5C3E3C7}" srcOrd="0" destOrd="0" presId="urn:microsoft.com/office/officeart/2005/8/layout/hierarchy3"/>
    <dgm:cxn modelId="{A80E141F-69A9-417B-BD1F-57533EDDCEDC}" type="presOf" srcId="{BEE5F9BA-A0B1-4B87-9E3B-E6223A603616}" destId="{72F27BD9-B91D-41A7-9FF5-87FCCBDBB827}" srcOrd="1" destOrd="0" presId="urn:microsoft.com/office/officeart/2005/8/layout/hierarchy3"/>
    <dgm:cxn modelId="{51102020-69FC-4280-967B-B153A8198492}" srcId="{BEE5F9BA-A0B1-4B87-9E3B-E6223A603616}" destId="{10F7B463-806E-4C94-9857-7E21EE027305}" srcOrd="1" destOrd="0" parTransId="{E31D02A2-214C-4BA4-B522-5C51CE7AD2EF}" sibTransId="{EDC25B59-39A9-46FA-9D18-BDC1A61D271C}"/>
    <dgm:cxn modelId="{632EDA25-A875-42C3-9D18-814D31F085F1}" srcId="{BEE5F9BA-A0B1-4B87-9E3B-E6223A603616}" destId="{0BA47D96-E731-4730-BA6A-CB29B503F912}" srcOrd="0" destOrd="0" parTransId="{C245633E-2057-4377-8A82-77F869714E8A}" sibTransId="{23FE53E2-FF22-4F71-8E4D-9183CEB782B4}"/>
    <dgm:cxn modelId="{5847B52A-2FAC-4CD3-A1BB-A841610BA66A}" type="presOf" srcId="{10F7B463-806E-4C94-9857-7E21EE027305}" destId="{94F76ECD-D5AB-4446-A530-D94AFB994D14}" srcOrd="0" destOrd="0" presId="urn:microsoft.com/office/officeart/2005/8/layout/hierarchy3"/>
    <dgm:cxn modelId="{8381EF2E-8C5F-46AD-AA97-78F05879CC6F}" type="presOf" srcId="{B07926DF-678A-445A-8BA5-3B7893E4BD08}" destId="{681EBF3B-423B-450B-A8EA-69D115A7C26D}" srcOrd="0" destOrd="0" presId="urn:microsoft.com/office/officeart/2005/8/layout/hierarchy3"/>
    <dgm:cxn modelId="{37E61B3B-0DD5-456E-9DA8-603EBB281CAB}" type="presOf" srcId="{5F8AF900-F363-4EAB-82A0-90C53C419477}" destId="{D8DAB656-0C65-4A94-8B7E-BB9E991421FD}" srcOrd="0" destOrd="0" presId="urn:microsoft.com/office/officeart/2005/8/layout/hierarchy3"/>
    <dgm:cxn modelId="{2BE97A3B-E10E-4067-85A7-13E5FE4872C9}" type="presOf" srcId="{C245633E-2057-4377-8A82-77F869714E8A}" destId="{9F8F4482-CB9A-4261-8227-542649E3B01B}" srcOrd="0" destOrd="0" presId="urn:microsoft.com/office/officeart/2005/8/layout/hierarchy3"/>
    <dgm:cxn modelId="{B3B08855-AD9E-4B9A-B6AF-A7175C7C91B2}" srcId="{B07926DF-678A-445A-8BA5-3B7893E4BD08}" destId="{BEE5F9BA-A0B1-4B87-9E3B-E6223A603616}" srcOrd="0" destOrd="0" parTransId="{3983AF32-4E5A-4CB9-9B5A-5EB7E6F4FCD3}" sibTransId="{4A9AC8C7-3F80-4873-B461-7F5B031CA322}"/>
    <dgm:cxn modelId="{EC73F27A-E0EC-43BD-B9EB-F433FD725FD0}" type="presOf" srcId="{06063F9A-F6E1-4AC6-B904-4C690D4CA9C5}" destId="{6C02BF0A-04B5-4F97-93F0-4DDF5DD4E10E}" srcOrd="0" destOrd="0" presId="urn:microsoft.com/office/officeart/2005/8/layout/hierarchy3"/>
    <dgm:cxn modelId="{68E5C97C-457F-498F-A705-5994127D29FF}" type="presOf" srcId="{E31D02A2-214C-4BA4-B522-5C51CE7AD2EF}" destId="{A858420B-8771-4B55-97AF-27E5CB0AA762}" srcOrd="0" destOrd="0" presId="urn:microsoft.com/office/officeart/2005/8/layout/hierarchy3"/>
    <dgm:cxn modelId="{2C271083-0625-4344-81F9-ECECA539468A}" srcId="{B07926DF-678A-445A-8BA5-3B7893E4BD08}" destId="{06063F9A-F6E1-4AC6-B904-4C690D4CA9C5}" srcOrd="1" destOrd="0" parTransId="{89E0B94F-D68C-411F-8D75-625FABD04004}" sibTransId="{F7A599C8-C8A6-4443-B681-62D375425AC3}"/>
    <dgm:cxn modelId="{0F220393-00E9-4BFF-9826-8B88916927ED}" type="presOf" srcId="{CCEB6DEE-7C96-41D6-94B5-0BC9AA4066A1}" destId="{A7D12906-D86F-4C0F-8869-0E712CBC7FB3}" srcOrd="0" destOrd="0" presId="urn:microsoft.com/office/officeart/2005/8/layout/hierarchy3"/>
    <dgm:cxn modelId="{D64666BA-D9F8-47D2-9380-636BE8E81F76}" srcId="{06063F9A-F6E1-4AC6-B904-4C690D4CA9C5}" destId="{AF718C58-ADFE-4BAB-94D9-389197FDDF40}" srcOrd="1" destOrd="0" parTransId="{EE8612B0-398B-433C-95CD-F9ABF4DD251E}" sibTransId="{1EF5590E-C3DB-4201-80B4-C59141372881}"/>
    <dgm:cxn modelId="{A716EFBD-863A-45D7-BB84-F0E0244DD254}" type="presOf" srcId="{BEE5F9BA-A0B1-4B87-9E3B-E6223A603616}" destId="{B4CAA03E-2E73-4E64-A565-D4537B951C06}" srcOrd="0" destOrd="0" presId="urn:microsoft.com/office/officeart/2005/8/layout/hierarchy3"/>
    <dgm:cxn modelId="{0FE5EFE4-D1F4-4BB4-BE61-39DE105E337A}" type="presOf" srcId="{EE8612B0-398B-433C-95CD-F9ABF4DD251E}" destId="{AF7821A0-A88B-4520-AE99-CBA71B0915FD}" srcOrd="0" destOrd="0" presId="urn:microsoft.com/office/officeart/2005/8/layout/hierarchy3"/>
    <dgm:cxn modelId="{AA6124FC-9706-4DEF-AF25-E9BFF3EB294D}" type="presOf" srcId="{06063F9A-F6E1-4AC6-B904-4C690D4CA9C5}" destId="{25C7D1E0-B21D-4812-A3BB-886314DF1296}" srcOrd="1" destOrd="0" presId="urn:microsoft.com/office/officeart/2005/8/layout/hierarchy3"/>
    <dgm:cxn modelId="{F382EE54-12FA-499C-BF6D-5F0DFD2525D7}" type="presParOf" srcId="{681EBF3B-423B-450B-A8EA-69D115A7C26D}" destId="{DE0D02FB-7862-43FC-8C5E-069AF7341631}" srcOrd="0" destOrd="0" presId="urn:microsoft.com/office/officeart/2005/8/layout/hierarchy3"/>
    <dgm:cxn modelId="{365E9F06-7A51-4981-8333-762D516E5126}" type="presParOf" srcId="{DE0D02FB-7862-43FC-8C5E-069AF7341631}" destId="{414069DB-5368-4F5C-B3DF-5306EB40E98B}" srcOrd="0" destOrd="0" presId="urn:microsoft.com/office/officeart/2005/8/layout/hierarchy3"/>
    <dgm:cxn modelId="{8A2ED21A-24AD-4713-93CD-3FE8769E3AA6}" type="presParOf" srcId="{414069DB-5368-4F5C-B3DF-5306EB40E98B}" destId="{B4CAA03E-2E73-4E64-A565-D4537B951C06}" srcOrd="0" destOrd="0" presId="urn:microsoft.com/office/officeart/2005/8/layout/hierarchy3"/>
    <dgm:cxn modelId="{427BE847-53BC-4CF9-9B1A-DD6D388B1EC2}" type="presParOf" srcId="{414069DB-5368-4F5C-B3DF-5306EB40E98B}" destId="{72F27BD9-B91D-41A7-9FF5-87FCCBDBB827}" srcOrd="1" destOrd="0" presId="urn:microsoft.com/office/officeart/2005/8/layout/hierarchy3"/>
    <dgm:cxn modelId="{32133BBE-5973-42F9-BDEE-33485579D54A}" type="presParOf" srcId="{DE0D02FB-7862-43FC-8C5E-069AF7341631}" destId="{43A12EC4-1C01-4AB5-9B10-3297F654B07D}" srcOrd="1" destOrd="0" presId="urn:microsoft.com/office/officeart/2005/8/layout/hierarchy3"/>
    <dgm:cxn modelId="{B1381811-43D8-4508-840E-A55C511F5503}" type="presParOf" srcId="{43A12EC4-1C01-4AB5-9B10-3297F654B07D}" destId="{9F8F4482-CB9A-4261-8227-542649E3B01B}" srcOrd="0" destOrd="0" presId="urn:microsoft.com/office/officeart/2005/8/layout/hierarchy3"/>
    <dgm:cxn modelId="{6E6A2D67-ECEA-4F64-9AB9-B73CAA56CC42}" type="presParOf" srcId="{43A12EC4-1C01-4AB5-9B10-3297F654B07D}" destId="{1A6AE3C2-BD4C-4F09-A070-36C3A4EC4B69}" srcOrd="1" destOrd="0" presId="urn:microsoft.com/office/officeart/2005/8/layout/hierarchy3"/>
    <dgm:cxn modelId="{DFDC59FD-A76B-4D40-ABCF-B5048DF71BCB}" type="presParOf" srcId="{43A12EC4-1C01-4AB5-9B10-3297F654B07D}" destId="{A858420B-8771-4B55-97AF-27E5CB0AA762}" srcOrd="2" destOrd="0" presId="urn:microsoft.com/office/officeart/2005/8/layout/hierarchy3"/>
    <dgm:cxn modelId="{C384E862-6BD0-4306-AD7D-7B4944CA94FF}" type="presParOf" srcId="{43A12EC4-1C01-4AB5-9B10-3297F654B07D}" destId="{94F76ECD-D5AB-4446-A530-D94AFB994D14}" srcOrd="3" destOrd="0" presId="urn:microsoft.com/office/officeart/2005/8/layout/hierarchy3"/>
    <dgm:cxn modelId="{286AA52A-1F55-4465-AC57-606123B7390C}" type="presParOf" srcId="{681EBF3B-423B-450B-A8EA-69D115A7C26D}" destId="{C427FF1E-B131-489F-A16A-FFE3508C8A9C}" srcOrd="1" destOrd="0" presId="urn:microsoft.com/office/officeart/2005/8/layout/hierarchy3"/>
    <dgm:cxn modelId="{00B13659-BC66-410B-9999-D647C5228AB9}" type="presParOf" srcId="{C427FF1E-B131-489F-A16A-FFE3508C8A9C}" destId="{DEB4EB9A-2683-4898-A338-D7A33848AF50}" srcOrd="0" destOrd="0" presId="urn:microsoft.com/office/officeart/2005/8/layout/hierarchy3"/>
    <dgm:cxn modelId="{A87B68C4-219D-47E2-9011-AF972D2319BE}" type="presParOf" srcId="{DEB4EB9A-2683-4898-A338-D7A33848AF50}" destId="{6C02BF0A-04B5-4F97-93F0-4DDF5DD4E10E}" srcOrd="0" destOrd="0" presId="urn:microsoft.com/office/officeart/2005/8/layout/hierarchy3"/>
    <dgm:cxn modelId="{893BB14E-BB50-4400-A91B-89929AED43E5}" type="presParOf" srcId="{DEB4EB9A-2683-4898-A338-D7A33848AF50}" destId="{25C7D1E0-B21D-4812-A3BB-886314DF1296}" srcOrd="1" destOrd="0" presId="urn:microsoft.com/office/officeart/2005/8/layout/hierarchy3"/>
    <dgm:cxn modelId="{D2F606EC-87AB-4661-B113-5DDFE0FF11A1}" type="presParOf" srcId="{C427FF1E-B131-489F-A16A-FFE3508C8A9C}" destId="{6A773F5A-FCFD-4C01-AC93-5B6E05887A1C}" srcOrd="1" destOrd="0" presId="urn:microsoft.com/office/officeart/2005/8/layout/hierarchy3"/>
    <dgm:cxn modelId="{9E3B6127-941C-4E7D-A2F1-CCE752C91EFD}" type="presParOf" srcId="{6A773F5A-FCFD-4C01-AC93-5B6E05887A1C}" destId="{D8DAB656-0C65-4A94-8B7E-BB9E991421FD}" srcOrd="0" destOrd="0" presId="urn:microsoft.com/office/officeart/2005/8/layout/hierarchy3"/>
    <dgm:cxn modelId="{CA3028DC-1F89-413A-A316-6FEBC48B92EB}" type="presParOf" srcId="{6A773F5A-FCFD-4C01-AC93-5B6E05887A1C}" destId="{A7D12906-D86F-4C0F-8869-0E712CBC7FB3}" srcOrd="1" destOrd="0" presId="urn:microsoft.com/office/officeart/2005/8/layout/hierarchy3"/>
    <dgm:cxn modelId="{AE5AC2A9-ACDC-4120-A28D-F3E3836B914F}" type="presParOf" srcId="{6A773F5A-FCFD-4C01-AC93-5B6E05887A1C}" destId="{AF7821A0-A88B-4520-AE99-CBA71B0915FD}" srcOrd="2" destOrd="0" presId="urn:microsoft.com/office/officeart/2005/8/layout/hierarchy3"/>
    <dgm:cxn modelId="{6151F101-3E56-4EE0-991D-9A0376C1EC1D}" type="presParOf" srcId="{6A773F5A-FCFD-4C01-AC93-5B6E05887A1C}" destId="{5D6F7AEA-7C4C-4C17-AA30-9CD8B5C3E3C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A0051-AB2E-477F-8617-1CAF106EEEEC}" type="doc">
      <dgm:prSet loTypeId="urn:microsoft.com/office/officeart/2005/8/layout/hierarchy3" loCatId="hierarchy" qsTypeId="urn:microsoft.com/office/officeart/2005/8/quickstyle/simple4" qsCatId="simple" csTypeId="urn:microsoft.com/office/officeart/2005/8/colors/colorful1#3" csCatId="colorful"/>
      <dgm:spPr/>
      <dgm:t>
        <a:bodyPr/>
        <a:lstStyle/>
        <a:p>
          <a:endParaRPr lang="en-US"/>
        </a:p>
      </dgm:t>
    </dgm:pt>
    <dgm:pt modelId="{96BE2C9E-02C9-4CD2-97D2-C9199C8CA598}">
      <dgm:prSet/>
      <dgm:spPr/>
      <dgm:t>
        <a:bodyPr/>
        <a:lstStyle/>
        <a:p>
          <a:r>
            <a:rPr lang="en-GB"/>
            <a:t>Gross Working Capital</a:t>
          </a:r>
          <a:endParaRPr lang="en-US"/>
        </a:p>
      </dgm:t>
    </dgm:pt>
    <dgm:pt modelId="{A3EF0ED8-CE68-4529-90A5-A055D63C8EF5}" type="parTrans" cxnId="{4502C756-470C-4CE0-A2CC-52493A19A223}">
      <dgm:prSet/>
      <dgm:spPr/>
      <dgm:t>
        <a:bodyPr/>
        <a:lstStyle/>
        <a:p>
          <a:endParaRPr lang="en-US"/>
        </a:p>
      </dgm:t>
    </dgm:pt>
    <dgm:pt modelId="{A134EDCC-851A-4DF9-94DF-685790FB4BC1}" type="sibTrans" cxnId="{4502C756-470C-4CE0-A2CC-52493A19A223}">
      <dgm:prSet/>
      <dgm:spPr/>
      <dgm:t>
        <a:bodyPr/>
        <a:lstStyle/>
        <a:p>
          <a:endParaRPr lang="en-US"/>
        </a:p>
      </dgm:t>
    </dgm:pt>
    <dgm:pt modelId="{3E57AEFB-DDF5-4510-ACE0-27462D1D7E5C}">
      <dgm:prSet/>
      <dgm:spPr/>
      <dgm:t>
        <a:bodyPr/>
        <a:lstStyle/>
        <a:p>
          <a:r>
            <a:rPr lang="en-GB"/>
            <a:t>Net Working Capital</a:t>
          </a:r>
          <a:endParaRPr lang="en-US"/>
        </a:p>
      </dgm:t>
    </dgm:pt>
    <dgm:pt modelId="{BCA60F50-10B0-4672-AAD9-8A3FBB4D809B}" type="parTrans" cxnId="{99D50250-3868-4235-85EF-E86F76BAEB6C}">
      <dgm:prSet/>
      <dgm:spPr/>
      <dgm:t>
        <a:bodyPr/>
        <a:lstStyle/>
        <a:p>
          <a:endParaRPr lang="en-US"/>
        </a:p>
      </dgm:t>
    </dgm:pt>
    <dgm:pt modelId="{62D38D41-A2A8-455D-B50A-15565EFBE055}" type="sibTrans" cxnId="{99D50250-3868-4235-85EF-E86F76BAEB6C}">
      <dgm:prSet/>
      <dgm:spPr/>
      <dgm:t>
        <a:bodyPr/>
        <a:lstStyle/>
        <a:p>
          <a:endParaRPr lang="en-US"/>
        </a:p>
      </dgm:t>
    </dgm:pt>
    <dgm:pt modelId="{2B7AFEFC-0C6C-4C00-A1EE-38DE433F22F9}" type="pres">
      <dgm:prSet presAssocID="{6C6A0051-AB2E-477F-8617-1CAF106EEEEC}" presName="diagram" presStyleCnt="0">
        <dgm:presLayoutVars>
          <dgm:chPref val="1"/>
          <dgm:dir/>
          <dgm:animOne val="branch"/>
          <dgm:animLvl val="lvl"/>
          <dgm:resizeHandles/>
        </dgm:presLayoutVars>
      </dgm:prSet>
      <dgm:spPr/>
    </dgm:pt>
    <dgm:pt modelId="{89D56F09-B5DD-458F-A88D-AC5C869770EE}" type="pres">
      <dgm:prSet presAssocID="{96BE2C9E-02C9-4CD2-97D2-C9199C8CA598}" presName="root" presStyleCnt="0"/>
      <dgm:spPr/>
    </dgm:pt>
    <dgm:pt modelId="{A4A96F16-1F8F-4713-8358-3C1B6EF408BE}" type="pres">
      <dgm:prSet presAssocID="{96BE2C9E-02C9-4CD2-97D2-C9199C8CA598}" presName="rootComposite" presStyleCnt="0"/>
      <dgm:spPr/>
    </dgm:pt>
    <dgm:pt modelId="{4D779BAE-C49E-4DC9-A49C-D393DC84E660}" type="pres">
      <dgm:prSet presAssocID="{96BE2C9E-02C9-4CD2-97D2-C9199C8CA598}" presName="rootText" presStyleLbl="node1" presStyleIdx="0" presStyleCnt="2"/>
      <dgm:spPr/>
    </dgm:pt>
    <dgm:pt modelId="{5C52D2CD-4119-431B-8352-E554EAB19F67}" type="pres">
      <dgm:prSet presAssocID="{96BE2C9E-02C9-4CD2-97D2-C9199C8CA598}" presName="rootConnector" presStyleLbl="node1" presStyleIdx="0" presStyleCnt="2"/>
      <dgm:spPr/>
    </dgm:pt>
    <dgm:pt modelId="{EEF6DD9A-9480-439E-BC45-CBAFD9F8C79A}" type="pres">
      <dgm:prSet presAssocID="{96BE2C9E-02C9-4CD2-97D2-C9199C8CA598}" presName="childShape" presStyleCnt="0"/>
      <dgm:spPr/>
    </dgm:pt>
    <dgm:pt modelId="{4BEB1C41-5156-4F8C-BE9D-60E939BEF2E4}" type="pres">
      <dgm:prSet presAssocID="{3E57AEFB-DDF5-4510-ACE0-27462D1D7E5C}" presName="root" presStyleCnt="0"/>
      <dgm:spPr/>
    </dgm:pt>
    <dgm:pt modelId="{E6600C60-9DA3-4246-AF4E-9B96DED41248}" type="pres">
      <dgm:prSet presAssocID="{3E57AEFB-DDF5-4510-ACE0-27462D1D7E5C}" presName="rootComposite" presStyleCnt="0"/>
      <dgm:spPr/>
    </dgm:pt>
    <dgm:pt modelId="{3982F934-9DA7-47FA-B918-6A784D7996AA}" type="pres">
      <dgm:prSet presAssocID="{3E57AEFB-DDF5-4510-ACE0-27462D1D7E5C}" presName="rootText" presStyleLbl="node1" presStyleIdx="1" presStyleCnt="2"/>
      <dgm:spPr/>
    </dgm:pt>
    <dgm:pt modelId="{58683686-E4A0-4D64-8D1D-DFCC3FB71F3D}" type="pres">
      <dgm:prSet presAssocID="{3E57AEFB-DDF5-4510-ACE0-27462D1D7E5C}" presName="rootConnector" presStyleLbl="node1" presStyleIdx="1" presStyleCnt="2"/>
      <dgm:spPr/>
    </dgm:pt>
    <dgm:pt modelId="{91EE86B8-C32A-4A8E-8F81-C62A8C79E832}" type="pres">
      <dgm:prSet presAssocID="{3E57AEFB-DDF5-4510-ACE0-27462D1D7E5C}" presName="childShape" presStyleCnt="0"/>
      <dgm:spPr/>
    </dgm:pt>
  </dgm:ptLst>
  <dgm:cxnLst>
    <dgm:cxn modelId="{56343021-959F-4DE7-9EF3-E6CC02587A7D}" type="presOf" srcId="{96BE2C9E-02C9-4CD2-97D2-C9199C8CA598}" destId="{5C52D2CD-4119-431B-8352-E554EAB19F67}" srcOrd="1" destOrd="0" presId="urn:microsoft.com/office/officeart/2005/8/layout/hierarchy3"/>
    <dgm:cxn modelId="{99D50250-3868-4235-85EF-E86F76BAEB6C}" srcId="{6C6A0051-AB2E-477F-8617-1CAF106EEEEC}" destId="{3E57AEFB-DDF5-4510-ACE0-27462D1D7E5C}" srcOrd="1" destOrd="0" parTransId="{BCA60F50-10B0-4672-AAD9-8A3FBB4D809B}" sibTransId="{62D38D41-A2A8-455D-B50A-15565EFBE055}"/>
    <dgm:cxn modelId="{4502C756-470C-4CE0-A2CC-52493A19A223}" srcId="{6C6A0051-AB2E-477F-8617-1CAF106EEEEC}" destId="{96BE2C9E-02C9-4CD2-97D2-C9199C8CA598}" srcOrd="0" destOrd="0" parTransId="{A3EF0ED8-CE68-4529-90A5-A055D63C8EF5}" sibTransId="{A134EDCC-851A-4DF9-94DF-685790FB4BC1}"/>
    <dgm:cxn modelId="{57965FBB-9665-462B-8794-6E0CA4E84E0F}" type="presOf" srcId="{3E57AEFB-DDF5-4510-ACE0-27462D1D7E5C}" destId="{3982F934-9DA7-47FA-B918-6A784D7996AA}" srcOrd="0" destOrd="0" presId="urn:microsoft.com/office/officeart/2005/8/layout/hierarchy3"/>
    <dgm:cxn modelId="{3FFB71C9-6963-49E7-A174-887074B01130}" type="presOf" srcId="{6C6A0051-AB2E-477F-8617-1CAF106EEEEC}" destId="{2B7AFEFC-0C6C-4C00-A1EE-38DE433F22F9}" srcOrd="0" destOrd="0" presId="urn:microsoft.com/office/officeart/2005/8/layout/hierarchy3"/>
    <dgm:cxn modelId="{B6A311DB-48A3-40FB-B3C3-337936BBA8D3}" type="presOf" srcId="{3E57AEFB-DDF5-4510-ACE0-27462D1D7E5C}" destId="{58683686-E4A0-4D64-8D1D-DFCC3FB71F3D}" srcOrd="1" destOrd="0" presId="urn:microsoft.com/office/officeart/2005/8/layout/hierarchy3"/>
    <dgm:cxn modelId="{931B6FFA-CDB2-4B12-9297-26CC6ABC73C1}" type="presOf" srcId="{96BE2C9E-02C9-4CD2-97D2-C9199C8CA598}" destId="{4D779BAE-C49E-4DC9-A49C-D393DC84E660}" srcOrd="0" destOrd="0" presId="urn:microsoft.com/office/officeart/2005/8/layout/hierarchy3"/>
    <dgm:cxn modelId="{E985E3BA-29A7-4BB7-B516-8D7E24217974}" type="presParOf" srcId="{2B7AFEFC-0C6C-4C00-A1EE-38DE433F22F9}" destId="{89D56F09-B5DD-458F-A88D-AC5C869770EE}" srcOrd="0" destOrd="0" presId="urn:microsoft.com/office/officeart/2005/8/layout/hierarchy3"/>
    <dgm:cxn modelId="{9B4DA7BF-9F3A-4FA9-802A-2C7B6C28A793}" type="presParOf" srcId="{89D56F09-B5DD-458F-A88D-AC5C869770EE}" destId="{A4A96F16-1F8F-4713-8358-3C1B6EF408BE}" srcOrd="0" destOrd="0" presId="urn:microsoft.com/office/officeart/2005/8/layout/hierarchy3"/>
    <dgm:cxn modelId="{B078181C-17C6-4E7D-B022-B80212DCC5A7}" type="presParOf" srcId="{A4A96F16-1F8F-4713-8358-3C1B6EF408BE}" destId="{4D779BAE-C49E-4DC9-A49C-D393DC84E660}" srcOrd="0" destOrd="0" presId="urn:microsoft.com/office/officeart/2005/8/layout/hierarchy3"/>
    <dgm:cxn modelId="{0482072E-21DB-4F2D-A864-8347150CDE79}" type="presParOf" srcId="{A4A96F16-1F8F-4713-8358-3C1B6EF408BE}" destId="{5C52D2CD-4119-431B-8352-E554EAB19F67}" srcOrd="1" destOrd="0" presId="urn:microsoft.com/office/officeart/2005/8/layout/hierarchy3"/>
    <dgm:cxn modelId="{2AE50DB9-16A6-4725-B1B5-86105ED9DAB6}" type="presParOf" srcId="{89D56F09-B5DD-458F-A88D-AC5C869770EE}" destId="{EEF6DD9A-9480-439E-BC45-CBAFD9F8C79A}" srcOrd="1" destOrd="0" presId="urn:microsoft.com/office/officeart/2005/8/layout/hierarchy3"/>
    <dgm:cxn modelId="{590C52B4-71CE-496F-AE44-A10A33F5725B}" type="presParOf" srcId="{2B7AFEFC-0C6C-4C00-A1EE-38DE433F22F9}" destId="{4BEB1C41-5156-4F8C-BE9D-60E939BEF2E4}" srcOrd="1" destOrd="0" presId="urn:microsoft.com/office/officeart/2005/8/layout/hierarchy3"/>
    <dgm:cxn modelId="{080D70AF-571C-485C-B7E5-64FA4C849D64}" type="presParOf" srcId="{4BEB1C41-5156-4F8C-BE9D-60E939BEF2E4}" destId="{E6600C60-9DA3-4246-AF4E-9B96DED41248}" srcOrd="0" destOrd="0" presId="urn:microsoft.com/office/officeart/2005/8/layout/hierarchy3"/>
    <dgm:cxn modelId="{3A82D79E-E021-4929-8037-0B6C106B2CF4}" type="presParOf" srcId="{E6600C60-9DA3-4246-AF4E-9B96DED41248}" destId="{3982F934-9DA7-47FA-B918-6A784D7996AA}" srcOrd="0" destOrd="0" presId="urn:microsoft.com/office/officeart/2005/8/layout/hierarchy3"/>
    <dgm:cxn modelId="{6C3085EA-8329-4875-B29E-411EE8A2C8B7}" type="presParOf" srcId="{E6600C60-9DA3-4246-AF4E-9B96DED41248}" destId="{58683686-E4A0-4D64-8D1D-DFCC3FB71F3D}" srcOrd="1" destOrd="0" presId="urn:microsoft.com/office/officeart/2005/8/layout/hierarchy3"/>
    <dgm:cxn modelId="{BB5D8F48-B0EF-461E-8FF8-5CF10075F051}" type="presParOf" srcId="{4BEB1C41-5156-4F8C-BE9D-60E939BEF2E4}" destId="{91EE86B8-C32A-4A8E-8F81-C62A8C79E83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AF43D0-5E9C-4B48-872D-FB61726338F2}"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IN"/>
        </a:p>
      </dgm:t>
    </dgm:pt>
    <dgm:pt modelId="{24B6F8EB-764D-4157-A02F-5995C6A3E27A}">
      <dgm:prSet phldrT="[Text]"/>
      <dgm:spPr/>
      <dgm:t>
        <a:bodyPr/>
        <a:lstStyle/>
        <a:p>
          <a:r>
            <a:rPr lang="en-US" dirty="0"/>
            <a:t>Cash </a:t>
          </a:r>
          <a:endParaRPr lang="en-IN" dirty="0"/>
        </a:p>
      </dgm:t>
    </dgm:pt>
    <dgm:pt modelId="{217BE600-9A9D-44F4-B16F-31528D63291D}" type="parTrans" cxnId="{E3D5246D-FD39-4D84-AB59-F29F08CBD8DD}">
      <dgm:prSet/>
      <dgm:spPr/>
      <dgm:t>
        <a:bodyPr/>
        <a:lstStyle/>
        <a:p>
          <a:endParaRPr lang="en-IN"/>
        </a:p>
      </dgm:t>
    </dgm:pt>
    <dgm:pt modelId="{E2510268-4D8C-498E-8453-6B9FA02384BF}" type="sibTrans" cxnId="{E3D5246D-FD39-4D84-AB59-F29F08CBD8DD}">
      <dgm:prSet/>
      <dgm:spPr/>
      <dgm:t>
        <a:bodyPr/>
        <a:lstStyle/>
        <a:p>
          <a:endParaRPr lang="en-IN"/>
        </a:p>
      </dgm:t>
    </dgm:pt>
    <dgm:pt modelId="{0A753485-5324-4EFE-902A-40F68E9979C7}">
      <dgm:prSet phldrT="[Text]"/>
      <dgm:spPr/>
      <dgm:t>
        <a:bodyPr/>
        <a:lstStyle/>
        <a:p>
          <a:r>
            <a:rPr lang="en-US" dirty="0"/>
            <a:t>Raw Materials</a:t>
          </a:r>
          <a:endParaRPr lang="en-IN" dirty="0"/>
        </a:p>
      </dgm:t>
    </dgm:pt>
    <dgm:pt modelId="{74FE202B-72A2-4616-9476-E7DA4379671E}" type="parTrans" cxnId="{E3553540-9807-4F94-964F-B01B7285849E}">
      <dgm:prSet/>
      <dgm:spPr/>
      <dgm:t>
        <a:bodyPr/>
        <a:lstStyle/>
        <a:p>
          <a:endParaRPr lang="en-IN"/>
        </a:p>
      </dgm:t>
    </dgm:pt>
    <dgm:pt modelId="{FC3356E4-9B59-4F20-B403-A44E0986438A}" type="sibTrans" cxnId="{E3553540-9807-4F94-964F-B01B7285849E}">
      <dgm:prSet/>
      <dgm:spPr/>
      <dgm:t>
        <a:bodyPr/>
        <a:lstStyle/>
        <a:p>
          <a:endParaRPr lang="en-IN"/>
        </a:p>
      </dgm:t>
    </dgm:pt>
    <dgm:pt modelId="{5F1AD98D-E473-48BC-AC95-CED409553BDE}">
      <dgm:prSet phldrT="[Text]"/>
      <dgm:spPr/>
      <dgm:t>
        <a:bodyPr/>
        <a:lstStyle/>
        <a:p>
          <a:r>
            <a:rPr lang="en-US" dirty="0"/>
            <a:t>Finished Goods</a:t>
          </a:r>
          <a:endParaRPr lang="en-IN" dirty="0"/>
        </a:p>
      </dgm:t>
    </dgm:pt>
    <dgm:pt modelId="{86257FE7-D71C-473E-AA21-C86A1FD2C417}" type="parTrans" cxnId="{25AF80C3-2530-4171-9737-D0D59F36BC9D}">
      <dgm:prSet/>
      <dgm:spPr/>
      <dgm:t>
        <a:bodyPr/>
        <a:lstStyle/>
        <a:p>
          <a:endParaRPr lang="en-IN"/>
        </a:p>
      </dgm:t>
    </dgm:pt>
    <dgm:pt modelId="{AA000BAC-A3BD-43FF-9264-11294264BD9B}" type="sibTrans" cxnId="{25AF80C3-2530-4171-9737-D0D59F36BC9D}">
      <dgm:prSet/>
      <dgm:spPr/>
      <dgm:t>
        <a:bodyPr/>
        <a:lstStyle/>
        <a:p>
          <a:endParaRPr lang="en-IN"/>
        </a:p>
      </dgm:t>
    </dgm:pt>
    <dgm:pt modelId="{C33D04E3-B35A-4E57-9626-F9E37C118047}">
      <dgm:prSet phldrT="[Text]"/>
      <dgm:spPr/>
      <dgm:t>
        <a:bodyPr/>
        <a:lstStyle/>
        <a:p>
          <a:r>
            <a:rPr lang="en-US" dirty="0"/>
            <a:t>Sales</a:t>
          </a:r>
          <a:endParaRPr lang="en-IN" dirty="0"/>
        </a:p>
      </dgm:t>
    </dgm:pt>
    <dgm:pt modelId="{289E18B5-2E5C-4390-938E-8CF6EC088005}" type="parTrans" cxnId="{20F1A44C-E975-469E-9CF6-67E34A489C79}">
      <dgm:prSet/>
      <dgm:spPr/>
      <dgm:t>
        <a:bodyPr/>
        <a:lstStyle/>
        <a:p>
          <a:endParaRPr lang="en-IN"/>
        </a:p>
      </dgm:t>
    </dgm:pt>
    <dgm:pt modelId="{846AC66A-6B6D-4AA5-9E28-EF258210F620}" type="sibTrans" cxnId="{20F1A44C-E975-469E-9CF6-67E34A489C79}">
      <dgm:prSet/>
      <dgm:spPr/>
      <dgm:t>
        <a:bodyPr/>
        <a:lstStyle/>
        <a:p>
          <a:endParaRPr lang="en-IN"/>
        </a:p>
      </dgm:t>
    </dgm:pt>
    <dgm:pt modelId="{46AEF24D-429F-486F-9E82-BFC94C95D835}">
      <dgm:prSet phldrT="[Text]"/>
      <dgm:spPr/>
      <dgm:t>
        <a:bodyPr/>
        <a:lstStyle/>
        <a:p>
          <a:r>
            <a:rPr lang="en-US" dirty="0"/>
            <a:t>Debtors</a:t>
          </a:r>
          <a:endParaRPr lang="en-IN" dirty="0"/>
        </a:p>
      </dgm:t>
    </dgm:pt>
    <dgm:pt modelId="{3D89A59C-D66F-4C60-A09C-04F36A116908}" type="parTrans" cxnId="{C757F1A5-A87B-43F5-B564-17E152A0AFC7}">
      <dgm:prSet/>
      <dgm:spPr/>
      <dgm:t>
        <a:bodyPr/>
        <a:lstStyle/>
        <a:p>
          <a:endParaRPr lang="en-IN"/>
        </a:p>
      </dgm:t>
    </dgm:pt>
    <dgm:pt modelId="{D819A149-C044-4D41-BCFD-7BBBEA07DF1B}" type="sibTrans" cxnId="{C757F1A5-A87B-43F5-B564-17E152A0AFC7}">
      <dgm:prSet/>
      <dgm:spPr/>
      <dgm:t>
        <a:bodyPr/>
        <a:lstStyle/>
        <a:p>
          <a:endParaRPr lang="en-IN"/>
        </a:p>
      </dgm:t>
    </dgm:pt>
    <dgm:pt modelId="{B6DD2974-325E-41BA-93B6-241EE580191E}">
      <dgm:prSet phldrT="[Text]"/>
      <dgm:spPr/>
      <dgm:t>
        <a:bodyPr/>
        <a:lstStyle/>
        <a:p>
          <a:r>
            <a:rPr lang="en-US" dirty="0"/>
            <a:t>WIP</a:t>
          </a:r>
          <a:endParaRPr lang="en-IN" dirty="0"/>
        </a:p>
      </dgm:t>
    </dgm:pt>
    <dgm:pt modelId="{54B74770-EB1F-4036-AFFF-1693727E360D}" type="parTrans" cxnId="{6C169B3F-52D5-4942-87E4-56D98F0AA50E}">
      <dgm:prSet/>
      <dgm:spPr/>
      <dgm:t>
        <a:bodyPr/>
        <a:lstStyle/>
        <a:p>
          <a:endParaRPr lang="en-IN"/>
        </a:p>
      </dgm:t>
    </dgm:pt>
    <dgm:pt modelId="{AAABE3D7-6AEE-41CE-BE13-6057B44D3BA7}" type="sibTrans" cxnId="{6C169B3F-52D5-4942-87E4-56D98F0AA50E}">
      <dgm:prSet/>
      <dgm:spPr/>
      <dgm:t>
        <a:bodyPr/>
        <a:lstStyle/>
        <a:p>
          <a:endParaRPr lang="en-IN"/>
        </a:p>
      </dgm:t>
    </dgm:pt>
    <dgm:pt modelId="{8DE70244-9BB4-4B31-945F-01014C15C05D}" type="pres">
      <dgm:prSet presAssocID="{A4AF43D0-5E9C-4B48-872D-FB61726338F2}" presName="cycle" presStyleCnt="0">
        <dgm:presLayoutVars>
          <dgm:dir/>
          <dgm:resizeHandles val="exact"/>
        </dgm:presLayoutVars>
      </dgm:prSet>
      <dgm:spPr/>
    </dgm:pt>
    <dgm:pt modelId="{7DED6491-900D-47D5-B89A-3E0CB64CDEBC}" type="pres">
      <dgm:prSet presAssocID="{24B6F8EB-764D-4157-A02F-5995C6A3E27A}" presName="node" presStyleLbl="node1" presStyleIdx="0" presStyleCnt="6">
        <dgm:presLayoutVars>
          <dgm:bulletEnabled val="1"/>
        </dgm:presLayoutVars>
      </dgm:prSet>
      <dgm:spPr/>
    </dgm:pt>
    <dgm:pt modelId="{DC9A3D28-D43C-4352-A290-B7BB3E431D47}" type="pres">
      <dgm:prSet presAssocID="{24B6F8EB-764D-4157-A02F-5995C6A3E27A}" presName="spNode" presStyleCnt="0"/>
      <dgm:spPr/>
    </dgm:pt>
    <dgm:pt modelId="{797D10C8-EA90-4B2F-BBC9-B9AD6F4C7315}" type="pres">
      <dgm:prSet presAssocID="{E2510268-4D8C-498E-8453-6B9FA02384BF}" presName="sibTrans" presStyleLbl="sibTrans1D1" presStyleIdx="0" presStyleCnt="6"/>
      <dgm:spPr/>
    </dgm:pt>
    <dgm:pt modelId="{F3001EB3-B330-44B9-9B45-C58C9EA42752}" type="pres">
      <dgm:prSet presAssocID="{0A753485-5324-4EFE-902A-40F68E9979C7}" presName="node" presStyleLbl="node1" presStyleIdx="1" presStyleCnt="6">
        <dgm:presLayoutVars>
          <dgm:bulletEnabled val="1"/>
        </dgm:presLayoutVars>
      </dgm:prSet>
      <dgm:spPr/>
    </dgm:pt>
    <dgm:pt modelId="{F347E35E-8CC9-425C-86AD-FE16C9AB46FD}" type="pres">
      <dgm:prSet presAssocID="{0A753485-5324-4EFE-902A-40F68E9979C7}" presName="spNode" presStyleCnt="0"/>
      <dgm:spPr/>
    </dgm:pt>
    <dgm:pt modelId="{E0EC7344-4D68-4088-BEE3-3DCBF5D0787B}" type="pres">
      <dgm:prSet presAssocID="{FC3356E4-9B59-4F20-B403-A44E0986438A}" presName="sibTrans" presStyleLbl="sibTrans1D1" presStyleIdx="1" presStyleCnt="6"/>
      <dgm:spPr/>
    </dgm:pt>
    <dgm:pt modelId="{88563E0B-6C6F-49AF-831A-4858D3CF96D0}" type="pres">
      <dgm:prSet presAssocID="{B6DD2974-325E-41BA-93B6-241EE580191E}" presName="node" presStyleLbl="node1" presStyleIdx="2" presStyleCnt="6">
        <dgm:presLayoutVars>
          <dgm:bulletEnabled val="1"/>
        </dgm:presLayoutVars>
      </dgm:prSet>
      <dgm:spPr/>
    </dgm:pt>
    <dgm:pt modelId="{77134B97-83E2-42DE-852D-99EA641B4437}" type="pres">
      <dgm:prSet presAssocID="{B6DD2974-325E-41BA-93B6-241EE580191E}" presName="spNode" presStyleCnt="0"/>
      <dgm:spPr/>
    </dgm:pt>
    <dgm:pt modelId="{181B722A-D4D9-4495-9B47-FE0A0BB69840}" type="pres">
      <dgm:prSet presAssocID="{AAABE3D7-6AEE-41CE-BE13-6057B44D3BA7}" presName="sibTrans" presStyleLbl="sibTrans1D1" presStyleIdx="2" presStyleCnt="6"/>
      <dgm:spPr/>
    </dgm:pt>
    <dgm:pt modelId="{589BE652-E314-48BC-8EB1-CA9FE67E7C7A}" type="pres">
      <dgm:prSet presAssocID="{5F1AD98D-E473-48BC-AC95-CED409553BDE}" presName="node" presStyleLbl="node1" presStyleIdx="3" presStyleCnt="6">
        <dgm:presLayoutVars>
          <dgm:bulletEnabled val="1"/>
        </dgm:presLayoutVars>
      </dgm:prSet>
      <dgm:spPr/>
    </dgm:pt>
    <dgm:pt modelId="{749F8843-027F-4EA7-A7D7-07D2B1EA87C1}" type="pres">
      <dgm:prSet presAssocID="{5F1AD98D-E473-48BC-AC95-CED409553BDE}" presName="spNode" presStyleCnt="0"/>
      <dgm:spPr/>
    </dgm:pt>
    <dgm:pt modelId="{8BB970D4-2A0A-45E3-BF48-E21C15F68687}" type="pres">
      <dgm:prSet presAssocID="{AA000BAC-A3BD-43FF-9264-11294264BD9B}" presName="sibTrans" presStyleLbl="sibTrans1D1" presStyleIdx="3" presStyleCnt="6"/>
      <dgm:spPr/>
    </dgm:pt>
    <dgm:pt modelId="{238F3D03-3621-4EAC-8317-08E329F3E464}" type="pres">
      <dgm:prSet presAssocID="{C33D04E3-B35A-4E57-9626-F9E37C118047}" presName="node" presStyleLbl="node1" presStyleIdx="4" presStyleCnt="6">
        <dgm:presLayoutVars>
          <dgm:bulletEnabled val="1"/>
        </dgm:presLayoutVars>
      </dgm:prSet>
      <dgm:spPr/>
    </dgm:pt>
    <dgm:pt modelId="{64254693-9D6D-4BAB-8B26-AFC6BCE06736}" type="pres">
      <dgm:prSet presAssocID="{C33D04E3-B35A-4E57-9626-F9E37C118047}" presName="spNode" presStyleCnt="0"/>
      <dgm:spPr/>
    </dgm:pt>
    <dgm:pt modelId="{5DF0581A-32BE-4A09-A72B-63B44FF210A7}" type="pres">
      <dgm:prSet presAssocID="{846AC66A-6B6D-4AA5-9E28-EF258210F620}" presName="sibTrans" presStyleLbl="sibTrans1D1" presStyleIdx="4" presStyleCnt="6"/>
      <dgm:spPr/>
    </dgm:pt>
    <dgm:pt modelId="{894FF9AE-B972-4C47-84BF-77730CF65720}" type="pres">
      <dgm:prSet presAssocID="{46AEF24D-429F-486F-9E82-BFC94C95D835}" presName="node" presStyleLbl="node1" presStyleIdx="5" presStyleCnt="6">
        <dgm:presLayoutVars>
          <dgm:bulletEnabled val="1"/>
        </dgm:presLayoutVars>
      </dgm:prSet>
      <dgm:spPr/>
    </dgm:pt>
    <dgm:pt modelId="{7EE7020E-49CD-4FED-A084-92D0E02F610B}" type="pres">
      <dgm:prSet presAssocID="{46AEF24D-429F-486F-9E82-BFC94C95D835}" presName="spNode" presStyleCnt="0"/>
      <dgm:spPr/>
    </dgm:pt>
    <dgm:pt modelId="{8AE7BECC-894D-4B75-A3C5-2303316E20B7}" type="pres">
      <dgm:prSet presAssocID="{D819A149-C044-4D41-BCFD-7BBBEA07DF1B}" presName="sibTrans" presStyleLbl="sibTrans1D1" presStyleIdx="5" presStyleCnt="6"/>
      <dgm:spPr/>
    </dgm:pt>
  </dgm:ptLst>
  <dgm:cxnLst>
    <dgm:cxn modelId="{0D4E5A29-B039-47C3-80A3-66DB2CA9F18A}" type="presOf" srcId="{846AC66A-6B6D-4AA5-9E28-EF258210F620}" destId="{5DF0581A-32BE-4A09-A72B-63B44FF210A7}" srcOrd="0" destOrd="0" presId="urn:microsoft.com/office/officeart/2005/8/layout/cycle6"/>
    <dgm:cxn modelId="{6C169B3F-52D5-4942-87E4-56D98F0AA50E}" srcId="{A4AF43D0-5E9C-4B48-872D-FB61726338F2}" destId="{B6DD2974-325E-41BA-93B6-241EE580191E}" srcOrd="2" destOrd="0" parTransId="{54B74770-EB1F-4036-AFFF-1693727E360D}" sibTransId="{AAABE3D7-6AEE-41CE-BE13-6057B44D3BA7}"/>
    <dgm:cxn modelId="{E3553540-9807-4F94-964F-B01B7285849E}" srcId="{A4AF43D0-5E9C-4B48-872D-FB61726338F2}" destId="{0A753485-5324-4EFE-902A-40F68E9979C7}" srcOrd="1" destOrd="0" parTransId="{74FE202B-72A2-4616-9476-E7DA4379671E}" sibTransId="{FC3356E4-9B59-4F20-B403-A44E0986438A}"/>
    <dgm:cxn modelId="{C6429C61-50B4-490D-9795-43035ADC73F4}" type="presOf" srcId="{AA000BAC-A3BD-43FF-9264-11294264BD9B}" destId="{8BB970D4-2A0A-45E3-BF48-E21C15F68687}" srcOrd="0" destOrd="0" presId="urn:microsoft.com/office/officeart/2005/8/layout/cycle6"/>
    <dgm:cxn modelId="{4BD4056B-816E-4B1A-A829-A5380EC3D893}" type="presOf" srcId="{D819A149-C044-4D41-BCFD-7BBBEA07DF1B}" destId="{8AE7BECC-894D-4B75-A3C5-2303316E20B7}" srcOrd="0" destOrd="0" presId="urn:microsoft.com/office/officeart/2005/8/layout/cycle6"/>
    <dgm:cxn modelId="{20F1A44C-E975-469E-9CF6-67E34A489C79}" srcId="{A4AF43D0-5E9C-4B48-872D-FB61726338F2}" destId="{C33D04E3-B35A-4E57-9626-F9E37C118047}" srcOrd="4" destOrd="0" parTransId="{289E18B5-2E5C-4390-938E-8CF6EC088005}" sibTransId="{846AC66A-6B6D-4AA5-9E28-EF258210F620}"/>
    <dgm:cxn modelId="{E3D5246D-FD39-4D84-AB59-F29F08CBD8DD}" srcId="{A4AF43D0-5E9C-4B48-872D-FB61726338F2}" destId="{24B6F8EB-764D-4157-A02F-5995C6A3E27A}" srcOrd="0" destOrd="0" parTransId="{217BE600-9A9D-44F4-B16F-31528D63291D}" sibTransId="{E2510268-4D8C-498E-8453-6B9FA02384BF}"/>
    <dgm:cxn modelId="{1BD24575-DBEE-442D-8146-30C8F8C33EE0}" type="presOf" srcId="{46AEF24D-429F-486F-9E82-BFC94C95D835}" destId="{894FF9AE-B972-4C47-84BF-77730CF65720}" srcOrd="0" destOrd="0" presId="urn:microsoft.com/office/officeart/2005/8/layout/cycle6"/>
    <dgm:cxn modelId="{DAD47455-38BA-44B4-8A9F-BF26F8B7B27C}" type="presOf" srcId="{A4AF43D0-5E9C-4B48-872D-FB61726338F2}" destId="{8DE70244-9BB4-4B31-945F-01014C15C05D}" srcOrd="0" destOrd="0" presId="urn:microsoft.com/office/officeart/2005/8/layout/cycle6"/>
    <dgm:cxn modelId="{EF321C79-85B8-463C-866D-6A7FA9945F90}" type="presOf" srcId="{B6DD2974-325E-41BA-93B6-241EE580191E}" destId="{88563E0B-6C6F-49AF-831A-4858D3CF96D0}" srcOrd="0" destOrd="0" presId="urn:microsoft.com/office/officeart/2005/8/layout/cycle6"/>
    <dgm:cxn modelId="{C757F1A5-A87B-43F5-B564-17E152A0AFC7}" srcId="{A4AF43D0-5E9C-4B48-872D-FB61726338F2}" destId="{46AEF24D-429F-486F-9E82-BFC94C95D835}" srcOrd="5" destOrd="0" parTransId="{3D89A59C-D66F-4C60-A09C-04F36A116908}" sibTransId="{D819A149-C044-4D41-BCFD-7BBBEA07DF1B}"/>
    <dgm:cxn modelId="{03A13EA8-378B-4403-BDBB-22A47F87D0F4}" type="presOf" srcId="{5F1AD98D-E473-48BC-AC95-CED409553BDE}" destId="{589BE652-E314-48BC-8EB1-CA9FE67E7C7A}" srcOrd="0" destOrd="0" presId="urn:microsoft.com/office/officeart/2005/8/layout/cycle6"/>
    <dgm:cxn modelId="{31B26DB3-859E-4C44-9761-A42F14101928}" type="presOf" srcId="{24B6F8EB-764D-4157-A02F-5995C6A3E27A}" destId="{7DED6491-900D-47D5-B89A-3E0CB64CDEBC}" srcOrd="0" destOrd="0" presId="urn:microsoft.com/office/officeart/2005/8/layout/cycle6"/>
    <dgm:cxn modelId="{25AF80C3-2530-4171-9737-D0D59F36BC9D}" srcId="{A4AF43D0-5E9C-4B48-872D-FB61726338F2}" destId="{5F1AD98D-E473-48BC-AC95-CED409553BDE}" srcOrd="3" destOrd="0" parTransId="{86257FE7-D71C-473E-AA21-C86A1FD2C417}" sibTransId="{AA000BAC-A3BD-43FF-9264-11294264BD9B}"/>
    <dgm:cxn modelId="{C42F58D8-50DD-496F-9610-31D1C8440377}" type="presOf" srcId="{0A753485-5324-4EFE-902A-40F68E9979C7}" destId="{F3001EB3-B330-44B9-9B45-C58C9EA42752}" srcOrd="0" destOrd="0" presId="urn:microsoft.com/office/officeart/2005/8/layout/cycle6"/>
    <dgm:cxn modelId="{CC6F41DA-EAC5-48F1-830C-C9FFA4D302F2}" type="presOf" srcId="{AAABE3D7-6AEE-41CE-BE13-6057B44D3BA7}" destId="{181B722A-D4D9-4495-9B47-FE0A0BB69840}" srcOrd="0" destOrd="0" presId="urn:microsoft.com/office/officeart/2005/8/layout/cycle6"/>
    <dgm:cxn modelId="{A9B57CDA-4A09-412A-A1AF-FD4DC090C2B4}" type="presOf" srcId="{C33D04E3-B35A-4E57-9626-F9E37C118047}" destId="{238F3D03-3621-4EAC-8317-08E329F3E464}" srcOrd="0" destOrd="0" presId="urn:microsoft.com/office/officeart/2005/8/layout/cycle6"/>
    <dgm:cxn modelId="{0B1E11E2-4819-428C-B5D8-B98DBEA12801}" type="presOf" srcId="{FC3356E4-9B59-4F20-B403-A44E0986438A}" destId="{E0EC7344-4D68-4088-BEE3-3DCBF5D0787B}" srcOrd="0" destOrd="0" presId="urn:microsoft.com/office/officeart/2005/8/layout/cycle6"/>
    <dgm:cxn modelId="{88C02FEF-A22B-4F0B-B391-45EB7568E49F}" type="presOf" srcId="{E2510268-4D8C-498E-8453-6B9FA02384BF}" destId="{797D10C8-EA90-4B2F-BBC9-B9AD6F4C7315}" srcOrd="0" destOrd="0" presId="urn:microsoft.com/office/officeart/2005/8/layout/cycle6"/>
    <dgm:cxn modelId="{B261B0A3-5368-4824-8A7F-19B5ABB091EE}" type="presParOf" srcId="{8DE70244-9BB4-4B31-945F-01014C15C05D}" destId="{7DED6491-900D-47D5-B89A-3E0CB64CDEBC}" srcOrd="0" destOrd="0" presId="urn:microsoft.com/office/officeart/2005/8/layout/cycle6"/>
    <dgm:cxn modelId="{0260795C-8C88-447E-9FA5-336EF2FEFD11}" type="presParOf" srcId="{8DE70244-9BB4-4B31-945F-01014C15C05D}" destId="{DC9A3D28-D43C-4352-A290-B7BB3E431D47}" srcOrd="1" destOrd="0" presId="urn:microsoft.com/office/officeart/2005/8/layout/cycle6"/>
    <dgm:cxn modelId="{1B4D8377-D39C-4318-B00A-F996F631AF77}" type="presParOf" srcId="{8DE70244-9BB4-4B31-945F-01014C15C05D}" destId="{797D10C8-EA90-4B2F-BBC9-B9AD6F4C7315}" srcOrd="2" destOrd="0" presId="urn:microsoft.com/office/officeart/2005/8/layout/cycle6"/>
    <dgm:cxn modelId="{7E84A1F8-A64F-4563-A06D-215B792C08E0}" type="presParOf" srcId="{8DE70244-9BB4-4B31-945F-01014C15C05D}" destId="{F3001EB3-B330-44B9-9B45-C58C9EA42752}" srcOrd="3" destOrd="0" presId="urn:microsoft.com/office/officeart/2005/8/layout/cycle6"/>
    <dgm:cxn modelId="{116434C8-B1BC-4353-92B0-D5684FE5998F}" type="presParOf" srcId="{8DE70244-9BB4-4B31-945F-01014C15C05D}" destId="{F347E35E-8CC9-425C-86AD-FE16C9AB46FD}" srcOrd="4" destOrd="0" presId="urn:microsoft.com/office/officeart/2005/8/layout/cycle6"/>
    <dgm:cxn modelId="{5AE76106-C1B0-4D3F-8C17-897C238475EA}" type="presParOf" srcId="{8DE70244-9BB4-4B31-945F-01014C15C05D}" destId="{E0EC7344-4D68-4088-BEE3-3DCBF5D0787B}" srcOrd="5" destOrd="0" presId="urn:microsoft.com/office/officeart/2005/8/layout/cycle6"/>
    <dgm:cxn modelId="{A3BD8F99-EB43-4613-AEA1-80F0D58D74DB}" type="presParOf" srcId="{8DE70244-9BB4-4B31-945F-01014C15C05D}" destId="{88563E0B-6C6F-49AF-831A-4858D3CF96D0}" srcOrd="6" destOrd="0" presId="urn:microsoft.com/office/officeart/2005/8/layout/cycle6"/>
    <dgm:cxn modelId="{E8F48BE6-D087-4E67-8E71-E6A0C483B907}" type="presParOf" srcId="{8DE70244-9BB4-4B31-945F-01014C15C05D}" destId="{77134B97-83E2-42DE-852D-99EA641B4437}" srcOrd="7" destOrd="0" presId="urn:microsoft.com/office/officeart/2005/8/layout/cycle6"/>
    <dgm:cxn modelId="{C75E1147-FDAB-489D-A59D-5DE5DFD6117D}" type="presParOf" srcId="{8DE70244-9BB4-4B31-945F-01014C15C05D}" destId="{181B722A-D4D9-4495-9B47-FE0A0BB69840}" srcOrd="8" destOrd="0" presId="urn:microsoft.com/office/officeart/2005/8/layout/cycle6"/>
    <dgm:cxn modelId="{E980FEC7-BAA9-43A5-969E-6224D2F2351F}" type="presParOf" srcId="{8DE70244-9BB4-4B31-945F-01014C15C05D}" destId="{589BE652-E314-48BC-8EB1-CA9FE67E7C7A}" srcOrd="9" destOrd="0" presId="urn:microsoft.com/office/officeart/2005/8/layout/cycle6"/>
    <dgm:cxn modelId="{AA206B9E-B127-4DB6-8945-669210895616}" type="presParOf" srcId="{8DE70244-9BB4-4B31-945F-01014C15C05D}" destId="{749F8843-027F-4EA7-A7D7-07D2B1EA87C1}" srcOrd="10" destOrd="0" presId="urn:microsoft.com/office/officeart/2005/8/layout/cycle6"/>
    <dgm:cxn modelId="{EBCD5941-B46D-4600-87F5-3FEFBB233E1D}" type="presParOf" srcId="{8DE70244-9BB4-4B31-945F-01014C15C05D}" destId="{8BB970D4-2A0A-45E3-BF48-E21C15F68687}" srcOrd="11" destOrd="0" presId="urn:microsoft.com/office/officeart/2005/8/layout/cycle6"/>
    <dgm:cxn modelId="{108B2D1A-CC23-43FE-AEA7-F44BB5FB6F7A}" type="presParOf" srcId="{8DE70244-9BB4-4B31-945F-01014C15C05D}" destId="{238F3D03-3621-4EAC-8317-08E329F3E464}" srcOrd="12" destOrd="0" presId="urn:microsoft.com/office/officeart/2005/8/layout/cycle6"/>
    <dgm:cxn modelId="{E6BBCBD4-3889-4E06-9001-63261FAFA5C0}" type="presParOf" srcId="{8DE70244-9BB4-4B31-945F-01014C15C05D}" destId="{64254693-9D6D-4BAB-8B26-AFC6BCE06736}" srcOrd="13" destOrd="0" presId="urn:microsoft.com/office/officeart/2005/8/layout/cycle6"/>
    <dgm:cxn modelId="{891C06E3-85E3-438F-ACB2-D8B696A35179}" type="presParOf" srcId="{8DE70244-9BB4-4B31-945F-01014C15C05D}" destId="{5DF0581A-32BE-4A09-A72B-63B44FF210A7}" srcOrd="14" destOrd="0" presId="urn:microsoft.com/office/officeart/2005/8/layout/cycle6"/>
    <dgm:cxn modelId="{800111A0-D156-4794-8F9D-A972E2F0B3F2}" type="presParOf" srcId="{8DE70244-9BB4-4B31-945F-01014C15C05D}" destId="{894FF9AE-B972-4C47-84BF-77730CF65720}" srcOrd="15" destOrd="0" presId="urn:microsoft.com/office/officeart/2005/8/layout/cycle6"/>
    <dgm:cxn modelId="{0597E605-6807-4651-A20D-111304339FAC}" type="presParOf" srcId="{8DE70244-9BB4-4B31-945F-01014C15C05D}" destId="{7EE7020E-49CD-4FED-A084-92D0E02F610B}" srcOrd="16" destOrd="0" presId="urn:microsoft.com/office/officeart/2005/8/layout/cycle6"/>
    <dgm:cxn modelId="{D49CF9D7-21FA-4DCE-8C93-ACED061951B5}" type="presParOf" srcId="{8DE70244-9BB4-4B31-945F-01014C15C05D}" destId="{8AE7BECC-894D-4B75-A3C5-2303316E20B7}"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60EC10-24F8-4F15-91C7-C908BBB78817}" type="doc">
      <dgm:prSet loTypeId="urn:microsoft.com/office/officeart/2005/8/layout/pyramid3" loCatId="pyramid" qsTypeId="urn:microsoft.com/office/officeart/2005/8/quickstyle/simple1" qsCatId="simple" csTypeId="urn:microsoft.com/office/officeart/2005/8/colors/accent1_2" csCatId="accent1" phldr="1"/>
      <dgm:spPr/>
    </dgm:pt>
    <dgm:pt modelId="{05783686-643E-4AF2-A52A-7085F1ABA754}">
      <dgm:prSet phldrT="[Text]" phldr="0"/>
      <dgm:spPr/>
      <dgm:t>
        <a:bodyPr/>
        <a:lstStyle/>
        <a:p>
          <a:pPr rtl="0"/>
          <a:r>
            <a:rPr lang="en-US">
              <a:latin typeface="Calibri Light" panose="020F0302020204030204"/>
            </a:rPr>
            <a:t>Public Issue</a:t>
          </a:r>
          <a:endParaRPr lang="en-US"/>
        </a:p>
      </dgm:t>
    </dgm:pt>
    <dgm:pt modelId="{7D8C333F-98CD-4E0E-B73E-0AE610B0B613}" type="parTrans" cxnId="{BB9D2F52-8720-4EBF-AF41-3DBCDA32A87A}">
      <dgm:prSet/>
      <dgm:spPr/>
    </dgm:pt>
    <dgm:pt modelId="{AE5ACA73-0930-4E34-BCD6-19B1579347CE}" type="sibTrans" cxnId="{BB9D2F52-8720-4EBF-AF41-3DBCDA32A87A}">
      <dgm:prSet/>
      <dgm:spPr/>
    </dgm:pt>
    <dgm:pt modelId="{45426F85-259B-446D-9C31-47390896AD20}">
      <dgm:prSet phldrT="[Text]" phldr="0"/>
      <dgm:spPr/>
      <dgm:t>
        <a:bodyPr/>
        <a:lstStyle/>
        <a:p>
          <a:pPr rtl="0"/>
          <a:r>
            <a:rPr lang="en-US" dirty="0">
              <a:latin typeface="Calibri Light" panose="020F0302020204030204"/>
            </a:rPr>
            <a:t>Private Equity Funds</a:t>
          </a:r>
          <a:endParaRPr lang="en-US" dirty="0"/>
        </a:p>
      </dgm:t>
    </dgm:pt>
    <dgm:pt modelId="{ABF68C79-CBD5-4237-9B41-0A873E070830}" type="parTrans" cxnId="{84D099ED-44C0-4BF1-8161-0281343F2C24}">
      <dgm:prSet/>
      <dgm:spPr/>
    </dgm:pt>
    <dgm:pt modelId="{FB08C9DE-C8C8-4F95-B180-8D0A9E4271C1}" type="sibTrans" cxnId="{84D099ED-44C0-4BF1-8161-0281343F2C24}">
      <dgm:prSet/>
      <dgm:spPr/>
    </dgm:pt>
    <dgm:pt modelId="{11B5CFCE-A7C7-4929-8383-F11772A15C0B}">
      <dgm:prSet phldrT="[Text]" phldr="0"/>
      <dgm:spPr/>
      <dgm:t>
        <a:bodyPr/>
        <a:lstStyle/>
        <a:p>
          <a:pPr rtl="0"/>
          <a:r>
            <a:rPr lang="en-US" dirty="0">
              <a:latin typeface="Calibri Light" panose="020F0302020204030204"/>
            </a:rPr>
            <a:t>Banks / Financial Institutions</a:t>
          </a:r>
          <a:endParaRPr lang="en-US" dirty="0"/>
        </a:p>
      </dgm:t>
    </dgm:pt>
    <dgm:pt modelId="{37FA1F00-4EB4-4B74-860D-2A929903F2AD}" type="parTrans" cxnId="{4BF83802-1D4B-41F9-B2DC-FAC689B6B4AD}">
      <dgm:prSet/>
      <dgm:spPr/>
    </dgm:pt>
    <dgm:pt modelId="{DD422E56-4E45-4EDF-BB0F-07FB735C786B}" type="sibTrans" cxnId="{4BF83802-1D4B-41F9-B2DC-FAC689B6B4AD}">
      <dgm:prSet/>
      <dgm:spPr/>
    </dgm:pt>
    <dgm:pt modelId="{EFF1CFD9-4376-4375-95D0-D76B5C6B520A}">
      <dgm:prSet phldr="0"/>
      <dgm:spPr/>
      <dgm:t>
        <a:bodyPr/>
        <a:lstStyle/>
        <a:p>
          <a:pPr rtl="0"/>
          <a:r>
            <a:rPr lang="en-US">
              <a:latin typeface="Calibri Light" panose="020F0302020204030204"/>
            </a:rPr>
            <a:t>Venture Capital</a:t>
          </a:r>
        </a:p>
      </dgm:t>
    </dgm:pt>
    <dgm:pt modelId="{A91E3953-94A0-4617-A4BB-D7682CAC6E4A}" type="parTrans" cxnId="{6EB44F30-2F81-41A0-A4E2-304C299B4558}">
      <dgm:prSet/>
      <dgm:spPr/>
    </dgm:pt>
    <dgm:pt modelId="{67883937-B578-48D9-8D0E-47575D6C1AEF}" type="sibTrans" cxnId="{6EB44F30-2F81-41A0-A4E2-304C299B4558}">
      <dgm:prSet/>
      <dgm:spPr/>
    </dgm:pt>
    <dgm:pt modelId="{D7955DB4-9F8C-45A2-AAD0-D0A005C0140B}">
      <dgm:prSet phldr="0"/>
      <dgm:spPr/>
      <dgm:t>
        <a:bodyPr/>
        <a:lstStyle/>
        <a:p>
          <a:pPr rtl="0"/>
          <a:r>
            <a:rPr lang="en-US">
              <a:latin typeface="Calibri Light" panose="020F0302020204030204"/>
            </a:rPr>
            <a:t>Angel Investor</a:t>
          </a:r>
        </a:p>
      </dgm:t>
    </dgm:pt>
    <dgm:pt modelId="{6E1A24A4-B008-40B3-BFBF-894D66E3E675}" type="parTrans" cxnId="{A0F2DF78-178F-4CEC-9912-0406775112E6}">
      <dgm:prSet/>
      <dgm:spPr/>
    </dgm:pt>
    <dgm:pt modelId="{E33CC4C0-8CAF-4BB8-B3C7-777C96F6FC31}" type="sibTrans" cxnId="{A0F2DF78-178F-4CEC-9912-0406775112E6}">
      <dgm:prSet/>
      <dgm:spPr/>
    </dgm:pt>
    <dgm:pt modelId="{A37C114A-BD32-4990-ABC9-9A8BE5D4AD74}">
      <dgm:prSet phldr="0"/>
      <dgm:spPr/>
      <dgm:t>
        <a:bodyPr/>
        <a:lstStyle/>
        <a:p>
          <a:r>
            <a:rPr lang="en-US" dirty="0">
              <a:latin typeface="Calibri Light" panose="020F0302020204030204"/>
            </a:rPr>
            <a:t>Incubators</a:t>
          </a:r>
        </a:p>
      </dgm:t>
    </dgm:pt>
    <dgm:pt modelId="{9CBAF1AC-CB40-4BDF-BF06-207190F3F73F}" type="parTrans" cxnId="{7E6363C3-36EB-415D-9217-F1852B81976F}">
      <dgm:prSet/>
      <dgm:spPr/>
    </dgm:pt>
    <dgm:pt modelId="{853EA127-1603-488A-8317-25CEF948BDC2}" type="sibTrans" cxnId="{7E6363C3-36EB-415D-9217-F1852B81976F}">
      <dgm:prSet/>
      <dgm:spPr/>
    </dgm:pt>
    <dgm:pt modelId="{91DA975F-DE0A-47C3-82EF-39B6EB12F7B9}">
      <dgm:prSet phldr="0"/>
      <dgm:spPr/>
      <dgm:t>
        <a:bodyPr/>
        <a:lstStyle/>
        <a:p>
          <a:pPr rtl="0"/>
          <a:r>
            <a:rPr lang="en-US" dirty="0">
              <a:latin typeface="Calibri Light" panose="020F0302020204030204"/>
            </a:rPr>
            <a:t>  Seed Funding   </a:t>
          </a:r>
        </a:p>
      </dgm:t>
    </dgm:pt>
    <dgm:pt modelId="{717270F0-B430-412C-98B7-600F3EC1E27D}" type="parTrans" cxnId="{08527054-484E-4F38-AC7E-AD3287F3EFE2}">
      <dgm:prSet/>
      <dgm:spPr/>
    </dgm:pt>
    <dgm:pt modelId="{A348D6B0-E348-485D-958A-4F259D2B83AF}" type="sibTrans" cxnId="{08527054-484E-4F38-AC7E-AD3287F3EFE2}">
      <dgm:prSet/>
      <dgm:spPr/>
    </dgm:pt>
    <dgm:pt modelId="{58B103CA-77E2-4995-8101-BF1FDB4469EA}" type="pres">
      <dgm:prSet presAssocID="{9260EC10-24F8-4F15-91C7-C908BBB78817}" presName="Name0" presStyleCnt="0">
        <dgm:presLayoutVars>
          <dgm:dir/>
          <dgm:animLvl val="lvl"/>
          <dgm:resizeHandles val="exact"/>
        </dgm:presLayoutVars>
      </dgm:prSet>
      <dgm:spPr/>
    </dgm:pt>
    <dgm:pt modelId="{5EAB8ECA-9C80-47DB-827E-A971E63247DB}" type="pres">
      <dgm:prSet presAssocID="{05783686-643E-4AF2-A52A-7085F1ABA754}" presName="Name8" presStyleCnt="0"/>
      <dgm:spPr/>
    </dgm:pt>
    <dgm:pt modelId="{2B875808-22D3-4437-A072-4627CF983F1A}" type="pres">
      <dgm:prSet presAssocID="{05783686-643E-4AF2-A52A-7085F1ABA754}" presName="level" presStyleLbl="node1" presStyleIdx="0" presStyleCnt="7">
        <dgm:presLayoutVars>
          <dgm:chMax val="1"/>
          <dgm:bulletEnabled val="1"/>
        </dgm:presLayoutVars>
      </dgm:prSet>
      <dgm:spPr/>
    </dgm:pt>
    <dgm:pt modelId="{FA3D1E26-3480-4B7A-B102-B2F1E62B85C3}" type="pres">
      <dgm:prSet presAssocID="{05783686-643E-4AF2-A52A-7085F1ABA754}" presName="levelTx" presStyleLbl="revTx" presStyleIdx="0" presStyleCnt="0">
        <dgm:presLayoutVars>
          <dgm:chMax val="1"/>
          <dgm:bulletEnabled val="1"/>
        </dgm:presLayoutVars>
      </dgm:prSet>
      <dgm:spPr/>
    </dgm:pt>
    <dgm:pt modelId="{B1FB28C1-5BBE-41CA-ABEF-898D3513B521}" type="pres">
      <dgm:prSet presAssocID="{45426F85-259B-446D-9C31-47390896AD20}" presName="Name8" presStyleCnt="0"/>
      <dgm:spPr/>
    </dgm:pt>
    <dgm:pt modelId="{78821BEF-1D43-4980-ABD9-4107889E8066}" type="pres">
      <dgm:prSet presAssocID="{45426F85-259B-446D-9C31-47390896AD20}" presName="level" presStyleLbl="node1" presStyleIdx="1" presStyleCnt="7">
        <dgm:presLayoutVars>
          <dgm:chMax val="1"/>
          <dgm:bulletEnabled val="1"/>
        </dgm:presLayoutVars>
      </dgm:prSet>
      <dgm:spPr/>
    </dgm:pt>
    <dgm:pt modelId="{B2402534-CDEE-4844-8C52-7D6B5C7A4C7B}" type="pres">
      <dgm:prSet presAssocID="{45426F85-259B-446D-9C31-47390896AD20}" presName="levelTx" presStyleLbl="revTx" presStyleIdx="0" presStyleCnt="0">
        <dgm:presLayoutVars>
          <dgm:chMax val="1"/>
          <dgm:bulletEnabled val="1"/>
        </dgm:presLayoutVars>
      </dgm:prSet>
      <dgm:spPr/>
    </dgm:pt>
    <dgm:pt modelId="{1DB84D17-FC06-410E-AB16-6A20FD7AB125}" type="pres">
      <dgm:prSet presAssocID="{11B5CFCE-A7C7-4929-8383-F11772A15C0B}" presName="Name8" presStyleCnt="0"/>
      <dgm:spPr/>
    </dgm:pt>
    <dgm:pt modelId="{89073831-146B-490B-9A5C-6A51C1887597}" type="pres">
      <dgm:prSet presAssocID="{11B5CFCE-A7C7-4929-8383-F11772A15C0B}" presName="level" presStyleLbl="node1" presStyleIdx="2" presStyleCnt="7">
        <dgm:presLayoutVars>
          <dgm:chMax val="1"/>
          <dgm:bulletEnabled val="1"/>
        </dgm:presLayoutVars>
      </dgm:prSet>
      <dgm:spPr/>
    </dgm:pt>
    <dgm:pt modelId="{A5FEF851-01E7-4546-993F-C18C25391575}" type="pres">
      <dgm:prSet presAssocID="{11B5CFCE-A7C7-4929-8383-F11772A15C0B}" presName="levelTx" presStyleLbl="revTx" presStyleIdx="0" presStyleCnt="0">
        <dgm:presLayoutVars>
          <dgm:chMax val="1"/>
          <dgm:bulletEnabled val="1"/>
        </dgm:presLayoutVars>
      </dgm:prSet>
      <dgm:spPr/>
    </dgm:pt>
    <dgm:pt modelId="{0FC84F03-61A5-4088-B2D4-904A0346E8A9}" type="pres">
      <dgm:prSet presAssocID="{EFF1CFD9-4376-4375-95D0-D76B5C6B520A}" presName="Name8" presStyleCnt="0"/>
      <dgm:spPr/>
    </dgm:pt>
    <dgm:pt modelId="{325B9499-B256-4A2A-ACD5-74E5A24ED2E9}" type="pres">
      <dgm:prSet presAssocID="{EFF1CFD9-4376-4375-95D0-D76B5C6B520A}" presName="level" presStyleLbl="node1" presStyleIdx="3" presStyleCnt="7">
        <dgm:presLayoutVars>
          <dgm:chMax val="1"/>
          <dgm:bulletEnabled val="1"/>
        </dgm:presLayoutVars>
      </dgm:prSet>
      <dgm:spPr/>
    </dgm:pt>
    <dgm:pt modelId="{6C4337E6-1453-4543-A506-976C0A7655AE}" type="pres">
      <dgm:prSet presAssocID="{EFF1CFD9-4376-4375-95D0-D76B5C6B520A}" presName="levelTx" presStyleLbl="revTx" presStyleIdx="0" presStyleCnt="0">
        <dgm:presLayoutVars>
          <dgm:chMax val="1"/>
          <dgm:bulletEnabled val="1"/>
        </dgm:presLayoutVars>
      </dgm:prSet>
      <dgm:spPr/>
    </dgm:pt>
    <dgm:pt modelId="{0A676EF5-4B6B-4D39-935C-599F89F6E016}" type="pres">
      <dgm:prSet presAssocID="{D7955DB4-9F8C-45A2-AAD0-D0A005C0140B}" presName="Name8" presStyleCnt="0"/>
      <dgm:spPr/>
    </dgm:pt>
    <dgm:pt modelId="{A7DEA685-F9C3-43F3-B61B-566464D410D6}" type="pres">
      <dgm:prSet presAssocID="{D7955DB4-9F8C-45A2-AAD0-D0A005C0140B}" presName="level" presStyleLbl="node1" presStyleIdx="4" presStyleCnt="7">
        <dgm:presLayoutVars>
          <dgm:chMax val="1"/>
          <dgm:bulletEnabled val="1"/>
        </dgm:presLayoutVars>
      </dgm:prSet>
      <dgm:spPr/>
    </dgm:pt>
    <dgm:pt modelId="{BDB56151-D519-42CD-98E5-E01CC17A7BAF}" type="pres">
      <dgm:prSet presAssocID="{D7955DB4-9F8C-45A2-AAD0-D0A005C0140B}" presName="levelTx" presStyleLbl="revTx" presStyleIdx="0" presStyleCnt="0">
        <dgm:presLayoutVars>
          <dgm:chMax val="1"/>
          <dgm:bulletEnabled val="1"/>
        </dgm:presLayoutVars>
      </dgm:prSet>
      <dgm:spPr/>
    </dgm:pt>
    <dgm:pt modelId="{6231C504-D27B-4F67-8478-142C18764CF3}" type="pres">
      <dgm:prSet presAssocID="{A37C114A-BD32-4990-ABC9-9A8BE5D4AD74}" presName="Name8" presStyleCnt="0"/>
      <dgm:spPr/>
    </dgm:pt>
    <dgm:pt modelId="{7127781F-A70E-426E-8702-40D03E953E99}" type="pres">
      <dgm:prSet presAssocID="{A37C114A-BD32-4990-ABC9-9A8BE5D4AD74}" presName="level" presStyleLbl="node1" presStyleIdx="5" presStyleCnt="7">
        <dgm:presLayoutVars>
          <dgm:chMax val="1"/>
          <dgm:bulletEnabled val="1"/>
        </dgm:presLayoutVars>
      </dgm:prSet>
      <dgm:spPr/>
    </dgm:pt>
    <dgm:pt modelId="{38C97707-C047-414B-A6AA-EAF393D49073}" type="pres">
      <dgm:prSet presAssocID="{A37C114A-BD32-4990-ABC9-9A8BE5D4AD74}" presName="levelTx" presStyleLbl="revTx" presStyleIdx="0" presStyleCnt="0">
        <dgm:presLayoutVars>
          <dgm:chMax val="1"/>
          <dgm:bulletEnabled val="1"/>
        </dgm:presLayoutVars>
      </dgm:prSet>
      <dgm:spPr/>
    </dgm:pt>
    <dgm:pt modelId="{B8F1A562-27C7-49E6-AD7A-A360BB25BCD1}" type="pres">
      <dgm:prSet presAssocID="{91DA975F-DE0A-47C3-82EF-39B6EB12F7B9}" presName="Name8" presStyleCnt="0"/>
      <dgm:spPr/>
    </dgm:pt>
    <dgm:pt modelId="{E3EB0BEB-B27F-4565-9D50-AF03F16ABA1F}" type="pres">
      <dgm:prSet presAssocID="{91DA975F-DE0A-47C3-82EF-39B6EB12F7B9}" presName="level" presStyleLbl="node1" presStyleIdx="6" presStyleCnt="7">
        <dgm:presLayoutVars>
          <dgm:chMax val="1"/>
          <dgm:bulletEnabled val="1"/>
        </dgm:presLayoutVars>
      </dgm:prSet>
      <dgm:spPr/>
    </dgm:pt>
    <dgm:pt modelId="{676D0EA8-DB8A-413D-A198-AC12EF8EB122}" type="pres">
      <dgm:prSet presAssocID="{91DA975F-DE0A-47C3-82EF-39B6EB12F7B9}" presName="levelTx" presStyleLbl="revTx" presStyleIdx="0" presStyleCnt="0">
        <dgm:presLayoutVars>
          <dgm:chMax val="1"/>
          <dgm:bulletEnabled val="1"/>
        </dgm:presLayoutVars>
      </dgm:prSet>
      <dgm:spPr/>
    </dgm:pt>
  </dgm:ptLst>
  <dgm:cxnLst>
    <dgm:cxn modelId="{4BF83802-1D4B-41F9-B2DC-FAC689B6B4AD}" srcId="{9260EC10-24F8-4F15-91C7-C908BBB78817}" destId="{11B5CFCE-A7C7-4929-8383-F11772A15C0B}" srcOrd="2" destOrd="0" parTransId="{37FA1F00-4EB4-4B74-860D-2A929903F2AD}" sibTransId="{DD422E56-4E45-4EDF-BB0F-07FB735C786B}"/>
    <dgm:cxn modelId="{0C6FBE08-BFE5-4D64-A722-72C7D275BCC9}" type="presOf" srcId="{11B5CFCE-A7C7-4929-8383-F11772A15C0B}" destId="{89073831-146B-490B-9A5C-6A51C1887597}" srcOrd="0" destOrd="0" presId="urn:microsoft.com/office/officeart/2005/8/layout/pyramid3"/>
    <dgm:cxn modelId="{48B1D129-98CE-4D65-B775-38AB821A6C71}" type="presOf" srcId="{9260EC10-24F8-4F15-91C7-C908BBB78817}" destId="{58B103CA-77E2-4995-8101-BF1FDB4469EA}" srcOrd="0" destOrd="0" presId="urn:microsoft.com/office/officeart/2005/8/layout/pyramid3"/>
    <dgm:cxn modelId="{6EB44F30-2F81-41A0-A4E2-304C299B4558}" srcId="{9260EC10-24F8-4F15-91C7-C908BBB78817}" destId="{EFF1CFD9-4376-4375-95D0-D76B5C6B520A}" srcOrd="3" destOrd="0" parTransId="{A91E3953-94A0-4617-A4BB-D7682CAC6E4A}" sibTransId="{67883937-B578-48D9-8D0E-47575D6C1AEF}"/>
    <dgm:cxn modelId="{8F4CE241-4C06-4672-A386-248DBB7D04D3}" type="presOf" srcId="{EFF1CFD9-4376-4375-95D0-D76B5C6B520A}" destId="{325B9499-B256-4A2A-ACD5-74E5A24ED2E9}" srcOrd="0" destOrd="0" presId="urn:microsoft.com/office/officeart/2005/8/layout/pyramid3"/>
    <dgm:cxn modelId="{226C1363-FCC9-41C8-9211-F736FC5C0432}" type="presOf" srcId="{91DA975F-DE0A-47C3-82EF-39B6EB12F7B9}" destId="{676D0EA8-DB8A-413D-A198-AC12EF8EB122}" srcOrd="1" destOrd="0" presId="urn:microsoft.com/office/officeart/2005/8/layout/pyramid3"/>
    <dgm:cxn modelId="{E09DDD44-7F2E-494B-8EAE-158D91896B5D}" type="presOf" srcId="{45426F85-259B-446D-9C31-47390896AD20}" destId="{78821BEF-1D43-4980-ABD9-4107889E8066}" srcOrd="0" destOrd="0" presId="urn:microsoft.com/office/officeart/2005/8/layout/pyramid3"/>
    <dgm:cxn modelId="{BB9D2F52-8720-4EBF-AF41-3DBCDA32A87A}" srcId="{9260EC10-24F8-4F15-91C7-C908BBB78817}" destId="{05783686-643E-4AF2-A52A-7085F1ABA754}" srcOrd="0" destOrd="0" parTransId="{7D8C333F-98CD-4E0E-B73E-0AE610B0B613}" sibTransId="{AE5ACA73-0930-4E34-BCD6-19B1579347CE}"/>
    <dgm:cxn modelId="{08527054-484E-4F38-AC7E-AD3287F3EFE2}" srcId="{9260EC10-24F8-4F15-91C7-C908BBB78817}" destId="{91DA975F-DE0A-47C3-82EF-39B6EB12F7B9}" srcOrd="6" destOrd="0" parTransId="{717270F0-B430-412C-98B7-600F3EC1E27D}" sibTransId="{A348D6B0-E348-485D-958A-4F259D2B83AF}"/>
    <dgm:cxn modelId="{A0F2DF78-178F-4CEC-9912-0406775112E6}" srcId="{9260EC10-24F8-4F15-91C7-C908BBB78817}" destId="{D7955DB4-9F8C-45A2-AAD0-D0A005C0140B}" srcOrd="4" destOrd="0" parTransId="{6E1A24A4-B008-40B3-BFBF-894D66E3E675}" sibTransId="{E33CC4C0-8CAF-4BB8-B3C7-777C96F6FC31}"/>
    <dgm:cxn modelId="{FE20455A-F4C8-47E6-9B0F-6A987165BA07}" type="presOf" srcId="{EFF1CFD9-4376-4375-95D0-D76B5C6B520A}" destId="{6C4337E6-1453-4543-A506-976C0A7655AE}" srcOrd="1" destOrd="0" presId="urn:microsoft.com/office/officeart/2005/8/layout/pyramid3"/>
    <dgm:cxn modelId="{CA0AE286-3D82-453E-AD15-D8DAB7C5F20A}" type="presOf" srcId="{11B5CFCE-A7C7-4929-8383-F11772A15C0B}" destId="{A5FEF851-01E7-4546-993F-C18C25391575}" srcOrd="1" destOrd="0" presId="urn:microsoft.com/office/officeart/2005/8/layout/pyramid3"/>
    <dgm:cxn modelId="{FCF8D387-1B57-472B-866C-A7E8EFAF32E6}" type="presOf" srcId="{D7955DB4-9F8C-45A2-AAD0-D0A005C0140B}" destId="{BDB56151-D519-42CD-98E5-E01CC17A7BAF}" srcOrd="1" destOrd="0" presId="urn:microsoft.com/office/officeart/2005/8/layout/pyramid3"/>
    <dgm:cxn modelId="{08325899-CE3A-48AB-A247-BB902DB76758}" type="presOf" srcId="{A37C114A-BD32-4990-ABC9-9A8BE5D4AD74}" destId="{7127781F-A70E-426E-8702-40D03E953E99}" srcOrd="0" destOrd="0" presId="urn:microsoft.com/office/officeart/2005/8/layout/pyramid3"/>
    <dgm:cxn modelId="{D2C828A0-44F2-4623-9C1E-E82782CFD8B7}" type="presOf" srcId="{05783686-643E-4AF2-A52A-7085F1ABA754}" destId="{FA3D1E26-3480-4B7A-B102-B2F1E62B85C3}" srcOrd="1" destOrd="0" presId="urn:microsoft.com/office/officeart/2005/8/layout/pyramid3"/>
    <dgm:cxn modelId="{FE637BBA-0B9F-4EFE-BD34-7D459DC910DE}" type="presOf" srcId="{45426F85-259B-446D-9C31-47390896AD20}" destId="{B2402534-CDEE-4844-8C52-7D6B5C7A4C7B}" srcOrd="1" destOrd="0" presId="urn:microsoft.com/office/officeart/2005/8/layout/pyramid3"/>
    <dgm:cxn modelId="{7E6363C3-36EB-415D-9217-F1852B81976F}" srcId="{9260EC10-24F8-4F15-91C7-C908BBB78817}" destId="{A37C114A-BD32-4990-ABC9-9A8BE5D4AD74}" srcOrd="5" destOrd="0" parTransId="{9CBAF1AC-CB40-4BDF-BF06-207190F3F73F}" sibTransId="{853EA127-1603-488A-8317-25CEF948BDC2}"/>
    <dgm:cxn modelId="{CC1565DA-3BAC-4D14-8FB3-14AA41B115AF}" type="presOf" srcId="{A37C114A-BD32-4990-ABC9-9A8BE5D4AD74}" destId="{38C97707-C047-414B-A6AA-EAF393D49073}" srcOrd="1" destOrd="0" presId="urn:microsoft.com/office/officeart/2005/8/layout/pyramid3"/>
    <dgm:cxn modelId="{F35AF7DF-0AC5-4E65-A1A4-29129F98F064}" type="presOf" srcId="{05783686-643E-4AF2-A52A-7085F1ABA754}" destId="{2B875808-22D3-4437-A072-4627CF983F1A}" srcOrd="0" destOrd="0" presId="urn:microsoft.com/office/officeart/2005/8/layout/pyramid3"/>
    <dgm:cxn modelId="{AEB4CFE9-1B50-40EA-86F3-742F67670683}" type="presOf" srcId="{91DA975F-DE0A-47C3-82EF-39B6EB12F7B9}" destId="{E3EB0BEB-B27F-4565-9D50-AF03F16ABA1F}" srcOrd="0" destOrd="0" presId="urn:microsoft.com/office/officeart/2005/8/layout/pyramid3"/>
    <dgm:cxn modelId="{84D099ED-44C0-4BF1-8161-0281343F2C24}" srcId="{9260EC10-24F8-4F15-91C7-C908BBB78817}" destId="{45426F85-259B-446D-9C31-47390896AD20}" srcOrd="1" destOrd="0" parTransId="{ABF68C79-CBD5-4237-9B41-0A873E070830}" sibTransId="{FB08C9DE-C8C8-4F95-B180-8D0A9E4271C1}"/>
    <dgm:cxn modelId="{63C8E3EE-DE4C-4EEE-B778-0DDE6D863D6C}" type="presOf" srcId="{D7955DB4-9F8C-45A2-AAD0-D0A005C0140B}" destId="{A7DEA685-F9C3-43F3-B61B-566464D410D6}" srcOrd="0" destOrd="0" presId="urn:microsoft.com/office/officeart/2005/8/layout/pyramid3"/>
    <dgm:cxn modelId="{EE8C21AB-0722-4239-B26B-E547EB26C887}" type="presParOf" srcId="{58B103CA-77E2-4995-8101-BF1FDB4469EA}" destId="{5EAB8ECA-9C80-47DB-827E-A971E63247DB}" srcOrd="0" destOrd="0" presId="urn:microsoft.com/office/officeart/2005/8/layout/pyramid3"/>
    <dgm:cxn modelId="{5D13797E-ADD7-48E6-9D51-1708D487BF92}" type="presParOf" srcId="{5EAB8ECA-9C80-47DB-827E-A971E63247DB}" destId="{2B875808-22D3-4437-A072-4627CF983F1A}" srcOrd="0" destOrd="0" presId="urn:microsoft.com/office/officeart/2005/8/layout/pyramid3"/>
    <dgm:cxn modelId="{32F93AEB-354C-4441-A207-F38B61D59DC6}" type="presParOf" srcId="{5EAB8ECA-9C80-47DB-827E-A971E63247DB}" destId="{FA3D1E26-3480-4B7A-B102-B2F1E62B85C3}" srcOrd="1" destOrd="0" presId="urn:microsoft.com/office/officeart/2005/8/layout/pyramid3"/>
    <dgm:cxn modelId="{82FDF27A-248C-4281-BBCE-6C1C069D570D}" type="presParOf" srcId="{58B103CA-77E2-4995-8101-BF1FDB4469EA}" destId="{B1FB28C1-5BBE-41CA-ABEF-898D3513B521}" srcOrd="1" destOrd="0" presId="urn:microsoft.com/office/officeart/2005/8/layout/pyramid3"/>
    <dgm:cxn modelId="{E8512CCA-5727-4868-8915-4564FC834C83}" type="presParOf" srcId="{B1FB28C1-5BBE-41CA-ABEF-898D3513B521}" destId="{78821BEF-1D43-4980-ABD9-4107889E8066}" srcOrd="0" destOrd="0" presId="urn:microsoft.com/office/officeart/2005/8/layout/pyramid3"/>
    <dgm:cxn modelId="{8C3EA42A-0006-4347-91D8-714C6B866C0F}" type="presParOf" srcId="{B1FB28C1-5BBE-41CA-ABEF-898D3513B521}" destId="{B2402534-CDEE-4844-8C52-7D6B5C7A4C7B}" srcOrd="1" destOrd="0" presId="urn:microsoft.com/office/officeart/2005/8/layout/pyramid3"/>
    <dgm:cxn modelId="{2C1D8FDE-4736-4157-9FD0-1CF01825CCE3}" type="presParOf" srcId="{58B103CA-77E2-4995-8101-BF1FDB4469EA}" destId="{1DB84D17-FC06-410E-AB16-6A20FD7AB125}" srcOrd="2" destOrd="0" presId="urn:microsoft.com/office/officeart/2005/8/layout/pyramid3"/>
    <dgm:cxn modelId="{3917D8CB-5396-43B5-B5A6-EF53BB01B2F8}" type="presParOf" srcId="{1DB84D17-FC06-410E-AB16-6A20FD7AB125}" destId="{89073831-146B-490B-9A5C-6A51C1887597}" srcOrd="0" destOrd="0" presId="urn:microsoft.com/office/officeart/2005/8/layout/pyramid3"/>
    <dgm:cxn modelId="{DEE669C9-203D-4112-AC6B-01F63079068C}" type="presParOf" srcId="{1DB84D17-FC06-410E-AB16-6A20FD7AB125}" destId="{A5FEF851-01E7-4546-993F-C18C25391575}" srcOrd="1" destOrd="0" presId="urn:microsoft.com/office/officeart/2005/8/layout/pyramid3"/>
    <dgm:cxn modelId="{E851E624-B475-47FC-80FD-19AA86D064B0}" type="presParOf" srcId="{58B103CA-77E2-4995-8101-BF1FDB4469EA}" destId="{0FC84F03-61A5-4088-B2D4-904A0346E8A9}" srcOrd="3" destOrd="0" presId="urn:microsoft.com/office/officeart/2005/8/layout/pyramid3"/>
    <dgm:cxn modelId="{6BEE9210-9B04-456F-8BA3-F86953BD3DC6}" type="presParOf" srcId="{0FC84F03-61A5-4088-B2D4-904A0346E8A9}" destId="{325B9499-B256-4A2A-ACD5-74E5A24ED2E9}" srcOrd="0" destOrd="0" presId="urn:microsoft.com/office/officeart/2005/8/layout/pyramid3"/>
    <dgm:cxn modelId="{ACD019FB-D6C0-4E49-9F8E-1D7F66E71E36}" type="presParOf" srcId="{0FC84F03-61A5-4088-B2D4-904A0346E8A9}" destId="{6C4337E6-1453-4543-A506-976C0A7655AE}" srcOrd="1" destOrd="0" presId="urn:microsoft.com/office/officeart/2005/8/layout/pyramid3"/>
    <dgm:cxn modelId="{8469CB5D-7AF0-4607-928B-C1778D4B5E01}" type="presParOf" srcId="{58B103CA-77E2-4995-8101-BF1FDB4469EA}" destId="{0A676EF5-4B6B-4D39-935C-599F89F6E016}" srcOrd="4" destOrd="0" presId="urn:microsoft.com/office/officeart/2005/8/layout/pyramid3"/>
    <dgm:cxn modelId="{211266AC-A3C9-4ED2-BDAD-497247AF66B0}" type="presParOf" srcId="{0A676EF5-4B6B-4D39-935C-599F89F6E016}" destId="{A7DEA685-F9C3-43F3-B61B-566464D410D6}" srcOrd="0" destOrd="0" presId="urn:microsoft.com/office/officeart/2005/8/layout/pyramid3"/>
    <dgm:cxn modelId="{100F163D-960A-47B3-AD56-50A56DEDC0F0}" type="presParOf" srcId="{0A676EF5-4B6B-4D39-935C-599F89F6E016}" destId="{BDB56151-D519-42CD-98E5-E01CC17A7BAF}" srcOrd="1" destOrd="0" presId="urn:microsoft.com/office/officeart/2005/8/layout/pyramid3"/>
    <dgm:cxn modelId="{B8891E24-CDA4-40FD-93AE-7B85E46147E8}" type="presParOf" srcId="{58B103CA-77E2-4995-8101-BF1FDB4469EA}" destId="{6231C504-D27B-4F67-8478-142C18764CF3}" srcOrd="5" destOrd="0" presId="urn:microsoft.com/office/officeart/2005/8/layout/pyramid3"/>
    <dgm:cxn modelId="{D545BCA4-D1A5-44A9-8FF1-7A2DA99D7500}" type="presParOf" srcId="{6231C504-D27B-4F67-8478-142C18764CF3}" destId="{7127781F-A70E-426E-8702-40D03E953E99}" srcOrd="0" destOrd="0" presId="urn:microsoft.com/office/officeart/2005/8/layout/pyramid3"/>
    <dgm:cxn modelId="{1F8B9027-5A01-4D1A-9856-3D795ABB1EB6}" type="presParOf" srcId="{6231C504-D27B-4F67-8478-142C18764CF3}" destId="{38C97707-C047-414B-A6AA-EAF393D49073}" srcOrd="1" destOrd="0" presId="urn:microsoft.com/office/officeart/2005/8/layout/pyramid3"/>
    <dgm:cxn modelId="{A175C6D3-F3EC-47F2-9E16-2E1484D9CCFA}" type="presParOf" srcId="{58B103CA-77E2-4995-8101-BF1FDB4469EA}" destId="{B8F1A562-27C7-49E6-AD7A-A360BB25BCD1}" srcOrd="6" destOrd="0" presId="urn:microsoft.com/office/officeart/2005/8/layout/pyramid3"/>
    <dgm:cxn modelId="{A37B1654-ADB8-4A9C-AC96-35F2FB3CDC32}" type="presParOf" srcId="{B8F1A562-27C7-49E6-AD7A-A360BB25BCD1}" destId="{E3EB0BEB-B27F-4565-9D50-AF03F16ABA1F}" srcOrd="0" destOrd="0" presId="urn:microsoft.com/office/officeart/2005/8/layout/pyramid3"/>
    <dgm:cxn modelId="{02519E5A-FE3A-4D3D-A16C-C7C3EB43AE8D}" type="presParOf" srcId="{B8F1A562-27C7-49E6-AD7A-A360BB25BCD1}" destId="{676D0EA8-DB8A-413D-A198-AC12EF8EB122}"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C6A791-5A75-4144-8B83-F21BD50A274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13C3FA9-A193-4D09-85D4-797588C4FCD7}">
      <dgm:prSet phldrT="[Text]" phldr="0"/>
      <dgm:spPr/>
      <dgm:t>
        <a:bodyPr/>
        <a:lstStyle/>
        <a:p>
          <a:pPr rtl="0"/>
          <a:r>
            <a:rPr lang="en-US" dirty="0">
              <a:latin typeface="Calibri Light" panose="020F0302020204030204"/>
            </a:rPr>
            <a:t>Short Term Sources</a:t>
          </a:r>
          <a:endParaRPr lang="en-US" dirty="0"/>
        </a:p>
      </dgm:t>
    </dgm:pt>
    <dgm:pt modelId="{C2CB0438-B2EC-47A6-9926-671C95F5EFCB}" type="parTrans" cxnId="{85449CBC-F9A4-4FF6-8D48-AB36FE98BD6F}">
      <dgm:prSet/>
      <dgm:spPr/>
      <dgm:t>
        <a:bodyPr/>
        <a:lstStyle/>
        <a:p>
          <a:endParaRPr lang="en-US"/>
        </a:p>
      </dgm:t>
    </dgm:pt>
    <dgm:pt modelId="{6791AA70-BABD-486F-8A73-B4FB66D2A77C}" type="sibTrans" cxnId="{85449CBC-F9A4-4FF6-8D48-AB36FE98BD6F}">
      <dgm:prSet/>
      <dgm:spPr/>
      <dgm:t>
        <a:bodyPr/>
        <a:lstStyle/>
        <a:p>
          <a:endParaRPr lang="en-US"/>
        </a:p>
      </dgm:t>
    </dgm:pt>
    <dgm:pt modelId="{9038A635-C5F0-4F3D-9FE1-FF6D16E20431}">
      <dgm:prSet phldrT="[Text]" phldr="0"/>
      <dgm:spPr/>
      <dgm:t>
        <a:bodyPr/>
        <a:lstStyle/>
        <a:p>
          <a:pPr rtl="0"/>
          <a:r>
            <a:rPr lang="en-US" dirty="0">
              <a:latin typeface="Calibri Light" panose="020F0302020204030204"/>
            </a:rPr>
            <a:t>Commercial / Trade Credit</a:t>
          </a:r>
          <a:endParaRPr lang="en-US" dirty="0"/>
        </a:p>
      </dgm:t>
    </dgm:pt>
    <dgm:pt modelId="{3CF72DD1-F39F-4F53-8E8E-DB2C5789E9AF}" type="parTrans" cxnId="{26A02945-E40C-4584-AA4A-DDBF6C18004E}">
      <dgm:prSet/>
      <dgm:spPr/>
      <dgm:t>
        <a:bodyPr/>
        <a:lstStyle/>
        <a:p>
          <a:endParaRPr lang="en-US"/>
        </a:p>
      </dgm:t>
    </dgm:pt>
    <dgm:pt modelId="{55E4AC04-B3E4-4DDF-87CD-BB88D769E5C1}" type="sibTrans" cxnId="{26A02945-E40C-4584-AA4A-DDBF6C18004E}">
      <dgm:prSet/>
      <dgm:spPr/>
      <dgm:t>
        <a:bodyPr/>
        <a:lstStyle/>
        <a:p>
          <a:endParaRPr lang="en-US"/>
        </a:p>
      </dgm:t>
    </dgm:pt>
    <dgm:pt modelId="{4588C490-D31A-4412-93D3-A3793DB30279}">
      <dgm:prSet phldrT="[Text]" phldr="0"/>
      <dgm:spPr/>
      <dgm:t>
        <a:bodyPr/>
        <a:lstStyle/>
        <a:p>
          <a:r>
            <a:rPr lang="en-US" dirty="0">
              <a:latin typeface="Calibri Light" panose="020F0302020204030204"/>
            </a:rPr>
            <a:t>Factoring</a:t>
          </a:r>
          <a:endParaRPr lang="en-US" dirty="0"/>
        </a:p>
      </dgm:t>
    </dgm:pt>
    <dgm:pt modelId="{C504E152-8648-4761-860A-B1F0B4B9B4FB}" type="parTrans" cxnId="{DF55F6FF-1E78-45D6-8233-AB187A599F0B}">
      <dgm:prSet/>
      <dgm:spPr/>
      <dgm:t>
        <a:bodyPr/>
        <a:lstStyle/>
        <a:p>
          <a:endParaRPr lang="en-US"/>
        </a:p>
      </dgm:t>
    </dgm:pt>
    <dgm:pt modelId="{7910F901-034E-4D22-8242-16C9E63E106F}" type="sibTrans" cxnId="{DF55F6FF-1E78-45D6-8233-AB187A599F0B}">
      <dgm:prSet/>
      <dgm:spPr/>
      <dgm:t>
        <a:bodyPr/>
        <a:lstStyle/>
        <a:p>
          <a:endParaRPr lang="en-US"/>
        </a:p>
      </dgm:t>
    </dgm:pt>
    <dgm:pt modelId="{A66DD62A-FD71-4537-8A9C-CB83CFEC2901}">
      <dgm:prSet phldrT="[Text]" phldr="0"/>
      <dgm:spPr/>
      <dgm:t>
        <a:bodyPr/>
        <a:lstStyle/>
        <a:p>
          <a:pPr rtl="0"/>
          <a:r>
            <a:rPr lang="en-US" dirty="0">
              <a:latin typeface="Calibri Light" panose="020F0302020204030204"/>
            </a:rPr>
            <a:t>Medium Term Sources</a:t>
          </a:r>
          <a:endParaRPr lang="en-US" dirty="0"/>
        </a:p>
      </dgm:t>
    </dgm:pt>
    <dgm:pt modelId="{4FF7D02D-9514-4BAE-9800-330B88368390}" type="parTrans" cxnId="{95BC4D14-09BD-4C61-AFB3-8406056C68FA}">
      <dgm:prSet/>
      <dgm:spPr/>
      <dgm:t>
        <a:bodyPr/>
        <a:lstStyle/>
        <a:p>
          <a:endParaRPr lang="en-US"/>
        </a:p>
      </dgm:t>
    </dgm:pt>
    <dgm:pt modelId="{06845BE8-F350-427F-B79D-EF6A8471E83A}" type="sibTrans" cxnId="{95BC4D14-09BD-4C61-AFB3-8406056C68FA}">
      <dgm:prSet/>
      <dgm:spPr/>
      <dgm:t>
        <a:bodyPr/>
        <a:lstStyle/>
        <a:p>
          <a:endParaRPr lang="en-US"/>
        </a:p>
      </dgm:t>
    </dgm:pt>
    <dgm:pt modelId="{F64B8A84-B536-48C0-9E22-1E8EE1714B5B}">
      <dgm:prSet phldrT="[Text]" phldr="0"/>
      <dgm:spPr/>
      <dgm:t>
        <a:bodyPr/>
        <a:lstStyle/>
        <a:p>
          <a:pPr rtl="0"/>
          <a:r>
            <a:rPr lang="en-US" dirty="0">
              <a:latin typeface="Calibri Light" panose="020F0302020204030204"/>
            </a:rPr>
            <a:t>Issue of Preference Shares</a:t>
          </a:r>
          <a:endParaRPr lang="en-US" dirty="0"/>
        </a:p>
      </dgm:t>
    </dgm:pt>
    <dgm:pt modelId="{FDC4ED67-BD04-47DE-A4F1-C223DD5F3C29}" type="parTrans" cxnId="{EBD550CE-57C1-4063-A796-D2CAE2CC0C31}">
      <dgm:prSet/>
      <dgm:spPr/>
      <dgm:t>
        <a:bodyPr/>
        <a:lstStyle/>
        <a:p>
          <a:endParaRPr lang="en-US"/>
        </a:p>
      </dgm:t>
    </dgm:pt>
    <dgm:pt modelId="{D433597E-68F0-45C1-8890-0E1A4E0CDA9D}" type="sibTrans" cxnId="{EBD550CE-57C1-4063-A796-D2CAE2CC0C31}">
      <dgm:prSet/>
      <dgm:spPr/>
      <dgm:t>
        <a:bodyPr/>
        <a:lstStyle/>
        <a:p>
          <a:endParaRPr lang="en-US"/>
        </a:p>
      </dgm:t>
    </dgm:pt>
    <dgm:pt modelId="{06F25BED-F21B-47AB-8E27-4C0BE1A5A296}">
      <dgm:prSet phldrT="[Text]" phldr="0"/>
      <dgm:spPr/>
      <dgm:t>
        <a:bodyPr/>
        <a:lstStyle/>
        <a:p>
          <a:pPr rtl="0"/>
          <a:r>
            <a:rPr lang="en-US" dirty="0">
              <a:latin typeface="Calibri Light" panose="020F0302020204030204"/>
            </a:rPr>
            <a:t>Issue of Debentures</a:t>
          </a:r>
          <a:endParaRPr lang="en-US" dirty="0"/>
        </a:p>
      </dgm:t>
    </dgm:pt>
    <dgm:pt modelId="{67C316C8-9B73-44F9-BDB4-61AB1E900095}" type="parTrans" cxnId="{CAF20B83-7AB3-482E-B38F-29D2F1367C66}">
      <dgm:prSet/>
      <dgm:spPr/>
      <dgm:t>
        <a:bodyPr/>
        <a:lstStyle/>
        <a:p>
          <a:endParaRPr lang="en-US"/>
        </a:p>
      </dgm:t>
    </dgm:pt>
    <dgm:pt modelId="{020A2623-A32F-41D1-8C62-F38F63A9AA95}" type="sibTrans" cxnId="{CAF20B83-7AB3-482E-B38F-29D2F1367C66}">
      <dgm:prSet/>
      <dgm:spPr/>
      <dgm:t>
        <a:bodyPr/>
        <a:lstStyle/>
        <a:p>
          <a:endParaRPr lang="en-US"/>
        </a:p>
      </dgm:t>
    </dgm:pt>
    <dgm:pt modelId="{A7D19864-F478-4BEE-BCCC-85FF726EFD77}">
      <dgm:prSet phldrT="[Text]" phldr="0"/>
      <dgm:spPr/>
      <dgm:t>
        <a:bodyPr/>
        <a:lstStyle/>
        <a:p>
          <a:pPr rtl="0"/>
          <a:r>
            <a:rPr lang="en-US" dirty="0">
              <a:latin typeface="Calibri Light" panose="020F0302020204030204"/>
            </a:rPr>
            <a:t>Long Term Sources</a:t>
          </a:r>
          <a:endParaRPr lang="en-US" dirty="0"/>
        </a:p>
      </dgm:t>
    </dgm:pt>
    <dgm:pt modelId="{C961B536-4C3C-49C8-9DA6-A31B5B1976CD}" type="parTrans" cxnId="{3772F8BD-B0B6-4E6D-BFE9-620FA38A9F7E}">
      <dgm:prSet/>
      <dgm:spPr/>
      <dgm:t>
        <a:bodyPr/>
        <a:lstStyle/>
        <a:p>
          <a:endParaRPr lang="en-US"/>
        </a:p>
      </dgm:t>
    </dgm:pt>
    <dgm:pt modelId="{EB729E2F-0617-4C3F-8681-6197B1E6AB3B}" type="sibTrans" cxnId="{3772F8BD-B0B6-4E6D-BFE9-620FA38A9F7E}">
      <dgm:prSet/>
      <dgm:spPr/>
      <dgm:t>
        <a:bodyPr/>
        <a:lstStyle/>
        <a:p>
          <a:endParaRPr lang="en-US"/>
        </a:p>
      </dgm:t>
    </dgm:pt>
    <dgm:pt modelId="{2CF2AEC0-1C67-496C-A937-881227713383}">
      <dgm:prSet phldrT="[Text]" phldr="0"/>
      <dgm:spPr/>
      <dgm:t>
        <a:bodyPr/>
        <a:lstStyle/>
        <a:p>
          <a:pPr rtl="0"/>
          <a:r>
            <a:rPr lang="en-US" dirty="0">
              <a:latin typeface="Calibri Light" panose="020F0302020204030204"/>
            </a:rPr>
            <a:t>Issue of Equity Shares</a:t>
          </a:r>
          <a:endParaRPr lang="en-US" dirty="0"/>
        </a:p>
      </dgm:t>
    </dgm:pt>
    <dgm:pt modelId="{A08214E0-0516-4888-88BA-AD0AD1031E00}" type="parTrans" cxnId="{11925D2C-5A4B-408E-87C5-70B291A6AE62}">
      <dgm:prSet/>
      <dgm:spPr/>
      <dgm:t>
        <a:bodyPr/>
        <a:lstStyle/>
        <a:p>
          <a:endParaRPr lang="en-US"/>
        </a:p>
      </dgm:t>
    </dgm:pt>
    <dgm:pt modelId="{D0ED6B3D-63AE-4E16-A28A-776E77E19779}" type="sibTrans" cxnId="{11925D2C-5A4B-408E-87C5-70B291A6AE62}">
      <dgm:prSet/>
      <dgm:spPr/>
      <dgm:t>
        <a:bodyPr/>
        <a:lstStyle/>
        <a:p>
          <a:endParaRPr lang="en-US"/>
        </a:p>
      </dgm:t>
    </dgm:pt>
    <dgm:pt modelId="{58A411CD-880E-4D1A-89D5-BD00687F5038}">
      <dgm:prSet phldrT="[Text]" phldr="0"/>
      <dgm:spPr/>
      <dgm:t>
        <a:bodyPr/>
        <a:lstStyle/>
        <a:p>
          <a:pPr rtl="0"/>
          <a:r>
            <a:rPr lang="en-US" dirty="0">
              <a:latin typeface="Calibri Light" panose="020F0302020204030204"/>
            </a:rPr>
            <a:t>Issue of Preference Shares</a:t>
          </a:r>
          <a:endParaRPr lang="en-US" dirty="0"/>
        </a:p>
      </dgm:t>
    </dgm:pt>
    <dgm:pt modelId="{31B92818-2A26-4437-BE0E-1BBB02B8286E}" type="parTrans" cxnId="{C4E904D8-F75C-4921-9C10-CAB36856F1A8}">
      <dgm:prSet/>
      <dgm:spPr/>
      <dgm:t>
        <a:bodyPr/>
        <a:lstStyle/>
        <a:p>
          <a:endParaRPr lang="en-US"/>
        </a:p>
      </dgm:t>
    </dgm:pt>
    <dgm:pt modelId="{150FD26A-72FF-4B63-B0B1-B4FF5BE32037}" type="sibTrans" cxnId="{C4E904D8-F75C-4921-9C10-CAB36856F1A8}">
      <dgm:prSet/>
      <dgm:spPr/>
      <dgm:t>
        <a:bodyPr/>
        <a:lstStyle/>
        <a:p>
          <a:endParaRPr lang="en-US"/>
        </a:p>
      </dgm:t>
    </dgm:pt>
    <dgm:pt modelId="{065210C5-3F68-4C21-A06B-2047228DEA1E}">
      <dgm:prSet phldr="0"/>
      <dgm:spPr/>
      <dgm:t>
        <a:bodyPr/>
        <a:lstStyle/>
        <a:p>
          <a:pPr rtl="0"/>
          <a:r>
            <a:rPr lang="en-US" dirty="0">
              <a:latin typeface="Calibri Light" panose="020F0302020204030204"/>
            </a:rPr>
            <a:t>Commercial Paper</a:t>
          </a:r>
        </a:p>
      </dgm:t>
    </dgm:pt>
    <dgm:pt modelId="{4C57E596-6BE1-4405-9961-1C5757F32023}" type="parTrans" cxnId="{C37D0AF8-DB5F-4200-BF23-818823BD97C8}">
      <dgm:prSet/>
      <dgm:spPr/>
    </dgm:pt>
    <dgm:pt modelId="{A1294C6F-A83F-40C8-8CC3-A7637A36128D}" type="sibTrans" cxnId="{C37D0AF8-DB5F-4200-BF23-818823BD97C8}">
      <dgm:prSet/>
      <dgm:spPr/>
    </dgm:pt>
    <dgm:pt modelId="{5FA02BA7-8C08-41DC-BA8A-BED324DC1433}">
      <dgm:prSet phldr="0"/>
      <dgm:spPr/>
      <dgm:t>
        <a:bodyPr/>
        <a:lstStyle/>
        <a:p>
          <a:pPr rtl="0"/>
          <a:r>
            <a:rPr lang="en-US" dirty="0">
              <a:latin typeface="Calibri Light" panose="020F0302020204030204"/>
            </a:rPr>
            <a:t>Public Deposits</a:t>
          </a:r>
        </a:p>
      </dgm:t>
    </dgm:pt>
    <dgm:pt modelId="{0A0070EF-EEC1-4139-A04F-6383EB367AEB}" type="parTrans" cxnId="{239F229A-10F6-4833-9413-9749DD66F316}">
      <dgm:prSet/>
      <dgm:spPr/>
    </dgm:pt>
    <dgm:pt modelId="{31C82C4F-2CBD-43B2-8046-32FCE68CADA2}" type="sibTrans" cxnId="{239F229A-10F6-4833-9413-9749DD66F316}">
      <dgm:prSet/>
      <dgm:spPr/>
    </dgm:pt>
    <dgm:pt modelId="{A1E6F075-9702-4A92-884F-E43E3C4C1C1F}">
      <dgm:prSet phldr="0"/>
      <dgm:spPr/>
      <dgm:t>
        <a:bodyPr/>
        <a:lstStyle/>
        <a:p>
          <a:pPr rtl="0"/>
          <a:r>
            <a:rPr lang="en-US" dirty="0"/>
            <a:t>Loans From Fianancial Instituitions</a:t>
          </a:r>
        </a:p>
      </dgm:t>
    </dgm:pt>
    <dgm:pt modelId="{85D715B8-8D7D-49D9-8D20-6A837724939B}" type="parTrans" cxnId="{68F7C6A6-D39C-4F60-B7D3-8741D345D846}">
      <dgm:prSet/>
      <dgm:spPr/>
    </dgm:pt>
    <dgm:pt modelId="{E887E23E-CBEC-43EB-952B-A239586599C4}" type="sibTrans" cxnId="{68F7C6A6-D39C-4F60-B7D3-8741D345D846}">
      <dgm:prSet/>
      <dgm:spPr/>
    </dgm:pt>
    <dgm:pt modelId="{692D8683-F555-45FE-8979-1A83CD9D3E6C}">
      <dgm:prSet phldr="0"/>
      <dgm:spPr/>
      <dgm:t>
        <a:bodyPr/>
        <a:lstStyle/>
        <a:p>
          <a:pPr rtl="0"/>
          <a:r>
            <a:rPr lang="en-US" dirty="0">
              <a:latin typeface="Calibri Light" panose="020F0302020204030204"/>
            </a:rPr>
            <a:t>Issue of Debentures</a:t>
          </a:r>
        </a:p>
      </dgm:t>
    </dgm:pt>
    <dgm:pt modelId="{09D6AA3C-F7B1-4F63-BEB6-D1DA4C87A9ED}" type="parTrans" cxnId="{0BC4287D-3A90-41CE-9450-7049C9E567CC}">
      <dgm:prSet/>
      <dgm:spPr/>
    </dgm:pt>
    <dgm:pt modelId="{AAA34147-1F79-43BD-A8FC-E1129FB0A6A3}" type="sibTrans" cxnId="{0BC4287D-3A90-41CE-9450-7049C9E567CC}">
      <dgm:prSet/>
      <dgm:spPr/>
    </dgm:pt>
    <dgm:pt modelId="{761AE283-8DC7-4E6A-A3D5-F2448DEAE060}">
      <dgm:prSet phldr="0"/>
      <dgm:spPr/>
      <dgm:t>
        <a:bodyPr/>
        <a:lstStyle/>
        <a:p>
          <a:pPr rtl="0"/>
          <a:r>
            <a:rPr lang="en-US" dirty="0">
              <a:latin typeface="Calibri Light" panose="020F0302020204030204"/>
            </a:rPr>
            <a:t>Loans from Fianancial Institutions</a:t>
          </a:r>
          <a:endParaRPr lang="en-US" dirty="0"/>
        </a:p>
      </dgm:t>
    </dgm:pt>
    <dgm:pt modelId="{45D5C544-2AB0-48A6-96E7-C419830247D9}" type="parTrans" cxnId="{39D1CF45-B0BE-4CC0-9B92-BBCA43D3018F}">
      <dgm:prSet/>
      <dgm:spPr/>
    </dgm:pt>
    <dgm:pt modelId="{AF5A97EF-2524-463E-B065-F5E7AB5CD670}" type="sibTrans" cxnId="{39D1CF45-B0BE-4CC0-9B92-BBCA43D3018F}">
      <dgm:prSet/>
      <dgm:spPr/>
    </dgm:pt>
    <dgm:pt modelId="{198E8DAE-568E-449B-83A1-B512CB72C568}">
      <dgm:prSet phldr="0"/>
      <dgm:spPr/>
      <dgm:t>
        <a:bodyPr/>
        <a:lstStyle/>
        <a:p>
          <a:pPr rtl="0"/>
          <a:r>
            <a:rPr lang="en-US" dirty="0">
              <a:latin typeface="Calibri Light" panose="020F0302020204030204"/>
            </a:rPr>
            <a:t>Customer Advances</a:t>
          </a:r>
        </a:p>
      </dgm:t>
    </dgm:pt>
    <dgm:pt modelId="{C2A4810B-B017-4787-8944-5D354CE63A14}" type="parTrans" cxnId="{8930A500-D8E5-441C-8871-E38B006510AE}">
      <dgm:prSet/>
      <dgm:spPr/>
    </dgm:pt>
    <dgm:pt modelId="{151C7C65-86CB-4676-B18F-B693E5A9FB6A}" type="sibTrans" cxnId="{8930A500-D8E5-441C-8871-E38B006510AE}">
      <dgm:prSet/>
      <dgm:spPr/>
    </dgm:pt>
    <dgm:pt modelId="{B1AE10F0-FA19-48D7-BAF1-614F75FB44AD}">
      <dgm:prSet phldr="0"/>
      <dgm:spPr/>
      <dgm:t>
        <a:bodyPr/>
        <a:lstStyle/>
        <a:p>
          <a:pPr rtl="0"/>
          <a:r>
            <a:rPr lang="en-US" dirty="0">
              <a:latin typeface="Calibri Light" panose="020F0302020204030204"/>
            </a:rPr>
            <a:t>Bill Discounting</a:t>
          </a:r>
        </a:p>
      </dgm:t>
    </dgm:pt>
    <dgm:pt modelId="{588CF655-6B34-457A-ABC7-8B229559EC28}" type="parTrans" cxnId="{17FA2281-A242-479A-8F23-344670D2B150}">
      <dgm:prSet/>
      <dgm:spPr/>
    </dgm:pt>
    <dgm:pt modelId="{3D8ACF5F-31A4-40CF-8987-DDD5EAC1DDB9}" type="sibTrans" cxnId="{17FA2281-A242-479A-8F23-344670D2B150}">
      <dgm:prSet/>
      <dgm:spPr/>
    </dgm:pt>
    <dgm:pt modelId="{4E6AEAB5-5409-46C3-9ABF-EEFC6E18EB72}">
      <dgm:prSet phldr="0"/>
      <dgm:spPr/>
      <dgm:t>
        <a:bodyPr/>
        <a:lstStyle/>
        <a:p>
          <a:pPr rtl="0"/>
          <a:r>
            <a:rPr lang="en-US" dirty="0">
              <a:latin typeface="Calibri Light" panose="020F0302020204030204"/>
            </a:rPr>
            <a:t>Bank Overdraft</a:t>
          </a:r>
        </a:p>
      </dgm:t>
    </dgm:pt>
    <dgm:pt modelId="{22C22E14-D0AD-43BC-92C4-74197AE43199}" type="parTrans" cxnId="{3385CA55-57A7-4431-9910-37E73AF20E4E}">
      <dgm:prSet/>
      <dgm:spPr/>
    </dgm:pt>
    <dgm:pt modelId="{99AB774F-F124-4544-95B5-1FFACEAABF64}" type="sibTrans" cxnId="{3385CA55-57A7-4431-9910-37E73AF20E4E}">
      <dgm:prSet/>
      <dgm:spPr/>
    </dgm:pt>
    <dgm:pt modelId="{C781635C-AD32-4A07-86AC-6F55120BF622}">
      <dgm:prSet phldr="0"/>
      <dgm:spPr/>
      <dgm:t>
        <a:bodyPr/>
        <a:lstStyle/>
        <a:p>
          <a:pPr rtl="0"/>
          <a:r>
            <a:rPr lang="en-US" dirty="0">
              <a:latin typeface="Calibri Light" panose="020F0302020204030204"/>
            </a:rPr>
            <a:t>Cash Credit</a:t>
          </a:r>
        </a:p>
      </dgm:t>
    </dgm:pt>
    <dgm:pt modelId="{0930A01E-B79F-43C0-A495-CE7DFBD52D1F}" type="parTrans" cxnId="{7DE34C47-8517-46B2-BB25-841203DA0FA2}">
      <dgm:prSet/>
      <dgm:spPr/>
    </dgm:pt>
    <dgm:pt modelId="{608AE570-24BF-41B7-A654-3D41F926FBCE}" type="sibTrans" cxnId="{7DE34C47-8517-46B2-BB25-841203DA0FA2}">
      <dgm:prSet/>
      <dgm:spPr/>
    </dgm:pt>
    <dgm:pt modelId="{4CFC3303-AE75-4C69-8E16-7B5F4535D3BE}">
      <dgm:prSet phldr="0"/>
      <dgm:spPr/>
      <dgm:t>
        <a:bodyPr/>
        <a:lstStyle/>
        <a:p>
          <a:pPr rtl="0"/>
          <a:r>
            <a:rPr lang="en-US" dirty="0">
              <a:latin typeface="Calibri Light" panose="020F0302020204030204"/>
            </a:rPr>
            <a:t>Hire Purchase and Leasing</a:t>
          </a:r>
        </a:p>
      </dgm:t>
    </dgm:pt>
    <dgm:pt modelId="{80F08B0D-2D4C-447B-B3AB-3F4C6A02A0B6}" type="parTrans" cxnId="{F0FCB384-1EEC-4E5B-A205-80B7E8B4B283}">
      <dgm:prSet/>
      <dgm:spPr/>
    </dgm:pt>
    <dgm:pt modelId="{F72EE196-DC2D-4AE9-8319-B02B60D1B7D4}" type="sibTrans" cxnId="{F0FCB384-1EEC-4E5B-A205-80B7E8B4B283}">
      <dgm:prSet/>
      <dgm:spPr/>
    </dgm:pt>
    <dgm:pt modelId="{FF23C117-3399-4C2F-80E3-DE876298DF4E}">
      <dgm:prSet phldr="0"/>
      <dgm:spPr/>
      <dgm:t>
        <a:bodyPr/>
        <a:lstStyle/>
        <a:p>
          <a:pPr rtl="0"/>
          <a:r>
            <a:rPr lang="en-US" dirty="0">
              <a:latin typeface="Calibri Light" panose="020F0302020204030204"/>
            </a:rPr>
            <a:t>Bond Loans</a:t>
          </a:r>
        </a:p>
      </dgm:t>
    </dgm:pt>
    <dgm:pt modelId="{BBB324B8-9125-4AC8-A872-E5C960C29381}" type="parTrans" cxnId="{D47A5313-7B5E-45C9-B25F-409D672184B1}">
      <dgm:prSet/>
      <dgm:spPr/>
    </dgm:pt>
    <dgm:pt modelId="{D6898D3B-1C93-4CCA-938D-59824359DCED}" type="sibTrans" cxnId="{D47A5313-7B5E-45C9-B25F-409D672184B1}">
      <dgm:prSet/>
      <dgm:spPr/>
    </dgm:pt>
    <dgm:pt modelId="{CF004109-40C2-4418-98D0-7CEC1E06159E}" type="pres">
      <dgm:prSet presAssocID="{4FC6A791-5A75-4144-8B83-F21BD50A274F}" presName="theList" presStyleCnt="0">
        <dgm:presLayoutVars>
          <dgm:dir/>
          <dgm:animLvl val="lvl"/>
          <dgm:resizeHandles val="exact"/>
        </dgm:presLayoutVars>
      </dgm:prSet>
      <dgm:spPr/>
    </dgm:pt>
    <dgm:pt modelId="{BDC4AD5F-3BA4-4E53-BD21-C83632578CC1}" type="pres">
      <dgm:prSet presAssocID="{D13C3FA9-A193-4D09-85D4-797588C4FCD7}" presName="compNode" presStyleCnt="0"/>
      <dgm:spPr/>
    </dgm:pt>
    <dgm:pt modelId="{861422ED-2B9C-4C84-B551-1FB09B514240}" type="pres">
      <dgm:prSet presAssocID="{D13C3FA9-A193-4D09-85D4-797588C4FCD7}" presName="aNode" presStyleLbl="bgShp" presStyleIdx="0" presStyleCnt="3"/>
      <dgm:spPr/>
    </dgm:pt>
    <dgm:pt modelId="{1CA663C6-BC9B-4FF5-9839-6CE88CB820AC}" type="pres">
      <dgm:prSet presAssocID="{D13C3FA9-A193-4D09-85D4-797588C4FCD7}" presName="textNode" presStyleLbl="bgShp" presStyleIdx="0" presStyleCnt="3"/>
      <dgm:spPr/>
    </dgm:pt>
    <dgm:pt modelId="{0544A7BC-A4F2-451B-AEF7-DBCD21CFB49B}" type="pres">
      <dgm:prSet presAssocID="{D13C3FA9-A193-4D09-85D4-797588C4FCD7}" presName="compChildNode" presStyleCnt="0"/>
      <dgm:spPr/>
    </dgm:pt>
    <dgm:pt modelId="{56DF333A-08E0-4629-AFC2-931C10F9385F}" type="pres">
      <dgm:prSet presAssocID="{D13C3FA9-A193-4D09-85D4-797588C4FCD7}" presName="theInnerList" presStyleCnt="0"/>
      <dgm:spPr/>
    </dgm:pt>
    <dgm:pt modelId="{7A4BF01E-2A97-48CE-A8D6-5B3109FE778B}" type="pres">
      <dgm:prSet presAssocID="{9038A635-C5F0-4F3D-9FE1-FF6D16E20431}" presName="childNode" presStyleLbl="node1" presStyleIdx="0" presStyleCnt="17">
        <dgm:presLayoutVars>
          <dgm:bulletEnabled val="1"/>
        </dgm:presLayoutVars>
      </dgm:prSet>
      <dgm:spPr/>
    </dgm:pt>
    <dgm:pt modelId="{768A7015-6B5E-4A60-8DB2-EDADC35EC863}" type="pres">
      <dgm:prSet presAssocID="{9038A635-C5F0-4F3D-9FE1-FF6D16E20431}" presName="aSpace2" presStyleCnt="0"/>
      <dgm:spPr/>
    </dgm:pt>
    <dgm:pt modelId="{7B8659BD-1312-490E-8C93-6B9936798E85}" type="pres">
      <dgm:prSet presAssocID="{198E8DAE-568E-449B-83A1-B512CB72C568}" presName="childNode" presStyleLbl="node1" presStyleIdx="1" presStyleCnt="17">
        <dgm:presLayoutVars>
          <dgm:bulletEnabled val="1"/>
        </dgm:presLayoutVars>
      </dgm:prSet>
      <dgm:spPr/>
    </dgm:pt>
    <dgm:pt modelId="{9D172584-8A4D-4D52-B3C7-287C53FDC483}" type="pres">
      <dgm:prSet presAssocID="{198E8DAE-568E-449B-83A1-B512CB72C568}" presName="aSpace2" presStyleCnt="0"/>
      <dgm:spPr/>
    </dgm:pt>
    <dgm:pt modelId="{6188D18F-2CCD-483E-A6F9-EC9723BEA5C9}" type="pres">
      <dgm:prSet presAssocID="{B1AE10F0-FA19-48D7-BAF1-614F75FB44AD}" presName="childNode" presStyleLbl="node1" presStyleIdx="2" presStyleCnt="17">
        <dgm:presLayoutVars>
          <dgm:bulletEnabled val="1"/>
        </dgm:presLayoutVars>
      </dgm:prSet>
      <dgm:spPr/>
    </dgm:pt>
    <dgm:pt modelId="{13F09E01-8937-4E7A-BDF6-FB9F65873864}" type="pres">
      <dgm:prSet presAssocID="{B1AE10F0-FA19-48D7-BAF1-614F75FB44AD}" presName="aSpace2" presStyleCnt="0"/>
      <dgm:spPr/>
    </dgm:pt>
    <dgm:pt modelId="{8D16C53E-E98B-4E7E-A835-83397C3A49BD}" type="pres">
      <dgm:prSet presAssocID="{4E6AEAB5-5409-46C3-9ABF-EEFC6E18EB72}" presName="childNode" presStyleLbl="node1" presStyleIdx="3" presStyleCnt="17">
        <dgm:presLayoutVars>
          <dgm:bulletEnabled val="1"/>
        </dgm:presLayoutVars>
      </dgm:prSet>
      <dgm:spPr/>
    </dgm:pt>
    <dgm:pt modelId="{425E2AD4-3AAD-439D-8ED3-5B03754FD739}" type="pres">
      <dgm:prSet presAssocID="{4E6AEAB5-5409-46C3-9ABF-EEFC6E18EB72}" presName="aSpace2" presStyleCnt="0"/>
      <dgm:spPr/>
    </dgm:pt>
    <dgm:pt modelId="{2716763F-7C8E-4A9A-B4D6-B85C6E411784}" type="pres">
      <dgm:prSet presAssocID="{C781635C-AD32-4A07-86AC-6F55120BF622}" presName="childNode" presStyleLbl="node1" presStyleIdx="4" presStyleCnt="17">
        <dgm:presLayoutVars>
          <dgm:bulletEnabled val="1"/>
        </dgm:presLayoutVars>
      </dgm:prSet>
      <dgm:spPr/>
    </dgm:pt>
    <dgm:pt modelId="{53BFB495-553A-4D53-82DB-173164F2344F}" type="pres">
      <dgm:prSet presAssocID="{C781635C-AD32-4A07-86AC-6F55120BF622}" presName="aSpace2" presStyleCnt="0"/>
      <dgm:spPr/>
    </dgm:pt>
    <dgm:pt modelId="{BBCAFF97-4869-4C3A-9F38-4F10CC03F67A}" type="pres">
      <dgm:prSet presAssocID="{4588C490-D31A-4412-93D3-A3793DB30279}" presName="childNode" presStyleLbl="node1" presStyleIdx="5" presStyleCnt="17">
        <dgm:presLayoutVars>
          <dgm:bulletEnabled val="1"/>
        </dgm:presLayoutVars>
      </dgm:prSet>
      <dgm:spPr/>
    </dgm:pt>
    <dgm:pt modelId="{581B8BA5-5680-4DFA-B042-099AF45FEB1A}" type="pres">
      <dgm:prSet presAssocID="{4588C490-D31A-4412-93D3-A3793DB30279}" presName="aSpace2" presStyleCnt="0"/>
      <dgm:spPr/>
    </dgm:pt>
    <dgm:pt modelId="{BA2F4A1F-5C4A-410C-8EB6-DFE195296DD7}" type="pres">
      <dgm:prSet presAssocID="{065210C5-3F68-4C21-A06B-2047228DEA1E}" presName="childNode" presStyleLbl="node1" presStyleIdx="6" presStyleCnt="17">
        <dgm:presLayoutVars>
          <dgm:bulletEnabled val="1"/>
        </dgm:presLayoutVars>
      </dgm:prSet>
      <dgm:spPr/>
    </dgm:pt>
    <dgm:pt modelId="{3390654C-D043-4560-9D61-2D6FF7D5FB49}" type="pres">
      <dgm:prSet presAssocID="{065210C5-3F68-4C21-A06B-2047228DEA1E}" presName="aSpace2" presStyleCnt="0"/>
      <dgm:spPr/>
    </dgm:pt>
    <dgm:pt modelId="{DFDFEF96-66CC-448F-9ABF-B2A8B9F8BFD1}" type="pres">
      <dgm:prSet presAssocID="{4CFC3303-AE75-4C69-8E16-7B5F4535D3BE}" presName="childNode" presStyleLbl="node1" presStyleIdx="7" presStyleCnt="17">
        <dgm:presLayoutVars>
          <dgm:bulletEnabled val="1"/>
        </dgm:presLayoutVars>
      </dgm:prSet>
      <dgm:spPr/>
    </dgm:pt>
    <dgm:pt modelId="{109CDACC-FC54-4145-A2FB-2C2D0129B705}" type="pres">
      <dgm:prSet presAssocID="{D13C3FA9-A193-4D09-85D4-797588C4FCD7}" presName="aSpace" presStyleCnt="0"/>
      <dgm:spPr/>
    </dgm:pt>
    <dgm:pt modelId="{79F181E1-8A41-4887-9AEA-DF0AAD0F79A6}" type="pres">
      <dgm:prSet presAssocID="{A66DD62A-FD71-4537-8A9C-CB83CFEC2901}" presName="compNode" presStyleCnt="0"/>
      <dgm:spPr/>
    </dgm:pt>
    <dgm:pt modelId="{B87203E0-B074-4BB7-9F6D-05A6ADA30F45}" type="pres">
      <dgm:prSet presAssocID="{A66DD62A-FD71-4537-8A9C-CB83CFEC2901}" presName="aNode" presStyleLbl="bgShp" presStyleIdx="1" presStyleCnt="3"/>
      <dgm:spPr/>
    </dgm:pt>
    <dgm:pt modelId="{9EF2DFD0-CEED-4311-9888-56664054F016}" type="pres">
      <dgm:prSet presAssocID="{A66DD62A-FD71-4537-8A9C-CB83CFEC2901}" presName="textNode" presStyleLbl="bgShp" presStyleIdx="1" presStyleCnt="3"/>
      <dgm:spPr/>
    </dgm:pt>
    <dgm:pt modelId="{3B41DB2F-3C62-4C9F-A5BA-8DD93B4C8B93}" type="pres">
      <dgm:prSet presAssocID="{A66DD62A-FD71-4537-8A9C-CB83CFEC2901}" presName="compChildNode" presStyleCnt="0"/>
      <dgm:spPr/>
    </dgm:pt>
    <dgm:pt modelId="{8ACADF64-F812-4F96-810B-0F6BD57F11E4}" type="pres">
      <dgm:prSet presAssocID="{A66DD62A-FD71-4537-8A9C-CB83CFEC2901}" presName="theInnerList" presStyleCnt="0"/>
      <dgm:spPr/>
    </dgm:pt>
    <dgm:pt modelId="{5EBBE8ED-D47E-47BB-A339-6F72A97E954A}" type="pres">
      <dgm:prSet presAssocID="{F64B8A84-B536-48C0-9E22-1E8EE1714B5B}" presName="childNode" presStyleLbl="node1" presStyleIdx="8" presStyleCnt="17">
        <dgm:presLayoutVars>
          <dgm:bulletEnabled val="1"/>
        </dgm:presLayoutVars>
      </dgm:prSet>
      <dgm:spPr/>
    </dgm:pt>
    <dgm:pt modelId="{B5E8F975-231B-4BD8-B5CA-58F40A0BDA67}" type="pres">
      <dgm:prSet presAssocID="{F64B8A84-B536-48C0-9E22-1E8EE1714B5B}" presName="aSpace2" presStyleCnt="0"/>
      <dgm:spPr/>
    </dgm:pt>
    <dgm:pt modelId="{4EE9CD01-3C24-4EF4-A21B-FB8D3EFFBAC0}" type="pres">
      <dgm:prSet presAssocID="{06F25BED-F21B-47AB-8E27-4C0BE1A5A296}" presName="childNode" presStyleLbl="node1" presStyleIdx="9" presStyleCnt="17">
        <dgm:presLayoutVars>
          <dgm:bulletEnabled val="1"/>
        </dgm:presLayoutVars>
      </dgm:prSet>
      <dgm:spPr/>
    </dgm:pt>
    <dgm:pt modelId="{DF3DE949-5520-4D3C-9B83-828D099CE8E6}" type="pres">
      <dgm:prSet presAssocID="{06F25BED-F21B-47AB-8E27-4C0BE1A5A296}" presName="aSpace2" presStyleCnt="0"/>
      <dgm:spPr/>
    </dgm:pt>
    <dgm:pt modelId="{FA191985-E31B-49EB-96A6-4B6535713D8B}" type="pres">
      <dgm:prSet presAssocID="{5FA02BA7-8C08-41DC-BA8A-BED324DC1433}" presName="childNode" presStyleLbl="node1" presStyleIdx="10" presStyleCnt="17">
        <dgm:presLayoutVars>
          <dgm:bulletEnabled val="1"/>
        </dgm:presLayoutVars>
      </dgm:prSet>
      <dgm:spPr/>
    </dgm:pt>
    <dgm:pt modelId="{6DD026C9-6217-474F-B5CA-7899183CB9C8}" type="pres">
      <dgm:prSet presAssocID="{5FA02BA7-8C08-41DC-BA8A-BED324DC1433}" presName="aSpace2" presStyleCnt="0"/>
      <dgm:spPr/>
    </dgm:pt>
    <dgm:pt modelId="{FC6A178C-3652-4826-B502-AED6BD15B0C4}" type="pres">
      <dgm:prSet presAssocID="{FF23C117-3399-4C2F-80E3-DE876298DF4E}" presName="childNode" presStyleLbl="node1" presStyleIdx="11" presStyleCnt="17">
        <dgm:presLayoutVars>
          <dgm:bulletEnabled val="1"/>
        </dgm:presLayoutVars>
      </dgm:prSet>
      <dgm:spPr/>
    </dgm:pt>
    <dgm:pt modelId="{E0C87E3F-43CC-46E6-8C8E-21AA7442F13A}" type="pres">
      <dgm:prSet presAssocID="{FF23C117-3399-4C2F-80E3-DE876298DF4E}" presName="aSpace2" presStyleCnt="0"/>
      <dgm:spPr/>
    </dgm:pt>
    <dgm:pt modelId="{34C241D6-D469-434D-82B3-4EA23B917185}" type="pres">
      <dgm:prSet presAssocID="{A1E6F075-9702-4A92-884F-E43E3C4C1C1F}" presName="childNode" presStyleLbl="node1" presStyleIdx="12" presStyleCnt="17">
        <dgm:presLayoutVars>
          <dgm:bulletEnabled val="1"/>
        </dgm:presLayoutVars>
      </dgm:prSet>
      <dgm:spPr/>
    </dgm:pt>
    <dgm:pt modelId="{2745E078-E2E4-42C7-95E5-259CB37AB09A}" type="pres">
      <dgm:prSet presAssocID="{A66DD62A-FD71-4537-8A9C-CB83CFEC2901}" presName="aSpace" presStyleCnt="0"/>
      <dgm:spPr/>
    </dgm:pt>
    <dgm:pt modelId="{184B5B13-C659-4FD9-97A7-E599BB43036B}" type="pres">
      <dgm:prSet presAssocID="{A7D19864-F478-4BEE-BCCC-85FF726EFD77}" presName="compNode" presStyleCnt="0"/>
      <dgm:spPr/>
    </dgm:pt>
    <dgm:pt modelId="{07A0974B-4A4F-40B5-99C3-D9AE4B803FA3}" type="pres">
      <dgm:prSet presAssocID="{A7D19864-F478-4BEE-BCCC-85FF726EFD77}" presName="aNode" presStyleLbl="bgShp" presStyleIdx="2" presStyleCnt="3"/>
      <dgm:spPr/>
    </dgm:pt>
    <dgm:pt modelId="{7DEA7F80-5A2C-4698-AFA3-4AFCA11E93FB}" type="pres">
      <dgm:prSet presAssocID="{A7D19864-F478-4BEE-BCCC-85FF726EFD77}" presName="textNode" presStyleLbl="bgShp" presStyleIdx="2" presStyleCnt="3"/>
      <dgm:spPr/>
    </dgm:pt>
    <dgm:pt modelId="{5C93673A-56F1-45CA-BFB2-D1E70FEB1D9A}" type="pres">
      <dgm:prSet presAssocID="{A7D19864-F478-4BEE-BCCC-85FF726EFD77}" presName="compChildNode" presStyleCnt="0"/>
      <dgm:spPr/>
    </dgm:pt>
    <dgm:pt modelId="{F085C8D5-007F-48A7-A0A6-EA913CFD25FD}" type="pres">
      <dgm:prSet presAssocID="{A7D19864-F478-4BEE-BCCC-85FF726EFD77}" presName="theInnerList" presStyleCnt="0"/>
      <dgm:spPr/>
    </dgm:pt>
    <dgm:pt modelId="{9FF2914D-763F-4E57-AFE1-8DC00FD16495}" type="pres">
      <dgm:prSet presAssocID="{2CF2AEC0-1C67-496C-A937-881227713383}" presName="childNode" presStyleLbl="node1" presStyleIdx="13" presStyleCnt="17">
        <dgm:presLayoutVars>
          <dgm:bulletEnabled val="1"/>
        </dgm:presLayoutVars>
      </dgm:prSet>
      <dgm:spPr/>
    </dgm:pt>
    <dgm:pt modelId="{F7DB841B-2980-4F61-B1D9-616E03F29B31}" type="pres">
      <dgm:prSet presAssocID="{2CF2AEC0-1C67-496C-A937-881227713383}" presName="aSpace2" presStyleCnt="0"/>
      <dgm:spPr/>
    </dgm:pt>
    <dgm:pt modelId="{7C1B8114-232F-4F23-9612-7E3B87CA6135}" type="pres">
      <dgm:prSet presAssocID="{58A411CD-880E-4D1A-89D5-BD00687F5038}" presName="childNode" presStyleLbl="node1" presStyleIdx="14" presStyleCnt="17">
        <dgm:presLayoutVars>
          <dgm:bulletEnabled val="1"/>
        </dgm:presLayoutVars>
      </dgm:prSet>
      <dgm:spPr/>
    </dgm:pt>
    <dgm:pt modelId="{D9BE823F-52F2-4A15-BAAB-1B50EA34414E}" type="pres">
      <dgm:prSet presAssocID="{58A411CD-880E-4D1A-89D5-BD00687F5038}" presName="aSpace2" presStyleCnt="0"/>
      <dgm:spPr/>
    </dgm:pt>
    <dgm:pt modelId="{CA5F9AC7-2332-46D0-A5AE-57C4A48BD1D9}" type="pres">
      <dgm:prSet presAssocID="{692D8683-F555-45FE-8979-1A83CD9D3E6C}" presName="childNode" presStyleLbl="node1" presStyleIdx="15" presStyleCnt="17">
        <dgm:presLayoutVars>
          <dgm:bulletEnabled val="1"/>
        </dgm:presLayoutVars>
      </dgm:prSet>
      <dgm:spPr/>
    </dgm:pt>
    <dgm:pt modelId="{076B0520-510D-484A-B733-D6F357B4E94C}" type="pres">
      <dgm:prSet presAssocID="{692D8683-F555-45FE-8979-1A83CD9D3E6C}" presName="aSpace2" presStyleCnt="0"/>
      <dgm:spPr/>
    </dgm:pt>
    <dgm:pt modelId="{5E9C1A7C-4124-4BDD-9A63-D71FEE32ED8C}" type="pres">
      <dgm:prSet presAssocID="{761AE283-8DC7-4E6A-A3D5-F2448DEAE060}" presName="childNode" presStyleLbl="node1" presStyleIdx="16" presStyleCnt="17">
        <dgm:presLayoutVars>
          <dgm:bulletEnabled val="1"/>
        </dgm:presLayoutVars>
      </dgm:prSet>
      <dgm:spPr/>
    </dgm:pt>
  </dgm:ptLst>
  <dgm:cxnLst>
    <dgm:cxn modelId="{8930A500-D8E5-441C-8871-E38B006510AE}" srcId="{D13C3FA9-A193-4D09-85D4-797588C4FCD7}" destId="{198E8DAE-568E-449B-83A1-B512CB72C568}" srcOrd="1" destOrd="0" parTransId="{C2A4810B-B017-4787-8944-5D354CE63A14}" sibTransId="{151C7C65-86CB-4676-B18F-B693E5A9FB6A}"/>
    <dgm:cxn modelId="{D5100904-61D6-4BED-B132-91711D45CED4}" type="presOf" srcId="{A66DD62A-FD71-4537-8A9C-CB83CFEC2901}" destId="{B87203E0-B074-4BB7-9F6D-05A6ADA30F45}" srcOrd="0" destOrd="0" presId="urn:microsoft.com/office/officeart/2005/8/layout/lProcess2"/>
    <dgm:cxn modelId="{8EE81704-D761-4E3E-907B-EC23F110573E}" type="presOf" srcId="{F64B8A84-B536-48C0-9E22-1E8EE1714B5B}" destId="{5EBBE8ED-D47E-47BB-A339-6F72A97E954A}" srcOrd="0" destOrd="0" presId="urn:microsoft.com/office/officeart/2005/8/layout/lProcess2"/>
    <dgm:cxn modelId="{2E78990B-6CD1-447B-A345-751F9C6F2843}" type="presOf" srcId="{C781635C-AD32-4A07-86AC-6F55120BF622}" destId="{2716763F-7C8E-4A9A-B4D6-B85C6E411784}" srcOrd="0" destOrd="0" presId="urn:microsoft.com/office/officeart/2005/8/layout/lProcess2"/>
    <dgm:cxn modelId="{86029D0F-E1E1-4722-AF3C-5DF92AC45A8F}" type="presOf" srcId="{A7D19864-F478-4BEE-BCCC-85FF726EFD77}" destId="{07A0974B-4A4F-40B5-99C3-D9AE4B803FA3}" srcOrd="0" destOrd="0" presId="urn:microsoft.com/office/officeart/2005/8/layout/lProcess2"/>
    <dgm:cxn modelId="{D47A5313-7B5E-45C9-B25F-409D672184B1}" srcId="{A66DD62A-FD71-4537-8A9C-CB83CFEC2901}" destId="{FF23C117-3399-4C2F-80E3-DE876298DF4E}" srcOrd="3" destOrd="0" parTransId="{BBB324B8-9125-4AC8-A872-E5C960C29381}" sibTransId="{D6898D3B-1C93-4CCA-938D-59824359DCED}"/>
    <dgm:cxn modelId="{95BC4D14-09BD-4C61-AFB3-8406056C68FA}" srcId="{4FC6A791-5A75-4144-8B83-F21BD50A274F}" destId="{A66DD62A-FD71-4537-8A9C-CB83CFEC2901}" srcOrd="1" destOrd="0" parTransId="{4FF7D02D-9514-4BAE-9800-330B88368390}" sibTransId="{06845BE8-F350-427F-B79D-EF6A8471E83A}"/>
    <dgm:cxn modelId="{7AE5FF18-1936-4477-9B2E-E75E1D3B64CE}" type="presOf" srcId="{FF23C117-3399-4C2F-80E3-DE876298DF4E}" destId="{FC6A178C-3652-4826-B502-AED6BD15B0C4}" srcOrd="0" destOrd="0" presId="urn:microsoft.com/office/officeart/2005/8/layout/lProcess2"/>
    <dgm:cxn modelId="{FFA71F1B-617C-4CCD-85BA-28DAD6C815DD}" type="presOf" srcId="{A7D19864-F478-4BEE-BCCC-85FF726EFD77}" destId="{7DEA7F80-5A2C-4698-AFA3-4AFCA11E93FB}" srcOrd="1" destOrd="0" presId="urn:microsoft.com/office/officeart/2005/8/layout/lProcess2"/>
    <dgm:cxn modelId="{11925D2C-5A4B-408E-87C5-70B291A6AE62}" srcId="{A7D19864-F478-4BEE-BCCC-85FF726EFD77}" destId="{2CF2AEC0-1C67-496C-A937-881227713383}" srcOrd="0" destOrd="0" parTransId="{A08214E0-0516-4888-88BA-AD0AD1031E00}" sibTransId="{D0ED6B3D-63AE-4E16-A28A-776E77E19779}"/>
    <dgm:cxn modelId="{154C772E-D5E5-4563-A403-E6BB61D3C4E3}" type="presOf" srcId="{D13C3FA9-A193-4D09-85D4-797588C4FCD7}" destId="{861422ED-2B9C-4C84-B551-1FB09B514240}" srcOrd="0" destOrd="0" presId="urn:microsoft.com/office/officeart/2005/8/layout/lProcess2"/>
    <dgm:cxn modelId="{33F9EB61-3A7F-4569-A238-FFE9BED29770}" type="presOf" srcId="{198E8DAE-568E-449B-83A1-B512CB72C568}" destId="{7B8659BD-1312-490E-8C93-6B9936798E85}" srcOrd="0" destOrd="0" presId="urn:microsoft.com/office/officeart/2005/8/layout/lProcess2"/>
    <dgm:cxn modelId="{26A02945-E40C-4584-AA4A-DDBF6C18004E}" srcId="{D13C3FA9-A193-4D09-85D4-797588C4FCD7}" destId="{9038A635-C5F0-4F3D-9FE1-FF6D16E20431}" srcOrd="0" destOrd="0" parTransId="{3CF72DD1-F39F-4F53-8E8E-DB2C5789E9AF}" sibTransId="{55E4AC04-B3E4-4DDF-87CD-BB88D769E5C1}"/>
    <dgm:cxn modelId="{39D1CF45-B0BE-4CC0-9B92-BBCA43D3018F}" srcId="{A7D19864-F478-4BEE-BCCC-85FF726EFD77}" destId="{761AE283-8DC7-4E6A-A3D5-F2448DEAE060}" srcOrd="3" destOrd="0" parTransId="{45D5C544-2AB0-48A6-96E7-C419830247D9}" sibTransId="{AF5A97EF-2524-463E-B065-F5E7AB5CD670}"/>
    <dgm:cxn modelId="{7DE34C47-8517-46B2-BB25-841203DA0FA2}" srcId="{D13C3FA9-A193-4D09-85D4-797588C4FCD7}" destId="{C781635C-AD32-4A07-86AC-6F55120BF622}" srcOrd="4" destOrd="0" parTransId="{0930A01E-B79F-43C0-A495-CE7DFBD52D1F}" sibTransId="{608AE570-24BF-41B7-A654-3D41F926FBCE}"/>
    <dgm:cxn modelId="{4D8F2D6F-6E49-4532-9F7D-69994F2E9B1D}" type="presOf" srcId="{06F25BED-F21B-47AB-8E27-4C0BE1A5A296}" destId="{4EE9CD01-3C24-4EF4-A21B-FB8D3EFFBAC0}" srcOrd="0" destOrd="0" presId="urn:microsoft.com/office/officeart/2005/8/layout/lProcess2"/>
    <dgm:cxn modelId="{C3FB486F-8081-47B7-B730-26EC63FF99C7}" type="presOf" srcId="{4FC6A791-5A75-4144-8B83-F21BD50A274F}" destId="{CF004109-40C2-4418-98D0-7CEC1E06159E}" srcOrd="0" destOrd="0" presId="urn:microsoft.com/office/officeart/2005/8/layout/lProcess2"/>
    <dgm:cxn modelId="{9DEDE572-1917-488D-AF2C-4A8342839377}" type="presOf" srcId="{B1AE10F0-FA19-48D7-BAF1-614F75FB44AD}" destId="{6188D18F-2CCD-483E-A6F9-EC9723BEA5C9}" srcOrd="0" destOrd="0" presId="urn:microsoft.com/office/officeart/2005/8/layout/lProcess2"/>
    <dgm:cxn modelId="{3385CA55-57A7-4431-9910-37E73AF20E4E}" srcId="{D13C3FA9-A193-4D09-85D4-797588C4FCD7}" destId="{4E6AEAB5-5409-46C3-9ABF-EEFC6E18EB72}" srcOrd="3" destOrd="0" parTransId="{22C22E14-D0AD-43BC-92C4-74197AE43199}" sibTransId="{99AB774F-F124-4544-95B5-1FFACEAABF64}"/>
    <dgm:cxn modelId="{1AFDC67B-E61C-403F-91AB-1C9712E200E5}" type="presOf" srcId="{9038A635-C5F0-4F3D-9FE1-FF6D16E20431}" destId="{7A4BF01E-2A97-48CE-A8D6-5B3109FE778B}" srcOrd="0" destOrd="0" presId="urn:microsoft.com/office/officeart/2005/8/layout/lProcess2"/>
    <dgm:cxn modelId="{0BC4287D-3A90-41CE-9450-7049C9E567CC}" srcId="{A7D19864-F478-4BEE-BCCC-85FF726EFD77}" destId="{692D8683-F555-45FE-8979-1A83CD9D3E6C}" srcOrd="2" destOrd="0" parTransId="{09D6AA3C-F7B1-4F63-BEB6-D1DA4C87A9ED}" sibTransId="{AAA34147-1F79-43BD-A8FC-E1129FB0A6A3}"/>
    <dgm:cxn modelId="{17FA2281-A242-479A-8F23-344670D2B150}" srcId="{D13C3FA9-A193-4D09-85D4-797588C4FCD7}" destId="{B1AE10F0-FA19-48D7-BAF1-614F75FB44AD}" srcOrd="2" destOrd="0" parTransId="{588CF655-6B34-457A-ABC7-8B229559EC28}" sibTransId="{3D8ACF5F-31A4-40CF-8987-DDD5EAC1DDB9}"/>
    <dgm:cxn modelId="{CAF20B83-7AB3-482E-B38F-29D2F1367C66}" srcId="{A66DD62A-FD71-4537-8A9C-CB83CFEC2901}" destId="{06F25BED-F21B-47AB-8E27-4C0BE1A5A296}" srcOrd="1" destOrd="0" parTransId="{67C316C8-9B73-44F9-BDB4-61AB1E900095}" sibTransId="{020A2623-A32F-41D1-8C62-F38F63A9AA95}"/>
    <dgm:cxn modelId="{F0FCB384-1EEC-4E5B-A205-80B7E8B4B283}" srcId="{D13C3FA9-A193-4D09-85D4-797588C4FCD7}" destId="{4CFC3303-AE75-4C69-8E16-7B5F4535D3BE}" srcOrd="7" destOrd="0" parTransId="{80F08B0D-2D4C-447B-B3AB-3F4C6A02A0B6}" sibTransId="{F72EE196-DC2D-4AE9-8319-B02B60D1B7D4}"/>
    <dgm:cxn modelId="{47B8C686-07F5-461E-96D2-47B619AFF54E}" type="presOf" srcId="{761AE283-8DC7-4E6A-A3D5-F2448DEAE060}" destId="{5E9C1A7C-4124-4BDD-9A63-D71FEE32ED8C}" srcOrd="0" destOrd="0" presId="urn:microsoft.com/office/officeart/2005/8/layout/lProcess2"/>
    <dgm:cxn modelId="{47FD0F9A-2F73-4EE4-8627-F5B63E724613}" type="presOf" srcId="{4588C490-D31A-4412-93D3-A3793DB30279}" destId="{BBCAFF97-4869-4C3A-9F38-4F10CC03F67A}" srcOrd="0" destOrd="0" presId="urn:microsoft.com/office/officeart/2005/8/layout/lProcess2"/>
    <dgm:cxn modelId="{239F229A-10F6-4833-9413-9749DD66F316}" srcId="{A66DD62A-FD71-4537-8A9C-CB83CFEC2901}" destId="{5FA02BA7-8C08-41DC-BA8A-BED324DC1433}" srcOrd="2" destOrd="0" parTransId="{0A0070EF-EEC1-4139-A04F-6383EB367AEB}" sibTransId="{31C82C4F-2CBD-43B2-8046-32FCE68CADA2}"/>
    <dgm:cxn modelId="{3A30ED9F-EAAB-45F5-A08B-CA0194454D44}" type="presOf" srcId="{065210C5-3F68-4C21-A06B-2047228DEA1E}" destId="{BA2F4A1F-5C4A-410C-8EB6-DFE195296DD7}" srcOrd="0" destOrd="0" presId="urn:microsoft.com/office/officeart/2005/8/layout/lProcess2"/>
    <dgm:cxn modelId="{2BA65BA5-A1FE-4116-9FE6-88F1AFFBFB6F}" type="presOf" srcId="{A66DD62A-FD71-4537-8A9C-CB83CFEC2901}" destId="{9EF2DFD0-CEED-4311-9888-56664054F016}" srcOrd="1" destOrd="0" presId="urn:microsoft.com/office/officeart/2005/8/layout/lProcess2"/>
    <dgm:cxn modelId="{68F7C6A6-D39C-4F60-B7D3-8741D345D846}" srcId="{A66DD62A-FD71-4537-8A9C-CB83CFEC2901}" destId="{A1E6F075-9702-4A92-884F-E43E3C4C1C1F}" srcOrd="4" destOrd="0" parTransId="{85D715B8-8D7D-49D9-8D20-6A837724939B}" sibTransId="{E887E23E-CBEC-43EB-952B-A239586599C4}"/>
    <dgm:cxn modelId="{85449CBC-F9A4-4FF6-8D48-AB36FE98BD6F}" srcId="{4FC6A791-5A75-4144-8B83-F21BD50A274F}" destId="{D13C3FA9-A193-4D09-85D4-797588C4FCD7}" srcOrd="0" destOrd="0" parTransId="{C2CB0438-B2EC-47A6-9926-671C95F5EFCB}" sibTransId="{6791AA70-BABD-486F-8A73-B4FB66D2A77C}"/>
    <dgm:cxn modelId="{3772F8BD-B0B6-4E6D-BFE9-620FA38A9F7E}" srcId="{4FC6A791-5A75-4144-8B83-F21BD50A274F}" destId="{A7D19864-F478-4BEE-BCCC-85FF726EFD77}" srcOrd="2" destOrd="0" parTransId="{C961B536-4C3C-49C8-9DA6-A31B5B1976CD}" sibTransId="{EB729E2F-0617-4C3F-8681-6197B1E6AB3B}"/>
    <dgm:cxn modelId="{52730CCC-18BC-4B10-BB64-27BB945C5DB8}" type="presOf" srcId="{5FA02BA7-8C08-41DC-BA8A-BED324DC1433}" destId="{FA191985-E31B-49EB-96A6-4B6535713D8B}" srcOrd="0" destOrd="0" presId="urn:microsoft.com/office/officeart/2005/8/layout/lProcess2"/>
    <dgm:cxn modelId="{EBD550CE-57C1-4063-A796-D2CAE2CC0C31}" srcId="{A66DD62A-FD71-4537-8A9C-CB83CFEC2901}" destId="{F64B8A84-B536-48C0-9E22-1E8EE1714B5B}" srcOrd="0" destOrd="0" parTransId="{FDC4ED67-BD04-47DE-A4F1-C223DD5F3C29}" sibTransId="{D433597E-68F0-45C1-8890-0E1A4E0CDA9D}"/>
    <dgm:cxn modelId="{C4E904D8-F75C-4921-9C10-CAB36856F1A8}" srcId="{A7D19864-F478-4BEE-BCCC-85FF726EFD77}" destId="{58A411CD-880E-4D1A-89D5-BD00687F5038}" srcOrd="1" destOrd="0" parTransId="{31B92818-2A26-4437-BE0E-1BBB02B8286E}" sibTransId="{150FD26A-72FF-4B63-B0B1-B4FF5BE32037}"/>
    <dgm:cxn modelId="{52FB97DE-E4B1-4E3D-A1CB-E38E3D7A367E}" type="presOf" srcId="{A1E6F075-9702-4A92-884F-E43E3C4C1C1F}" destId="{34C241D6-D469-434D-82B3-4EA23B917185}" srcOrd="0" destOrd="0" presId="urn:microsoft.com/office/officeart/2005/8/layout/lProcess2"/>
    <dgm:cxn modelId="{5EBCBFE9-46B7-4E4A-A6BE-11799DDD0CC6}" type="presOf" srcId="{4CFC3303-AE75-4C69-8E16-7B5F4535D3BE}" destId="{DFDFEF96-66CC-448F-9ABF-B2A8B9F8BFD1}" srcOrd="0" destOrd="0" presId="urn:microsoft.com/office/officeart/2005/8/layout/lProcess2"/>
    <dgm:cxn modelId="{54FF91F2-04E9-44E8-A347-4C263FE58DDD}" type="presOf" srcId="{D13C3FA9-A193-4D09-85D4-797588C4FCD7}" destId="{1CA663C6-BC9B-4FF5-9839-6CE88CB820AC}" srcOrd="1" destOrd="0" presId="urn:microsoft.com/office/officeart/2005/8/layout/lProcess2"/>
    <dgm:cxn modelId="{8EB25CF5-7E14-47A4-8EC7-55924787656E}" type="presOf" srcId="{692D8683-F555-45FE-8979-1A83CD9D3E6C}" destId="{CA5F9AC7-2332-46D0-A5AE-57C4A48BD1D9}" srcOrd="0" destOrd="0" presId="urn:microsoft.com/office/officeart/2005/8/layout/lProcess2"/>
    <dgm:cxn modelId="{EA979CF5-9747-4301-BA2B-2C569517DADC}" type="presOf" srcId="{4E6AEAB5-5409-46C3-9ABF-EEFC6E18EB72}" destId="{8D16C53E-E98B-4E7E-A835-83397C3A49BD}" srcOrd="0" destOrd="0" presId="urn:microsoft.com/office/officeart/2005/8/layout/lProcess2"/>
    <dgm:cxn modelId="{2CCFDCF6-3EB8-4230-BB63-C69F5EFB3F49}" type="presOf" srcId="{2CF2AEC0-1C67-496C-A937-881227713383}" destId="{9FF2914D-763F-4E57-AFE1-8DC00FD16495}" srcOrd="0" destOrd="0" presId="urn:microsoft.com/office/officeart/2005/8/layout/lProcess2"/>
    <dgm:cxn modelId="{C37D0AF8-DB5F-4200-BF23-818823BD97C8}" srcId="{D13C3FA9-A193-4D09-85D4-797588C4FCD7}" destId="{065210C5-3F68-4C21-A06B-2047228DEA1E}" srcOrd="6" destOrd="0" parTransId="{4C57E596-6BE1-4405-9961-1C5757F32023}" sibTransId="{A1294C6F-A83F-40C8-8CC3-A7637A36128D}"/>
    <dgm:cxn modelId="{39D29DFD-773E-470D-8081-44A53A9C963A}" type="presOf" srcId="{58A411CD-880E-4D1A-89D5-BD00687F5038}" destId="{7C1B8114-232F-4F23-9612-7E3B87CA6135}" srcOrd="0" destOrd="0" presId="urn:microsoft.com/office/officeart/2005/8/layout/lProcess2"/>
    <dgm:cxn modelId="{DF55F6FF-1E78-45D6-8233-AB187A599F0B}" srcId="{D13C3FA9-A193-4D09-85D4-797588C4FCD7}" destId="{4588C490-D31A-4412-93D3-A3793DB30279}" srcOrd="5" destOrd="0" parTransId="{C504E152-8648-4761-860A-B1F0B4B9B4FB}" sibTransId="{7910F901-034E-4D22-8242-16C9E63E106F}"/>
    <dgm:cxn modelId="{6E0D9EB4-C3E8-48BA-9667-91B2185D0873}" type="presParOf" srcId="{CF004109-40C2-4418-98D0-7CEC1E06159E}" destId="{BDC4AD5F-3BA4-4E53-BD21-C83632578CC1}" srcOrd="0" destOrd="0" presId="urn:microsoft.com/office/officeart/2005/8/layout/lProcess2"/>
    <dgm:cxn modelId="{7FC036D6-814F-46FD-8C17-5ADFAC012CF0}" type="presParOf" srcId="{BDC4AD5F-3BA4-4E53-BD21-C83632578CC1}" destId="{861422ED-2B9C-4C84-B551-1FB09B514240}" srcOrd="0" destOrd="0" presId="urn:microsoft.com/office/officeart/2005/8/layout/lProcess2"/>
    <dgm:cxn modelId="{88DC0743-790D-4B3F-BC3A-459FDE9B5BA2}" type="presParOf" srcId="{BDC4AD5F-3BA4-4E53-BD21-C83632578CC1}" destId="{1CA663C6-BC9B-4FF5-9839-6CE88CB820AC}" srcOrd="1" destOrd="0" presId="urn:microsoft.com/office/officeart/2005/8/layout/lProcess2"/>
    <dgm:cxn modelId="{27E537DA-9C3B-4324-98B2-9E15B933D404}" type="presParOf" srcId="{BDC4AD5F-3BA4-4E53-BD21-C83632578CC1}" destId="{0544A7BC-A4F2-451B-AEF7-DBCD21CFB49B}" srcOrd="2" destOrd="0" presId="urn:microsoft.com/office/officeart/2005/8/layout/lProcess2"/>
    <dgm:cxn modelId="{B2845A8B-2AA9-4E60-A342-CDBB8C3F7DC1}" type="presParOf" srcId="{0544A7BC-A4F2-451B-AEF7-DBCD21CFB49B}" destId="{56DF333A-08E0-4629-AFC2-931C10F9385F}" srcOrd="0" destOrd="0" presId="urn:microsoft.com/office/officeart/2005/8/layout/lProcess2"/>
    <dgm:cxn modelId="{825C507B-FB24-4C00-9B0E-B3AC588241AB}" type="presParOf" srcId="{56DF333A-08E0-4629-AFC2-931C10F9385F}" destId="{7A4BF01E-2A97-48CE-A8D6-5B3109FE778B}" srcOrd="0" destOrd="0" presId="urn:microsoft.com/office/officeart/2005/8/layout/lProcess2"/>
    <dgm:cxn modelId="{7FE114AB-67FA-4521-B090-EF3B93F75358}" type="presParOf" srcId="{56DF333A-08E0-4629-AFC2-931C10F9385F}" destId="{768A7015-6B5E-4A60-8DB2-EDADC35EC863}" srcOrd="1" destOrd="0" presId="urn:microsoft.com/office/officeart/2005/8/layout/lProcess2"/>
    <dgm:cxn modelId="{65D06C31-DF8D-4028-B296-826CF53DDAE5}" type="presParOf" srcId="{56DF333A-08E0-4629-AFC2-931C10F9385F}" destId="{7B8659BD-1312-490E-8C93-6B9936798E85}" srcOrd="2" destOrd="0" presId="urn:microsoft.com/office/officeart/2005/8/layout/lProcess2"/>
    <dgm:cxn modelId="{F6774C61-BA6D-4053-A93F-7F2F39EA6D2A}" type="presParOf" srcId="{56DF333A-08E0-4629-AFC2-931C10F9385F}" destId="{9D172584-8A4D-4D52-B3C7-287C53FDC483}" srcOrd="3" destOrd="0" presId="urn:microsoft.com/office/officeart/2005/8/layout/lProcess2"/>
    <dgm:cxn modelId="{6AFD65C9-3770-4F3E-BDFF-8CC2FB995A32}" type="presParOf" srcId="{56DF333A-08E0-4629-AFC2-931C10F9385F}" destId="{6188D18F-2CCD-483E-A6F9-EC9723BEA5C9}" srcOrd="4" destOrd="0" presId="urn:microsoft.com/office/officeart/2005/8/layout/lProcess2"/>
    <dgm:cxn modelId="{13DDB87B-71B8-4370-AFEC-3402E7C67935}" type="presParOf" srcId="{56DF333A-08E0-4629-AFC2-931C10F9385F}" destId="{13F09E01-8937-4E7A-BDF6-FB9F65873864}" srcOrd="5" destOrd="0" presId="urn:microsoft.com/office/officeart/2005/8/layout/lProcess2"/>
    <dgm:cxn modelId="{06708E5C-6C89-4482-AAF2-201E632971FC}" type="presParOf" srcId="{56DF333A-08E0-4629-AFC2-931C10F9385F}" destId="{8D16C53E-E98B-4E7E-A835-83397C3A49BD}" srcOrd="6" destOrd="0" presId="urn:microsoft.com/office/officeart/2005/8/layout/lProcess2"/>
    <dgm:cxn modelId="{80C3D16F-1A95-4ED0-A602-5E0D0C9C6EE4}" type="presParOf" srcId="{56DF333A-08E0-4629-AFC2-931C10F9385F}" destId="{425E2AD4-3AAD-439D-8ED3-5B03754FD739}" srcOrd="7" destOrd="0" presId="urn:microsoft.com/office/officeart/2005/8/layout/lProcess2"/>
    <dgm:cxn modelId="{2F1B883D-5CDD-4DF8-85A2-6FA600276CD3}" type="presParOf" srcId="{56DF333A-08E0-4629-AFC2-931C10F9385F}" destId="{2716763F-7C8E-4A9A-B4D6-B85C6E411784}" srcOrd="8" destOrd="0" presId="urn:microsoft.com/office/officeart/2005/8/layout/lProcess2"/>
    <dgm:cxn modelId="{CE3E7F88-4A13-48D1-A11C-BF3F539D0A13}" type="presParOf" srcId="{56DF333A-08E0-4629-AFC2-931C10F9385F}" destId="{53BFB495-553A-4D53-82DB-173164F2344F}" srcOrd="9" destOrd="0" presId="urn:microsoft.com/office/officeart/2005/8/layout/lProcess2"/>
    <dgm:cxn modelId="{2617704E-52ED-446D-8100-8865F0DB8172}" type="presParOf" srcId="{56DF333A-08E0-4629-AFC2-931C10F9385F}" destId="{BBCAFF97-4869-4C3A-9F38-4F10CC03F67A}" srcOrd="10" destOrd="0" presId="urn:microsoft.com/office/officeart/2005/8/layout/lProcess2"/>
    <dgm:cxn modelId="{755C330A-450D-481C-B51D-481432F82EF4}" type="presParOf" srcId="{56DF333A-08E0-4629-AFC2-931C10F9385F}" destId="{581B8BA5-5680-4DFA-B042-099AF45FEB1A}" srcOrd="11" destOrd="0" presId="urn:microsoft.com/office/officeart/2005/8/layout/lProcess2"/>
    <dgm:cxn modelId="{0A15097A-5FB3-4CF9-8158-1618C62F3C99}" type="presParOf" srcId="{56DF333A-08E0-4629-AFC2-931C10F9385F}" destId="{BA2F4A1F-5C4A-410C-8EB6-DFE195296DD7}" srcOrd="12" destOrd="0" presId="urn:microsoft.com/office/officeart/2005/8/layout/lProcess2"/>
    <dgm:cxn modelId="{B7E3DAB8-ABCB-46CF-B1D9-3013CC29CFE2}" type="presParOf" srcId="{56DF333A-08E0-4629-AFC2-931C10F9385F}" destId="{3390654C-D043-4560-9D61-2D6FF7D5FB49}" srcOrd="13" destOrd="0" presId="urn:microsoft.com/office/officeart/2005/8/layout/lProcess2"/>
    <dgm:cxn modelId="{A1CE0FAF-053C-43B6-A37B-BE1A45A2668F}" type="presParOf" srcId="{56DF333A-08E0-4629-AFC2-931C10F9385F}" destId="{DFDFEF96-66CC-448F-9ABF-B2A8B9F8BFD1}" srcOrd="14" destOrd="0" presId="urn:microsoft.com/office/officeart/2005/8/layout/lProcess2"/>
    <dgm:cxn modelId="{85CB556C-B750-4370-883B-5F6B043D3D89}" type="presParOf" srcId="{CF004109-40C2-4418-98D0-7CEC1E06159E}" destId="{109CDACC-FC54-4145-A2FB-2C2D0129B705}" srcOrd="1" destOrd="0" presId="urn:microsoft.com/office/officeart/2005/8/layout/lProcess2"/>
    <dgm:cxn modelId="{E705707B-46BF-4E66-8DF1-C41249F8A006}" type="presParOf" srcId="{CF004109-40C2-4418-98D0-7CEC1E06159E}" destId="{79F181E1-8A41-4887-9AEA-DF0AAD0F79A6}" srcOrd="2" destOrd="0" presId="urn:microsoft.com/office/officeart/2005/8/layout/lProcess2"/>
    <dgm:cxn modelId="{104143B1-1A7E-465F-848D-6BE409C86C53}" type="presParOf" srcId="{79F181E1-8A41-4887-9AEA-DF0AAD0F79A6}" destId="{B87203E0-B074-4BB7-9F6D-05A6ADA30F45}" srcOrd="0" destOrd="0" presId="urn:microsoft.com/office/officeart/2005/8/layout/lProcess2"/>
    <dgm:cxn modelId="{F4629B5A-778F-418B-B903-6905C8E0C9C6}" type="presParOf" srcId="{79F181E1-8A41-4887-9AEA-DF0AAD0F79A6}" destId="{9EF2DFD0-CEED-4311-9888-56664054F016}" srcOrd="1" destOrd="0" presId="urn:microsoft.com/office/officeart/2005/8/layout/lProcess2"/>
    <dgm:cxn modelId="{4537E731-FDEA-4733-9BF4-BEFA96030350}" type="presParOf" srcId="{79F181E1-8A41-4887-9AEA-DF0AAD0F79A6}" destId="{3B41DB2F-3C62-4C9F-A5BA-8DD93B4C8B93}" srcOrd="2" destOrd="0" presId="urn:microsoft.com/office/officeart/2005/8/layout/lProcess2"/>
    <dgm:cxn modelId="{14A38B29-F050-426A-9F52-6B5AFA59A7F4}" type="presParOf" srcId="{3B41DB2F-3C62-4C9F-A5BA-8DD93B4C8B93}" destId="{8ACADF64-F812-4F96-810B-0F6BD57F11E4}" srcOrd="0" destOrd="0" presId="urn:microsoft.com/office/officeart/2005/8/layout/lProcess2"/>
    <dgm:cxn modelId="{CC6EDB1F-A79F-4D05-AA71-3E6FD6E2E37B}" type="presParOf" srcId="{8ACADF64-F812-4F96-810B-0F6BD57F11E4}" destId="{5EBBE8ED-D47E-47BB-A339-6F72A97E954A}" srcOrd="0" destOrd="0" presId="urn:microsoft.com/office/officeart/2005/8/layout/lProcess2"/>
    <dgm:cxn modelId="{B2533016-5747-4105-B522-7BC64374A1C6}" type="presParOf" srcId="{8ACADF64-F812-4F96-810B-0F6BD57F11E4}" destId="{B5E8F975-231B-4BD8-B5CA-58F40A0BDA67}" srcOrd="1" destOrd="0" presId="urn:microsoft.com/office/officeart/2005/8/layout/lProcess2"/>
    <dgm:cxn modelId="{DE0092B7-14D5-488B-9A66-4B17060D8858}" type="presParOf" srcId="{8ACADF64-F812-4F96-810B-0F6BD57F11E4}" destId="{4EE9CD01-3C24-4EF4-A21B-FB8D3EFFBAC0}" srcOrd="2" destOrd="0" presId="urn:microsoft.com/office/officeart/2005/8/layout/lProcess2"/>
    <dgm:cxn modelId="{85109C63-96D1-49CA-992D-4141A782EA77}" type="presParOf" srcId="{8ACADF64-F812-4F96-810B-0F6BD57F11E4}" destId="{DF3DE949-5520-4D3C-9B83-828D099CE8E6}" srcOrd="3" destOrd="0" presId="urn:microsoft.com/office/officeart/2005/8/layout/lProcess2"/>
    <dgm:cxn modelId="{9207D5F1-87BE-4601-8403-E2F4EDD38F86}" type="presParOf" srcId="{8ACADF64-F812-4F96-810B-0F6BD57F11E4}" destId="{FA191985-E31B-49EB-96A6-4B6535713D8B}" srcOrd="4" destOrd="0" presId="urn:microsoft.com/office/officeart/2005/8/layout/lProcess2"/>
    <dgm:cxn modelId="{E4E79ADA-BC22-4000-9396-E9F3EA8CE05D}" type="presParOf" srcId="{8ACADF64-F812-4F96-810B-0F6BD57F11E4}" destId="{6DD026C9-6217-474F-B5CA-7899183CB9C8}" srcOrd="5" destOrd="0" presId="urn:microsoft.com/office/officeart/2005/8/layout/lProcess2"/>
    <dgm:cxn modelId="{8FDCA081-8F2F-4CF8-BD0E-D6A5ADFFD6C2}" type="presParOf" srcId="{8ACADF64-F812-4F96-810B-0F6BD57F11E4}" destId="{FC6A178C-3652-4826-B502-AED6BD15B0C4}" srcOrd="6" destOrd="0" presId="urn:microsoft.com/office/officeart/2005/8/layout/lProcess2"/>
    <dgm:cxn modelId="{CF2EF3E0-463C-456A-B0D9-F7D2665F081F}" type="presParOf" srcId="{8ACADF64-F812-4F96-810B-0F6BD57F11E4}" destId="{E0C87E3F-43CC-46E6-8C8E-21AA7442F13A}" srcOrd="7" destOrd="0" presId="urn:microsoft.com/office/officeart/2005/8/layout/lProcess2"/>
    <dgm:cxn modelId="{BDFF4362-1D70-4453-B084-4384CD6C9043}" type="presParOf" srcId="{8ACADF64-F812-4F96-810B-0F6BD57F11E4}" destId="{34C241D6-D469-434D-82B3-4EA23B917185}" srcOrd="8" destOrd="0" presId="urn:microsoft.com/office/officeart/2005/8/layout/lProcess2"/>
    <dgm:cxn modelId="{275F796F-62A7-4868-8941-10C2E38896D5}" type="presParOf" srcId="{CF004109-40C2-4418-98D0-7CEC1E06159E}" destId="{2745E078-E2E4-42C7-95E5-259CB37AB09A}" srcOrd="3" destOrd="0" presId="urn:microsoft.com/office/officeart/2005/8/layout/lProcess2"/>
    <dgm:cxn modelId="{31695E2E-9133-4B56-A36F-E8E5E64DCDD3}" type="presParOf" srcId="{CF004109-40C2-4418-98D0-7CEC1E06159E}" destId="{184B5B13-C659-4FD9-97A7-E599BB43036B}" srcOrd="4" destOrd="0" presId="urn:microsoft.com/office/officeart/2005/8/layout/lProcess2"/>
    <dgm:cxn modelId="{B2B8BC28-6EC5-45DA-AD20-11F6A05AA361}" type="presParOf" srcId="{184B5B13-C659-4FD9-97A7-E599BB43036B}" destId="{07A0974B-4A4F-40B5-99C3-D9AE4B803FA3}" srcOrd="0" destOrd="0" presId="urn:microsoft.com/office/officeart/2005/8/layout/lProcess2"/>
    <dgm:cxn modelId="{AD8C6338-1F87-4E46-B278-058413AF5F37}" type="presParOf" srcId="{184B5B13-C659-4FD9-97A7-E599BB43036B}" destId="{7DEA7F80-5A2C-4698-AFA3-4AFCA11E93FB}" srcOrd="1" destOrd="0" presId="urn:microsoft.com/office/officeart/2005/8/layout/lProcess2"/>
    <dgm:cxn modelId="{686C5C46-859D-4B12-A57A-BF51A1845C88}" type="presParOf" srcId="{184B5B13-C659-4FD9-97A7-E599BB43036B}" destId="{5C93673A-56F1-45CA-BFB2-D1E70FEB1D9A}" srcOrd="2" destOrd="0" presId="urn:microsoft.com/office/officeart/2005/8/layout/lProcess2"/>
    <dgm:cxn modelId="{2C1003EA-8EEB-4777-9C18-1E8EDFCCF544}" type="presParOf" srcId="{5C93673A-56F1-45CA-BFB2-D1E70FEB1D9A}" destId="{F085C8D5-007F-48A7-A0A6-EA913CFD25FD}" srcOrd="0" destOrd="0" presId="urn:microsoft.com/office/officeart/2005/8/layout/lProcess2"/>
    <dgm:cxn modelId="{B43D0E1B-87D9-441F-9807-BBC285A14CC5}" type="presParOf" srcId="{F085C8D5-007F-48A7-A0A6-EA913CFD25FD}" destId="{9FF2914D-763F-4E57-AFE1-8DC00FD16495}" srcOrd="0" destOrd="0" presId="urn:microsoft.com/office/officeart/2005/8/layout/lProcess2"/>
    <dgm:cxn modelId="{70E0B53A-FAD8-4084-9BF3-556DC13033EF}" type="presParOf" srcId="{F085C8D5-007F-48A7-A0A6-EA913CFD25FD}" destId="{F7DB841B-2980-4F61-B1D9-616E03F29B31}" srcOrd="1" destOrd="0" presId="urn:microsoft.com/office/officeart/2005/8/layout/lProcess2"/>
    <dgm:cxn modelId="{CF71A9FE-C1AD-4DFE-9D2D-F7D91C60B706}" type="presParOf" srcId="{F085C8D5-007F-48A7-A0A6-EA913CFD25FD}" destId="{7C1B8114-232F-4F23-9612-7E3B87CA6135}" srcOrd="2" destOrd="0" presId="urn:microsoft.com/office/officeart/2005/8/layout/lProcess2"/>
    <dgm:cxn modelId="{8D7DB97C-5088-44DC-920F-36AB7D935895}" type="presParOf" srcId="{F085C8D5-007F-48A7-A0A6-EA913CFD25FD}" destId="{D9BE823F-52F2-4A15-BAAB-1B50EA34414E}" srcOrd="3" destOrd="0" presId="urn:microsoft.com/office/officeart/2005/8/layout/lProcess2"/>
    <dgm:cxn modelId="{7AC8802E-809E-4AD5-AA4D-F7BDB3E39784}" type="presParOf" srcId="{F085C8D5-007F-48A7-A0A6-EA913CFD25FD}" destId="{CA5F9AC7-2332-46D0-A5AE-57C4A48BD1D9}" srcOrd="4" destOrd="0" presId="urn:microsoft.com/office/officeart/2005/8/layout/lProcess2"/>
    <dgm:cxn modelId="{B22194DF-B3B5-4417-8EF4-B62C9A05129E}" type="presParOf" srcId="{F085C8D5-007F-48A7-A0A6-EA913CFD25FD}" destId="{076B0520-510D-484A-B733-D6F357B4E94C}" srcOrd="5" destOrd="0" presId="urn:microsoft.com/office/officeart/2005/8/layout/lProcess2"/>
    <dgm:cxn modelId="{134BC8DE-CBCC-4466-BD29-D7141B860D9C}" type="presParOf" srcId="{F085C8D5-007F-48A7-A0A6-EA913CFD25FD}" destId="{5E9C1A7C-4124-4BDD-9A63-D71FEE32ED8C}"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80A3-954D-4ABC-A96E-D1E9443375D9}">
      <dsp:nvSpPr>
        <dsp:cNvPr id="0" name=""/>
        <dsp:cNvSpPr/>
      </dsp:nvSpPr>
      <dsp:spPr>
        <a:xfrm>
          <a:off x="0" y="53360"/>
          <a:ext cx="7104549" cy="791505"/>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Cost of fixed assets</a:t>
          </a:r>
          <a:endParaRPr lang="en-US" sz="3300" kern="1200" dirty="0"/>
        </a:p>
      </dsp:txBody>
      <dsp:txXfrm>
        <a:off x="38638" y="91998"/>
        <a:ext cx="7027273" cy="714229"/>
      </dsp:txXfrm>
    </dsp:sp>
    <dsp:sp modelId="{889F9975-FF76-44FC-A36C-1EB9DD0A86B6}">
      <dsp:nvSpPr>
        <dsp:cNvPr id="0" name=""/>
        <dsp:cNvSpPr/>
      </dsp:nvSpPr>
      <dsp:spPr>
        <a:xfrm>
          <a:off x="0" y="939905"/>
          <a:ext cx="7104549" cy="791505"/>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Cost of current assets  </a:t>
          </a:r>
          <a:endParaRPr lang="en-US" sz="3300" kern="1200" dirty="0"/>
        </a:p>
      </dsp:txBody>
      <dsp:txXfrm>
        <a:off x="38638" y="978543"/>
        <a:ext cx="7027273" cy="714229"/>
      </dsp:txXfrm>
    </dsp:sp>
    <dsp:sp modelId="{42A1B997-86DA-4635-8574-416E33B2A510}">
      <dsp:nvSpPr>
        <dsp:cNvPr id="0" name=""/>
        <dsp:cNvSpPr/>
      </dsp:nvSpPr>
      <dsp:spPr>
        <a:xfrm>
          <a:off x="0" y="1826451"/>
          <a:ext cx="7104549" cy="791505"/>
        </a:xfrm>
        <a:prstGeom prst="round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GB" sz="3300" kern="1200" dirty="0"/>
            <a:t>Cost of promotion</a:t>
          </a:r>
          <a:r>
            <a:rPr lang="en-GB" sz="3300" kern="1200" dirty="0">
              <a:latin typeface="Corbel" panose="020B0503020204020204"/>
            </a:rPr>
            <a:t> </a:t>
          </a:r>
          <a:endParaRPr lang="en-US" sz="3300" kern="1200" dirty="0">
            <a:latin typeface="Corbel" panose="020B0503020204020204"/>
          </a:endParaRPr>
        </a:p>
      </dsp:txBody>
      <dsp:txXfrm>
        <a:off x="38638" y="1865089"/>
        <a:ext cx="7027273" cy="714229"/>
      </dsp:txXfrm>
    </dsp:sp>
    <dsp:sp modelId="{29814D3F-CA19-4D64-A9DB-36A3FB2C0DCC}">
      <dsp:nvSpPr>
        <dsp:cNvPr id="0" name=""/>
        <dsp:cNvSpPr/>
      </dsp:nvSpPr>
      <dsp:spPr>
        <a:xfrm>
          <a:off x="0" y="2712996"/>
          <a:ext cx="7104549" cy="791505"/>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latin typeface="Corbel" panose="020B0503020204020204"/>
            </a:rPr>
            <a:t>Cost of establishing the business</a:t>
          </a:r>
          <a:endParaRPr lang="en-GB" sz="3300" kern="1200" dirty="0"/>
        </a:p>
      </dsp:txBody>
      <dsp:txXfrm>
        <a:off x="38638" y="2751634"/>
        <a:ext cx="7027273" cy="714229"/>
      </dsp:txXfrm>
    </dsp:sp>
    <dsp:sp modelId="{31695DBA-06A3-4D7A-A485-89C9546DFE57}">
      <dsp:nvSpPr>
        <dsp:cNvPr id="0" name=""/>
        <dsp:cNvSpPr/>
      </dsp:nvSpPr>
      <dsp:spPr>
        <a:xfrm>
          <a:off x="0" y="3599541"/>
          <a:ext cx="7104549" cy="791505"/>
        </a:xfrm>
        <a:prstGeom prst="roundRect">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GB" sz="3300" kern="1200" dirty="0"/>
            <a:t>Cost of financing</a:t>
          </a:r>
          <a:r>
            <a:rPr lang="en-GB" sz="3300" kern="1200" dirty="0">
              <a:latin typeface="Corbel" panose="020B0503020204020204"/>
            </a:rPr>
            <a:t> </a:t>
          </a:r>
          <a:endParaRPr lang="en-GB" sz="3300" kern="1200" dirty="0"/>
        </a:p>
      </dsp:txBody>
      <dsp:txXfrm>
        <a:off x="38638" y="3638179"/>
        <a:ext cx="7027273" cy="714229"/>
      </dsp:txXfrm>
    </dsp:sp>
    <dsp:sp modelId="{0B366AB5-A46D-438F-BB05-AAC99803136D}">
      <dsp:nvSpPr>
        <dsp:cNvPr id="0" name=""/>
        <dsp:cNvSpPr/>
      </dsp:nvSpPr>
      <dsp:spPr>
        <a:xfrm>
          <a:off x="0" y="4486086"/>
          <a:ext cx="7104549" cy="791505"/>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Cost of intangible </a:t>
          </a:r>
          <a:r>
            <a:rPr lang="en-GB" sz="3300" kern="1200" dirty="0">
              <a:latin typeface="Corbel" panose="020B0503020204020204"/>
            </a:rPr>
            <a:t>assets</a:t>
          </a:r>
          <a:r>
            <a:rPr lang="en-GB" sz="3300" kern="1200" dirty="0"/>
            <a:t> </a:t>
          </a:r>
          <a:endParaRPr lang="en-US" sz="3300" kern="1200" dirty="0"/>
        </a:p>
      </dsp:txBody>
      <dsp:txXfrm>
        <a:off x="38638" y="4524724"/>
        <a:ext cx="7027273"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A73CA-224E-4C99-B718-37A0B28334DC}">
      <dsp:nvSpPr>
        <dsp:cNvPr id="0" name=""/>
        <dsp:cNvSpPr/>
      </dsp:nvSpPr>
      <dsp:spPr>
        <a:xfrm>
          <a:off x="1272" y="1568485"/>
          <a:ext cx="3375354" cy="219398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GB" sz="5500" kern="1200" dirty="0"/>
            <a:t>Fixed Capital</a:t>
          </a:r>
          <a:endParaRPr lang="en-US" sz="5500" kern="1200" dirty="0"/>
        </a:p>
      </dsp:txBody>
      <dsp:txXfrm>
        <a:off x="108373" y="1675586"/>
        <a:ext cx="3161152" cy="1979778"/>
      </dsp:txXfrm>
    </dsp:sp>
    <dsp:sp modelId="{8BD4373D-212D-4320-AD95-98FCA010286F}">
      <dsp:nvSpPr>
        <dsp:cNvPr id="0" name=""/>
        <dsp:cNvSpPr/>
      </dsp:nvSpPr>
      <dsp:spPr>
        <a:xfrm>
          <a:off x="1688949" y="802151"/>
          <a:ext cx="3726649" cy="3726649"/>
        </a:xfrm>
        <a:custGeom>
          <a:avLst/>
          <a:gdLst/>
          <a:ahLst/>
          <a:cxnLst/>
          <a:rect l="0" t="0" r="0" b="0"/>
          <a:pathLst>
            <a:path>
              <a:moveTo>
                <a:pt x="375070" y="742129"/>
              </a:moveTo>
              <a:arcTo wR="1863324" hR="1863324" stAng="13019582" swAng="6360837"/>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3A624C-56B2-4C20-A881-D6068353E361}">
      <dsp:nvSpPr>
        <dsp:cNvPr id="0" name=""/>
        <dsp:cNvSpPr/>
      </dsp:nvSpPr>
      <dsp:spPr>
        <a:xfrm>
          <a:off x="3727922" y="1568485"/>
          <a:ext cx="3375354" cy="2193980"/>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GB" sz="5500" kern="1200" dirty="0"/>
            <a:t>Working Capital</a:t>
          </a:r>
          <a:endParaRPr lang="en-US" sz="5500" kern="1200" dirty="0"/>
        </a:p>
      </dsp:txBody>
      <dsp:txXfrm>
        <a:off x="3835023" y="1675586"/>
        <a:ext cx="3161152" cy="1979778"/>
      </dsp:txXfrm>
    </dsp:sp>
    <dsp:sp modelId="{461DBB25-3008-4969-A20F-B0CC443AE48F}">
      <dsp:nvSpPr>
        <dsp:cNvPr id="0" name=""/>
        <dsp:cNvSpPr/>
      </dsp:nvSpPr>
      <dsp:spPr>
        <a:xfrm>
          <a:off x="1688949" y="802151"/>
          <a:ext cx="3726649" cy="3726649"/>
        </a:xfrm>
        <a:custGeom>
          <a:avLst/>
          <a:gdLst/>
          <a:ahLst/>
          <a:cxnLst/>
          <a:rect l="0" t="0" r="0" b="0"/>
          <a:pathLst>
            <a:path>
              <a:moveTo>
                <a:pt x="3351578" y="2984520"/>
              </a:moveTo>
              <a:arcTo wR="1863324" hR="1863324" stAng="2219582" swAng="6360837"/>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AA03E-2E73-4E64-A565-D4537B951C06}">
      <dsp:nvSpPr>
        <dsp:cNvPr id="0" name=""/>
        <dsp:cNvSpPr/>
      </dsp:nvSpPr>
      <dsp:spPr>
        <a:xfrm>
          <a:off x="2158007" y="683"/>
          <a:ext cx="3500437" cy="17502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dirty="0"/>
            <a:t>On the Basis of Concept</a:t>
          </a:r>
          <a:endParaRPr lang="en-IN" sz="5000" kern="1200" dirty="0"/>
        </a:p>
      </dsp:txBody>
      <dsp:txXfrm>
        <a:off x="2209269" y="51945"/>
        <a:ext cx="3397913" cy="1647694"/>
      </dsp:txXfrm>
    </dsp:sp>
    <dsp:sp modelId="{9F8F4482-CB9A-4261-8227-542649E3B01B}">
      <dsp:nvSpPr>
        <dsp:cNvPr id="0" name=""/>
        <dsp:cNvSpPr/>
      </dsp:nvSpPr>
      <dsp:spPr>
        <a:xfrm>
          <a:off x="2508051" y="1750901"/>
          <a:ext cx="350043" cy="1312664"/>
        </a:xfrm>
        <a:custGeom>
          <a:avLst/>
          <a:gdLst/>
          <a:ahLst/>
          <a:cxnLst/>
          <a:rect l="0" t="0" r="0" b="0"/>
          <a:pathLst>
            <a:path>
              <a:moveTo>
                <a:pt x="0" y="0"/>
              </a:moveTo>
              <a:lnTo>
                <a:pt x="0" y="1312664"/>
              </a:lnTo>
              <a:lnTo>
                <a:pt x="350043" y="1312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6AE3C2-BD4C-4F09-A070-36C3A4EC4B69}">
      <dsp:nvSpPr>
        <dsp:cNvPr id="0" name=""/>
        <dsp:cNvSpPr/>
      </dsp:nvSpPr>
      <dsp:spPr>
        <a:xfrm>
          <a:off x="2858095" y="2188456"/>
          <a:ext cx="2800349" cy="17502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Gross Working Capital</a:t>
          </a:r>
          <a:endParaRPr lang="en-IN" sz="2900" kern="1200" dirty="0"/>
        </a:p>
      </dsp:txBody>
      <dsp:txXfrm>
        <a:off x="2909357" y="2239718"/>
        <a:ext cx="2697825" cy="1647694"/>
      </dsp:txXfrm>
    </dsp:sp>
    <dsp:sp modelId="{A858420B-8771-4B55-97AF-27E5CB0AA762}">
      <dsp:nvSpPr>
        <dsp:cNvPr id="0" name=""/>
        <dsp:cNvSpPr/>
      </dsp:nvSpPr>
      <dsp:spPr>
        <a:xfrm>
          <a:off x="2508051" y="1750901"/>
          <a:ext cx="350043" cy="3500437"/>
        </a:xfrm>
        <a:custGeom>
          <a:avLst/>
          <a:gdLst/>
          <a:ahLst/>
          <a:cxnLst/>
          <a:rect l="0" t="0" r="0" b="0"/>
          <a:pathLst>
            <a:path>
              <a:moveTo>
                <a:pt x="0" y="0"/>
              </a:moveTo>
              <a:lnTo>
                <a:pt x="0" y="3500437"/>
              </a:lnTo>
              <a:lnTo>
                <a:pt x="350043" y="35004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F76ECD-D5AB-4446-A530-D94AFB994D14}">
      <dsp:nvSpPr>
        <dsp:cNvPr id="0" name=""/>
        <dsp:cNvSpPr/>
      </dsp:nvSpPr>
      <dsp:spPr>
        <a:xfrm>
          <a:off x="2858095" y="4376230"/>
          <a:ext cx="2800349" cy="17502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Net Working Capital</a:t>
          </a:r>
          <a:endParaRPr lang="en-IN" sz="2900" kern="1200" dirty="0"/>
        </a:p>
      </dsp:txBody>
      <dsp:txXfrm>
        <a:off x="2909357" y="4427492"/>
        <a:ext cx="2697825" cy="1647694"/>
      </dsp:txXfrm>
    </dsp:sp>
    <dsp:sp modelId="{6C02BF0A-04B5-4F97-93F0-4DDF5DD4E10E}">
      <dsp:nvSpPr>
        <dsp:cNvPr id="0" name=""/>
        <dsp:cNvSpPr/>
      </dsp:nvSpPr>
      <dsp:spPr>
        <a:xfrm>
          <a:off x="6533554" y="683"/>
          <a:ext cx="3500437" cy="17502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dirty="0"/>
            <a:t>On the Basis of Time </a:t>
          </a:r>
          <a:endParaRPr lang="en-IN" sz="5000" kern="1200" dirty="0"/>
        </a:p>
      </dsp:txBody>
      <dsp:txXfrm>
        <a:off x="6584816" y="51945"/>
        <a:ext cx="3397913" cy="1647694"/>
      </dsp:txXfrm>
    </dsp:sp>
    <dsp:sp modelId="{D8DAB656-0C65-4A94-8B7E-BB9E991421FD}">
      <dsp:nvSpPr>
        <dsp:cNvPr id="0" name=""/>
        <dsp:cNvSpPr/>
      </dsp:nvSpPr>
      <dsp:spPr>
        <a:xfrm>
          <a:off x="6883598" y="1750901"/>
          <a:ext cx="350043" cy="1312664"/>
        </a:xfrm>
        <a:custGeom>
          <a:avLst/>
          <a:gdLst/>
          <a:ahLst/>
          <a:cxnLst/>
          <a:rect l="0" t="0" r="0" b="0"/>
          <a:pathLst>
            <a:path>
              <a:moveTo>
                <a:pt x="0" y="0"/>
              </a:moveTo>
              <a:lnTo>
                <a:pt x="0" y="1312664"/>
              </a:lnTo>
              <a:lnTo>
                <a:pt x="350043" y="1312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D12906-D86F-4C0F-8869-0E712CBC7FB3}">
      <dsp:nvSpPr>
        <dsp:cNvPr id="0" name=""/>
        <dsp:cNvSpPr/>
      </dsp:nvSpPr>
      <dsp:spPr>
        <a:xfrm>
          <a:off x="7233642" y="2188456"/>
          <a:ext cx="2800349" cy="17502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Permanent</a:t>
          </a:r>
        </a:p>
        <a:p>
          <a:pPr marL="0" lvl="0" indent="0" algn="ctr" defTabSz="1289050">
            <a:lnSpc>
              <a:spcPct val="90000"/>
            </a:lnSpc>
            <a:spcBef>
              <a:spcPct val="0"/>
            </a:spcBef>
            <a:spcAft>
              <a:spcPct val="35000"/>
            </a:spcAft>
            <a:buFont typeface="Arial" panose="020B0604020202020204" pitchFamily="34" charset="0"/>
            <a:buNone/>
          </a:pPr>
          <a:r>
            <a:rPr lang="en-US" sz="2900" kern="1200" dirty="0"/>
            <a:t>--Regular</a:t>
          </a:r>
        </a:p>
        <a:p>
          <a:pPr marL="0" lvl="0" indent="0" algn="ctr" defTabSz="1289050">
            <a:lnSpc>
              <a:spcPct val="90000"/>
            </a:lnSpc>
            <a:spcBef>
              <a:spcPct val="0"/>
            </a:spcBef>
            <a:spcAft>
              <a:spcPct val="35000"/>
            </a:spcAft>
            <a:buFont typeface="Arial" panose="020B0604020202020204" pitchFamily="34" charset="0"/>
            <a:buNone/>
          </a:pPr>
          <a:r>
            <a:rPr lang="en-US" sz="2900" kern="1200" dirty="0"/>
            <a:t>--Reserve </a:t>
          </a:r>
          <a:endParaRPr lang="en-IN" sz="2900" kern="1200" dirty="0"/>
        </a:p>
      </dsp:txBody>
      <dsp:txXfrm>
        <a:off x="7284904" y="2239718"/>
        <a:ext cx="2697825" cy="1647694"/>
      </dsp:txXfrm>
    </dsp:sp>
    <dsp:sp modelId="{AF7821A0-A88B-4520-AE99-CBA71B0915FD}">
      <dsp:nvSpPr>
        <dsp:cNvPr id="0" name=""/>
        <dsp:cNvSpPr/>
      </dsp:nvSpPr>
      <dsp:spPr>
        <a:xfrm>
          <a:off x="6883598" y="1750901"/>
          <a:ext cx="350043" cy="3500437"/>
        </a:xfrm>
        <a:custGeom>
          <a:avLst/>
          <a:gdLst/>
          <a:ahLst/>
          <a:cxnLst/>
          <a:rect l="0" t="0" r="0" b="0"/>
          <a:pathLst>
            <a:path>
              <a:moveTo>
                <a:pt x="0" y="0"/>
              </a:moveTo>
              <a:lnTo>
                <a:pt x="0" y="3500437"/>
              </a:lnTo>
              <a:lnTo>
                <a:pt x="350043" y="35004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6F7AEA-7C4C-4C17-AA30-9CD8B5C3E3C7}">
      <dsp:nvSpPr>
        <dsp:cNvPr id="0" name=""/>
        <dsp:cNvSpPr/>
      </dsp:nvSpPr>
      <dsp:spPr>
        <a:xfrm>
          <a:off x="7233642" y="4376230"/>
          <a:ext cx="2800349" cy="17502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Temporary</a:t>
          </a:r>
        </a:p>
        <a:p>
          <a:pPr marL="0" lvl="0" indent="0" algn="ctr" defTabSz="1289050">
            <a:lnSpc>
              <a:spcPct val="90000"/>
            </a:lnSpc>
            <a:spcBef>
              <a:spcPct val="0"/>
            </a:spcBef>
            <a:spcAft>
              <a:spcPct val="35000"/>
            </a:spcAft>
            <a:buNone/>
          </a:pPr>
          <a:r>
            <a:rPr lang="en-US" sz="2900" kern="1200" dirty="0"/>
            <a:t>--Seasonal</a:t>
          </a:r>
        </a:p>
        <a:p>
          <a:pPr marL="0" lvl="0" indent="0" algn="ctr" defTabSz="1289050">
            <a:lnSpc>
              <a:spcPct val="90000"/>
            </a:lnSpc>
            <a:spcBef>
              <a:spcPct val="0"/>
            </a:spcBef>
            <a:spcAft>
              <a:spcPct val="35000"/>
            </a:spcAft>
            <a:buNone/>
          </a:pPr>
          <a:r>
            <a:rPr lang="en-US" sz="2900" kern="1200" dirty="0"/>
            <a:t>--Special</a:t>
          </a:r>
          <a:endParaRPr lang="en-IN" sz="2900" kern="1200" dirty="0"/>
        </a:p>
      </dsp:txBody>
      <dsp:txXfrm>
        <a:off x="7284904" y="4427492"/>
        <a:ext cx="2697825" cy="1647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79BAE-C49E-4DC9-A49C-D393DC84E660}">
      <dsp:nvSpPr>
        <dsp:cNvPr id="0" name=""/>
        <dsp:cNvSpPr/>
      </dsp:nvSpPr>
      <dsp:spPr>
        <a:xfrm>
          <a:off x="819" y="1264978"/>
          <a:ext cx="2982360" cy="14911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a:t>Gross Working Capital</a:t>
          </a:r>
          <a:endParaRPr lang="en-US" sz="3600" kern="1200"/>
        </a:p>
      </dsp:txBody>
      <dsp:txXfrm>
        <a:off x="44494" y="1308653"/>
        <a:ext cx="2895010" cy="1403830"/>
      </dsp:txXfrm>
    </dsp:sp>
    <dsp:sp modelId="{3982F934-9DA7-47FA-B918-6A784D7996AA}">
      <dsp:nvSpPr>
        <dsp:cNvPr id="0" name=""/>
        <dsp:cNvSpPr/>
      </dsp:nvSpPr>
      <dsp:spPr>
        <a:xfrm>
          <a:off x="3728770" y="1264978"/>
          <a:ext cx="2982360" cy="14911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GB" sz="3600" kern="1200"/>
            <a:t>Net Working Capital</a:t>
          </a:r>
          <a:endParaRPr lang="en-US" sz="3600" kern="1200"/>
        </a:p>
      </dsp:txBody>
      <dsp:txXfrm>
        <a:off x="3772445" y="1308653"/>
        <a:ext cx="2895010" cy="1403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D6491-900D-47D5-B89A-3E0CB64CDEBC}">
      <dsp:nvSpPr>
        <dsp:cNvPr id="0" name=""/>
        <dsp:cNvSpPr/>
      </dsp:nvSpPr>
      <dsp:spPr>
        <a:xfrm>
          <a:off x="1669218" y="2183"/>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Cash </a:t>
          </a:r>
          <a:endParaRPr lang="en-IN" sz="1700" kern="1200" dirty="0"/>
        </a:p>
      </dsp:txBody>
      <dsp:txXfrm>
        <a:off x="1703524" y="36489"/>
        <a:ext cx="1012549" cy="634143"/>
      </dsp:txXfrm>
    </dsp:sp>
    <dsp:sp modelId="{797D10C8-EA90-4B2F-BBC9-B9AD6F4C7315}">
      <dsp:nvSpPr>
        <dsp:cNvPr id="0" name=""/>
        <dsp:cNvSpPr/>
      </dsp:nvSpPr>
      <dsp:spPr>
        <a:xfrm>
          <a:off x="553585" y="353561"/>
          <a:ext cx="3312427" cy="3312427"/>
        </a:xfrm>
        <a:custGeom>
          <a:avLst/>
          <a:gdLst/>
          <a:ahLst/>
          <a:cxnLst/>
          <a:rect l="0" t="0" r="0" b="0"/>
          <a:pathLst>
            <a:path>
              <a:moveTo>
                <a:pt x="2203709" y="93110"/>
              </a:moveTo>
              <a:arcTo wR="1656213" hR="1656213" stAng="17358206" swAng="150195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3001EB3-B330-44B9-9B45-C58C9EA42752}">
      <dsp:nvSpPr>
        <dsp:cNvPr id="0" name=""/>
        <dsp:cNvSpPr/>
      </dsp:nvSpPr>
      <dsp:spPr>
        <a:xfrm>
          <a:off x="3103541" y="830290"/>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Raw Materials</a:t>
          </a:r>
          <a:endParaRPr lang="en-IN" sz="1700" kern="1200" dirty="0"/>
        </a:p>
      </dsp:txBody>
      <dsp:txXfrm>
        <a:off x="3137847" y="864596"/>
        <a:ext cx="1012549" cy="634143"/>
      </dsp:txXfrm>
    </dsp:sp>
    <dsp:sp modelId="{E0EC7344-4D68-4088-BEE3-3DCBF5D0787B}">
      <dsp:nvSpPr>
        <dsp:cNvPr id="0" name=""/>
        <dsp:cNvSpPr/>
      </dsp:nvSpPr>
      <dsp:spPr>
        <a:xfrm>
          <a:off x="553585" y="353561"/>
          <a:ext cx="3312427" cy="3312427"/>
        </a:xfrm>
        <a:custGeom>
          <a:avLst/>
          <a:gdLst/>
          <a:ahLst/>
          <a:cxnLst/>
          <a:rect l="0" t="0" r="0" b="0"/>
          <a:pathLst>
            <a:path>
              <a:moveTo>
                <a:pt x="3245050" y="1188623"/>
              </a:moveTo>
              <a:arcTo wR="1656213" hR="1656213" stAng="20616059" swAng="196788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8563E0B-6C6F-49AF-831A-4858D3CF96D0}">
      <dsp:nvSpPr>
        <dsp:cNvPr id="0" name=""/>
        <dsp:cNvSpPr/>
      </dsp:nvSpPr>
      <dsp:spPr>
        <a:xfrm>
          <a:off x="3103541" y="2486504"/>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WIP</a:t>
          </a:r>
          <a:endParaRPr lang="en-IN" sz="1700" kern="1200" dirty="0"/>
        </a:p>
      </dsp:txBody>
      <dsp:txXfrm>
        <a:off x="3137847" y="2520810"/>
        <a:ext cx="1012549" cy="634143"/>
      </dsp:txXfrm>
    </dsp:sp>
    <dsp:sp modelId="{181B722A-D4D9-4495-9B47-FE0A0BB69840}">
      <dsp:nvSpPr>
        <dsp:cNvPr id="0" name=""/>
        <dsp:cNvSpPr/>
      </dsp:nvSpPr>
      <dsp:spPr>
        <a:xfrm>
          <a:off x="553585" y="353561"/>
          <a:ext cx="3312427" cy="3312427"/>
        </a:xfrm>
        <a:custGeom>
          <a:avLst/>
          <a:gdLst/>
          <a:ahLst/>
          <a:cxnLst/>
          <a:rect l="0" t="0" r="0" b="0"/>
          <a:pathLst>
            <a:path>
              <a:moveTo>
                <a:pt x="2813683" y="2840826"/>
              </a:moveTo>
              <a:arcTo wR="1656213" hR="1656213" stAng="2739839" swAng="150195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9BE652-E314-48BC-8EB1-CA9FE67E7C7A}">
      <dsp:nvSpPr>
        <dsp:cNvPr id="0" name=""/>
        <dsp:cNvSpPr/>
      </dsp:nvSpPr>
      <dsp:spPr>
        <a:xfrm>
          <a:off x="1669218" y="3314611"/>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Finished Goods</a:t>
          </a:r>
          <a:endParaRPr lang="en-IN" sz="1700" kern="1200" dirty="0"/>
        </a:p>
      </dsp:txBody>
      <dsp:txXfrm>
        <a:off x="1703524" y="3348917"/>
        <a:ext cx="1012549" cy="634143"/>
      </dsp:txXfrm>
    </dsp:sp>
    <dsp:sp modelId="{8BB970D4-2A0A-45E3-BF48-E21C15F68687}">
      <dsp:nvSpPr>
        <dsp:cNvPr id="0" name=""/>
        <dsp:cNvSpPr/>
      </dsp:nvSpPr>
      <dsp:spPr>
        <a:xfrm>
          <a:off x="553585" y="353561"/>
          <a:ext cx="3312427" cy="3312427"/>
        </a:xfrm>
        <a:custGeom>
          <a:avLst/>
          <a:gdLst/>
          <a:ahLst/>
          <a:cxnLst/>
          <a:rect l="0" t="0" r="0" b="0"/>
          <a:pathLst>
            <a:path>
              <a:moveTo>
                <a:pt x="1108717" y="3219317"/>
              </a:moveTo>
              <a:arcTo wR="1656213" hR="1656213" stAng="6558206" swAng="150195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8F3D03-3621-4EAC-8317-08E329F3E464}">
      <dsp:nvSpPr>
        <dsp:cNvPr id="0" name=""/>
        <dsp:cNvSpPr/>
      </dsp:nvSpPr>
      <dsp:spPr>
        <a:xfrm>
          <a:off x="234895" y="2486504"/>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Sales</a:t>
          </a:r>
          <a:endParaRPr lang="en-IN" sz="1700" kern="1200" dirty="0"/>
        </a:p>
      </dsp:txBody>
      <dsp:txXfrm>
        <a:off x="269201" y="2520810"/>
        <a:ext cx="1012549" cy="634143"/>
      </dsp:txXfrm>
    </dsp:sp>
    <dsp:sp modelId="{5DF0581A-32BE-4A09-A72B-63B44FF210A7}">
      <dsp:nvSpPr>
        <dsp:cNvPr id="0" name=""/>
        <dsp:cNvSpPr/>
      </dsp:nvSpPr>
      <dsp:spPr>
        <a:xfrm>
          <a:off x="553585" y="353561"/>
          <a:ext cx="3312427" cy="3312427"/>
        </a:xfrm>
        <a:custGeom>
          <a:avLst/>
          <a:gdLst/>
          <a:ahLst/>
          <a:cxnLst/>
          <a:rect l="0" t="0" r="0" b="0"/>
          <a:pathLst>
            <a:path>
              <a:moveTo>
                <a:pt x="67376" y="2123804"/>
              </a:moveTo>
              <a:arcTo wR="1656213" hR="1656213" stAng="9816059" swAng="196788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94FF9AE-B972-4C47-84BF-77730CF65720}">
      <dsp:nvSpPr>
        <dsp:cNvPr id="0" name=""/>
        <dsp:cNvSpPr/>
      </dsp:nvSpPr>
      <dsp:spPr>
        <a:xfrm>
          <a:off x="234895" y="830290"/>
          <a:ext cx="1081161" cy="7027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Debtors</a:t>
          </a:r>
          <a:endParaRPr lang="en-IN" sz="1700" kern="1200" dirty="0"/>
        </a:p>
      </dsp:txBody>
      <dsp:txXfrm>
        <a:off x="269201" y="864596"/>
        <a:ext cx="1012549" cy="634143"/>
      </dsp:txXfrm>
    </dsp:sp>
    <dsp:sp modelId="{8AE7BECC-894D-4B75-A3C5-2303316E20B7}">
      <dsp:nvSpPr>
        <dsp:cNvPr id="0" name=""/>
        <dsp:cNvSpPr/>
      </dsp:nvSpPr>
      <dsp:spPr>
        <a:xfrm>
          <a:off x="553585" y="353561"/>
          <a:ext cx="3312427" cy="3312427"/>
        </a:xfrm>
        <a:custGeom>
          <a:avLst/>
          <a:gdLst/>
          <a:ahLst/>
          <a:cxnLst/>
          <a:rect l="0" t="0" r="0" b="0"/>
          <a:pathLst>
            <a:path>
              <a:moveTo>
                <a:pt x="498743" y="471601"/>
              </a:moveTo>
              <a:arcTo wR="1656213" hR="1656213" stAng="13539839" swAng="150195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75808-22D3-4437-A072-4627CF983F1A}">
      <dsp:nvSpPr>
        <dsp:cNvPr id="0" name=""/>
        <dsp:cNvSpPr/>
      </dsp:nvSpPr>
      <dsp:spPr>
        <a:xfrm rot="10800000">
          <a:off x="0" y="0"/>
          <a:ext cx="12066893"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Public Issue</a:t>
          </a:r>
          <a:endParaRPr lang="en-US" sz="2000" kern="1200"/>
        </a:p>
      </dsp:txBody>
      <dsp:txXfrm rot="-10800000">
        <a:off x="2111706" y="0"/>
        <a:ext cx="7843480" cy="980688"/>
      </dsp:txXfrm>
    </dsp:sp>
    <dsp:sp modelId="{78821BEF-1D43-4980-ABD9-4107889E8066}">
      <dsp:nvSpPr>
        <dsp:cNvPr id="0" name=""/>
        <dsp:cNvSpPr/>
      </dsp:nvSpPr>
      <dsp:spPr>
        <a:xfrm rot="10800000">
          <a:off x="861920" y="980688"/>
          <a:ext cx="10343051"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Private Equity Funds</a:t>
          </a:r>
          <a:endParaRPr lang="en-US" sz="2000" kern="1200" dirty="0"/>
        </a:p>
      </dsp:txBody>
      <dsp:txXfrm rot="-10800000">
        <a:off x="2671954" y="980688"/>
        <a:ext cx="6722983" cy="980688"/>
      </dsp:txXfrm>
    </dsp:sp>
    <dsp:sp modelId="{89073831-146B-490B-9A5C-6A51C1887597}">
      <dsp:nvSpPr>
        <dsp:cNvPr id="0" name=""/>
        <dsp:cNvSpPr/>
      </dsp:nvSpPr>
      <dsp:spPr>
        <a:xfrm rot="10800000">
          <a:off x="1723841" y="1961377"/>
          <a:ext cx="8619209"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Banks / Financial Institutions</a:t>
          </a:r>
          <a:endParaRPr lang="en-US" sz="2000" kern="1200" dirty="0"/>
        </a:p>
      </dsp:txBody>
      <dsp:txXfrm rot="-10800000">
        <a:off x="3232203" y="1961377"/>
        <a:ext cx="5602486" cy="980688"/>
      </dsp:txXfrm>
    </dsp:sp>
    <dsp:sp modelId="{325B9499-B256-4A2A-ACD5-74E5A24ED2E9}">
      <dsp:nvSpPr>
        <dsp:cNvPr id="0" name=""/>
        <dsp:cNvSpPr/>
      </dsp:nvSpPr>
      <dsp:spPr>
        <a:xfrm rot="10800000">
          <a:off x="2585762" y="2942066"/>
          <a:ext cx="6895367"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Venture Capital</a:t>
          </a:r>
        </a:p>
      </dsp:txBody>
      <dsp:txXfrm rot="-10800000">
        <a:off x="3792452" y="2942066"/>
        <a:ext cx="4481988" cy="980688"/>
      </dsp:txXfrm>
    </dsp:sp>
    <dsp:sp modelId="{A7DEA685-F9C3-43F3-B61B-566464D410D6}">
      <dsp:nvSpPr>
        <dsp:cNvPr id="0" name=""/>
        <dsp:cNvSpPr/>
      </dsp:nvSpPr>
      <dsp:spPr>
        <a:xfrm rot="10800000">
          <a:off x="3447683" y="3922755"/>
          <a:ext cx="5171525"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Angel Investor</a:t>
          </a:r>
        </a:p>
      </dsp:txBody>
      <dsp:txXfrm rot="-10800000">
        <a:off x="4352700" y="3922755"/>
        <a:ext cx="3361491" cy="980688"/>
      </dsp:txXfrm>
    </dsp:sp>
    <dsp:sp modelId="{7127781F-A70E-426E-8702-40D03E953E99}">
      <dsp:nvSpPr>
        <dsp:cNvPr id="0" name=""/>
        <dsp:cNvSpPr/>
      </dsp:nvSpPr>
      <dsp:spPr>
        <a:xfrm rot="10800000">
          <a:off x="4309604" y="4903444"/>
          <a:ext cx="3447683"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Light" panose="020F0302020204030204"/>
            </a:rPr>
            <a:t>Incubators</a:t>
          </a:r>
        </a:p>
      </dsp:txBody>
      <dsp:txXfrm rot="-10800000">
        <a:off x="4912949" y="4903444"/>
        <a:ext cx="2240994" cy="980688"/>
      </dsp:txXfrm>
    </dsp:sp>
    <dsp:sp modelId="{E3EB0BEB-B27F-4565-9D50-AF03F16ABA1F}">
      <dsp:nvSpPr>
        <dsp:cNvPr id="0" name=""/>
        <dsp:cNvSpPr/>
      </dsp:nvSpPr>
      <dsp:spPr>
        <a:xfrm rot="10800000">
          <a:off x="5171525" y="5884133"/>
          <a:ext cx="1723841" cy="980688"/>
        </a:xfrm>
        <a:prstGeom prst="trapezoid">
          <a:avLst>
            <a:gd name="adj" fmla="val 8788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  Seed Funding   </a:t>
          </a:r>
        </a:p>
      </dsp:txBody>
      <dsp:txXfrm rot="-10800000">
        <a:off x="5171525" y="5884133"/>
        <a:ext cx="1723841" cy="980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422ED-2B9C-4C84-B551-1FB09B514240}">
      <dsp:nvSpPr>
        <dsp:cNvPr id="0" name=""/>
        <dsp:cNvSpPr/>
      </dsp:nvSpPr>
      <dsp:spPr>
        <a:xfrm>
          <a:off x="1489" y="0"/>
          <a:ext cx="3871696" cy="5943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rtl="0">
            <a:lnSpc>
              <a:spcPct val="90000"/>
            </a:lnSpc>
            <a:spcBef>
              <a:spcPct val="0"/>
            </a:spcBef>
            <a:spcAft>
              <a:spcPct val="35000"/>
            </a:spcAft>
            <a:buNone/>
          </a:pPr>
          <a:r>
            <a:rPr lang="en-US" sz="5000" kern="1200" dirty="0">
              <a:latin typeface="Calibri Light" panose="020F0302020204030204"/>
            </a:rPr>
            <a:t>Short Term Sources</a:t>
          </a:r>
          <a:endParaRPr lang="en-US" sz="5000" kern="1200" dirty="0"/>
        </a:p>
      </dsp:txBody>
      <dsp:txXfrm>
        <a:off x="1489" y="0"/>
        <a:ext cx="3871696" cy="1783072"/>
      </dsp:txXfrm>
    </dsp:sp>
    <dsp:sp modelId="{7A4BF01E-2A97-48CE-A8D6-5B3109FE778B}">
      <dsp:nvSpPr>
        <dsp:cNvPr id="0" name=""/>
        <dsp:cNvSpPr/>
      </dsp:nvSpPr>
      <dsp:spPr>
        <a:xfrm>
          <a:off x="388658" y="1784161"/>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Commercial / Trade Credit</a:t>
          </a:r>
          <a:endParaRPr lang="en-US" sz="2000" kern="1200" dirty="0"/>
        </a:p>
      </dsp:txBody>
      <dsp:txXfrm>
        <a:off x="401117" y="1796620"/>
        <a:ext cx="3072439" cy="400462"/>
      </dsp:txXfrm>
    </dsp:sp>
    <dsp:sp modelId="{7B8659BD-1312-490E-8C93-6B9936798E85}">
      <dsp:nvSpPr>
        <dsp:cNvPr id="0" name=""/>
        <dsp:cNvSpPr/>
      </dsp:nvSpPr>
      <dsp:spPr>
        <a:xfrm>
          <a:off x="388658" y="2274984"/>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Customer Advances</a:t>
          </a:r>
        </a:p>
      </dsp:txBody>
      <dsp:txXfrm>
        <a:off x="401117" y="2287443"/>
        <a:ext cx="3072439" cy="400462"/>
      </dsp:txXfrm>
    </dsp:sp>
    <dsp:sp modelId="{6188D18F-2CCD-483E-A6F9-EC9723BEA5C9}">
      <dsp:nvSpPr>
        <dsp:cNvPr id="0" name=""/>
        <dsp:cNvSpPr/>
      </dsp:nvSpPr>
      <dsp:spPr>
        <a:xfrm>
          <a:off x="388658" y="2765808"/>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Bill Discounting</a:t>
          </a:r>
        </a:p>
      </dsp:txBody>
      <dsp:txXfrm>
        <a:off x="401117" y="2778267"/>
        <a:ext cx="3072439" cy="400462"/>
      </dsp:txXfrm>
    </dsp:sp>
    <dsp:sp modelId="{8D16C53E-E98B-4E7E-A835-83397C3A49BD}">
      <dsp:nvSpPr>
        <dsp:cNvPr id="0" name=""/>
        <dsp:cNvSpPr/>
      </dsp:nvSpPr>
      <dsp:spPr>
        <a:xfrm>
          <a:off x="388658" y="3256632"/>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Bank Overdraft</a:t>
          </a:r>
        </a:p>
      </dsp:txBody>
      <dsp:txXfrm>
        <a:off x="401117" y="3269091"/>
        <a:ext cx="3072439" cy="400462"/>
      </dsp:txXfrm>
    </dsp:sp>
    <dsp:sp modelId="{2716763F-7C8E-4A9A-B4D6-B85C6E411784}">
      <dsp:nvSpPr>
        <dsp:cNvPr id="0" name=""/>
        <dsp:cNvSpPr/>
      </dsp:nvSpPr>
      <dsp:spPr>
        <a:xfrm>
          <a:off x="388658" y="3747456"/>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Cash Credit</a:t>
          </a:r>
        </a:p>
      </dsp:txBody>
      <dsp:txXfrm>
        <a:off x="401117" y="3759915"/>
        <a:ext cx="3072439" cy="400462"/>
      </dsp:txXfrm>
    </dsp:sp>
    <dsp:sp modelId="{BBCAFF97-4869-4C3A-9F38-4F10CC03F67A}">
      <dsp:nvSpPr>
        <dsp:cNvPr id="0" name=""/>
        <dsp:cNvSpPr/>
      </dsp:nvSpPr>
      <dsp:spPr>
        <a:xfrm>
          <a:off x="388658" y="4238280"/>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Light" panose="020F0302020204030204"/>
            </a:rPr>
            <a:t>Factoring</a:t>
          </a:r>
          <a:endParaRPr lang="en-US" sz="2000" kern="1200" dirty="0"/>
        </a:p>
      </dsp:txBody>
      <dsp:txXfrm>
        <a:off x="401117" y="4250739"/>
        <a:ext cx="3072439" cy="400462"/>
      </dsp:txXfrm>
    </dsp:sp>
    <dsp:sp modelId="{BA2F4A1F-5C4A-410C-8EB6-DFE195296DD7}">
      <dsp:nvSpPr>
        <dsp:cNvPr id="0" name=""/>
        <dsp:cNvSpPr/>
      </dsp:nvSpPr>
      <dsp:spPr>
        <a:xfrm>
          <a:off x="388658" y="4729104"/>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Commercial Paper</a:t>
          </a:r>
        </a:p>
      </dsp:txBody>
      <dsp:txXfrm>
        <a:off x="401117" y="4741563"/>
        <a:ext cx="3072439" cy="400462"/>
      </dsp:txXfrm>
    </dsp:sp>
    <dsp:sp modelId="{DFDFEF96-66CC-448F-9ABF-B2A8B9F8BFD1}">
      <dsp:nvSpPr>
        <dsp:cNvPr id="0" name=""/>
        <dsp:cNvSpPr/>
      </dsp:nvSpPr>
      <dsp:spPr>
        <a:xfrm>
          <a:off x="388658" y="5219928"/>
          <a:ext cx="3097357" cy="425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Hire Purchase and Leasing</a:t>
          </a:r>
        </a:p>
      </dsp:txBody>
      <dsp:txXfrm>
        <a:off x="401117" y="5232387"/>
        <a:ext cx="3072439" cy="400462"/>
      </dsp:txXfrm>
    </dsp:sp>
    <dsp:sp modelId="{B87203E0-B074-4BB7-9F6D-05A6ADA30F45}">
      <dsp:nvSpPr>
        <dsp:cNvPr id="0" name=""/>
        <dsp:cNvSpPr/>
      </dsp:nvSpPr>
      <dsp:spPr>
        <a:xfrm>
          <a:off x="4163563" y="0"/>
          <a:ext cx="3871696" cy="5943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rtl="0">
            <a:lnSpc>
              <a:spcPct val="90000"/>
            </a:lnSpc>
            <a:spcBef>
              <a:spcPct val="0"/>
            </a:spcBef>
            <a:spcAft>
              <a:spcPct val="35000"/>
            </a:spcAft>
            <a:buNone/>
          </a:pPr>
          <a:r>
            <a:rPr lang="en-US" sz="5000" kern="1200" dirty="0">
              <a:latin typeface="Calibri Light" panose="020F0302020204030204"/>
            </a:rPr>
            <a:t>Medium Term Sources</a:t>
          </a:r>
          <a:endParaRPr lang="en-US" sz="5000" kern="1200" dirty="0"/>
        </a:p>
      </dsp:txBody>
      <dsp:txXfrm>
        <a:off x="4163563" y="0"/>
        <a:ext cx="3871696" cy="1783072"/>
      </dsp:txXfrm>
    </dsp:sp>
    <dsp:sp modelId="{5EBBE8ED-D47E-47BB-A339-6F72A97E954A}">
      <dsp:nvSpPr>
        <dsp:cNvPr id="0" name=""/>
        <dsp:cNvSpPr/>
      </dsp:nvSpPr>
      <dsp:spPr>
        <a:xfrm>
          <a:off x="4550732" y="1784197"/>
          <a:ext cx="3097357" cy="6875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Issue of Preference Shares</a:t>
          </a:r>
          <a:endParaRPr lang="en-US" sz="2000" kern="1200" dirty="0"/>
        </a:p>
      </dsp:txBody>
      <dsp:txXfrm>
        <a:off x="4570871" y="1804336"/>
        <a:ext cx="3057079" cy="647310"/>
      </dsp:txXfrm>
    </dsp:sp>
    <dsp:sp modelId="{4EE9CD01-3C24-4EF4-A21B-FB8D3EFFBAC0}">
      <dsp:nvSpPr>
        <dsp:cNvPr id="0" name=""/>
        <dsp:cNvSpPr/>
      </dsp:nvSpPr>
      <dsp:spPr>
        <a:xfrm>
          <a:off x="4550732" y="2577569"/>
          <a:ext cx="3097357" cy="6875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Issue of Debentures</a:t>
          </a:r>
          <a:endParaRPr lang="en-US" sz="2000" kern="1200" dirty="0"/>
        </a:p>
      </dsp:txBody>
      <dsp:txXfrm>
        <a:off x="4570871" y="2597708"/>
        <a:ext cx="3057079" cy="647310"/>
      </dsp:txXfrm>
    </dsp:sp>
    <dsp:sp modelId="{FA191985-E31B-49EB-96A6-4B6535713D8B}">
      <dsp:nvSpPr>
        <dsp:cNvPr id="0" name=""/>
        <dsp:cNvSpPr/>
      </dsp:nvSpPr>
      <dsp:spPr>
        <a:xfrm>
          <a:off x="4550732" y="3370940"/>
          <a:ext cx="3097357" cy="6875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Public Deposits</a:t>
          </a:r>
        </a:p>
      </dsp:txBody>
      <dsp:txXfrm>
        <a:off x="4570871" y="3391079"/>
        <a:ext cx="3057079" cy="647310"/>
      </dsp:txXfrm>
    </dsp:sp>
    <dsp:sp modelId="{FC6A178C-3652-4826-B502-AED6BD15B0C4}">
      <dsp:nvSpPr>
        <dsp:cNvPr id="0" name=""/>
        <dsp:cNvSpPr/>
      </dsp:nvSpPr>
      <dsp:spPr>
        <a:xfrm>
          <a:off x="4550732" y="4164312"/>
          <a:ext cx="3097357" cy="6875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Bond Loans</a:t>
          </a:r>
        </a:p>
      </dsp:txBody>
      <dsp:txXfrm>
        <a:off x="4570871" y="4184451"/>
        <a:ext cx="3057079" cy="647310"/>
      </dsp:txXfrm>
    </dsp:sp>
    <dsp:sp modelId="{34C241D6-D469-434D-82B3-4EA23B917185}">
      <dsp:nvSpPr>
        <dsp:cNvPr id="0" name=""/>
        <dsp:cNvSpPr/>
      </dsp:nvSpPr>
      <dsp:spPr>
        <a:xfrm>
          <a:off x="4550732" y="4957683"/>
          <a:ext cx="3097357" cy="6875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Loans From Fianancial Instituitions</a:t>
          </a:r>
        </a:p>
      </dsp:txBody>
      <dsp:txXfrm>
        <a:off x="4570871" y="4977822"/>
        <a:ext cx="3057079" cy="647310"/>
      </dsp:txXfrm>
    </dsp:sp>
    <dsp:sp modelId="{07A0974B-4A4F-40B5-99C3-D9AE4B803FA3}">
      <dsp:nvSpPr>
        <dsp:cNvPr id="0" name=""/>
        <dsp:cNvSpPr/>
      </dsp:nvSpPr>
      <dsp:spPr>
        <a:xfrm>
          <a:off x="8325637" y="0"/>
          <a:ext cx="3871696" cy="5943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rtl="0">
            <a:lnSpc>
              <a:spcPct val="90000"/>
            </a:lnSpc>
            <a:spcBef>
              <a:spcPct val="0"/>
            </a:spcBef>
            <a:spcAft>
              <a:spcPct val="35000"/>
            </a:spcAft>
            <a:buNone/>
          </a:pPr>
          <a:r>
            <a:rPr lang="en-US" sz="5000" kern="1200" dirty="0">
              <a:latin typeface="Calibri Light" panose="020F0302020204030204"/>
            </a:rPr>
            <a:t>Long Term Sources</a:t>
          </a:r>
          <a:endParaRPr lang="en-US" sz="5000" kern="1200" dirty="0"/>
        </a:p>
      </dsp:txBody>
      <dsp:txXfrm>
        <a:off x="8325637" y="0"/>
        <a:ext cx="3871696" cy="1783072"/>
      </dsp:txXfrm>
    </dsp:sp>
    <dsp:sp modelId="{9FF2914D-763F-4E57-AFE1-8DC00FD16495}">
      <dsp:nvSpPr>
        <dsp:cNvPr id="0" name=""/>
        <dsp:cNvSpPr/>
      </dsp:nvSpPr>
      <dsp:spPr>
        <a:xfrm>
          <a:off x="8712806" y="1783217"/>
          <a:ext cx="3097357" cy="865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Issue of Equity Shares</a:t>
          </a:r>
          <a:endParaRPr lang="en-US" sz="2000" kern="1200" dirty="0"/>
        </a:p>
      </dsp:txBody>
      <dsp:txXfrm>
        <a:off x="8738166" y="1808577"/>
        <a:ext cx="3046637" cy="815132"/>
      </dsp:txXfrm>
    </dsp:sp>
    <dsp:sp modelId="{7C1B8114-232F-4F23-9612-7E3B87CA6135}">
      <dsp:nvSpPr>
        <dsp:cNvPr id="0" name=""/>
        <dsp:cNvSpPr/>
      </dsp:nvSpPr>
      <dsp:spPr>
        <a:xfrm>
          <a:off x="8712806" y="2782278"/>
          <a:ext cx="3097357" cy="865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Issue of Preference Shares</a:t>
          </a:r>
          <a:endParaRPr lang="en-US" sz="2000" kern="1200" dirty="0"/>
        </a:p>
      </dsp:txBody>
      <dsp:txXfrm>
        <a:off x="8738166" y="2807638"/>
        <a:ext cx="3046637" cy="815132"/>
      </dsp:txXfrm>
    </dsp:sp>
    <dsp:sp modelId="{CA5F9AC7-2332-46D0-A5AE-57C4A48BD1D9}">
      <dsp:nvSpPr>
        <dsp:cNvPr id="0" name=""/>
        <dsp:cNvSpPr/>
      </dsp:nvSpPr>
      <dsp:spPr>
        <a:xfrm>
          <a:off x="8712806" y="3781339"/>
          <a:ext cx="3097357" cy="865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Issue of Debentures</a:t>
          </a:r>
        </a:p>
      </dsp:txBody>
      <dsp:txXfrm>
        <a:off x="8738166" y="3806699"/>
        <a:ext cx="3046637" cy="815132"/>
      </dsp:txXfrm>
    </dsp:sp>
    <dsp:sp modelId="{5E9C1A7C-4124-4BDD-9A63-D71FEE32ED8C}">
      <dsp:nvSpPr>
        <dsp:cNvPr id="0" name=""/>
        <dsp:cNvSpPr/>
      </dsp:nvSpPr>
      <dsp:spPr>
        <a:xfrm>
          <a:off x="8712806" y="4780399"/>
          <a:ext cx="3097357" cy="8658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Loans from Fianancial Institutions</a:t>
          </a:r>
          <a:endParaRPr lang="en-US" sz="2000" kern="1200" dirty="0"/>
        </a:p>
      </dsp:txBody>
      <dsp:txXfrm>
        <a:off x="8738166" y="4805759"/>
        <a:ext cx="3046637" cy="815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1222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8165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8711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A3B8-2A6C-4825-B9C4-6A0968C33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C5F492-50DA-488E-9DA5-A1287769A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AA8F48-D851-4417-A0EF-B9EE1BC2E6E2}"/>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E7AC5546-EF85-486E-B21C-5E34A0250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848DA-3560-4238-9298-E80A8542276E}"/>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141068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C152-489F-4E7F-A515-3284E6ED2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D6AC38-5CDF-4662-8071-F98325836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11D76-1024-4553-9CCC-0557B074576F}"/>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4A9CE6E1-A4BC-4005-9E46-7F0D94A72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2444F-0C9B-4EDA-ACBA-9195079F044A}"/>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1366892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2975-DF3E-4988-9FCF-A35EB5BCFB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A2127-C270-4B2E-93B7-681AD875B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79E101-9A4C-42F7-BA9A-64A2086C939E}"/>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B4EB8659-F627-4DF8-81AF-5582D8386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CD1A4-1760-4674-BE59-A3DF480D3D2C}"/>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4174777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46E5-B35E-4135-A926-B85A6D523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E4B9A1-C10F-4A60-8515-82D99C09D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F66C53-E6A5-42B8-A3A5-B7CFB3DD7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26C5EB-5335-45AE-9B5C-EFF26E8DC708}"/>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6" name="Footer Placeholder 5">
            <a:extLst>
              <a:ext uri="{FF2B5EF4-FFF2-40B4-BE49-F238E27FC236}">
                <a16:creationId xmlns:a16="http://schemas.microsoft.com/office/drawing/2014/main" id="{A2D52D67-4CB3-4C41-8AD1-CB6D9DAE3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07922-C359-4873-AFC8-E465E80957E8}"/>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2939035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684-0C3A-4BA2-B8E6-8F87C59A58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3617E-F652-47C8-9A18-D9D02B96A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DED7D-D4F8-4C6F-812B-771E0E73C9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5AAAF1-8F80-4DA4-BED8-76EBB95A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930D55-33C6-4B8E-BACA-9A590A872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394522-2891-4DDD-92B4-F629A7EBAA79}"/>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8" name="Footer Placeholder 7">
            <a:extLst>
              <a:ext uri="{FF2B5EF4-FFF2-40B4-BE49-F238E27FC236}">
                <a16:creationId xmlns:a16="http://schemas.microsoft.com/office/drawing/2014/main" id="{0575C794-2E65-4BDB-9AEA-70B0A56D37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07D4E0-0335-40FC-9E14-4E925B548899}"/>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417747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0AF9-BB90-4A42-938D-B0A91FCDD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D93C0B-B33A-4B76-8934-7AF672F9972E}"/>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4" name="Footer Placeholder 3">
            <a:extLst>
              <a:ext uri="{FF2B5EF4-FFF2-40B4-BE49-F238E27FC236}">
                <a16:creationId xmlns:a16="http://schemas.microsoft.com/office/drawing/2014/main" id="{6174A434-326A-4D24-B42A-D2AA06F841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D34012-1FA6-4651-8B2B-4C4112D157DC}"/>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462031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21449-DA71-4993-BB71-72D271F54EE2}"/>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3" name="Footer Placeholder 2">
            <a:extLst>
              <a:ext uri="{FF2B5EF4-FFF2-40B4-BE49-F238E27FC236}">
                <a16:creationId xmlns:a16="http://schemas.microsoft.com/office/drawing/2014/main" id="{BBA4CD60-D964-4436-BC43-52C8BD9CE6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3C7D73-2F71-4D6E-909D-679833713010}"/>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812100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3A91-5853-4D41-B163-0EE180E97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211AF7-527D-4D3D-BC54-4BF14EAB8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C377C7-B271-4914-942C-165BFAC9C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8FE67-2327-4359-AC9A-6E74DF529EB0}"/>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6" name="Footer Placeholder 5">
            <a:extLst>
              <a:ext uri="{FF2B5EF4-FFF2-40B4-BE49-F238E27FC236}">
                <a16:creationId xmlns:a16="http://schemas.microsoft.com/office/drawing/2014/main" id="{FA39E332-F46A-4B10-9CFD-A8607BC6A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6C16F3-F722-4941-AACE-9FC752D2A52A}"/>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375024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09807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1619-6F48-4AFA-A8E1-531E3488E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9EA299-3E37-4342-94DE-F81A7472D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ADB9D3-CA13-4B61-A791-949B66F0C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365C3-16D0-40ED-8BA7-D25F546EC521}"/>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6" name="Footer Placeholder 5">
            <a:extLst>
              <a:ext uri="{FF2B5EF4-FFF2-40B4-BE49-F238E27FC236}">
                <a16:creationId xmlns:a16="http://schemas.microsoft.com/office/drawing/2014/main" id="{08C6E035-C9F3-46A8-B68B-F3A4C097B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6CC77-EA57-4BFE-8AB4-FFAE5B0DCB36}"/>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3816679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ABDE-BE98-468A-9F87-01B1DB3F3D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2022EB-36E5-4689-A590-AFA1E92A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1225C-C1BD-4F36-B513-55EE4AF6AFF8}"/>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99178997-C92A-44C3-97B3-E8A55EF17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503C3-575F-4224-B217-DBC7D0015481}"/>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118729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307AE-2F53-46B0-99E1-B6C0A69A1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E41D2-125D-4257-A6C4-B56B61544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FDACB-DE03-484E-BE8D-474481A17659}"/>
              </a:ext>
            </a:extLst>
          </p:cNvPr>
          <p:cNvSpPr>
            <a:spLocks noGrp="1"/>
          </p:cNvSpPr>
          <p:nvPr>
            <p:ph type="dt" sz="half" idx="10"/>
          </p:nvPr>
        </p:nvSpPr>
        <p:spPr/>
        <p:txBody>
          <a:body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D7718A5D-1691-4467-A26C-38D902608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B1DAD-95E9-4162-AB37-AD3B175330C8}"/>
              </a:ext>
            </a:extLst>
          </p:cNvPr>
          <p:cNvSpPr>
            <a:spLocks noGrp="1"/>
          </p:cNvSpPr>
          <p:nvPr>
            <p:ph type="sldNum" sz="quarter" idx="12"/>
          </p:nvPr>
        </p:nvSpPr>
        <p:spPr/>
        <p:txBody>
          <a:bodyPr/>
          <a:lstStyle/>
          <a:p>
            <a:fld id="{E94B78F3-87BC-451C-A202-F318C4D79F4A}" type="slidenum">
              <a:rPr lang="en-IN" smtClean="0"/>
              <a:pPr/>
              <a:t>‹#›</a:t>
            </a:fld>
            <a:endParaRPr lang="en-IN"/>
          </a:p>
        </p:txBody>
      </p:sp>
    </p:spTree>
    <p:extLst>
      <p:ext uri="{BB962C8B-B14F-4D97-AF65-F5344CB8AC3E}">
        <p14:creationId xmlns:p14="http://schemas.microsoft.com/office/powerpoint/2010/main" val="355037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514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4446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0077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9846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461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4249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09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0792803"/>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C6D7F-EE7B-47C3-AF2E-693482C3D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46EC0-32CD-435C-9D4D-3E876096F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50C8C-5550-4405-AACF-70F809518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B03A5-78A7-4EB8-8582-B3371FE3F1F0}" type="datetimeFigureOut">
              <a:rPr lang="en-IN" smtClean="0"/>
              <a:pPr/>
              <a:t>07-11-2021</a:t>
            </a:fld>
            <a:endParaRPr lang="en-IN"/>
          </a:p>
        </p:txBody>
      </p:sp>
      <p:sp>
        <p:nvSpPr>
          <p:cNvPr id="5" name="Footer Placeholder 4">
            <a:extLst>
              <a:ext uri="{FF2B5EF4-FFF2-40B4-BE49-F238E27FC236}">
                <a16:creationId xmlns:a16="http://schemas.microsoft.com/office/drawing/2014/main" id="{CF028284-06D0-4326-86A5-CE8D5B033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6C088-3568-4219-A0EB-C1E997A99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B78F3-87BC-451C-A202-F318C4D79F4A}" type="slidenum">
              <a:rPr lang="en-IN" smtClean="0"/>
              <a:pPr/>
              <a:t>‹#›</a:t>
            </a:fld>
            <a:endParaRPr lang="en-IN"/>
          </a:p>
        </p:txBody>
      </p:sp>
    </p:spTree>
    <p:extLst>
      <p:ext uri="{BB962C8B-B14F-4D97-AF65-F5344CB8AC3E}">
        <p14:creationId xmlns:p14="http://schemas.microsoft.com/office/powerpoint/2010/main" val="229642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4B8CBE2-A5E1-4E74-BAA4-C73950AB97B4}"/>
              </a:ext>
            </a:extLst>
          </p:cNvPr>
          <p:cNvPicPr>
            <a:picLocks noChangeAspect="1"/>
          </p:cNvPicPr>
          <p:nvPr/>
        </p:nvPicPr>
        <p:blipFill rotWithShape="1">
          <a:blip r:embed="rId2">
            <a:alphaModFix amt="35000"/>
          </a:blip>
          <a:srcRect t="6925" b="1238"/>
          <a:stretch/>
        </p:blipFill>
        <p:spPr>
          <a:xfrm>
            <a:off x="20" y="10"/>
            <a:ext cx="12188930" cy="6857990"/>
          </a:xfrm>
          <a:prstGeom prst="rect">
            <a:avLst/>
          </a:prstGeom>
        </p:spPr>
      </p:pic>
      <p:sp>
        <p:nvSpPr>
          <p:cNvPr id="2" name="Title 1"/>
          <p:cNvSpPr>
            <a:spLocks noGrp="1"/>
          </p:cNvSpPr>
          <p:nvPr>
            <p:ph type="ctrTitle"/>
          </p:nvPr>
        </p:nvSpPr>
        <p:spPr>
          <a:xfrm>
            <a:off x="1069848" y="1298448"/>
            <a:ext cx="7315200" cy="3255264"/>
          </a:xfrm>
        </p:spPr>
        <p:txBody>
          <a:bodyPr vert="horz" lIns="228600" tIns="228600" rIns="228600" bIns="0" rtlCol="0">
            <a:normAutofit/>
          </a:bodyPr>
          <a:lstStyle/>
          <a:p>
            <a:br>
              <a:rPr lang="en-GB" sz="3700" b="1" dirty="0">
                <a:ln w="15875">
                  <a:solidFill>
                    <a:srgbClr val="FFFFFF"/>
                  </a:solidFill>
                </a:ln>
                <a:solidFill>
                  <a:schemeClr val="tx1"/>
                </a:solidFill>
                <a:ea typeface="+mj-lt"/>
                <a:cs typeface="+mj-lt"/>
              </a:rPr>
            </a:br>
            <a:br>
              <a:rPr lang="en-GB" sz="3700" b="1" dirty="0">
                <a:ln w="15875">
                  <a:solidFill>
                    <a:srgbClr val="FFFFFF"/>
                  </a:solidFill>
                </a:ln>
                <a:solidFill>
                  <a:schemeClr val="tx1"/>
                </a:solidFill>
                <a:ea typeface="+mj-lt"/>
                <a:cs typeface="+mj-lt"/>
              </a:rPr>
            </a:br>
            <a:r>
              <a:rPr lang="en-GB" sz="3700" b="1" dirty="0">
                <a:ln w="15875">
                  <a:solidFill>
                    <a:srgbClr val="FFFFFF"/>
                  </a:solidFill>
                </a:ln>
                <a:solidFill>
                  <a:schemeClr val="tx1"/>
                </a:solidFill>
                <a:ea typeface="+mj-lt"/>
                <a:cs typeface="+mj-lt"/>
              </a:rPr>
              <a:t>Entrepreneurial Business Selection </a:t>
            </a:r>
            <a:br>
              <a:rPr lang="en-GB" sz="3700" b="1" dirty="0">
                <a:ln w="15875">
                  <a:solidFill>
                    <a:srgbClr val="FFFFFF"/>
                  </a:solidFill>
                </a:ln>
                <a:solidFill>
                  <a:schemeClr val="tx1"/>
                </a:solidFill>
                <a:ea typeface="+mj-lt"/>
                <a:cs typeface="+mj-lt"/>
              </a:rPr>
            </a:br>
            <a:r>
              <a:rPr lang="en-GB" sz="3700" b="1" dirty="0">
                <a:ln w="15875">
                  <a:solidFill>
                    <a:srgbClr val="FFFFFF"/>
                  </a:solidFill>
                </a:ln>
                <a:solidFill>
                  <a:schemeClr val="tx1"/>
                </a:solidFill>
                <a:ea typeface="+mj-lt"/>
                <a:cs typeface="+mj-lt"/>
              </a:rPr>
              <a:t>and </a:t>
            </a:r>
            <a:br>
              <a:rPr lang="en-GB" sz="3700" b="1" dirty="0">
                <a:ln w="15875">
                  <a:solidFill>
                    <a:srgbClr val="FFFFFF"/>
                  </a:solidFill>
                </a:ln>
                <a:solidFill>
                  <a:schemeClr val="tx1"/>
                </a:solidFill>
                <a:ea typeface="+mj-lt"/>
                <a:cs typeface="+mj-lt"/>
              </a:rPr>
            </a:br>
            <a:r>
              <a:rPr lang="en-GB" sz="3700" b="1" dirty="0">
                <a:ln w="15875">
                  <a:solidFill>
                    <a:srgbClr val="FFFFFF"/>
                  </a:solidFill>
                </a:ln>
                <a:solidFill>
                  <a:schemeClr val="tx1"/>
                </a:solidFill>
                <a:ea typeface="+mj-lt"/>
                <a:cs typeface="+mj-lt"/>
              </a:rPr>
              <a:t>Entrepreneurial Finance </a:t>
            </a:r>
            <a:endParaRPr lang="en-US" sz="3700" b="1" dirty="0">
              <a:ln w="15875">
                <a:solidFill>
                  <a:srgbClr val="FFFFFF"/>
                </a:solidFill>
              </a:ln>
              <a:solidFill>
                <a:schemeClr val="tx1"/>
              </a:solidFill>
              <a:cs typeface="Calibri Light"/>
            </a:endParaRPr>
          </a:p>
        </p:txBody>
      </p:sp>
      <p:sp>
        <p:nvSpPr>
          <p:cNvPr id="3" name="Subtitle 2"/>
          <p:cNvSpPr>
            <a:spLocks noGrp="1"/>
          </p:cNvSpPr>
          <p:nvPr>
            <p:ph type="subTitle" idx="1"/>
          </p:nvPr>
        </p:nvSpPr>
        <p:spPr>
          <a:xfrm>
            <a:off x="1100015" y="4670246"/>
            <a:ext cx="7315200" cy="914400"/>
          </a:xfrm>
        </p:spPr>
        <p:txBody>
          <a:bodyPr vert="horz" lIns="91440" tIns="45720" rIns="91440" bIns="45720" rtlCol="0">
            <a:normAutofit/>
          </a:bodyPr>
          <a:lstStyle/>
          <a:p>
            <a:r>
              <a:rPr lang="en-GB" b="1" dirty="0">
                <a:solidFill>
                  <a:schemeClr val="tx1"/>
                </a:solidFill>
                <a:ea typeface="+mn-lt"/>
                <a:cs typeface="+mn-lt"/>
              </a:rPr>
              <a:t>Entrepreneurship and Project Management</a:t>
            </a:r>
            <a:r>
              <a:rPr lang="en-GB" b="1" cap="all" dirty="0">
                <a:solidFill>
                  <a:schemeClr val="tx1"/>
                </a:solidFill>
                <a:ea typeface="+mn-lt"/>
                <a:cs typeface="+mn-lt"/>
              </a:rPr>
              <a:t> </a:t>
            </a:r>
            <a:endParaRPr lang="en-US" dirty="0">
              <a:solidFill>
                <a:schemeClr val="tx1"/>
              </a:solidFill>
            </a:endParaRPr>
          </a:p>
          <a:p>
            <a:endParaRPr lang="en-GB" dirty="0">
              <a:solidFill>
                <a:schemeClr val="tx1"/>
              </a:solidFill>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0" y="0"/>
            <a:ext cx="12192000" cy="981075"/>
          </a:xfrm>
        </p:spPr>
        <p:txBody>
          <a:bodyPr>
            <a:normAutofit/>
          </a:bodyPr>
          <a:lstStyle/>
          <a:p>
            <a:pPr algn="ctr"/>
            <a:r>
              <a:rPr lang="en-US" b="1" dirty="0"/>
              <a:t>Factors Determining Fixed Capital Requirement</a:t>
            </a:r>
            <a:endParaRPr lang="en-IN" b="1">
              <a:cs typeface="Calibri Light"/>
            </a:endParaRPr>
          </a:p>
        </p:txBody>
      </p:sp>
      <p:sp>
        <p:nvSpPr>
          <p:cNvPr id="3" name="Content Placeholder 2">
            <a:extLst>
              <a:ext uri="{FF2B5EF4-FFF2-40B4-BE49-F238E27FC236}">
                <a16:creationId xmlns:a16="http://schemas.microsoft.com/office/drawing/2014/main" id="{F9819E30-1088-4326-BB09-99F3D8E800CE}"/>
              </a:ext>
            </a:extLst>
          </p:cNvPr>
          <p:cNvSpPr>
            <a:spLocks noGrp="1"/>
          </p:cNvSpPr>
          <p:nvPr>
            <p:ph idx="1"/>
          </p:nvPr>
        </p:nvSpPr>
        <p:spPr>
          <a:xfrm>
            <a:off x="1" y="981075"/>
            <a:ext cx="6096000" cy="5876925"/>
          </a:xfrm>
        </p:spPr>
        <p:txBody>
          <a:bodyPr>
            <a:normAutofit fontScale="70000" lnSpcReduction="20000"/>
          </a:bodyPr>
          <a:lstStyle/>
          <a:p>
            <a:pPr>
              <a:lnSpc>
                <a:spcPct val="150000"/>
              </a:lnSpc>
            </a:pPr>
            <a:r>
              <a:rPr lang="en-US" b="1" dirty="0"/>
              <a:t>Nature or Character of Business</a:t>
            </a:r>
          </a:p>
          <a:p>
            <a:pPr lvl="1">
              <a:lnSpc>
                <a:spcPct val="150000"/>
              </a:lnSpc>
            </a:pPr>
            <a:r>
              <a:rPr lang="en-US" dirty="0"/>
              <a:t>Manufacturing</a:t>
            </a:r>
          </a:p>
          <a:p>
            <a:pPr lvl="1">
              <a:lnSpc>
                <a:spcPct val="150000"/>
              </a:lnSpc>
            </a:pPr>
            <a:r>
              <a:rPr lang="en-US" dirty="0"/>
              <a:t>Public Utilities</a:t>
            </a:r>
          </a:p>
          <a:p>
            <a:pPr lvl="1">
              <a:lnSpc>
                <a:spcPct val="150000"/>
              </a:lnSpc>
            </a:pPr>
            <a:r>
              <a:rPr lang="en-US" dirty="0"/>
              <a:t>Trading and Finance</a:t>
            </a:r>
          </a:p>
          <a:p>
            <a:pPr>
              <a:lnSpc>
                <a:spcPct val="150000"/>
              </a:lnSpc>
            </a:pPr>
            <a:r>
              <a:rPr lang="en-US" b="1" dirty="0"/>
              <a:t>Size of Business</a:t>
            </a:r>
          </a:p>
          <a:p>
            <a:pPr lvl="1">
              <a:lnSpc>
                <a:spcPct val="150000"/>
              </a:lnSpc>
            </a:pPr>
            <a:r>
              <a:rPr lang="en-US" dirty="0"/>
              <a:t>Small Business</a:t>
            </a:r>
          </a:p>
          <a:p>
            <a:pPr lvl="1">
              <a:lnSpc>
                <a:spcPct val="150000"/>
              </a:lnSpc>
            </a:pPr>
            <a:r>
              <a:rPr lang="en-US" dirty="0"/>
              <a:t>Large Business</a:t>
            </a:r>
          </a:p>
          <a:p>
            <a:pPr>
              <a:lnSpc>
                <a:spcPct val="150000"/>
              </a:lnSpc>
            </a:pPr>
            <a:r>
              <a:rPr lang="en-US" b="1" dirty="0"/>
              <a:t>Type of Business</a:t>
            </a:r>
          </a:p>
          <a:p>
            <a:pPr lvl="1">
              <a:lnSpc>
                <a:spcPct val="150000"/>
              </a:lnSpc>
            </a:pPr>
            <a:r>
              <a:rPr lang="en-US" dirty="0"/>
              <a:t>Capital Intensive</a:t>
            </a:r>
          </a:p>
          <a:p>
            <a:pPr lvl="1">
              <a:lnSpc>
                <a:spcPct val="150000"/>
              </a:lnSpc>
            </a:pPr>
            <a:r>
              <a:rPr lang="en-US" dirty="0"/>
              <a:t>Labor Intensive</a:t>
            </a:r>
          </a:p>
          <a:p>
            <a:pPr>
              <a:lnSpc>
                <a:spcPct val="150000"/>
              </a:lnSpc>
            </a:pPr>
            <a:r>
              <a:rPr lang="en-US" b="1" dirty="0"/>
              <a:t>Production Techniques</a:t>
            </a:r>
          </a:p>
          <a:p>
            <a:pPr lvl="1">
              <a:lnSpc>
                <a:spcPct val="150000"/>
              </a:lnSpc>
            </a:pPr>
            <a:r>
              <a:rPr lang="en-US" dirty="0"/>
              <a:t>Automated</a:t>
            </a:r>
          </a:p>
          <a:p>
            <a:pPr lvl="1">
              <a:lnSpc>
                <a:spcPct val="150000"/>
              </a:lnSpc>
            </a:pPr>
            <a:r>
              <a:rPr lang="en-US" dirty="0"/>
              <a:t>Simple</a:t>
            </a:r>
          </a:p>
        </p:txBody>
      </p:sp>
      <p:sp>
        <p:nvSpPr>
          <p:cNvPr id="4" name="Content Placeholder 2">
            <a:extLst>
              <a:ext uri="{FF2B5EF4-FFF2-40B4-BE49-F238E27FC236}">
                <a16:creationId xmlns:a16="http://schemas.microsoft.com/office/drawing/2014/main" id="{EDE0A615-FE03-4921-BC4A-25685A6226E4}"/>
              </a:ext>
            </a:extLst>
          </p:cNvPr>
          <p:cNvSpPr txBox="1">
            <a:spLocks/>
          </p:cNvSpPr>
          <p:nvPr/>
        </p:nvSpPr>
        <p:spPr>
          <a:xfrm>
            <a:off x="6096000" y="866775"/>
            <a:ext cx="6095999" cy="59912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t>Activities undertaken by the Enterprise</a:t>
            </a:r>
          </a:p>
          <a:p>
            <a:pPr lvl="1">
              <a:lnSpc>
                <a:spcPct val="150000"/>
              </a:lnSpc>
            </a:pPr>
            <a:r>
              <a:rPr lang="en-US" dirty="0"/>
              <a:t>Manufacturing</a:t>
            </a:r>
          </a:p>
          <a:p>
            <a:pPr lvl="1">
              <a:lnSpc>
                <a:spcPct val="150000"/>
              </a:lnSpc>
            </a:pPr>
            <a:r>
              <a:rPr lang="en-US" dirty="0"/>
              <a:t>Marketing</a:t>
            </a:r>
          </a:p>
          <a:p>
            <a:pPr lvl="1">
              <a:lnSpc>
                <a:spcPct val="150000"/>
              </a:lnSpc>
            </a:pPr>
            <a:r>
              <a:rPr lang="en-US" dirty="0"/>
              <a:t>Financial</a:t>
            </a:r>
          </a:p>
          <a:p>
            <a:pPr>
              <a:lnSpc>
                <a:spcPct val="150000"/>
              </a:lnSpc>
            </a:pPr>
            <a:r>
              <a:rPr lang="en-US" b="1" dirty="0"/>
              <a:t>Cost of Non-Current and Intangible Assets</a:t>
            </a:r>
          </a:p>
          <a:p>
            <a:pPr lvl="1">
              <a:lnSpc>
                <a:spcPct val="150000"/>
              </a:lnSpc>
            </a:pPr>
            <a:r>
              <a:rPr lang="en-US" dirty="0"/>
              <a:t>Preliminary Expenses</a:t>
            </a:r>
          </a:p>
          <a:p>
            <a:pPr lvl="1">
              <a:lnSpc>
                <a:spcPct val="150000"/>
              </a:lnSpc>
            </a:pPr>
            <a:r>
              <a:rPr lang="en-US" dirty="0"/>
              <a:t>Cost of Establishment</a:t>
            </a:r>
          </a:p>
          <a:p>
            <a:pPr lvl="1">
              <a:lnSpc>
                <a:spcPct val="150000"/>
              </a:lnSpc>
            </a:pPr>
            <a:r>
              <a:rPr lang="en-US" dirty="0"/>
              <a:t>Patents</a:t>
            </a:r>
          </a:p>
          <a:p>
            <a:pPr lvl="1">
              <a:lnSpc>
                <a:spcPct val="150000"/>
              </a:lnSpc>
            </a:pPr>
            <a:r>
              <a:rPr lang="en-US" dirty="0"/>
              <a:t>Goodwill</a:t>
            </a:r>
          </a:p>
          <a:p>
            <a:pPr lvl="1">
              <a:lnSpc>
                <a:spcPct val="150000"/>
              </a:lnSpc>
            </a:pPr>
            <a:r>
              <a:rPr lang="en-US" dirty="0"/>
              <a:t>Copyrights</a:t>
            </a:r>
          </a:p>
          <a:p>
            <a:pPr>
              <a:lnSpc>
                <a:spcPct val="150000"/>
              </a:lnSpc>
            </a:pPr>
            <a:r>
              <a:rPr lang="en-US" b="1" dirty="0"/>
              <a:t>Mode of Acquisition of Fixed Assets</a:t>
            </a:r>
          </a:p>
          <a:p>
            <a:pPr lvl="1">
              <a:lnSpc>
                <a:spcPct val="150000"/>
              </a:lnSpc>
            </a:pPr>
            <a:r>
              <a:rPr lang="en-US" dirty="0"/>
              <a:t>Outright Purchase</a:t>
            </a:r>
          </a:p>
          <a:p>
            <a:pPr lvl="1">
              <a:lnSpc>
                <a:spcPct val="150000"/>
              </a:lnSpc>
            </a:pPr>
            <a:r>
              <a:rPr lang="en-US" dirty="0"/>
              <a:t>Lease or Hire</a:t>
            </a:r>
          </a:p>
        </p:txBody>
      </p:sp>
    </p:spTree>
    <p:extLst>
      <p:ext uri="{BB962C8B-B14F-4D97-AF65-F5344CB8AC3E}">
        <p14:creationId xmlns:p14="http://schemas.microsoft.com/office/powerpoint/2010/main" val="136149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9A0E442-02CB-4449-A166-3DC4BB546D51}"/>
              </a:ext>
            </a:extLst>
          </p:cNvPr>
          <p:cNvPicPr>
            <a:picLocks noChangeAspect="1"/>
          </p:cNvPicPr>
          <p:nvPr/>
        </p:nvPicPr>
        <p:blipFill rotWithShape="1">
          <a:blip r:embed="rId2">
            <a:alphaModFix amt="35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B06178DF-52C3-413C-8B37-FE619E89261A}"/>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a:solidFill>
                  <a:schemeClr val="tx1"/>
                </a:solidFill>
              </a:rPr>
              <a:t>Working Capital</a:t>
            </a:r>
          </a:p>
        </p:txBody>
      </p:sp>
    </p:spTree>
    <p:extLst>
      <p:ext uri="{BB962C8B-B14F-4D97-AF65-F5344CB8AC3E}">
        <p14:creationId xmlns:p14="http://schemas.microsoft.com/office/powerpoint/2010/main" val="58004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ED7D299-072B-4BF6-A359-0BE180D21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605138-1C68-4F6B-A3AA-5C6598986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6EA5E1-F038-421D-BC6B-8BF256B161C8}"/>
              </a:ext>
            </a:extLst>
          </p:cNvPr>
          <p:cNvSpPr>
            <a:spLocks noGrp="1"/>
          </p:cNvSpPr>
          <p:nvPr>
            <p:ph type="title"/>
          </p:nvPr>
        </p:nvSpPr>
        <p:spPr>
          <a:xfrm>
            <a:off x="289248" y="1123837"/>
            <a:ext cx="6451110" cy="1255469"/>
          </a:xfrm>
        </p:spPr>
        <p:txBody>
          <a:bodyPr>
            <a:normAutofit/>
          </a:bodyPr>
          <a:lstStyle/>
          <a:p>
            <a:r>
              <a:rPr lang="en-GB" b="1"/>
              <a:t>Working Capital</a:t>
            </a:r>
          </a:p>
        </p:txBody>
      </p:sp>
      <p:sp>
        <p:nvSpPr>
          <p:cNvPr id="3" name="Content Placeholder 2">
            <a:extLst>
              <a:ext uri="{FF2B5EF4-FFF2-40B4-BE49-F238E27FC236}">
                <a16:creationId xmlns:a16="http://schemas.microsoft.com/office/drawing/2014/main" id="{9C05175A-B482-44FD-B329-3D69BEA22C5B}"/>
              </a:ext>
            </a:extLst>
          </p:cNvPr>
          <p:cNvSpPr>
            <a:spLocks noGrp="1"/>
          </p:cNvSpPr>
          <p:nvPr>
            <p:ph idx="1"/>
          </p:nvPr>
        </p:nvSpPr>
        <p:spPr>
          <a:xfrm>
            <a:off x="289248" y="2510395"/>
            <a:ext cx="6451109" cy="3274586"/>
          </a:xfrm>
        </p:spPr>
        <p:txBody>
          <a:bodyPr anchor="t">
            <a:normAutofit/>
          </a:bodyPr>
          <a:lstStyle/>
          <a:p>
            <a:r>
              <a:rPr lang="en-GB" sz="2800" dirty="0">
                <a:solidFill>
                  <a:srgbClr val="FFFFFF"/>
                </a:solidFill>
              </a:rPr>
              <a:t>Revolving or Circulating or Short-term Capital</a:t>
            </a:r>
            <a:endParaRPr lang="en-US" sz="2800" dirty="0">
              <a:solidFill>
                <a:srgbClr val="FFFFFF"/>
              </a:solidFill>
            </a:endParaRPr>
          </a:p>
          <a:p>
            <a:pPr marL="0" indent="0">
              <a:buNone/>
            </a:pPr>
            <a:r>
              <a:rPr lang="en-GB" sz="2800" dirty="0">
                <a:solidFill>
                  <a:srgbClr val="FFFFFF"/>
                </a:solidFill>
                <a:ea typeface="+mn-lt"/>
                <a:cs typeface="+mn-lt"/>
              </a:rPr>
              <a:t>According to </a:t>
            </a:r>
            <a:r>
              <a:rPr lang="en-GB" sz="2800" b="1" dirty="0">
                <a:solidFill>
                  <a:srgbClr val="FFFFFF"/>
                </a:solidFill>
                <a:ea typeface="+mn-lt"/>
                <a:cs typeface="+mn-lt"/>
              </a:rPr>
              <a:t>Shubin</a:t>
            </a:r>
          </a:p>
          <a:p>
            <a:r>
              <a:rPr lang="en-GB" sz="2800" dirty="0">
                <a:solidFill>
                  <a:srgbClr val="FFFFFF"/>
                </a:solidFill>
                <a:ea typeface="+mn-lt"/>
                <a:cs typeface="+mn-lt"/>
              </a:rPr>
              <a:t>“ Working capital is the amount of funds necessary to cover the cost of operating the enterprise” </a:t>
            </a:r>
            <a:endParaRPr lang="en-GB" sz="2800" dirty="0">
              <a:solidFill>
                <a:srgbClr val="FFFFFF"/>
              </a:solidFill>
            </a:endParaRPr>
          </a:p>
          <a:p>
            <a:endParaRPr lang="en-GB">
              <a:solidFill>
                <a:srgbClr val="FFFFFF"/>
              </a:solidFill>
            </a:endParaRPr>
          </a:p>
        </p:txBody>
      </p:sp>
      <p:pic>
        <p:nvPicPr>
          <p:cNvPr id="7" name="Graphic 6" descr="Euro">
            <a:extLst>
              <a:ext uri="{FF2B5EF4-FFF2-40B4-BE49-F238E27FC236}">
                <a16:creationId xmlns:a16="http://schemas.microsoft.com/office/drawing/2014/main" id="{76AB6B19-74EE-480A-850B-CAABF41EB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535134"/>
            <a:ext cx="3778286" cy="3778286"/>
          </a:xfrm>
          <a:prstGeom prst="rect">
            <a:avLst/>
          </a:prstGeom>
        </p:spPr>
      </p:pic>
      <p:sp>
        <p:nvSpPr>
          <p:cNvPr id="43" name="Rectangle 42">
            <a:extLst>
              <a:ext uri="{FF2B5EF4-FFF2-40B4-BE49-F238E27FC236}">
                <a16:creationId xmlns:a16="http://schemas.microsoft.com/office/drawing/2014/main" id="{7F6F248D-01B8-4491-9506-88EAB82A7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3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0" y="0"/>
            <a:ext cx="12192000" cy="742239"/>
          </a:xfrm>
        </p:spPr>
        <p:txBody>
          <a:bodyPr>
            <a:normAutofit/>
          </a:bodyPr>
          <a:lstStyle/>
          <a:p>
            <a:pPr algn="ctr"/>
            <a:r>
              <a:rPr lang="en-US" b="1" dirty="0"/>
              <a:t>Working Capital Classification</a:t>
            </a:r>
            <a:endParaRPr lang="en-IN" b="1">
              <a:cs typeface="Calibri Light"/>
            </a:endParaRPr>
          </a:p>
        </p:txBody>
      </p:sp>
      <p:graphicFrame>
        <p:nvGraphicFramePr>
          <p:cNvPr id="5" name="Content Placeholder 4">
            <a:extLst>
              <a:ext uri="{FF2B5EF4-FFF2-40B4-BE49-F238E27FC236}">
                <a16:creationId xmlns:a16="http://schemas.microsoft.com/office/drawing/2014/main" id="{44E06B3A-CEF9-4572-B5AB-B079C13D7158}"/>
              </a:ext>
            </a:extLst>
          </p:cNvPr>
          <p:cNvGraphicFramePr>
            <a:graphicFrameLocks noGrp="1"/>
          </p:cNvGraphicFramePr>
          <p:nvPr>
            <p:ph idx="1"/>
            <p:extLst>
              <p:ext uri="{D42A27DB-BD31-4B8C-83A1-F6EECF244321}">
                <p14:modId xmlns:p14="http://schemas.microsoft.com/office/powerpoint/2010/main" val="3408232941"/>
              </p:ext>
            </p:extLst>
          </p:nvPr>
        </p:nvGraphicFramePr>
        <p:xfrm>
          <a:off x="1" y="730867"/>
          <a:ext cx="12192000" cy="6127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00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E78239-D1AA-4363-A29F-EAE5EAFB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013"/>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33FFD14-5A9F-4A16-B322-FC579C2E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008542" cy="5330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863A2C81-E536-42E0-B937-14ACD6F2E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1DB6E-475D-4216-8704-C764E7AAE324}"/>
              </a:ext>
            </a:extLst>
          </p:cNvPr>
          <p:cNvSpPr>
            <a:spLocks noGrp="1"/>
          </p:cNvSpPr>
          <p:nvPr>
            <p:ph type="title"/>
          </p:nvPr>
        </p:nvSpPr>
        <p:spPr>
          <a:xfrm>
            <a:off x="8389648" y="1123837"/>
            <a:ext cx="2947482" cy="4601183"/>
          </a:xfrm>
        </p:spPr>
        <p:txBody>
          <a:bodyPr>
            <a:normAutofit/>
          </a:bodyPr>
          <a:lstStyle/>
          <a:p>
            <a:r>
              <a:rPr lang="en-GB" b="1" dirty="0"/>
              <a:t>On the basis of Concept</a:t>
            </a:r>
            <a:endParaRPr lang="en-US" dirty="0"/>
          </a:p>
        </p:txBody>
      </p:sp>
      <p:sp>
        <p:nvSpPr>
          <p:cNvPr id="15" name="Rectangle 14">
            <a:extLst>
              <a:ext uri="{FF2B5EF4-FFF2-40B4-BE49-F238E27FC236}">
                <a16:creationId xmlns:a16="http://schemas.microsoft.com/office/drawing/2014/main" id="{2CEBD472-AC5D-4393-8BDB-66634BCBC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C99FA19-8C20-42F8-B63E-24F02944B14F}"/>
              </a:ext>
            </a:extLst>
          </p:cNvPr>
          <p:cNvGraphicFramePr>
            <a:graphicFrameLocks noGrp="1"/>
          </p:cNvGraphicFramePr>
          <p:nvPr>
            <p:ph idx="1"/>
            <p:extLst>
              <p:ext uri="{D42A27DB-BD31-4B8C-83A1-F6EECF244321}">
                <p14:modId xmlns:p14="http://schemas.microsoft.com/office/powerpoint/2010/main" val="2224461372"/>
              </p:ext>
            </p:extLst>
          </p:nvPr>
        </p:nvGraphicFramePr>
        <p:xfrm>
          <a:off x="650875" y="1425575"/>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93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6AE5-2E71-451A-A1E7-DEA55C8A047E}"/>
              </a:ext>
            </a:extLst>
          </p:cNvPr>
          <p:cNvSpPr>
            <a:spLocks noGrp="1"/>
          </p:cNvSpPr>
          <p:nvPr>
            <p:ph type="title"/>
          </p:nvPr>
        </p:nvSpPr>
        <p:spPr/>
        <p:txBody>
          <a:bodyPr/>
          <a:lstStyle/>
          <a:p>
            <a:pPr algn="ctr"/>
            <a:r>
              <a:rPr lang="en-GB" b="1" dirty="0">
                <a:ea typeface="+mj-lt"/>
                <a:cs typeface="+mj-lt"/>
              </a:rPr>
              <a:t>On the basis of Concept</a:t>
            </a:r>
            <a:br>
              <a:rPr lang="en-GB" b="1" dirty="0">
                <a:ea typeface="+mj-lt"/>
                <a:cs typeface="+mj-lt"/>
              </a:rPr>
            </a:br>
            <a:endParaRPr lang="en-GB" b="1" dirty="0">
              <a:ea typeface="+mj-lt"/>
              <a:cs typeface="+mj-lt"/>
            </a:endParaRPr>
          </a:p>
          <a:p>
            <a:endParaRPr lang="en-GB" dirty="0"/>
          </a:p>
        </p:txBody>
      </p:sp>
      <p:sp>
        <p:nvSpPr>
          <p:cNvPr id="3" name="Content Placeholder 2">
            <a:extLst>
              <a:ext uri="{FF2B5EF4-FFF2-40B4-BE49-F238E27FC236}">
                <a16:creationId xmlns:a16="http://schemas.microsoft.com/office/drawing/2014/main" id="{3E32B68C-BEC7-43C7-9F39-CF2A7CAB04C5}"/>
              </a:ext>
            </a:extLst>
          </p:cNvPr>
          <p:cNvSpPr>
            <a:spLocks noGrp="1"/>
          </p:cNvSpPr>
          <p:nvPr>
            <p:ph idx="1"/>
          </p:nvPr>
        </p:nvSpPr>
        <p:spPr>
          <a:xfrm>
            <a:off x="3869268" y="421657"/>
            <a:ext cx="7733070" cy="5563091"/>
          </a:xfrm>
        </p:spPr>
        <p:txBody>
          <a:bodyPr>
            <a:normAutofit/>
          </a:bodyPr>
          <a:lstStyle/>
          <a:p>
            <a:pPr marL="0" indent="0">
              <a:buNone/>
            </a:pPr>
            <a:endParaRPr lang="en-GB" sz="2800" b="1" dirty="0"/>
          </a:p>
          <a:p>
            <a:pPr marL="0" indent="0">
              <a:buNone/>
            </a:pPr>
            <a:r>
              <a:rPr lang="en-GB" sz="2800" b="1"/>
              <a:t>Gross Working Capital</a:t>
            </a:r>
            <a:endParaRPr lang="en-US" sz="2800"/>
          </a:p>
          <a:p>
            <a:r>
              <a:rPr lang="en-GB" sz="2400">
                <a:ea typeface="+mn-lt"/>
                <a:cs typeface="+mn-lt"/>
              </a:rPr>
              <a:t>In the broad sense the term “working capital” refers to the gross working capital and represents the amount of funds invested in current assets.</a:t>
            </a:r>
            <a:endParaRPr lang="en-GB" sz="2400" dirty="0">
              <a:ea typeface="+mn-lt"/>
              <a:cs typeface="+mn-lt"/>
            </a:endParaRPr>
          </a:p>
          <a:p>
            <a:pPr marL="0" indent="0">
              <a:buNone/>
            </a:pPr>
            <a:r>
              <a:rPr lang="en-GB" sz="2800" b="1"/>
              <a:t>Net Working Capital</a:t>
            </a:r>
          </a:p>
          <a:p>
            <a:r>
              <a:rPr lang="en-GB" sz="2400">
                <a:ea typeface="+mn-lt"/>
                <a:cs typeface="+mn-lt"/>
              </a:rPr>
              <a:t>In a Narrow Sense, the term working Capital refers to the networking capital. </a:t>
            </a:r>
            <a:endParaRPr lang="en-GB" sz="2400" b="1">
              <a:ea typeface="+mn-lt"/>
              <a:cs typeface="+mn-lt"/>
            </a:endParaRPr>
          </a:p>
          <a:p>
            <a:r>
              <a:rPr lang="en-GB" sz="2400">
                <a:ea typeface="+mn-lt"/>
                <a:cs typeface="+mn-lt"/>
              </a:rPr>
              <a:t>Net  Working capital is the excess of current assets over current liabilities</a:t>
            </a:r>
            <a:r>
              <a:rPr lang="en-GB" sz="2400" dirty="0">
                <a:ea typeface="+mn-lt"/>
                <a:cs typeface="+mn-lt"/>
              </a:rPr>
              <a:t> </a:t>
            </a:r>
            <a:endParaRPr lang="en-GB" sz="1800" dirty="0"/>
          </a:p>
          <a:p>
            <a:r>
              <a:rPr lang="en-GB" sz="2800">
                <a:ea typeface="+mn-lt"/>
                <a:cs typeface="+mn-lt"/>
              </a:rPr>
              <a:t>NWC = Current Assets-Current Liabilities</a:t>
            </a:r>
            <a:endParaRPr lang="en-GB" sz="2800"/>
          </a:p>
          <a:p>
            <a:pPr marL="0" indent="0">
              <a:buNone/>
            </a:pPr>
            <a:r>
              <a:rPr lang="en-GB" sz="2800"/>
              <a:t>               =CA-</a:t>
            </a:r>
            <a:r>
              <a:rPr lang="en-GB" sz="2800" dirty="0"/>
              <a:t>CL</a:t>
            </a:r>
          </a:p>
          <a:p>
            <a:endParaRPr lang="en-GB" sz="2800" b="1" dirty="0"/>
          </a:p>
        </p:txBody>
      </p:sp>
    </p:spTree>
    <p:extLst>
      <p:ext uri="{BB962C8B-B14F-4D97-AF65-F5344CB8AC3E}">
        <p14:creationId xmlns:p14="http://schemas.microsoft.com/office/powerpoint/2010/main" val="29842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0" y="0"/>
            <a:ext cx="12192000" cy="981075"/>
          </a:xfrm>
        </p:spPr>
        <p:txBody>
          <a:bodyPr>
            <a:normAutofit/>
          </a:bodyPr>
          <a:lstStyle/>
          <a:p>
            <a:pPr algn="ctr"/>
            <a:r>
              <a:rPr lang="en-US" b="1" dirty="0"/>
              <a:t>Factors Determining Working Capital Requirement</a:t>
            </a:r>
            <a:endParaRPr lang="en-IN" b="1">
              <a:cs typeface="Calibri Light"/>
            </a:endParaRPr>
          </a:p>
        </p:txBody>
      </p:sp>
      <p:sp>
        <p:nvSpPr>
          <p:cNvPr id="3" name="Content Placeholder 2">
            <a:extLst>
              <a:ext uri="{FF2B5EF4-FFF2-40B4-BE49-F238E27FC236}">
                <a16:creationId xmlns:a16="http://schemas.microsoft.com/office/drawing/2014/main" id="{F9819E30-1088-4326-BB09-99F3D8E800CE}"/>
              </a:ext>
            </a:extLst>
          </p:cNvPr>
          <p:cNvSpPr>
            <a:spLocks noGrp="1"/>
          </p:cNvSpPr>
          <p:nvPr>
            <p:ph idx="1"/>
          </p:nvPr>
        </p:nvSpPr>
        <p:spPr>
          <a:xfrm>
            <a:off x="1" y="981075"/>
            <a:ext cx="6096000" cy="5876925"/>
          </a:xfrm>
        </p:spPr>
        <p:txBody>
          <a:bodyPr vert="horz" lIns="91440" tIns="45720" rIns="91440" bIns="45720" rtlCol="0" anchor="t">
            <a:normAutofit fontScale="70000" lnSpcReduction="20000"/>
          </a:bodyPr>
          <a:lstStyle/>
          <a:p>
            <a:pPr>
              <a:lnSpc>
                <a:spcPct val="150000"/>
              </a:lnSpc>
            </a:pPr>
            <a:r>
              <a:rPr lang="en-US" dirty="0"/>
              <a:t>Nature or Character of Business</a:t>
            </a:r>
            <a:endParaRPr lang="en-US" dirty="0">
              <a:cs typeface="Calibri"/>
            </a:endParaRPr>
          </a:p>
          <a:p>
            <a:pPr>
              <a:lnSpc>
                <a:spcPct val="150000"/>
              </a:lnSpc>
            </a:pPr>
            <a:r>
              <a:rPr lang="en-US" dirty="0"/>
              <a:t>Size of Business/ Scale of Operations</a:t>
            </a:r>
            <a:endParaRPr lang="en-US" dirty="0">
              <a:cs typeface="Calibri"/>
            </a:endParaRPr>
          </a:p>
          <a:p>
            <a:pPr>
              <a:lnSpc>
                <a:spcPct val="150000"/>
              </a:lnSpc>
            </a:pPr>
            <a:r>
              <a:rPr lang="en-US" dirty="0"/>
              <a:t>Production Policy</a:t>
            </a:r>
            <a:endParaRPr lang="en-US" dirty="0">
              <a:cs typeface="Calibri"/>
            </a:endParaRPr>
          </a:p>
          <a:p>
            <a:pPr>
              <a:lnSpc>
                <a:spcPct val="150000"/>
              </a:lnSpc>
            </a:pPr>
            <a:r>
              <a:rPr lang="en-US" dirty="0"/>
              <a:t>Manufacturing Process/ Length of Production Cycle</a:t>
            </a:r>
            <a:endParaRPr lang="en-US" dirty="0">
              <a:cs typeface="Calibri"/>
            </a:endParaRPr>
          </a:p>
          <a:p>
            <a:pPr>
              <a:lnSpc>
                <a:spcPct val="150000"/>
              </a:lnSpc>
            </a:pPr>
            <a:r>
              <a:rPr lang="en-US" dirty="0"/>
              <a:t>Seasonal Variations</a:t>
            </a:r>
            <a:endParaRPr lang="en-US" dirty="0">
              <a:cs typeface="Calibri"/>
            </a:endParaRPr>
          </a:p>
          <a:p>
            <a:pPr>
              <a:lnSpc>
                <a:spcPct val="150000"/>
              </a:lnSpc>
            </a:pPr>
            <a:r>
              <a:rPr lang="en-US" dirty="0"/>
              <a:t>Working Capital Cycle</a:t>
            </a:r>
            <a:endParaRPr lang="en-US" dirty="0">
              <a:cs typeface="Calibri"/>
            </a:endParaRPr>
          </a:p>
          <a:p>
            <a:pPr>
              <a:lnSpc>
                <a:spcPct val="150000"/>
              </a:lnSpc>
            </a:pPr>
            <a:r>
              <a:rPr lang="en-US" dirty="0"/>
              <a:t>Credit Policy</a:t>
            </a:r>
            <a:endParaRPr lang="en-US" dirty="0">
              <a:cs typeface="Calibri"/>
            </a:endParaRPr>
          </a:p>
          <a:p>
            <a:pPr>
              <a:lnSpc>
                <a:spcPct val="150000"/>
              </a:lnSpc>
            </a:pPr>
            <a:r>
              <a:rPr lang="en-US" dirty="0"/>
              <a:t>Business Cycle</a:t>
            </a:r>
            <a:endParaRPr lang="en-US" dirty="0">
              <a:cs typeface="Calibri"/>
            </a:endParaRPr>
          </a:p>
          <a:p>
            <a:pPr>
              <a:lnSpc>
                <a:spcPct val="150000"/>
              </a:lnSpc>
            </a:pPr>
            <a:r>
              <a:rPr lang="en-US" dirty="0"/>
              <a:t>Rate of Growth of Business</a:t>
            </a:r>
            <a:endParaRPr lang="en-US" dirty="0">
              <a:cs typeface="Calibri"/>
            </a:endParaRPr>
          </a:p>
          <a:p>
            <a:pPr>
              <a:lnSpc>
                <a:spcPct val="150000"/>
              </a:lnSpc>
            </a:pPr>
            <a:r>
              <a:rPr lang="en-US" dirty="0"/>
              <a:t>Other Factors</a:t>
            </a:r>
            <a:endParaRPr lang="en-US" dirty="0">
              <a:cs typeface="Calibri"/>
            </a:endParaRPr>
          </a:p>
        </p:txBody>
      </p:sp>
      <p:graphicFrame>
        <p:nvGraphicFramePr>
          <p:cNvPr id="5" name="Diagram 4">
            <a:extLst>
              <a:ext uri="{FF2B5EF4-FFF2-40B4-BE49-F238E27FC236}">
                <a16:creationId xmlns:a16="http://schemas.microsoft.com/office/drawing/2014/main" id="{F133CC32-A4EB-48AC-82BF-EDD89502DDDE}"/>
              </a:ext>
            </a:extLst>
          </p:cNvPr>
          <p:cNvGraphicFramePr/>
          <p:nvPr>
            <p:extLst>
              <p:ext uri="{D42A27DB-BD31-4B8C-83A1-F6EECF244321}">
                <p14:modId xmlns:p14="http://schemas.microsoft.com/office/powerpoint/2010/main" val="1606648602"/>
              </p:ext>
            </p:extLst>
          </p:nvPr>
        </p:nvGraphicFramePr>
        <p:xfrm>
          <a:off x="7772400" y="1724025"/>
          <a:ext cx="4419599" cy="401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EC7224D2-F48B-4888-A8CC-44447884ABCD}"/>
              </a:ext>
            </a:extLst>
          </p:cNvPr>
          <p:cNvCxnSpPr>
            <a:cxnSpLocks/>
          </p:cNvCxnSpPr>
          <p:nvPr/>
        </p:nvCxnSpPr>
        <p:spPr>
          <a:xfrm>
            <a:off x="2743200" y="3867150"/>
            <a:ext cx="556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99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94E5-B789-4BFF-90B1-F7A859FE9B86}"/>
              </a:ext>
            </a:extLst>
          </p:cNvPr>
          <p:cNvSpPr>
            <a:spLocks noGrp="1"/>
          </p:cNvSpPr>
          <p:nvPr>
            <p:ph type="title"/>
          </p:nvPr>
        </p:nvSpPr>
        <p:spPr>
          <a:xfrm>
            <a:off x="2117" y="-5292"/>
            <a:ext cx="12187766" cy="817563"/>
          </a:xfrm>
        </p:spPr>
        <p:txBody>
          <a:bodyPr/>
          <a:lstStyle/>
          <a:p>
            <a:pPr algn="ctr"/>
            <a:r>
              <a:rPr lang="en-US" b="1" dirty="0">
                <a:ea typeface="+mj-lt"/>
                <a:cs typeface="+mj-lt"/>
              </a:rPr>
              <a:t>Entrepreneurial Sources of Finance</a:t>
            </a:r>
            <a:endParaRPr lang="en-US" b="1" dirty="0">
              <a:cs typeface="Calibri Light"/>
            </a:endParaRPr>
          </a:p>
        </p:txBody>
      </p:sp>
      <p:sp>
        <p:nvSpPr>
          <p:cNvPr id="3" name="Content Placeholder 2">
            <a:extLst>
              <a:ext uri="{FF2B5EF4-FFF2-40B4-BE49-F238E27FC236}">
                <a16:creationId xmlns:a16="http://schemas.microsoft.com/office/drawing/2014/main" id="{1155A084-C7DB-4E11-9EF9-FB294CBAEBE2}"/>
              </a:ext>
            </a:extLst>
          </p:cNvPr>
          <p:cNvSpPr>
            <a:spLocks noGrp="1"/>
          </p:cNvSpPr>
          <p:nvPr>
            <p:ph idx="1"/>
          </p:nvPr>
        </p:nvSpPr>
        <p:spPr>
          <a:xfrm>
            <a:off x="2117" y="660196"/>
            <a:ext cx="12187766" cy="6194099"/>
          </a:xfrm>
        </p:spPr>
        <p:txBody>
          <a:bodyPr vert="horz" lIns="91440" tIns="45720" rIns="91440" bIns="45720" rtlCol="0" anchor="t">
            <a:noAutofit/>
          </a:bodyPr>
          <a:lstStyle/>
          <a:p>
            <a:pPr algn="just">
              <a:lnSpc>
                <a:spcPct val="170000"/>
              </a:lnSpc>
              <a:spcBef>
                <a:spcPct val="0"/>
              </a:spcBef>
              <a:spcAft>
                <a:spcPct val="0"/>
              </a:spcAft>
            </a:pPr>
            <a:r>
              <a:rPr lang="en-US" sz="1800" b="1">
                <a:solidFill>
                  <a:srgbClr val="222222"/>
                </a:solidFill>
                <a:ea typeface="+mn-lt"/>
                <a:cs typeface="+mn-lt"/>
              </a:rPr>
              <a:t>Seed Funding </a:t>
            </a:r>
            <a:endParaRPr lang="en-US" sz="1800" b="1" dirty="0">
              <a:solidFill>
                <a:srgbClr val="222222"/>
              </a:solidFill>
              <a:ea typeface="+mn-lt"/>
              <a:cs typeface="+mn-lt"/>
            </a:endParaRPr>
          </a:p>
          <a:p>
            <a:pPr lvl="1" algn="just">
              <a:lnSpc>
                <a:spcPct val="170000"/>
              </a:lnSpc>
              <a:spcBef>
                <a:spcPct val="0"/>
              </a:spcBef>
              <a:spcAft>
                <a:spcPct val="0"/>
              </a:spcAft>
            </a:pPr>
            <a:r>
              <a:rPr lang="en-US" sz="1800" dirty="0">
                <a:ea typeface="+mn-lt"/>
                <a:cs typeface="+mn-lt"/>
              </a:rPr>
              <a:t>Also referred to as seed money or seed capital</a:t>
            </a:r>
          </a:p>
          <a:p>
            <a:pPr lvl="1" algn="just">
              <a:lnSpc>
                <a:spcPct val="170000"/>
              </a:lnSpc>
              <a:spcBef>
                <a:spcPct val="0"/>
              </a:spcBef>
              <a:spcAft>
                <a:spcPct val="0"/>
              </a:spcAft>
            </a:pPr>
            <a:r>
              <a:rPr lang="en-US" sz="1800" dirty="0">
                <a:ea typeface="+mn-lt"/>
                <a:cs typeface="+mn-lt"/>
              </a:rPr>
              <a:t>Is  a very early investment which aims at helping a business grow and generating its own capital where investors often get equity stake in exchange for the capital invested.</a:t>
            </a:r>
            <a:endParaRPr lang="en-US" sz="1800" b="1" dirty="0">
              <a:solidFill>
                <a:srgbClr val="222222"/>
              </a:solidFill>
              <a:ea typeface="+mn-lt"/>
              <a:cs typeface="+mn-lt"/>
            </a:endParaRPr>
          </a:p>
          <a:p>
            <a:pPr algn="just">
              <a:lnSpc>
                <a:spcPct val="170000"/>
              </a:lnSpc>
              <a:spcBef>
                <a:spcPct val="0"/>
              </a:spcBef>
              <a:spcAft>
                <a:spcPct val="0"/>
              </a:spcAft>
            </a:pPr>
            <a:r>
              <a:rPr lang="en-US" sz="1800" b="1" dirty="0">
                <a:solidFill>
                  <a:srgbClr val="222222"/>
                </a:solidFill>
                <a:ea typeface="+mn-lt"/>
                <a:cs typeface="+mn-lt"/>
              </a:rPr>
              <a:t>Business Angels</a:t>
            </a:r>
            <a:endParaRPr lang="en-US" sz="1800" dirty="0">
              <a:cs typeface="Calibri" panose="020F0502020204030204"/>
            </a:endParaRPr>
          </a:p>
          <a:p>
            <a:pPr lvl="1" algn="just">
              <a:lnSpc>
                <a:spcPct val="170000"/>
              </a:lnSpc>
              <a:spcBef>
                <a:spcPct val="0"/>
              </a:spcBef>
              <a:spcAft>
                <a:spcPct val="0"/>
              </a:spcAft>
            </a:pPr>
            <a:r>
              <a:rPr lang="en-US" sz="1800" dirty="0">
                <a:solidFill>
                  <a:srgbClr val="222222"/>
                </a:solidFill>
                <a:ea typeface="+mn-lt"/>
                <a:cs typeface="+mn-lt"/>
              </a:rPr>
              <a:t>Was  introduced by  Frederick Terman, who is known as the father of Silicon Valley, along with William Shockley.</a:t>
            </a:r>
            <a:endParaRPr lang="en-US" sz="1800" dirty="0">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A private investor who invests part of his finance and time in the early stages of the company.  </a:t>
            </a:r>
            <a:endParaRPr lang="en-US" sz="1800" dirty="0">
              <a:solidFill>
                <a:srgbClr val="000000"/>
              </a:solidFill>
              <a:ea typeface="+mn-lt"/>
              <a:cs typeface="+mn-lt"/>
            </a:endParaRPr>
          </a:p>
          <a:p>
            <a:pPr algn="just">
              <a:lnSpc>
                <a:spcPct val="170000"/>
              </a:lnSpc>
              <a:spcBef>
                <a:spcPct val="0"/>
              </a:spcBef>
              <a:spcAft>
                <a:spcPct val="0"/>
              </a:spcAft>
            </a:pPr>
            <a:r>
              <a:rPr lang="en-US" sz="1800" b="1" dirty="0">
                <a:solidFill>
                  <a:srgbClr val="222222"/>
                </a:solidFill>
                <a:ea typeface="+mn-lt"/>
                <a:cs typeface="+mn-lt"/>
              </a:rPr>
              <a:t>Venture capital</a:t>
            </a:r>
            <a:endParaRPr lang="en-US" sz="1800" dirty="0">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Is  a financing method in which financial investors participate in a new company’s capital against cash and guidance. </a:t>
            </a:r>
            <a:endParaRPr lang="en-US" sz="1800" dirty="0">
              <a:solidFill>
                <a:srgbClr val="000000"/>
              </a:solidFill>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The primary objective is to make a profit by selling its stake in the company in the middle term.</a:t>
            </a:r>
            <a:endParaRPr lang="en-US" sz="1800" dirty="0">
              <a:solidFill>
                <a:srgbClr val="000000"/>
              </a:solidFill>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Expect very high profitability  as  they take a very high risk of investing in a relatively new venture.</a:t>
            </a:r>
            <a:endParaRPr lang="en-US" sz="1800" dirty="0">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While business angels invest their own money, venture capitalists invest money in other people. </a:t>
            </a:r>
            <a:endParaRPr lang="en-US" sz="1800" dirty="0">
              <a:solidFill>
                <a:srgbClr val="000000"/>
              </a:solidFill>
              <a:ea typeface="+mn-lt"/>
              <a:cs typeface="+mn-lt"/>
            </a:endParaRPr>
          </a:p>
          <a:p>
            <a:pPr lvl="1" algn="just">
              <a:lnSpc>
                <a:spcPct val="170000"/>
              </a:lnSpc>
              <a:spcBef>
                <a:spcPct val="0"/>
              </a:spcBef>
              <a:spcAft>
                <a:spcPct val="0"/>
              </a:spcAft>
            </a:pPr>
            <a:r>
              <a:rPr lang="en-US" sz="1800" dirty="0">
                <a:solidFill>
                  <a:srgbClr val="222222"/>
                </a:solidFill>
                <a:ea typeface="+mn-lt"/>
                <a:cs typeface="+mn-lt"/>
              </a:rPr>
              <a:t>Venture capitalists enter during the growth stage while business angels invest at a very early stage.</a:t>
            </a:r>
            <a:endParaRPr lang="en-US" sz="1800" dirty="0">
              <a:ea typeface="+mn-lt"/>
              <a:cs typeface="+mn-lt"/>
            </a:endParaRPr>
          </a:p>
        </p:txBody>
      </p:sp>
    </p:spTree>
    <p:extLst>
      <p:ext uri="{BB962C8B-B14F-4D97-AF65-F5344CB8AC3E}">
        <p14:creationId xmlns:p14="http://schemas.microsoft.com/office/powerpoint/2010/main" val="74099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804333"/>
          </a:xfrm>
        </p:spPr>
        <p:txBody>
          <a:bodyPr/>
          <a:lstStyle/>
          <a:p>
            <a:pPr algn="ctr"/>
            <a:r>
              <a:rPr lang="en-US" b="1" dirty="0"/>
              <a:t>Entrepreneurial Sources of Finance</a:t>
            </a:r>
            <a:endParaRPr lang="en-IN" b="1">
              <a:cs typeface="Calibri Light" panose="020F0302020204030204"/>
            </a:endParaRP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604672"/>
            <a:ext cx="12191999" cy="6253325"/>
          </a:xfrm>
        </p:spPr>
        <p:txBody>
          <a:bodyPr vert="horz" lIns="91440" tIns="45720" rIns="91440" bIns="45720" rtlCol="0" anchor="t">
            <a:noAutofit/>
          </a:bodyPr>
          <a:lstStyle/>
          <a:p>
            <a:pPr>
              <a:lnSpc>
                <a:spcPct val="170000"/>
              </a:lnSpc>
              <a:spcBef>
                <a:spcPct val="0"/>
              </a:spcBef>
              <a:spcAft>
                <a:spcPct val="0"/>
              </a:spcAft>
            </a:pPr>
            <a:r>
              <a:rPr lang="en-US" sz="2000" b="1">
                <a:solidFill>
                  <a:srgbClr val="222222"/>
                </a:solidFill>
                <a:ea typeface="+mn-lt"/>
                <a:cs typeface="+mn-lt"/>
              </a:rPr>
              <a:t>Government venture capital</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They aim to help new businesses solve the financial problem and reduce the gap between the company and finances.</a:t>
            </a:r>
            <a:endParaRPr lang="en-US" sz="2000">
              <a:ea typeface="+mn-lt"/>
              <a:cs typeface="+mn-lt"/>
            </a:endParaRPr>
          </a:p>
          <a:p>
            <a:pPr>
              <a:lnSpc>
                <a:spcPct val="170000"/>
              </a:lnSpc>
              <a:spcBef>
                <a:spcPct val="0"/>
              </a:spcBef>
              <a:spcAft>
                <a:spcPct val="0"/>
              </a:spcAft>
            </a:pPr>
            <a:r>
              <a:rPr lang="en-US" sz="2000" b="1">
                <a:solidFill>
                  <a:srgbClr val="222222"/>
                </a:solidFill>
                <a:ea typeface="+mn-lt"/>
                <a:cs typeface="+mn-lt"/>
              </a:rPr>
              <a:t>Corporate venture capital</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These are venture capital investments by established companies in startups or growth companies. </a:t>
            </a:r>
            <a:endParaRPr lang="en-US" sz="2000">
              <a:solidFill>
                <a:srgbClr val="000000"/>
              </a:solidFill>
              <a:ea typeface="+mn-lt"/>
              <a:cs typeface="+mn-lt"/>
            </a:endParaRPr>
          </a:p>
          <a:p>
            <a:pPr lvl="1">
              <a:lnSpc>
                <a:spcPct val="170000"/>
              </a:lnSpc>
              <a:spcBef>
                <a:spcPct val="0"/>
              </a:spcBef>
              <a:spcAft>
                <a:spcPct val="0"/>
              </a:spcAft>
            </a:pPr>
            <a:r>
              <a:rPr lang="en-US" sz="2000">
                <a:solidFill>
                  <a:srgbClr val="222222"/>
                </a:solidFill>
                <a:ea typeface="+mn-lt"/>
                <a:cs typeface="+mn-lt"/>
              </a:rPr>
              <a:t>Take  a major stake in these young firms and help them develop the market.</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Usually invest either in the early venture stage or late stage of the venture.</a:t>
            </a:r>
            <a:endParaRPr lang="en-US" sz="2000">
              <a:ea typeface="+mn-lt"/>
              <a:cs typeface="+mn-lt"/>
            </a:endParaRPr>
          </a:p>
          <a:p>
            <a:pPr>
              <a:lnSpc>
                <a:spcPct val="170000"/>
              </a:lnSpc>
              <a:spcBef>
                <a:spcPct val="0"/>
              </a:spcBef>
              <a:spcAft>
                <a:spcPct val="0"/>
              </a:spcAft>
            </a:pPr>
            <a:r>
              <a:rPr lang="en-US" sz="2000" b="1">
                <a:solidFill>
                  <a:srgbClr val="222222"/>
                </a:solidFill>
                <a:ea typeface="+mn-lt"/>
                <a:cs typeface="+mn-lt"/>
              </a:rPr>
              <a:t>Family offices</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 families who own very high net worth and large companies establish their own offices. </a:t>
            </a:r>
            <a:endParaRPr lang="en-US" sz="2000">
              <a:solidFill>
                <a:srgbClr val="000000"/>
              </a:solidFill>
              <a:ea typeface="+mn-lt"/>
              <a:cs typeface="+mn-lt"/>
            </a:endParaRPr>
          </a:p>
          <a:p>
            <a:pPr lvl="1">
              <a:lnSpc>
                <a:spcPct val="170000"/>
              </a:lnSpc>
              <a:spcBef>
                <a:spcPct val="0"/>
              </a:spcBef>
              <a:spcAft>
                <a:spcPct val="0"/>
              </a:spcAft>
            </a:pPr>
            <a:r>
              <a:rPr lang="en-US" sz="2000">
                <a:solidFill>
                  <a:srgbClr val="222222"/>
                </a:solidFill>
                <a:ea typeface="+mn-lt"/>
                <a:cs typeface="+mn-lt"/>
              </a:rPr>
              <a:t>The primary objective of these offices is to manage their wealth. </a:t>
            </a:r>
            <a:endParaRPr lang="en-US" sz="2000">
              <a:solidFill>
                <a:srgbClr val="000000"/>
              </a:solidFill>
              <a:ea typeface="+mn-lt"/>
              <a:cs typeface="+mn-lt"/>
            </a:endParaRPr>
          </a:p>
          <a:p>
            <a:pPr lvl="1">
              <a:lnSpc>
                <a:spcPct val="170000"/>
              </a:lnSpc>
              <a:spcBef>
                <a:spcPct val="0"/>
              </a:spcBef>
              <a:spcAft>
                <a:spcPct val="0"/>
              </a:spcAft>
            </a:pPr>
            <a:r>
              <a:rPr lang="en-US" sz="2000">
                <a:solidFill>
                  <a:srgbClr val="222222"/>
                </a:solidFill>
                <a:ea typeface="+mn-lt"/>
                <a:cs typeface="+mn-lt"/>
              </a:rPr>
              <a:t>These family offices also invest in different growth ventures.</a:t>
            </a:r>
            <a:endParaRPr lang="en-US" sz="2000" b="1">
              <a:solidFill>
                <a:srgbClr val="222222"/>
              </a:solidFill>
              <a:ea typeface="+mn-lt"/>
              <a:cs typeface="+mn-lt"/>
            </a:endParaRPr>
          </a:p>
        </p:txBody>
      </p:sp>
    </p:spTree>
    <p:extLst>
      <p:ext uri="{BB962C8B-B14F-4D97-AF65-F5344CB8AC3E}">
        <p14:creationId xmlns:p14="http://schemas.microsoft.com/office/powerpoint/2010/main" val="828182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94E5-B789-4BFF-90B1-F7A859FE9B86}"/>
              </a:ext>
            </a:extLst>
          </p:cNvPr>
          <p:cNvSpPr>
            <a:spLocks noGrp="1"/>
          </p:cNvSpPr>
          <p:nvPr>
            <p:ph type="title"/>
          </p:nvPr>
        </p:nvSpPr>
        <p:spPr>
          <a:xfrm>
            <a:off x="2117" y="-5292"/>
            <a:ext cx="12187766" cy="817563"/>
          </a:xfrm>
        </p:spPr>
        <p:txBody>
          <a:bodyPr/>
          <a:lstStyle/>
          <a:p>
            <a:pPr algn="ctr"/>
            <a:r>
              <a:rPr lang="en-US" b="1" dirty="0">
                <a:ea typeface="+mj-lt"/>
                <a:cs typeface="+mj-lt"/>
              </a:rPr>
              <a:t>Entrepreneurial Sources of Finance</a:t>
            </a:r>
            <a:endParaRPr lang="en-US" b="1" dirty="0">
              <a:cs typeface="Calibri Light"/>
            </a:endParaRPr>
          </a:p>
        </p:txBody>
      </p:sp>
      <p:sp>
        <p:nvSpPr>
          <p:cNvPr id="3" name="Content Placeholder 2">
            <a:extLst>
              <a:ext uri="{FF2B5EF4-FFF2-40B4-BE49-F238E27FC236}">
                <a16:creationId xmlns:a16="http://schemas.microsoft.com/office/drawing/2014/main" id="{1155A084-C7DB-4E11-9EF9-FB294CBAEBE2}"/>
              </a:ext>
            </a:extLst>
          </p:cNvPr>
          <p:cNvSpPr>
            <a:spLocks noGrp="1"/>
          </p:cNvSpPr>
          <p:nvPr>
            <p:ph idx="1"/>
          </p:nvPr>
        </p:nvSpPr>
        <p:spPr>
          <a:xfrm>
            <a:off x="2117" y="830793"/>
            <a:ext cx="12187766" cy="6023503"/>
          </a:xfrm>
        </p:spPr>
        <p:txBody>
          <a:bodyPr vert="horz" lIns="91440" tIns="45720" rIns="91440" bIns="45720" rtlCol="0" anchor="t">
            <a:normAutofit fontScale="70000" lnSpcReduction="20000"/>
          </a:bodyPr>
          <a:lstStyle/>
          <a:p>
            <a:pPr algn="just">
              <a:lnSpc>
                <a:spcPct val="170000"/>
              </a:lnSpc>
              <a:spcBef>
                <a:spcPct val="0"/>
              </a:spcBef>
              <a:spcAft>
                <a:spcPct val="0"/>
              </a:spcAft>
            </a:pPr>
            <a:r>
              <a:rPr lang="en-US" b="1" dirty="0">
                <a:solidFill>
                  <a:srgbClr val="222222"/>
                </a:solidFill>
                <a:ea typeface="+mn-lt"/>
                <a:cs typeface="+mn-lt"/>
              </a:rPr>
              <a:t>Financial bootstrapping</a:t>
            </a:r>
            <a:endParaRPr lang="en-US" dirty="0">
              <a:ea typeface="+mn-lt"/>
              <a:cs typeface="+mn-lt"/>
            </a:endParaRPr>
          </a:p>
          <a:p>
            <a:pPr lvl="1" algn="just">
              <a:lnSpc>
                <a:spcPct val="170000"/>
              </a:lnSpc>
              <a:spcBef>
                <a:spcPct val="0"/>
              </a:spcBef>
              <a:spcAft>
                <a:spcPct val="0"/>
              </a:spcAft>
            </a:pPr>
            <a:r>
              <a:rPr lang="en-US" dirty="0">
                <a:solidFill>
                  <a:srgbClr val="222222"/>
                </a:solidFill>
                <a:ea typeface="+mn-lt"/>
                <a:cs typeface="+mn-lt"/>
              </a:rPr>
              <a:t>Is used to encompass various methods for avoiding the financials of external investors. </a:t>
            </a:r>
            <a:endParaRPr lang="en-US" dirty="0">
              <a:ea typeface="+mn-lt"/>
              <a:cs typeface="+mn-lt"/>
            </a:endParaRPr>
          </a:p>
          <a:p>
            <a:pPr lvl="1" algn="just">
              <a:lnSpc>
                <a:spcPct val="170000"/>
              </a:lnSpc>
              <a:spcBef>
                <a:spcPct val="0"/>
              </a:spcBef>
              <a:spcAft>
                <a:spcPct val="0"/>
              </a:spcAft>
            </a:pPr>
            <a:r>
              <a:rPr lang="en-US" dirty="0">
                <a:solidFill>
                  <a:srgbClr val="222222"/>
                </a:solidFill>
                <a:ea typeface="+mn-lt"/>
                <a:cs typeface="+mn-lt"/>
              </a:rPr>
              <a:t>Founders invest in their own money, which gives them the freedom to develop their venture.</a:t>
            </a:r>
            <a:endParaRPr lang="en-US" dirty="0">
              <a:ea typeface="+mn-lt"/>
              <a:cs typeface="+mn-lt"/>
            </a:endParaRPr>
          </a:p>
          <a:p>
            <a:pPr lvl="1" algn="just">
              <a:lnSpc>
                <a:spcPct val="170000"/>
              </a:lnSpc>
              <a:spcBef>
                <a:spcPct val="0"/>
              </a:spcBef>
              <a:spcAft>
                <a:spcPct val="0"/>
              </a:spcAft>
            </a:pPr>
            <a:r>
              <a:rPr lang="en-US" dirty="0">
                <a:solidFill>
                  <a:srgbClr val="222222"/>
                </a:solidFill>
                <a:ea typeface="+mn-lt"/>
                <a:cs typeface="+mn-lt"/>
              </a:rPr>
              <a:t>Types of financial bootstrapping - joint utilization, sweat equity, owner financing, delaying payment, personal debt, etc.</a:t>
            </a:r>
          </a:p>
          <a:p>
            <a:pPr lvl="1" algn="just">
              <a:lnSpc>
                <a:spcPct val="170000"/>
              </a:lnSpc>
              <a:spcBef>
                <a:spcPct val="0"/>
              </a:spcBef>
              <a:spcAft>
                <a:spcPct val="0"/>
              </a:spcAft>
            </a:pPr>
            <a:r>
              <a:rPr lang="en-US" dirty="0"/>
              <a:t>Bootstrapping is </a:t>
            </a:r>
            <a:r>
              <a:rPr lang="en-US" b="1" dirty="0"/>
              <a:t>founding and running a company using only personal finances or operating revenue</a:t>
            </a:r>
            <a:r>
              <a:rPr lang="en-US" dirty="0"/>
              <a:t>. This form of financing allows the entrepreneur to maintain more control, but it also can increase financial strain.</a:t>
            </a:r>
            <a:endParaRPr lang="en-US" dirty="0">
              <a:ea typeface="+mn-lt"/>
              <a:cs typeface="+mn-lt"/>
            </a:endParaRPr>
          </a:p>
          <a:p>
            <a:pPr algn="just">
              <a:lnSpc>
                <a:spcPct val="150000"/>
              </a:lnSpc>
              <a:spcBef>
                <a:spcPct val="0"/>
              </a:spcBef>
              <a:spcAft>
                <a:spcPct val="0"/>
              </a:spcAft>
            </a:pPr>
            <a:r>
              <a:rPr lang="en-US" b="1" dirty="0">
                <a:solidFill>
                  <a:srgbClr val="222222"/>
                </a:solidFill>
                <a:ea typeface="+mn-lt"/>
                <a:cs typeface="+mn-lt"/>
              </a:rPr>
              <a:t>External financing</a:t>
            </a:r>
            <a:endParaRPr lang="en-US" dirty="0">
              <a:ea typeface="+mn-lt"/>
              <a:cs typeface="+mn-lt"/>
            </a:endParaRPr>
          </a:p>
          <a:p>
            <a:pPr algn="just">
              <a:lnSpc>
                <a:spcPct val="150000"/>
              </a:lnSpc>
              <a:spcBef>
                <a:spcPct val="0"/>
              </a:spcBef>
              <a:spcAft>
                <a:spcPct val="0"/>
              </a:spcAft>
            </a:pPr>
            <a:r>
              <a:rPr lang="en-US" b="1" dirty="0">
                <a:solidFill>
                  <a:srgbClr val="222222"/>
                </a:solidFill>
                <a:ea typeface="+mn-lt"/>
                <a:cs typeface="+mn-lt"/>
              </a:rPr>
              <a:t>Buyouts</a:t>
            </a:r>
            <a:endParaRPr lang="en-US" dirty="0">
              <a:ea typeface="+mn-lt"/>
              <a:cs typeface="+mn-lt"/>
            </a:endParaRPr>
          </a:p>
          <a:p>
            <a:pPr lvl="1" algn="just">
              <a:lnSpc>
                <a:spcPct val="150000"/>
              </a:lnSpc>
              <a:spcBef>
                <a:spcPct val="0"/>
              </a:spcBef>
              <a:spcAft>
                <a:spcPct val="0"/>
              </a:spcAft>
            </a:pPr>
            <a:r>
              <a:rPr lang="en-US" dirty="0">
                <a:solidFill>
                  <a:srgbClr val="222222"/>
                </a:solidFill>
                <a:ea typeface="+mn-lt"/>
                <a:cs typeface="+mn-lt"/>
              </a:rPr>
              <a:t>are utilized to transfer ownership  by different methods. The company can be private and free of regulations, or it can be public.</a:t>
            </a:r>
            <a:endParaRPr lang="en-US" dirty="0">
              <a:ea typeface="+mn-lt"/>
              <a:cs typeface="+mn-lt"/>
            </a:endParaRPr>
          </a:p>
          <a:p>
            <a:pPr lvl="1" algn="just">
              <a:lnSpc>
                <a:spcPct val="150000"/>
              </a:lnSpc>
              <a:spcBef>
                <a:spcPct val="0"/>
              </a:spcBef>
              <a:spcAft>
                <a:spcPct val="0"/>
              </a:spcAft>
            </a:pPr>
            <a:r>
              <a:rPr lang="en-US" dirty="0">
                <a:solidFill>
                  <a:srgbClr val="222222"/>
                </a:solidFill>
                <a:ea typeface="+mn-lt"/>
                <a:cs typeface="+mn-lt"/>
              </a:rPr>
              <a:t>Might also change or refocuses the organizations mission and vision</a:t>
            </a:r>
            <a:endParaRPr lang="en-US" dirty="0">
              <a:solidFill>
                <a:srgbClr val="000000"/>
              </a:solidFill>
              <a:ea typeface="+mn-lt"/>
              <a:cs typeface="+mn-lt"/>
            </a:endParaRPr>
          </a:p>
          <a:p>
            <a:pPr lvl="1" algn="just">
              <a:lnSpc>
                <a:spcPct val="150000"/>
              </a:lnSpc>
              <a:spcBef>
                <a:spcPct val="0"/>
              </a:spcBef>
              <a:spcAft>
                <a:spcPct val="0"/>
              </a:spcAft>
            </a:pPr>
            <a:r>
              <a:rPr lang="en-US" b="1" dirty="0">
                <a:ea typeface="+mn-lt"/>
                <a:cs typeface="+mn-lt"/>
              </a:rPr>
              <a:t>Management</a:t>
            </a:r>
            <a:r>
              <a:rPr lang="en-US" b="1" dirty="0">
                <a:solidFill>
                  <a:srgbClr val="000000"/>
                </a:solidFill>
                <a:ea typeface="+mn-lt"/>
                <a:cs typeface="+mn-lt"/>
              </a:rPr>
              <a:t> </a:t>
            </a:r>
            <a:r>
              <a:rPr lang="en-US" b="1" dirty="0">
                <a:ea typeface="+mn-lt"/>
                <a:cs typeface="+mn-lt"/>
              </a:rPr>
              <a:t>buyout</a:t>
            </a:r>
            <a:endParaRPr lang="en-US" dirty="0">
              <a:ea typeface="+mn-lt"/>
              <a:cs typeface="+mn-lt"/>
            </a:endParaRPr>
          </a:p>
          <a:p>
            <a:pPr lvl="1" algn="just">
              <a:lnSpc>
                <a:spcPct val="150000"/>
              </a:lnSpc>
              <a:spcBef>
                <a:spcPct val="0"/>
              </a:spcBef>
              <a:spcAft>
                <a:spcPct val="0"/>
              </a:spcAft>
            </a:pPr>
            <a:r>
              <a:rPr lang="en-US" b="1" dirty="0">
                <a:solidFill>
                  <a:srgbClr val="222222"/>
                </a:solidFill>
                <a:ea typeface="+mn-lt"/>
                <a:cs typeface="+mn-lt"/>
              </a:rPr>
              <a:t>Leveraged buyout</a:t>
            </a:r>
            <a:endParaRPr lang="en-US" dirty="0">
              <a:ea typeface="+mn-lt"/>
              <a:cs typeface="+mn-lt"/>
            </a:endParaRPr>
          </a:p>
          <a:p>
            <a:pPr lvl="1" algn="just">
              <a:lnSpc>
                <a:spcPct val="150000"/>
              </a:lnSpc>
              <a:spcBef>
                <a:spcPct val="0"/>
              </a:spcBef>
              <a:spcAft>
                <a:spcPct val="0"/>
              </a:spcAft>
            </a:pPr>
            <a:r>
              <a:rPr lang="en-US" b="1" dirty="0">
                <a:solidFill>
                  <a:srgbClr val="222222"/>
                </a:solidFill>
                <a:ea typeface="+mn-lt"/>
                <a:cs typeface="+mn-lt"/>
              </a:rPr>
              <a:t>Secondary buyout</a:t>
            </a:r>
          </a:p>
        </p:txBody>
      </p:sp>
    </p:spTree>
    <p:extLst>
      <p:ext uri="{BB962C8B-B14F-4D97-AF65-F5344CB8AC3E}">
        <p14:creationId xmlns:p14="http://schemas.microsoft.com/office/powerpoint/2010/main" val="18998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ree download | investment, finance, time, return on investment ...">
            <a:extLst>
              <a:ext uri="{FF2B5EF4-FFF2-40B4-BE49-F238E27FC236}">
                <a16:creationId xmlns:a16="http://schemas.microsoft.com/office/drawing/2014/main" id="{615231E4-FCD7-4F82-A6A4-10F751BB9327}"/>
              </a:ext>
            </a:extLst>
          </p:cNvPr>
          <p:cNvPicPr>
            <a:picLocks noChangeAspect="1"/>
          </p:cNvPicPr>
          <p:nvPr/>
        </p:nvPicPr>
        <p:blipFill>
          <a:blip r:embed="rId2"/>
          <a:stretch>
            <a:fillRect/>
          </a:stretch>
        </p:blipFill>
        <p:spPr>
          <a:xfrm>
            <a:off x="80963" y="-2928"/>
            <a:ext cx="12053885" cy="6863856"/>
          </a:xfrm>
          <a:prstGeom prst="rect">
            <a:avLst/>
          </a:prstGeom>
        </p:spPr>
      </p:pic>
      <p:sp>
        <p:nvSpPr>
          <p:cNvPr id="2" name="Title 1">
            <a:extLst>
              <a:ext uri="{FF2B5EF4-FFF2-40B4-BE49-F238E27FC236}">
                <a16:creationId xmlns:a16="http://schemas.microsoft.com/office/drawing/2014/main" id="{CB4E2738-9BFE-4D89-829F-49B388B26057}"/>
              </a:ext>
            </a:extLst>
          </p:cNvPr>
          <p:cNvSpPr>
            <a:spLocks noGrp="1"/>
          </p:cNvSpPr>
          <p:nvPr>
            <p:ph type="ctrTitle"/>
          </p:nvPr>
        </p:nvSpPr>
        <p:spPr>
          <a:xfrm>
            <a:off x="2809875" y="-8731"/>
            <a:ext cx="9155906" cy="1185070"/>
          </a:xfrm>
        </p:spPr>
        <p:txBody>
          <a:bodyPr/>
          <a:lstStyle/>
          <a:p>
            <a:r>
              <a:rPr lang="en-US" b="1" dirty="0"/>
              <a:t>Entrepreneurial Finance</a:t>
            </a:r>
            <a:endParaRPr lang="en-IN" b="1" dirty="0"/>
          </a:p>
        </p:txBody>
      </p:sp>
    </p:spTree>
    <p:extLst>
      <p:ext uri="{BB962C8B-B14F-4D97-AF65-F5344CB8AC3E}">
        <p14:creationId xmlns:p14="http://schemas.microsoft.com/office/powerpoint/2010/main" val="485636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804333"/>
          </a:xfrm>
        </p:spPr>
        <p:txBody>
          <a:bodyPr/>
          <a:lstStyle/>
          <a:p>
            <a:pPr algn="ctr"/>
            <a:r>
              <a:rPr lang="en-US" b="1" dirty="0"/>
              <a:t>Entrepreneurial Sources of Finance</a:t>
            </a:r>
            <a:endParaRPr lang="en-IN" b="1">
              <a:cs typeface="Calibri Light" panose="020F0302020204030204"/>
            </a:endParaRP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649849"/>
            <a:ext cx="12191999" cy="6208150"/>
          </a:xfrm>
        </p:spPr>
        <p:txBody>
          <a:bodyPr vert="horz" lIns="91440" tIns="45720" rIns="91440" bIns="45720" rtlCol="0" anchor="t">
            <a:noAutofit/>
          </a:bodyPr>
          <a:lstStyle/>
          <a:p>
            <a:pPr>
              <a:lnSpc>
                <a:spcPct val="170000"/>
              </a:lnSpc>
              <a:spcBef>
                <a:spcPct val="0"/>
              </a:spcBef>
              <a:spcAft>
                <a:spcPct val="0"/>
              </a:spcAft>
            </a:pPr>
            <a:r>
              <a:rPr lang="en-US" b="1" dirty="0">
                <a:solidFill>
                  <a:srgbClr val="222222"/>
                </a:solidFill>
                <a:ea typeface="+mn-lt"/>
                <a:cs typeface="+mn-lt"/>
              </a:rPr>
              <a:t>Accelerators and Incubators</a:t>
            </a:r>
            <a:endParaRPr lang="en-US" dirty="0">
              <a:ea typeface="+mn-lt"/>
              <a:cs typeface="+mn-lt"/>
            </a:endParaRPr>
          </a:p>
          <a:p>
            <a:pPr lvl="1">
              <a:lnSpc>
                <a:spcPct val="170000"/>
              </a:lnSpc>
              <a:spcBef>
                <a:spcPct val="0"/>
              </a:spcBef>
              <a:spcAft>
                <a:spcPct val="0"/>
              </a:spcAft>
            </a:pPr>
            <a:r>
              <a:rPr lang="en-US" sz="2800" dirty="0">
                <a:solidFill>
                  <a:srgbClr val="222222"/>
                </a:solidFill>
                <a:ea typeface="+mn-lt"/>
                <a:cs typeface="+mn-lt"/>
              </a:rPr>
              <a:t>Accelerators and incubators can be government or private institutions.</a:t>
            </a:r>
            <a:endParaRPr lang="en-US" sz="2800" dirty="0">
              <a:ea typeface="+mn-lt"/>
              <a:cs typeface="+mn-lt"/>
            </a:endParaRPr>
          </a:p>
          <a:p>
            <a:pPr lvl="1">
              <a:lnSpc>
                <a:spcPct val="170000"/>
              </a:lnSpc>
              <a:spcBef>
                <a:spcPct val="0"/>
              </a:spcBef>
              <a:spcAft>
                <a:spcPct val="0"/>
              </a:spcAft>
            </a:pPr>
            <a:r>
              <a:rPr lang="en-US" sz="2800" dirty="0">
                <a:solidFill>
                  <a:srgbClr val="222222"/>
                </a:solidFill>
                <a:ea typeface="+mn-lt"/>
                <a:cs typeface="+mn-lt"/>
              </a:rPr>
              <a:t>The objective  is to assist the ventures with advice, access for network, shared resources, and mentorship to grow. </a:t>
            </a:r>
            <a:endParaRPr lang="en-US" sz="2800" dirty="0">
              <a:solidFill>
                <a:srgbClr val="000000"/>
              </a:solidFill>
              <a:ea typeface="+mn-lt"/>
              <a:cs typeface="+mn-lt"/>
            </a:endParaRPr>
          </a:p>
          <a:p>
            <a:pPr lvl="1">
              <a:lnSpc>
                <a:spcPct val="170000"/>
              </a:lnSpc>
              <a:spcBef>
                <a:spcPct val="0"/>
              </a:spcBef>
              <a:spcAft>
                <a:spcPct val="0"/>
              </a:spcAft>
            </a:pPr>
            <a:r>
              <a:rPr lang="en-US" sz="2800" dirty="0">
                <a:solidFill>
                  <a:srgbClr val="222222"/>
                </a:solidFill>
                <a:ea typeface="+mn-lt"/>
                <a:cs typeface="+mn-lt"/>
              </a:rPr>
              <a:t>They  also offer physical space along with financial resources and against that, they expect equity from the venture. </a:t>
            </a:r>
            <a:endParaRPr lang="en-US" sz="2800" dirty="0">
              <a:solidFill>
                <a:srgbClr val="000000"/>
              </a:solidFill>
              <a:ea typeface="+mn-lt"/>
              <a:cs typeface="+mn-lt"/>
            </a:endParaRPr>
          </a:p>
          <a:p>
            <a:pPr>
              <a:lnSpc>
                <a:spcPct val="170000"/>
              </a:lnSpc>
              <a:spcBef>
                <a:spcPct val="0"/>
              </a:spcBef>
              <a:spcAft>
                <a:spcPct val="0"/>
              </a:spcAft>
            </a:pPr>
            <a:endParaRPr lang="en-US" dirty="0">
              <a:ea typeface="+mn-lt"/>
              <a:cs typeface="+mn-lt"/>
            </a:endParaRPr>
          </a:p>
        </p:txBody>
      </p:sp>
    </p:spTree>
    <p:extLst>
      <p:ext uri="{BB962C8B-B14F-4D97-AF65-F5344CB8AC3E}">
        <p14:creationId xmlns:p14="http://schemas.microsoft.com/office/powerpoint/2010/main" val="3588934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mj-lt"/>
                <a:cs typeface="+mj-lt"/>
              </a:rPr>
              <a:t>Entrepreneurial Sources of Finance</a:t>
            </a:r>
            <a:br>
              <a:rPr lang="en-GB" b="1" dirty="0">
                <a:ea typeface="+mj-lt"/>
                <a:cs typeface="+mj-lt"/>
              </a:rPr>
            </a:br>
            <a:endParaRPr lang="en-US" dirty="0"/>
          </a:p>
        </p:txBody>
      </p:sp>
      <p:sp>
        <p:nvSpPr>
          <p:cNvPr id="3" name="Content Placeholder 2"/>
          <p:cNvSpPr>
            <a:spLocks noGrp="1"/>
          </p:cNvSpPr>
          <p:nvPr>
            <p:ph idx="1"/>
          </p:nvPr>
        </p:nvSpPr>
        <p:spPr>
          <a:xfrm>
            <a:off x="838200" y="1313792"/>
            <a:ext cx="10515600" cy="5034455"/>
          </a:xfrm>
        </p:spPr>
        <p:txBody>
          <a:bodyPr>
            <a:normAutofit fontScale="92500"/>
          </a:bodyPr>
          <a:lstStyle/>
          <a:p>
            <a:pPr>
              <a:lnSpc>
                <a:spcPct val="170000"/>
              </a:lnSpc>
              <a:spcBef>
                <a:spcPct val="0"/>
              </a:spcBef>
              <a:spcAft>
                <a:spcPct val="0"/>
              </a:spcAft>
            </a:pPr>
            <a:r>
              <a:rPr lang="en-US" sz="2400" b="1" dirty="0" err="1">
                <a:solidFill>
                  <a:srgbClr val="222222"/>
                </a:solidFill>
                <a:ea typeface="+mn-lt"/>
                <a:cs typeface="+mn-lt"/>
              </a:rPr>
              <a:t>Crowdfunding</a:t>
            </a:r>
            <a:endParaRPr lang="en-US" sz="2400" b="1" dirty="0">
              <a:solidFill>
                <a:srgbClr val="222222"/>
              </a:solidFill>
              <a:ea typeface="+mn-lt"/>
              <a:cs typeface="+mn-lt"/>
            </a:endParaRPr>
          </a:p>
          <a:p>
            <a:pPr>
              <a:lnSpc>
                <a:spcPct val="170000"/>
              </a:lnSpc>
              <a:spcBef>
                <a:spcPct val="0"/>
              </a:spcBef>
              <a:spcAft>
                <a:spcPct val="0"/>
              </a:spcAft>
            </a:pPr>
            <a:r>
              <a:rPr lang="en-US" sz="2000" dirty="0" err="1"/>
              <a:t>Crowdfunding</a:t>
            </a:r>
            <a:r>
              <a:rPr lang="en-US" sz="2000" dirty="0"/>
              <a:t> is the practice of funding a project or venture by raising small amounts of money from a large number of people, in modern times typically via the Internet</a:t>
            </a:r>
            <a:endParaRPr lang="en-US" sz="2000" dirty="0">
              <a:ea typeface="+mn-lt"/>
              <a:cs typeface="+mn-lt"/>
            </a:endParaRPr>
          </a:p>
          <a:p>
            <a:pPr lvl="1">
              <a:lnSpc>
                <a:spcPct val="170000"/>
              </a:lnSpc>
              <a:spcBef>
                <a:spcPct val="0"/>
              </a:spcBef>
              <a:spcAft>
                <a:spcPct val="0"/>
              </a:spcAft>
            </a:pPr>
            <a:r>
              <a:rPr lang="en-US" dirty="0">
                <a:solidFill>
                  <a:srgbClr val="222222"/>
                </a:solidFill>
                <a:ea typeface="+mn-lt"/>
                <a:cs typeface="+mn-lt"/>
              </a:rPr>
              <a:t> Concept  of the product is presented on a platform with the business plan. It is intended for the audience and the public wherein money is raised from them.</a:t>
            </a:r>
            <a:endParaRPr lang="en-US" dirty="0">
              <a:ea typeface="+mn-lt"/>
              <a:cs typeface="+mn-lt"/>
            </a:endParaRPr>
          </a:p>
          <a:p>
            <a:pPr lvl="1">
              <a:lnSpc>
                <a:spcPct val="170000"/>
              </a:lnSpc>
              <a:spcBef>
                <a:spcPct val="0"/>
              </a:spcBef>
              <a:spcAft>
                <a:spcPct val="0"/>
              </a:spcAft>
            </a:pPr>
            <a:r>
              <a:rPr lang="en-US" b="1" dirty="0">
                <a:solidFill>
                  <a:srgbClr val="222222"/>
                </a:solidFill>
                <a:ea typeface="+mn-lt"/>
                <a:cs typeface="+mn-lt"/>
              </a:rPr>
              <a:t>Investment-based </a:t>
            </a:r>
            <a:r>
              <a:rPr lang="en-US" b="1" dirty="0" err="1">
                <a:solidFill>
                  <a:srgbClr val="222222"/>
                </a:solidFill>
                <a:ea typeface="+mn-lt"/>
                <a:cs typeface="+mn-lt"/>
              </a:rPr>
              <a:t>crowdfunding</a:t>
            </a:r>
            <a:endParaRPr lang="en-US" dirty="0">
              <a:ea typeface="+mn-lt"/>
              <a:cs typeface="+mn-lt"/>
            </a:endParaRPr>
          </a:p>
          <a:p>
            <a:pPr lvl="1">
              <a:lnSpc>
                <a:spcPct val="170000"/>
              </a:lnSpc>
              <a:spcBef>
                <a:spcPct val="0"/>
              </a:spcBef>
              <a:spcAft>
                <a:spcPct val="0"/>
              </a:spcAft>
            </a:pPr>
            <a:r>
              <a:rPr lang="en-US" dirty="0">
                <a:solidFill>
                  <a:srgbClr val="222222"/>
                </a:solidFill>
                <a:ea typeface="+mn-lt"/>
                <a:cs typeface="+mn-lt"/>
              </a:rPr>
              <a:t>Is  also known as equity-based </a:t>
            </a:r>
            <a:r>
              <a:rPr lang="en-US" dirty="0" err="1">
                <a:solidFill>
                  <a:srgbClr val="222222"/>
                </a:solidFill>
                <a:ea typeface="+mn-lt"/>
                <a:cs typeface="+mn-lt"/>
              </a:rPr>
              <a:t>crowdfunding</a:t>
            </a:r>
            <a:r>
              <a:rPr lang="en-US" dirty="0">
                <a:solidFill>
                  <a:srgbClr val="222222"/>
                </a:solidFill>
                <a:ea typeface="+mn-lt"/>
                <a:cs typeface="+mn-lt"/>
              </a:rPr>
              <a:t> in which entrepreneurs make an open call on the website with an intention is to sell a specific amount of equity.</a:t>
            </a:r>
            <a:endParaRPr lang="en-US" dirty="0">
              <a:ea typeface="+mn-lt"/>
              <a:cs typeface="+mn-lt"/>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C791-71F5-4A40-83BC-2134A543FB20}"/>
              </a:ext>
            </a:extLst>
          </p:cNvPr>
          <p:cNvSpPr>
            <a:spLocks noGrp="1"/>
          </p:cNvSpPr>
          <p:nvPr>
            <p:ph type="title"/>
          </p:nvPr>
        </p:nvSpPr>
        <p:spPr/>
        <p:txBody>
          <a:bodyPr>
            <a:normAutofit/>
          </a:bodyPr>
          <a:lstStyle/>
          <a:p>
            <a:pPr algn="ctr"/>
            <a:r>
              <a:rPr lang="en-US" b="1" dirty="0">
                <a:ea typeface="+mj-lt"/>
                <a:cs typeface="+mj-lt"/>
              </a:rPr>
              <a:t>Entrepreneurial Sources of Finance</a:t>
            </a:r>
            <a:endParaRPr lang="en-GB" b="1" dirty="0">
              <a:ea typeface="+mj-lt"/>
              <a:cs typeface="+mj-lt"/>
            </a:endParaRPr>
          </a:p>
          <a:p>
            <a:endParaRPr lang="en-GB" b="1" dirty="0">
              <a:cs typeface="Calibri Light"/>
            </a:endParaRPr>
          </a:p>
        </p:txBody>
      </p:sp>
      <p:sp>
        <p:nvSpPr>
          <p:cNvPr id="5" name="Content Placeholder 4">
            <a:extLst>
              <a:ext uri="{FF2B5EF4-FFF2-40B4-BE49-F238E27FC236}">
                <a16:creationId xmlns:a16="http://schemas.microsoft.com/office/drawing/2014/main" id="{BFF00A38-E963-4707-B178-AD11DC035865}"/>
              </a:ext>
            </a:extLst>
          </p:cNvPr>
          <p:cNvSpPr>
            <a:spLocks noGrp="1"/>
          </p:cNvSpPr>
          <p:nvPr>
            <p:ph idx="1"/>
          </p:nvPr>
        </p:nvSpPr>
        <p:spPr>
          <a:xfrm>
            <a:off x="346588" y="1026755"/>
            <a:ext cx="11842953" cy="5666401"/>
          </a:xfrm>
        </p:spPr>
        <p:txBody>
          <a:bodyPr vert="horz" lIns="91440" tIns="45720" rIns="91440" bIns="45720" rtlCol="0" anchor="t">
            <a:normAutofit lnSpcReduction="10000"/>
          </a:bodyPr>
          <a:lstStyle/>
          <a:p>
            <a:pPr lvl="1">
              <a:lnSpc>
                <a:spcPct val="170000"/>
              </a:lnSpc>
              <a:spcBef>
                <a:spcPct val="0"/>
              </a:spcBef>
              <a:spcAft>
                <a:spcPct val="0"/>
              </a:spcAft>
            </a:pPr>
            <a:endParaRPr lang="en-GB" dirty="0">
              <a:cs typeface="Calibri" panose="020F0502020204030204"/>
            </a:endParaRPr>
          </a:p>
          <a:p>
            <a:pPr lvl="1">
              <a:lnSpc>
                <a:spcPct val="170000"/>
              </a:lnSpc>
              <a:spcBef>
                <a:spcPct val="0"/>
              </a:spcBef>
              <a:spcAft>
                <a:spcPct val="0"/>
              </a:spcAft>
            </a:pPr>
            <a:r>
              <a:rPr lang="en-US" b="1" dirty="0">
                <a:solidFill>
                  <a:srgbClr val="222222"/>
                </a:solidFill>
                <a:cs typeface="Calibri"/>
              </a:rPr>
              <a:t>Reward-based crowdfunding</a:t>
            </a:r>
            <a:endParaRPr lang="en-US" dirty="0">
              <a:ea typeface="+mn-lt"/>
              <a:cs typeface="+mn-lt"/>
            </a:endParaRPr>
          </a:p>
          <a:p>
            <a:pPr lvl="1">
              <a:lnSpc>
                <a:spcPct val="170000"/>
              </a:lnSpc>
              <a:spcBef>
                <a:spcPct val="0"/>
              </a:spcBef>
              <a:spcAft>
                <a:spcPct val="0"/>
              </a:spcAft>
            </a:pPr>
            <a:r>
              <a:rPr lang="en-US" dirty="0">
                <a:solidFill>
                  <a:srgbClr val="222222"/>
                </a:solidFill>
                <a:cs typeface="Calibri"/>
              </a:rPr>
              <a:t>Is similar to financial bootstrapping as financers receive the most typical reward, which is the delivery of the product and  also able to get customized products  or services.</a:t>
            </a:r>
            <a:endParaRPr lang="en-US" dirty="0">
              <a:ea typeface="+mn-lt"/>
              <a:cs typeface="+mn-lt"/>
            </a:endParaRPr>
          </a:p>
          <a:p>
            <a:pPr lvl="1">
              <a:lnSpc>
                <a:spcPct val="170000"/>
              </a:lnSpc>
              <a:spcBef>
                <a:spcPct val="0"/>
              </a:spcBef>
              <a:spcAft>
                <a:spcPct val="0"/>
              </a:spcAft>
            </a:pPr>
            <a:r>
              <a:rPr lang="en-US" b="1" dirty="0">
                <a:solidFill>
                  <a:srgbClr val="222222"/>
                </a:solidFill>
                <a:cs typeface="Calibri"/>
              </a:rPr>
              <a:t>Donation-based crowdfunding</a:t>
            </a:r>
            <a:endParaRPr lang="en-US" dirty="0">
              <a:ea typeface="+mn-lt"/>
              <a:cs typeface="+mn-lt"/>
            </a:endParaRPr>
          </a:p>
          <a:p>
            <a:pPr lvl="1">
              <a:lnSpc>
                <a:spcPct val="170000"/>
              </a:lnSpc>
              <a:spcBef>
                <a:spcPct val="0"/>
              </a:spcBef>
              <a:spcAft>
                <a:spcPct val="0"/>
              </a:spcAft>
            </a:pPr>
            <a:r>
              <a:rPr lang="en-US" dirty="0">
                <a:solidFill>
                  <a:srgbClr val="222222"/>
                </a:solidFill>
                <a:cs typeface="Calibri"/>
              </a:rPr>
              <a:t>Individuals or NGOs use donation-based crowdfunding to raise money for a cause.</a:t>
            </a:r>
            <a:endParaRPr lang="en-US" dirty="0">
              <a:ea typeface="+mn-lt"/>
              <a:cs typeface="+mn-lt"/>
            </a:endParaRPr>
          </a:p>
          <a:p>
            <a:pPr lvl="1">
              <a:lnSpc>
                <a:spcPct val="170000"/>
              </a:lnSpc>
              <a:spcBef>
                <a:spcPct val="0"/>
              </a:spcBef>
              <a:spcAft>
                <a:spcPct val="0"/>
              </a:spcAft>
            </a:pPr>
            <a:r>
              <a:rPr lang="en-US" b="1" dirty="0">
                <a:solidFill>
                  <a:srgbClr val="222222"/>
                </a:solidFill>
                <a:cs typeface="Calibri"/>
              </a:rPr>
              <a:t> Lending-based crowdfunding</a:t>
            </a:r>
            <a:endParaRPr lang="en-US" dirty="0">
              <a:ea typeface="+mn-lt"/>
              <a:cs typeface="+mn-lt"/>
            </a:endParaRPr>
          </a:p>
          <a:p>
            <a:pPr lvl="1">
              <a:lnSpc>
                <a:spcPct val="170000"/>
              </a:lnSpc>
              <a:spcBef>
                <a:spcPct val="0"/>
              </a:spcBef>
              <a:spcAft>
                <a:spcPct val="0"/>
              </a:spcAft>
            </a:pPr>
            <a:r>
              <a:rPr lang="en-US" dirty="0">
                <a:solidFill>
                  <a:srgbClr val="222222"/>
                </a:solidFill>
                <a:cs typeface="Calibri"/>
              </a:rPr>
              <a:t>The lenders receive a fixed interest for their loans, which is the primary objective of the crowd.</a:t>
            </a:r>
            <a:endParaRPr lang="en-US" dirty="0">
              <a:ea typeface="+mn-lt"/>
              <a:cs typeface="+mn-lt"/>
            </a:endParaRPr>
          </a:p>
          <a:p>
            <a:endParaRPr lang="en-GB" dirty="0">
              <a:cs typeface="Calibri"/>
            </a:endParaRPr>
          </a:p>
        </p:txBody>
      </p:sp>
    </p:spTree>
    <p:extLst>
      <p:ext uri="{BB962C8B-B14F-4D97-AF65-F5344CB8AC3E}">
        <p14:creationId xmlns:p14="http://schemas.microsoft.com/office/powerpoint/2010/main" val="220381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804333"/>
          </a:xfrm>
        </p:spPr>
        <p:txBody>
          <a:bodyPr/>
          <a:lstStyle/>
          <a:p>
            <a:pPr algn="ctr"/>
            <a:r>
              <a:rPr lang="en-US" b="1" dirty="0"/>
              <a:t>Entrepreneurial Sources of Finance</a:t>
            </a:r>
            <a:endParaRPr lang="en-IN" b="1">
              <a:cs typeface="Calibri Light" panose="020F0302020204030204"/>
            </a:endParaRP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752523"/>
            <a:ext cx="12191999" cy="6105476"/>
          </a:xfrm>
        </p:spPr>
        <p:txBody>
          <a:bodyPr vert="horz" lIns="91440" tIns="45720" rIns="91440" bIns="45720" rtlCol="0" anchor="t">
            <a:noAutofit/>
          </a:bodyPr>
          <a:lstStyle/>
          <a:p>
            <a:pPr marL="342900" indent="-342900">
              <a:lnSpc>
                <a:spcPct val="170000"/>
              </a:lnSpc>
              <a:spcBef>
                <a:spcPct val="0"/>
              </a:spcBef>
              <a:spcAft>
                <a:spcPct val="0"/>
              </a:spcAft>
            </a:pPr>
            <a:r>
              <a:rPr lang="en-US" sz="2000" b="1">
                <a:solidFill>
                  <a:srgbClr val="222222"/>
                </a:solidFill>
                <a:ea typeface="+mn-lt"/>
                <a:cs typeface="+mn-lt"/>
              </a:rPr>
              <a:t> IP based investment funds</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These investment funds invest in intellectual properties. They primarily look into patents. When they invest in intellectual property, they can monetize it and use those funds to grow their venture.</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Therefore IP-based investment funds do not provide debt or equity.</a:t>
            </a:r>
            <a:endParaRPr lang="en-US" sz="2000">
              <a:ea typeface="+mn-lt"/>
              <a:cs typeface="+mn-lt"/>
            </a:endParaRPr>
          </a:p>
          <a:p>
            <a:pPr>
              <a:lnSpc>
                <a:spcPct val="170000"/>
              </a:lnSpc>
              <a:spcBef>
                <a:spcPct val="0"/>
              </a:spcBef>
              <a:spcAft>
                <a:spcPct val="0"/>
              </a:spcAft>
            </a:pPr>
            <a:r>
              <a:rPr lang="en-US" sz="2000" b="1">
                <a:solidFill>
                  <a:srgbClr val="222222"/>
                </a:solidFill>
                <a:ea typeface="+mn-lt"/>
                <a:cs typeface="+mn-lt"/>
              </a:rPr>
              <a:t>IP backed debt funding</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IP backed debt funding are those companies which exploit the economic value of their intellectual property.</a:t>
            </a:r>
            <a:endParaRPr lang="en-US" sz="2000">
              <a:solidFill>
                <a:srgbClr val="000000"/>
              </a:solidFill>
              <a:ea typeface="+mn-lt"/>
              <a:cs typeface="+mn-lt"/>
            </a:endParaRPr>
          </a:p>
          <a:p>
            <a:pPr lvl="1">
              <a:lnSpc>
                <a:spcPct val="170000"/>
              </a:lnSpc>
              <a:spcBef>
                <a:spcPct val="0"/>
              </a:spcBef>
              <a:spcAft>
                <a:spcPct val="0"/>
              </a:spcAft>
            </a:pPr>
            <a:r>
              <a:rPr lang="en-US" sz="2000">
                <a:solidFill>
                  <a:srgbClr val="222222"/>
                </a:solidFill>
                <a:ea typeface="+mn-lt"/>
                <a:cs typeface="+mn-lt"/>
              </a:rPr>
              <a:t>The primary purpose is to obtain loans from banks.</a:t>
            </a:r>
            <a:endParaRPr lang="en-US" sz="2000">
              <a:ea typeface="+mn-lt"/>
              <a:cs typeface="+mn-lt"/>
            </a:endParaRPr>
          </a:p>
          <a:p>
            <a:pPr lvl="1">
              <a:lnSpc>
                <a:spcPct val="170000"/>
              </a:lnSpc>
              <a:spcBef>
                <a:spcPct val="0"/>
              </a:spcBef>
              <a:spcAft>
                <a:spcPct val="0"/>
              </a:spcAft>
            </a:pPr>
            <a:r>
              <a:rPr lang="en-US" sz="2000">
                <a:solidFill>
                  <a:srgbClr val="222222"/>
                </a:solidFill>
                <a:ea typeface="+mn-lt"/>
                <a:cs typeface="+mn-lt"/>
              </a:rPr>
              <a:t>They try to get those from financial institutions where IP rights can be used as collateral. </a:t>
            </a:r>
            <a:endParaRPr lang="en-US" sz="2000">
              <a:solidFill>
                <a:srgbClr val="000000"/>
              </a:solidFill>
              <a:ea typeface="+mn-lt"/>
              <a:cs typeface="+mn-lt"/>
            </a:endParaRPr>
          </a:p>
          <a:p>
            <a:pPr lvl="1">
              <a:lnSpc>
                <a:spcPct val="170000"/>
              </a:lnSpc>
              <a:spcBef>
                <a:spcPct val="0"/>
              </a:spcBef>
              <a:spcAft>
                <a:spcPct val="0"/>
              </a:spcAft>
            </a:pPr>
            <a:r>
              <a:rPr lang="en-US" sz="2000">
                <a:solidFill>
                  <a:srgbClr val="222222"/>
                </a:solidFill>
                <a:ea typeface="+mn-lt"/>
                <a:cs typeface="+mn-lt"/>
              </a:rPr>
              <a:t>These instruments usually involve a very high structuring cost and other crucial components when it comes to funding of startups.</a:t>
            </a:r>
            <a:endParaRPr lang="en-US" sz="2000">
              <a:ea typeface="+mn-lt"/>
              <a:cs typeface="+mn-lt"/>
            </a:endParaRPr>
          </a:p>
        </p:txBody>
      </p:sp>
    </p:spTree>
    <p:extLst>
      <p:ext uri="{BB962C8B-B14F-4D97-AF65-F5344CB8AC3E}">
        <p14:creationId xmlns:p14="http://schemas.microsoft.com/office/powerpoint/2010/main" val="2527579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973666"/>
          </a:xfrm>
        </p:spPr>
        <p:txBody>
          <a:bodyPr/>
          <a:lstStyle/>
          <a:p>
            <a:pPr algn="ctr"/>
            <a:r>
              <a:rPr lang="en-US" b="1" dirty="0"/>
              <a:t>Entrepreneurial Sources of Finance</a:t>
            </a:r>
            <a:endParaRPr lang="en-IN" b="1">
              <a:cs typeface="Calibri Light" panose="020F0302020204030204"/>
            </a:endParaRP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976668"/>
            <a:ext cx="12191999" cy="5881331"/>
          </a:xfrm>
        </p:spPr>
        <p:txBody>
          <a:bodyPr vert="horz" lIns="91440" tIns="45720" rIns="91440" bIns="45720" rtlCol="0" anchor="t">
            <a:normAutofit/>
          </a:bodyPr>
          <a:lstStyle/>
          <a:p>
            <a:pPr algn="just">
              <a:lnSpc>
                <a:spcPct val="170000"/>
              </a:lnSpc>
              <a:spcBef>
                <a:spcPct val="0"/>
              </a:spcBef>
              <a:spcAft>
                <a:spcPct val="0"/>
              </a:spcAft>
            </a:pPr>
            <a:r>
              <a:rPr lang="en-US" sz="2400" b="1">
                <a:solidFill>
                  <a:srgbClr val="222222"/>
                </a:solidFill>
                <a:ea typeface="+mn-lt"/>
                <a:cs typeface="+mn-lt"/>
              </a:rPr>
              <a:t>Mini-bonds</a:t>
            </a:r>
            <a:endParaRPr lang="en-US" sz="2400">
              <a:ea typeface="+mn-lt"/>
              <a:cs typeface="+mn-lt"/>
            </a:endParaRPr>
          </a:p>
          <a:p>
            <a:pPr lvl="1" algn="just">
              <a:lnSpc>
                <a:spcPct val="170000"/>
              </a:lnSpc>
              <a:spcBef>
                <a:spcPct val="0"/>
              </a:spcBef>
              <a:spcAft>
                <a:spcPct val="0"/>
              </a:spcAft>
            </a:pPr>
            <a:r>
              <a:rPr lang="en-US" sz="2000">
                <a:solidFill>
                  <a:srgbClr val="222222"/>
                </a:solidFill>
                <a:ea typeface="+mn-lt"/>
                <a:cs typeface="+mn-lt"/>
              </a:rPr>
              <a:t>Are the public bonds that are issued in the segment of special bonds. </a:t>
            </a:r>
            <a:endParaRPr lang="en-US" sz="2000" dirty="0">
              <a:solidFill>
                <a:srgbClr val="000000"/>
              </a:solidFill>
              <a:ea typeface="+mn-lt"/>
              <a:cs typeface="+mn-lt"/>
            </a:endParaRPr>
          </a:p>
          <a:p>
            <a:pPr lvl="1" algn="just">
              <a:lnSpc>
                <a:spcPct val="170000"/>
              </a:lnSpc>
              <a:spcBef>
                <a:spcPct val="0"/>
              </a:spcBef>
              <a:spcAft>
                <a:spcPct val="0"/>
              </a:spcAft>
            </a:pPr>
            <a:r>
              <a:rPr lang="en-US" sz="2000">
                <a:solidFill>
                  <a:srgbClr val="222222"/>
                </a:solidFill>
                <a:ea typeface="+mn-lt"/>
                <a:cs typeface="+mn-lt"/>
              </a:rPr>
              <a:t>Reflects  the desire of the </a:t>
            </a:r>
            <a:r>
              <a:rPr lang="en-US" sz="2000" dirty="0">
                <a:solidFill>
                  <a:srgbClr val="222222"/>
                </a:solidFill>
                <a:ea typeface="+mn-lt"/>
                <a:cs typeface="+mn-lt"/>
              </a:rPr>
              <a:t>firm to reduce their dependence on banks for financing activities.</a:t>
            </a:r>
            <a:endParaRPr lang="en-US" sz="2000" dirty="0">
              <a:ea typeface="+mn-lt"/>
              <a:cs typeface="+mn-lt"/>
            </a:endParaRPr>
          </a:p>
          <a:p>
            <a:pPr algn="just">
              <a:lnSpc>
                <a:spcPct val="170000"/>
              </a:lnSpc>
              <a:spcBef>
                <a:spcPct val="0"/>
              </a:spcBef>
              <a:spcAft>
                <a:spcPct val="0"/>
              </a:spcAft>
            </a:pPr>
            <a:r>
              <a:rPr lang="en-US" sz="2400" b="1">
                <a:solidFill>
                  <a:srgbClr val="222222"/>
                </a:solidFill>
                <a:ea typeface="+mn-lt"/>
                <a:cs typeface="+mn-lt"/>
              </a:rPr>
              <a:t> University-managed fund</a:t>
            </a:r>
            <a:endParaRPr lang="en-US" sz="2400">
              <a:solidFill>
                <a:srgbClr val="000000"/>
              </a:solidFill>
              <a:ea typeface="+mn-lt"/>
              <a:cs typeface="+mn-lt"/>
            </a:endParaRPr>
          </a:p>
          <a:p>
            <a:pPr lvl="1" algn="just">
              <a:lnSpc>
                <a:spcPct val="170000"/>
              </a:lnSpc>
              <a:spcBef>
                <a:spcPct val="0"/>
              </a:spcBef>
              <a:spcAft>
                <a:spcPct val="0"/>
              </a:spcAft>
            </a:pPr>
            <a:r>
              <a:rPr lang="en-US" sz="2000">
                <a:solidFill>
                  <a:srgbClr val="222222"/>
                </a:solidFill>
                <a:ea typeface="+mn-lt"/>
                <a:cs typeface="+mn-lt"/>
              </a:rPr>
              <a:t>Are  launched very recently to support the ideas of university alumni, faculty, or staff. </a:t>
            </a:r>
            <a:endParaRPr lang="en-US" sz="2000">
              <a:solidFill>
                <a:srgbClr val="000000"/>
              </a:solidFill>
              <a:ea typeface="+mn-lt"/>
              <a:cs typeface="+mn-lt"/>
            </a:endParaRPr>
          </a:p>
          <a:p>
            <a:pPr lvl="1" algn="just">
              <a:lnSpc>
                <a:spcPct val="170000"/>
              </a:lnSpc>
              <a:spcBef>
                <a:spcPct val="0"/>
              </a:spcBef>
              <a:spcAft>
                <a:spcPct val="0"/>
              </a:spcAft>
            </a:pPr>
            <a:r>
              <a:rPr lang="en-US" sz="2000">
                <a:solidFill>
                  <a:srgbClr val="222222"/>
                </a:solidFill>
                <a:ea typeface="+mn-lt"/>
                <a:cs typeface="+mn-lt"/>
              </a:rPr>
              <a:t>These funds are essential to get the technology ready and to hand it over to the private sector or a development partner.</a:t>
            </a:r>
            <a:endParaRPr lang="en-US" sz="2000">
              <a:ea typeface="+mn-lt"/>
              <a:cs typeface="+mn-lt"/>
            </a:endParaRPr>
          </a:p>
          <a:p>
            <a:pPr marL="0" indent="0" algn="just">
              <a:lnSpc>
                <a:spcPct val="170000"/>
              </a:lnSpc>
              <a:spcBef>
                <a:spcPct val="0"/>
              </a:spcBef>
              <a:spcAft>
                <a:spcPct val="0"/>
              </a:spcAft>
              <a:buNone/>
            </a:pPr>
            <a:r>
              <a:rPr lang="en-US" sz="2400" b="1">
                <a:solidFill>
                  <a:srgbClr val="222222"/>
                </a:solidFill>
                <a:ea typeface="+mn-lt"/>
                <a:cs typeface="+mn-lt"/>
              </a:rPr>
              <a:t>. Venture debt lenders</a:t>
            </a:r>
            <a:endParaRPr lang="en-US" sz="2400">
              <a:ea typeface="+mn-lt"/>
              <a:cs typeface="+mn-lt"/>
            </a:endParaRPr>
          </a:p>
          <a:p>
            <a:pPr lvl="1" algn="just">
              <a:lnSpc>
                <a:spcPct val="170000"/>
              </a:lnSpc>
              <a:spcBef>
                <a:spcPct val="0"/>
              </a:spcBef>
              <a:spcAft>
                <a:spcPct val="0"/>
              </a:spcAft>
            </a:pPr>
            <a:r>
              <a:rPr lang="en-US" sz="2000">
                <a:solidFill>
                  <a:srgbClr val="222222"/>
                </a:solidFill>
                <a:ea typeface="+mn-lt"/>
                <a:cs typeface="+mn-lt"/>
              </a:rPr>
              <a:t>Venture debt funds or lenders or financial institutions that specialize in providing loans to startups only. </a:t>
            </a:r>
            <a:endParaRPr lang="en-US" sz="2000">
              <a:solidFill>
                <a:srgbClr val="222222"/>
              </a:solidFill>
              <a:cs typeface="Calibri"/>
            </a:endParaRPr>
          </a:p>
        </p:txBody>
      </p:sp>
    </p:spTree>
    <p:extLst>
      <p:ext uri="{BB962C8B-B14F-4D97-AF65-F5344CB8AC3E}">
        <p14:creationId xmlns:p14="http://schemas.microsoft.com/office/powerpoint/2010/main" val="900028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712C706B-7090-44C9-A253-A863B047D1BA}"/>
              </a:ext>
            </a:extLst>
          </p:cNvPr>
          <p:cNvGraphicFramePr/>
          <p:nvPr>
            <p:extLst>
              <p:ext uri="{D42A27DB-BD31-4B8C-83A1-F6EECF244321}">
                <p14:modId xmlns:p14="http://schemas.microsoft.com/office/powerpoint/2010/main" val="351416841"/>
              </p:ext>
            </p:extLst>
          </p:nvPr>
        </p:nvGraphicFramePr>
        <p:xfrm>
          <a:off x="125106" y="7961"/>
          <a:ext cx="12066893" cy="6864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49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837189"/>
          </a:xfrm>
        </p:spPr>
        <p:txBody>
          <a:bodyPr/>
          <a:lstStyle/>
          <a:p>
            <a:pPr algn="ctr"/>
            <a:r>
              <a:rPr lang="en-US" b="1"/>
              <a:t>Sources of Finance</a:t>
            </a:r>
            <a:endParaRPr lang="en-IN" b="1">
              <a:cs typeface="Calibri Light" panose="020F0302020204030204"/>
            </a:endParaRPr>
          </a:p>
        </p:txBody>
      </p:sp>
      <p:graphicFrame>
        <p:nvGraphicFramePr>
          <p:cNvPr id="4" name="Diagram 4">
            <a:extLst>
              <a:ext uri="{FF2B5EF4-FFF2-40B4-BE49-F238E27FC236}">
                <a16:creationId xmlns:a16="http://schemas.microsoft.com/office/drawing/2014/main" id="{2C47A2C5-5D90-421F-BA22-5BF9A7AD35C9}"/>
              </a:ext>
            </a:extLst>
          </p:cNvPr>
          <p:cNvGraphicFramePr>
            <a:graphicFrameLocks noGrp="1"/>
          </p:cNvGraphicFramePr>
          <p:nvPr>
            <p:ph idx="1"/>
            <p:extLst>
              <p:ext uri="{D42A27DB-BD31-4B8C-83A1-F6EECF244321}">
                <p14:modId xmlns:p14="http://schemas.microsoft.com/office/powerpoint/2010/main" val="1797451296"/>
              </p:ext>
            </p:extLst>
          </p:nvPr>
        </p:nvGraphicFramePr>
        <p:xfrm>
          <a:off x="7962" y="927148"/>
          <a:ext cx="12198823" cy="5943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665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793749"/>
          </a:xfrm>
        </p:spPr>
        <p:txBody>
          <a:bodyPr/>
          <a:lstStyle/>
          <a:p>
            <a:pPr algn="ctr"/>
            <a:r>
              <a:rPr lang="en-US" b="1" dirty="0">
                <a:cs typeface="Calibri Light"/>
              </a:rPr>
              <a:t>Loans from Financial Institutions</a:t>
            </a: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635000"/>
            <a:ext cx="7196665" cy="6222999"/>
          </a:xfrm>
        </p:spPr>
        <p:txBody>
          <a:bodyPr vert="horz" lIns="91440" tIns="45720" rIns="91440" bIns="45720" rtlCol="0" anchor="t">
            <a:normAutofit fontScale="77500" lnSpcReduction="20000"/>
          </a:bodyPr>
          <a:lstStyle/>
          <a:p>
            <a:pPr algn="just">
              <a:lnSpc>
                <a:spcPct val="160000"/>
              </a:lnSpc>
            </a:pPr>
            <a:r>
              <a:rPr lang="en-IN" b="1" dirty="0">
                <a:ea typeface="+mn-lt"/>
                <a:cs typeface="+mn-lt"/>
              </a:rPr>
              <a:t>Financial Institutions </a:t>
            </a:r>
            <a:endParaRPr lang="en-IN" dirty="0">
              <a:ea typeface="+mn-lt"/>
              <a:cs typeface="+mn-lt"/>
            </a:endParaRPr>
          </a:p>
          <a:p>
            <a:pPr lvl="1" algn="just">
              <a:lnSpc>
                <a:spcPct val="160000"/>
              </a:lnSpc>
            </a:pPr>
            <a:r>
              <a:rPr lang="en-IN" dirty="0">
                <a:ea typeface="+mn-lt"/>
                <a:cs typeface="+mn-lt"/>
              </a:rPr>
              <a:t>Industrial Development Bank of India (IDBI)</a:t>
            </a:r>
            <a:endParaRPr lang="en-IN" dirty="0">
              <a:cs typeface="Calibri" panose="020F0502020204030204"/>
            </a:endParaRPr>
          </a:p>
          <a:p>
            <a:pPr lvl="1" algn="just">
              <a:lnSpc>
                <a:spcPct val="160000"/>
              </a:lnSpc>
            </a:pPr>
            <a:r>
              <a:rPr lang="en-IN" dirty="0">
                <a:ea typeface="+mn-lt"/>
                <a:cs typeface="+mn-lt"/>
              </a:rPr>
              <a:t>Industrial Credit and Investment Corporations of India Ltd (ICICI)</a:t>
            </a:r>
          </a:p>
          <a:p>
            <a:pPr lvl="1" algn="just">
              <a:lnSpc>
                <a:spcPct val="160000"/>
              </a:lnSpc>
            </a:pPr>
            <a:r>
              <a:rPr lang="en-IN" dirty="0">
                <a:ea typeface="+mn-lt"/>
                <a:cs typeface="+mn-lt"/>
              </a:rPr>
              <a:t>Industrial Finance Corporation of India (IFCI)</a:t>
            </a:r>
          </a:p>
          <a:p>
            <a:pPr lvl="1" algn="just">
              <a:lnSpc>
                <a:spcPct val="160000"/>
              </a:lnSpc>
            </a:pPr>
            <a:r>
              <a:rPr lang="en-IN" dirty="0">
                <a:ea typeface="+mn-lt"/>
                <a:cs typeface="+mn-lt"/>
              </a:rPr>
              <a:t>Industrial Investment Bank of India(IIBI)</a:t>
            </a:r>
            <a:endParaRPr lang="en-IN" dirty="0">
              <a:cs typeface="Calibri"/>
            </a:endParaRPr>
          </a:p>
          <a:p>
            <a:pPr lvl="1" algn="just">
              <a:lnSpc>
                <a:spcPct val="160000"/>
              </a:lnSpc>
            </a:pPr>
            <a:r>
              <a:rPr lang="en-IN" dirty="0">
                <a:ea typeface="+mn-lt"/>
                <a:cs typeface="+mn-lt"/>
              </a:rPr>
              <a:t>Small Industries Development Bank of India (SIDBI)</a:t>
            </a:r>
            <a:endParaRPr lang="en-IN" dirty="0">
              <a:cs typeface="Calibri"/>
            </a:endParaRPr>
          </a:p>
          <a:p>
            <a:pPr lvl="1" algn="just">
              <a:lnSpc>
                <a:spcPct val="160000"/>
              </a:lnSpc>
            </a:pPr>
            <a:r>
              <a:rPr lang="en-IN" dirty="0">
                <a:ea typeface="+mn-lt"/>
                <a:cs typeface="+mn-lt"/>
              </a:rPr>
              <a:t>National Small Industries Corporation Ltd (NSIC)</a:t>
            </a:r>
            <a:endParaRPr lang="en-IN" dirty="0">
              <a:cs typeface="Calibri"/>
            </a:endParaRPr>
          </a:p>
          <a:p>
            <a:pPr lvl="1" algn="just">
              <a:lnSpc>
                <a:spcPct val="160000"/>
              </a:lnSpc>
            </a:pPr>
            <a:r>
              <a:rPr lang="en-IN" dirty="0">
                <a:ea typeface="+mn-lt"/>
                <a:cs typeface="+mn-lt"/>
              </a:rPr>
              <a:t>State Small Industries Corporation (SSIC)</a:t>
            </a:r>
            <a:endParaRPr lang="en-IN" dirty="0">
              <a:cs typeface="Calibri"/>
            </a:endParaRPr>
          </a:p>
          <a:p>
            <a:pPr lvl="1" algn="just">
              <a:lnSpc>
                <a:spcPct val="160000"/>
              </a:lnSpc>
            </a:pPr>
            <a:r>
              <a:rPr lang="en-IN" dirty="0">
                <a:ea typeface="+mn-lt"/>
                <a:cs typeface="+mn-lt"/>
              </a:rPr>
              <a:t>Regional Rural Banks (RRBs)</a:t>
            </a:r>
            <a:endParaRPr lang="en-IN" dirty="0">
              <a:cs typeface="Calibri"/>
            </a:endParaRPr>
          </a:p>
          <a:p>
            <a:pPr lvl="1" algn="just">
              <a:lnSpc>
                <a:spcPct val="160000"/>
              </a:lnSpc>
            </a:pPr>
            <a:r>
              <a:rPr lang="en-IN" dirty="0">
                <a:ea typeface="+mn-lt"/>
                <a:cs typeface="+mn-lt"/>
              </a:rPr>
              <a:t>State Financial Corporations (SFCs)</a:t>
            </a:r>
            <a:endParaRPr lang="en-IN" dirty="0">
              <a:cs typeface="Calibri"/>
            </a:endParaRPr>
          </a:p>
          <a:p>
            <a:pPr lvl="1" algn="just">
              <a:lnSpc>
                <a:spcPct val="160000"/>
              </a:lnSpc>
            </a:pPr>
            <a:r>
              <a:rPr lang="en-IN" dirty="0">
                <a:ea typeface="+mn-lt"/>
                <a:cs typeface="+mn-lt"/>
              </a:rPr>
              <a:t>State Industrial Development Corporations (SIDCs)</a:t>
            </a:r>
            <a:endParaRPr lang="en-IN" dirty="0">
              <a:cs typeface="Calibri"/>
            </a:endParaRPr>
          </a:p>
          <a:p>
            <a:pPr lvl="1" algn="just">
              <a:lnSpc>
                <a:spcPct val="160000"/>
              </a:lnSpc>
            </a:pPr>
            <a:r>
              <a:rPr lang="en-IN" dirty="0">
                <a:ea typeface="+mn-lt"/>
                <a:cs typeface="+mn-lt"/>
              </a:rPr>
              <a:t>Cooperative Banks and </a:t>
            </a:r>
            <a:r>
              <a:rPr lang="en-IN" dirty="0" err="1">
                <a:ea typeface="+mn-lt"/>
                <a:cs typeface="+mn-lt"/>
              </a:rPr>
              <a:t>Gramin</a:t>
            </a:r>
            <a:r>
              <a:rPr lang="en-IN" dirty="0">
                <a:ea typeface="+mn-lt"/>
                <a:cs typeface="+mn-lt"/>
              </a:rPr>
              <a:t> Banks</a:t>
            </a:r>
            <a:endParaRPr lang="en-IN" dirty="0">
              <a:cs typeface="Calibri"/>
            </a:endParaRPr>
          </a:p>
          <a:p>
            <a:pPr lvl="1" algn="just">
              <a:lnSpc>
                <a:spcPct val="160000"/>
              </a:lnSpc>
            </a:pPr>
            <a:r>
              <a:rPr lang="en-IN" dirty="0">
                <a:ea typeface="+mn-lt"/>
                <a:cs typeface="+mn-lt"/>
              </a:rPr>
              <a:t>Micro, Small, and Medium Enterprises (MSME's)</a:t>
            </a:r>
            <a:endParaRPr lang="en-IN" dirty="0">
              <a:cs typeface="Calibri" panose="020F0502020204030204"/>
            </a:endParaRPr>
          </a:p>
        </p:txBody>
      </p:sp>
      <p:sp>
        <p:nvSpPr>
          <p:cNvPr id="6" name="Content Placeholder 2">
            <a:extLst>
              <a:ext uri="{FF2B5EF4-FFF2-40B4-BE49-F238E27FC236}">
                <a16:creationId xmlns:a16="http://schemas.microsoft.com/office/drawing/2014/main" id="{B3541E4B-7925-45C3-91E3-7F13983A6A71}"/>
              </a:ext>
            </a:extLst>
          </p:cNvPr>
          <p:cNvSpPr txBox="1">
            <a:spLocks/>
          </p:cNvSpPr>
          <p:nvPr/>
        </p:nvSpPr>
        <p:spPr>
          <a:xfrm>
            <a:off x="7243233" y="692150"/>
            <a:ext cx="4804832" cy="62229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60000"/>
              </a:lnSpc>
            </a:pPr>
            <a:r>
              <a:rPr lang="en-IN" b="1" dirty="0">
                <a:ea typeface="+mn-lt"/>
                <a:cs typeface="+mn-lt"/>
              </a:rPr>
              <a:t>Institutions for technical guidance</a:t>
            </a:r>
            <a:endParaRPr lang="en-IN" dirty="0">
              <a:cs typeface="Calibri" panose="020F0502020204030204"/>
            </a:endParaRPr>
          </a:p>
          <a:p>
            <a:pPr lvl="1" algn="just">
              <a:lnSpc>
                <a:spcPct val="160000"/>
              </a:lnSpc>
            </a:pPr>
            <a:r>
              <a:rPr lang="en-IN" dirty="0">
                <a:ea typeface="+mn-lt"/>
                <a:cs typeface="+mn-lt"/>
              </a:rPr>
              <a:t>Small Industries Development Organisation (SIDO)</a:t>
            </a:r>
            <a:endParaRPr lang="en-IN">
              <a:cs typeface="Calibri"/>
            </a:endParaRPr>
          </a:p>
          <a:p>
            <a:pPr lvl="1" algn="just">
              <a:lnSpc>
                <a:spcPct val="160000"/>
              </a:lnSpc>
            </a:pPr>
            <a:r>
              <a:rPr lang="en-IN" dirty="0">
                <a:ea typeface="+mn-lt"/>
                <a:cs typeface="+mn-lt"/>
              </a:rPr>
              <a:t> District Industries Centres (DICs)</a:t>
            </a:r>
            <a:endParaRPr lang="en-IN">
              <a:cs typeface="Calibri"/>
            </a:endParaRPr>
          </a:p>
          <a:p>
            <a:pPr lvl="1" algn="just">
              <a:lnSpc>
                <a:spcPct val="160000"/>
              </a:lnSpc>
            </a:pPr>
            <a:r>
              <a:rPr lang="en-IN" dirty="0">
                <a:ea typeface="+mn-lt"/>
                <a:cs typeface="+mn-lt"/>
              </a:rPr>
              <a:t>Technical Consultancy Organisations (TCOs)</a:t>
            </a:r>
            <a:endParaRPr lang="en-IN" dirty="0">
              <a:cs typeface="Calibri"/>
            </a:endParaRPr>
          </a:p>
        </p:txBody>
      </p:sp>
    </p:spTree>
    <p:extLst>
      <p:ext uri="{BB962C8B-B14F-4D97-AF65-F5344CB8AC3E}">
        <p14:creationId xmlns:p14="http://schemas.microsoft.com/office/powerpoint/2010/main" val="529331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Industrial Development Bank of India(IDBI)</a:t>
            </a:r>
          </a:p>
        </p:txBody>
      </p:sp>
      <p:sp>
        <p:nvSpPr>
          <p:cNvPr id="3" name="Content Placeholder 2"/>
          <p:cNvSpPr>
            <a:spLocks noGrp="1"/>
          </p:cNvSpPr>
          <p:nvPr>
            <p:ph idx="1"/>
          </p:nvPr>
        </p:nvSpPr>
        <p:spPr>
          <a:xfrm>
            <a:off x="451945" y="1513490"/>
            <a:ext cx="11161986" cy="5108027"/>
          </a:xfrm>
        </p:spPr>
        <p:txBody>
          <a:bodyPr>
            <a:normAutofit/>
          </a:bodyPr>
          <a:lstStyle/>
          <a:p>
            <a:r>
              <a:rPr lang="en-US" sz="3200" dirty="0"/>
              <a:t>1</a:t>
            </a:r>
            <a:r>
              <a:rPr lang="en-US" sz="3200" baseline="30000" dirty="0"/>
              <a:t>st</a:t>
            </a:r>
            <a:r>
              <a:rPr lang="en-US" sz="3200" dirty="0"/>
              <a:t> July,1964</a:t>
            </a:r>
          </a:p>
          <a:p>
            <a:r>
              <a:rPr lang="en-US" sz="3200" dirty="0"/>
              <a:t>Large and Small scale Industries</a:t>
            </a:r>
          </a:p>
          <a:p>
            <a:r>
              <a:rPr lang="en-US" sz="3200" dirty="0"/>
              <a:t>Subsidiary of the RBI</a:t>
            </a:r>
          </a:p>
          <a:p>
            <a:pPr algn="just"/>
            <a:r>
              <a:rPr lang="en-US" sz="3200" dirty="0"/>
              <a:t>It provides technical and administrative assistance to any firm in order to promote, manage or expand it.</a:t>
            </a:r>
          </a:p>
          <a:p>
            <a:pPr algn="just"/>
            <a:r>
              <a:rPr lang="en-US" sz="3200" dirty="0"/>
              <a:t>Manufacturing, processing or preservation of goods or mining, shipping, transport, hotel shore fishing or maintenance, repairs, testing or servicing of machinery or vehicles etc., Besides this IDBI also provides financial assistance or the export of Engineering goods and services on deferred payment basis.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97" y="365125"/>
            <a:ext cx="11792605" cy="1325563"/>
          </a:xfrm>
        </p:spPr>
        <p:txBody>
          <a:bodyPr>
            <a:noAutofit/>
          </a:bodyPr>
          <a:lstStyle/>
          <a:p>
            <a:pPr lvl="1" algn="l" rtl="0">
              <a:lnSpc>
                <a:spcPct val="90000"/>
              </a:lnSpc>
              <a:spcBef>
                <a:spcPct val="0"/>
              </a:spcBef>
            </a:pPr>
            <a:r>
              <a:rPr lang="en-IN" sz="3600" dirty="0">
                <a:ea typeface="+mn-lt"/>
                <a:cs typeface="+mn-lt"/>
              </a:rPr>
              <a:t>Industrial Credit and Investment Corporations of India Ltd (ICICI)</a:t>
            </a:r>
            <a:br>
              <a:rPr lang="en-IN" sz="3600" dirty="0">
                <a:ea typeface="+mn-lt"/>
                <a:cs typeface="+mn-lt"/>
              </a:rPr>
            </a:br>
            <a:endParaRPr lang="en-US" sz="3600" dirty="0"/>
          </a:p>
        </p:txBody>
      </p:sp>
      <p:sp>
        <p:nvSpPr>
          <p:cNvPr id="3" name="Content Placeholder 2"/>
          <p:cNvSpPr>
            <a:spLocks noGrp="1"/>
          </p:cNvSpPr>
          <p:nvPr>
            <p:ph idx="1"/>
          </p:nvPr>
        </p:nvSpPr>
        <p:spPr>
          <a:xfrm>
            <a:off x="262759" y="1502979"/>
            <a:ext cx="11498317" cy="5118538"/>
          </a:xfrm>
        </p:spPr>
        <p:txBody>
          <a:bodyPr>
            <a:normAutofit/>
          </a:bodyPr>
          <a:lstStyle/>
          <a:p>
            <a:pPr algn="just"/>
            <a:r>
              <a:rPr lang="en-US" sz="3200" dirty="0"/>
              <a:t>Private sector development bank and Financial Institution Established in 1955</a:t>
            </a:r>
          </a:p>
          <a:p>
            <a:pPr algn="just"/>
            <a:r>
              <a:rPr lang="en-US" sz="3200" dirty="0"/>
              <a:t>ICICI grants Medium and Long term loans</a:t>
            </a:r>
          </a:p>
          <a:p>
            <a:pPr algn="just"/>
            <a:r>
              <a:rPr lang="en-US" sz="3200" dirty="0"/>
              <a:t>Provide assistance in the establishment, expansion and up gradation, modernization of private sector units</a:t>
            </a:r>
          </a:p>
          <a:p>
            <a:pPr algn="just"/>
            <a:r>
              <a:rPr lang="en-US" sz="3200" dirty="0"/>
              <a:t>Considers only those projects whose budget/project cost is Rs.300 </a:t>
            </a:r>
            <a:r>
              <a:rPr lang="en-US" sz="3200" dirty="0" err="1"/>
              <a:t>lakhs</a:t>
            </a:r>
            <a:r>
              <a:rPr lang="en-US" sz="3200" dirty="0"/>
              <a:t> or above</a:t>
            </a:r>
          </a:p>
          <a:p>
            <a:pPr algn="just"/>
            <a:r>
              <a:rPr lang="en-US" sz="3200" dirty="0"/>
              <a:t>Companies with Limited liability. Sole proprietorship, Partnership firm or any Cooperative Society can take help for assistance in finance. </a:t>
            </a:r>
          </a:p>
          <a:p>
            <a:pPr algn="just"/>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5616595" y="365125"/>
            <a:ext cx="5737203" cy="996144"/>
          </a:xfrm>
        </p:spPr>
        <p:txBody>
          <a:bodyPr>
            <a:normAutofit/>
          </a:bodyPr>
          <a:lstStyle/>
          <a:p>
            <a:r>
              <a:rPr lang="en-US" b="1" dirty="0">
                <a:ea typeface="+mj-lt"/>
                <a:cs typeface="+mj-lt"/>
              </a:rPr>
              <a:t>Entrepreneurial Finance</a:t>
            </a:r>
            <a:endParaRPr lang="en-US" b="1" dirty="0">
              <a:cs typeface="Calibri Light" panose="020F0302020204030204"/>
            </a:endParaRPr>
          </a:p>
        </p:txBody>
      </p:sp>
      <p:pic>
        <p:nvPicPr>
          <p:cNvPr id="5" name="Picture 4" descr="Light bulb on yellow background with sketched light beams and cord">
            <a:extLst>
              <a:ext uri="{FF2B5EF4-FFF2-40B4-BE49-F238E27FC236}">
                <a16:creationId xmlns:a16="http://schemas.microsoft.com/office/drawing/2014/main" id="{FD851306-DFAF-479E-98C1-C762907DAAEC}"/>
              </a:ext>
            </a:extLst>
          </p:cNvPr>
          <p:cNvPicPr>
            <a:picLocks noChangeAspect="1"/>
          </p:cNvPicPr>
          <p:nvPr/>
        </p:nvPicPr>
        <p:blipFill rotWithShape="1">
          <a:blip r:embed="rId2"/>
          <a:srcRect l="45000" r="149"/>
          <a:stretch/>
        </p:blipFill>
        <p:spPr>
          <a:xfrm>
            <a:off x="20" y="10"/>
            <a:ext cx="519477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9819E30-1088-4326-BB09-99F3D8E800CE}"/>
              </a:ext>
            </a:extLst>
          </p:cNvPr>
          <p:cNvSpPr>
            <a:spLocks noGrp="1"/>
          </p:cNvSpPr>
          <p:nvPr>
            <p:ph idx="1"/>
          </p:nvPr>
        </p:nvSpPr>
        <p:spPr>
          <a:xfrm>
            <a:off x="5026660" y="1522136"/>
            <a:ext cx="7015396" cy="4962085"/>
          </a:xfrm>
        </p:spPr>
        <p:txBody>
          <a:bodyPr vert="horz" lIns="91440" tIns="45720" rIns="91440" bIns="45720" rtlCol="0" anchor="t">
            <a:noAutofit/>
          </a:bodyPr>
          <a:lstStyle/>
          <a:p>
            <a:pPr algn="just"/>
            <a:r>
              <a:rPr lang="en-US" b="0" i="0" dirty="0">
                <a:effectLst/>
                <a:latin typeface="graphikweb-regular"/>
              </a:rPr>
              <a:t>Entrepreneurial finance is defined as the study of resource allocation and value, which is applied to new companies or startups and ventures.</a:t>
            </a:r>
            <a:endParaRPr lang="en-US" dirty="0">
              <a:cs typeface="Calibri" panose="020F0502020204030204"/>
            </a:endParaRPr>
          </a:p>
          <a:p>
            <a:pPr marL="0" indent="0" algn="just">
              <a:buNone/>
            </a:pPr>
            <a:endParaRPr lang="en-US" dirty="0">
              <a:latin typeface="graphikweb-regular"/>
            </a:endParaRPr>
          </a:p>
          <a:p>
            <a:pPr algn="just"/>
            <a:r>
              <a:rPr lang="en-US" b="1" dirty="0"/>
              <a:t>Importance of Entrepreneurial Finance</a:t>
            </a:r>
            <a:endParaRPr lang="en-US" b="1" dirty="0">
              <a:cs typeface="Calibri" panose="020F0502020204030204"/>
            </a:endParaRPr>
          </a:p>
          <a:p>
            <a:pPr lvl="1" algn="just"/>
            <a:r>
              <a:rPr lang="en-IN" sz="2800" dirty="0">
                <a:ea typeface="+mn-lt"/>
                <a:cs typeface="+mn-lt"/>
              </a:rPr>
              <a:t>Identifying different strategies for different phases of business venture</a:t>
            </a:r>
            <a:endParaRPr lang="en-IN" sz="2800" dirty="0">
              <a:cs typeface="Calibri" panose="020F0502020204030204"/>
            </a:endParaRPr>
          </a:p>
          <a:p>
            <a:pPr lvl="1" algn="just"/>
            <a:r>
              <a:rPr lang="en-IN" sz="2800" dirty="0">
                <a:ea typeface="+mn-lt"/>
                <a:cs typeface="+mn-lt"/>
              </a:rPr>
              <a:t>Maintain regular capital inflows</a:t>
            </a:r>
            <a:endParaRPr lang="en-IN" sz="2800" dirty="0">
              <a:cs typeface="Calibri" panose="020F0502020204030204"/>
            </a:endParaRPr>
          </a:p>
          <a:p>
            <a:pPr lvl="1" algn="just"/>
            <a:r>
              <a:rPr lang="en-IN" sz="2800" dirty="0">
                <a:ea typeface="+mn-lt"/>
                <a:cs typeface="+mn-lt"/>
              </a:rPr>
              <a:t>Planning Capital acquisition</a:t>
            </a:r>
            <a:endParaRPr lang="en-IN" sz="2800" dirty="0">
              <a:cs typeface="Calibri"/>
            </a:endParaRPr>
          </a:p>
        </p:txBody>
      </p:sp>
    </p:spTree>
    <p:extLst>
      <p:ext uri="{BB962C8B-B14F-4D97-AF65-F5344CB8AC3E}">
        <p14:creationId xmlns:p14="http://schemas.microsoft.com/office/powerpoint/2010/main" val="272628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IN" sz="4000" dirty="0">
                <a:ea typeface="+mn-lt"/>
                <a:cs typeface="+mn-lt"/>
              </a:rPr>
              <a:t>Industrial Finance Corporation of India (IFCI)</a:t>
            </a:r>
            <a:br>
              <a:rPr lang="en-IN" sz="4000" dirty="0">
                <a:cs typeface="Calibri"/>
              </a:rPr>
            </a:br>
            <a:endParaRPr lang="en-US" sz="4000" dirty="0"/>
          </a:p>
        </p:txBody>
      </p:sp>
      <p:sp>
        <p:nvSpPr>
          <p:cNvPr id="3" name="Content Placeholder 2"/>
          <p:cNvSpPr>
            <a:spLocks noGrp="1"/>
          </p:cNvSpPr>
          <p:nvPr>
            <p:ph idx="1"/>
          </p:nvPr>
        </p:nvSpPr>
        <p:spPr>
          <a:xfrm>
            <a:off x="451945" y="1103586"/>
            <a:ext cx="11214538" cy="5370786"/>
          </a:xfrm>
        </p:spPr>
        <p:txBody>
          <a:bodyPr>
            <a:normAutofit/>
          </a:bodyPr>
          <a:lstStyle/>
          <a:p>
            <a:pPr algn="just"/>
            <a:r>
              <a:rPr lang="en-US" dirty="0"/>
              <a:t>Established  under IFCI Act in July,1948. Since July 1, 1993 it has been included under the Companies Act</a:t>
            </a:r>
          </a:p>
          <a:p>
            <a:pPr algn="just"/>
            <a:r>
              <a:rPr lang="en-US" dirty="0"/>
              <a:t>Provides financial assistance to the Industrial sector in the form of rupee and foreign currency loans, underwriting, subscription to shares and debentures and purchase of equipment procurement, leasing, merchant banking facilities, etc.,</a:t>
            </a:r>
          </a:p>
          <a:p>
            <a:pPr algn="just"/>
            <a:r>
              <a:rPr lang="en-US" dirty="0"/>
              <a:t>Financial assistance to companies and cooperative societies which are </a:t>
            </a:r>
          </a:p>
          <a:p>
            <a:pPr algn="just">
              <a:buNone/>
            </a:pPr>
            <a:r>
              <a:rPr lang="en-US" dirty="0"/>
              <a:t>   incorporated in India</a:t>
            </a:r>
          </a:p>
          <a:p>
            <a:pPr algn="just"/>
            <a:r>
              <a:rPr lang="en-US" dirty="0"/>
              <a:t>Manufacturing, preservation or processing of goods, shipping, mining or hotel industry or in the generation or distribution of power and electricity in industrial project either in the private or joint sectors.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ea typeface="+mn-lt"/>
                <a:cs typeface="+mn-lt"/>
              </a:rPr>
              <a:t>Industrial Investment Bank of India(IIBI)</a:t>
            </a:r>
            <a:endParaRPr lang="en-US" sz="4800" b="1" dirty="0"/>
          </a:p>
        </p:txBody>
      </p:sp>
      <p:sp>
        <p:nvSpPr>
          <p:cNvPr id="3" name="Content Placeholder 2"/>
          <p:cNvSpPr>
            <a:spLocks noGrp="1"/>
          </p:cNvSpPr>
          <p:nvPr>
            <p:ph idx="1"/>
          </p:nvPr>
        </p:nvSpPr>
        <p:spPr/>
        <p:txBody>
          <a:bodyPr/>
          <a:lstStyle/>
          <a:p>
            <a:r>
              <a:rPr lang="en-US" dirty="0"/>
              <a:t>IRCI was established in April,1971</a:t>
            </a:r>
          </a:p>
          <a:p>
            <a:r>
              <a:rPr lang="en-US" b="1" dirty="0"/>
              <a:t>Aim and Objective</a:t>
            </a:r>
            <a:r>
              <a:rPr lang="en-US" dirty="0"/>
              <a:t>-Solve the problems and difficulties faced by the sick units and give proper and quick assistance for speedy reconstruction and development of those industries</a:t>
            </a:r>
          </a:p>
          <a:p>
            <a:r>
              <a:rPr lang="en-US" dirty="0"/>
              <a:t>IRCI was Renamed as IIBI</a:t>
            </a:r>
          </a:p>
          <a:p>
            <a:r>
              <a:rPr lang="en-US" dirty="0"/>
              <a:t>Provides technical and managerial assistance to the sick industrial units</a:t>
            </a:r>
          </a:p>
          <a:p>
            <a:r>
              <a:rPr lang="en-US" dirty="0"/>
              <a:t>Provide the merchant banking services while dealing with corporate restructuring such as merges, amalgamations and so 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lnSpc>
                <a:spcPct val="90000"/>
              </a:lnSpc>
              <a:spcBef>
                <a:spcPct val="0"/>
              </a:spcBef>
            </a:pPr>
            <a:r>
              <a:rPr lang="en-IN" sz="3200" b="1" dirty="0">
                <a:ea typeface="+mn-lt"/>
                <a:cs typeface="+mn-lt"/>
              </a:rPr>
              <a:t>Small Industries Development Bank of India (SIDBI)</a:t>
            </a:r>
            <a:br>
              <a:rPr lang="en-IN" sz="3200" b="1" dirty="0">
                <a:cs typeface="Calibri"/>
              </a:rPr>
            </a:br>
            <a:endParaRPr lang="en-US" sz="3200" b="1" dirty="0"/>
          </a:p>
        </p:txBody>
      </p:sp>
      <p:sp>
        <p:nvSpPr>
          <p:cNvPr id="3" name="Content Placeholder 2"/>
          <p:cNvSpPr>
            <a:spLocks noGrp="1"/>
          </p:cNvSpPr>
          <p:nvPr>
            <p:ph idx="1"/>
          </p:nvPr>
        </p:nvSpPr>
        <p:spPr>
          <a:xfrm>
            <a:off x="409903" y="1576552"/>
            <a:ext cx="11340663" cy="4971393"/>
          </a:xfrm>
        </p:spPr>
        <p:txBody>
          <a:bodyPr>
            <a:normAutofit lnSpcReduction="10000"/>
          </a:bodyPr>
          <a:lstStyle/>
          <a:p>
            <a:pPr algn="just"/>
            <a:r>
              <a:rPr lang="en-US" dirty="0"/>
              <a:t>Started by Government of India under the Parliament’s act in October,1989 as wholly owned IDBI subsidiary</a:t>
            </a:r>
          </a:p>
          <a:p>
            <a:pPr algn="just"/>
            <a:r>
              <a:rPr lang="en-US" dirty="0"/>
              <a:t>Basically set up as an apex institution for providing financial and non-financial assistance to tiny and small scale industries</a:t>
            </a:r>
          </a:p>
          <a:p>
            <a:pPr algn="just"/>
            <a:r>
              <a:rPr lang="en-US" dirty="0"/>
              <a:t>Coordinates the work of other development financial institutions</a:t>
            </a:r>
          </a:p>
          <a:p>
            <a:pPr algn="just"/>
            <a:r>
              <a:rPr lang="en-US" dirty="0"/>
              <a:t>Taking initiative in developing and updating the existing  technology and improving the sick units</a:t>
            </a:r>
          </a:p>
          <a:p>
            <a:pPr algn="just"/>
            <a:r>
              <a:rPr lang="en-US" dirty="0"/>
              <a:t>Initiating and taking up new projects</a:t>
            </a:r>
          </a:p>
          <a:p>
            <a:pPr algn="just"/>
            <a:r>
              <a:rPr lang="en-US" dirty="0"/>
              <a:t>Improving the infrastructure for SSI(Small Scale Industries)</a:t>
            </a:r>
          </a:p>
          <a:p>
            <a:pPr algn="just"/>
            <a:r>
              <a:rPr lang="en-US" dirty="0"/>
              <a:t>Agencies to </a:t>
            </a:r>
            <a:r>
              <a:rPr lang="en-US" dirty="0" err="1"/>
              <a:t>organise</a:t>
            </a:r>
            <a:r>
              <a:rPr lang="en-US" dirty="0"/>
              <a:t> EDP</a:t>
            </a:r>
          </a:p>
          <a:p>
            <a:pPr algn="just"/>
            <a:r>
              <a:rPr lang="en-US" dirty="0"/>
              <a:t>Micro Credit Schemes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lnSpc>
                <a:spcPct val="90000"/>
              </a:lnSpc>
              <a:spcBef>
                <a:spcPct val="0"/>
              </a:spcBef>
            </a:pPr>
            <a:br>
              <a:rPr lang="en-IN" sz="3600" b="1" dirty="0">
                <a:ea typeface="+mn-lt"/>
                <a:cs typeface="+mn-lt"/>
              </a:rPr>
            </a:br>
            <a:r>
              <a:rPr lang="en-IN" sz="3600" b="1" dirty="0">
                <a:ea typeface="+mn-lt"/>
                <a:cs typeface="+mn-lt"/>
              </a:rPr>
              <a:t>State Small Industries Corporation (SSIDCs) and </a:t>
            </a:r>
            <a:br>
              <a:rPr lang="en-IN" sz="3600" b="1" dirty="0">
                <a:ea typeface="+mn-lt"/>
                <a:cs typeface="+mn-lt"/>
              </a:rPr>
            </a:br>
            <a:r>
              <a:rPr lang="en-IN" sz="3600" b="1" dirty="0">
                <a:ea typeface="+mn-lt"/>
                <a:cs typeface="+mn-lt"/>
              </a:rPr>
              <a:t>Small Industries Service Institutions(SISIs)</a:t>
            </a:r>
            <a:br>
              <a:rPr lang="en-IN" sz="4000" b="1" dirty="0">
                <a:cs typeface="Calibri"/>
              </a:rPr>
            </a:br>
            <a:endParaRPr lang="en-US" sz="4000" b="1" dirty="0"/>
          </a:p>
        </p:txBody>
      </p:sp>
      <p:sp>
        <p:nvSpPr>
          <p:cNvPr id="3" name="Content Placeholder 2"/>
          <p:cNvSpPr>
            <a:spLocks noGrp="1"/>
          </p:cNvSpPr>
          <p:nvPr>
            <p:ph idx="1"/>
          </p:nvPr>
        </p:nvSpPr>
        <p:spPr>
          <a:xfrm>
            <a:off x="838200" y="1825624"/>
            <a:ext cx="10515600" cy="4848445"/>
          </a:xfrm>
        </p:spPr>
        <p:txBody>
          <a:bodyPr/>
          <a:lstStyle/>
          <a:p>
            <a:pPr algn="just"/>
            <a:r>
              <a:rPr lang="en-US" dirty="0"/>
              <a:t>This bank was setup under the Companies Act,1956</a:t>
            </a:r>
          </a:p>
          <a:p>
            <a:pPr algn="just"/>
            <a:r>
              <a:rPr lang="en-US" dirty="0"/>
              <a:t>Its main objective is to take care of the needs of the small, tiny and cottage industries</a:t>
            </a:r>
          </a:p>
          <a:p>
            <a:pPr algn="just"/>
            <a:r>
              <a:rPr lang="en-US" dirty="0"/>
              <a:t>Acquiring and distributing the scarce raw material</a:t>
            </a:r>
          </a:p>
          <a:p>
            <a:pPr algn="just"/>
            <a:r>
              <a:rPr lang="en-US" dirty="0"/>
              <a:t>Supplying machines on hire purchase agreement</a:t>
            </a:r>
          </a:p>
          <a:p>
            <a:pPr algn="just"/>
            <a:r>
              <a:rPr lang="en-US" dirty="0"/>
              <a:t>Assisting in Marketing of goods manufactured  by small industries</a:t>
            </a:r>
          </a:p>
          <a:p>
            <a:pPr algn="just"/>
            <a:r>
              <a:rPr lang="en-US" dirty="0"/>
              <a:t>Providing Seed capital to the entrepreneurs</a:t>
            </a:r>
          </a:p>
          <a:p>
            <a:pPr algn="just"/>
            <a:r>
              <a:rPr lang="en-US" dirty="0"/>
              <a:t>Providing management assistance to manufacturing and production units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ea typeface="+mn-lt"/>
                <a:cs typeface="+mn-lt"/>
              </a:rPr>
            </a:br>
            <a:r>
              <a:rPr lang="en-IN" b="1" dirty="0">
                <a:latin typeface="+mn-lt"/>
                <a:ea typeface="+mn-lt"/>
                <a:cs typeface="+mn-lt"/>
              </a:rPr>
              <a:t>State Small Industries Corporation (SSIDCs) and </a:t>
            </a:r>
            <a:br>
              <a:rPr lang="en-IN" b="1" dirty="0">
                <a:latin typeface="+mn-lt"/>
                <a:ea typeface="+mn-lt"/>
                <a:cs typeface="+mn-lt"/>
              </a:rPr>
            </a:br>
            <a:r>
              <a:rPr lang="en-IN" b="1" dirty="0">
                <a:latin typeface="+mn-lt"/>
                <a:ea typeface="+mn-lt"/>
                <a:cs typeface="+mn-lt"/>
              </a:rPr>
              <a:t>Small Industries Service Institutions(SISIs)</a:t>
            </a:r>
            <a:br>
              <a:rPr lang="en-IN" sz="4800" b="1" dirty="0">
                <a:latin typeface="+mn-lt"/>
                <a:cs typeface="Calibri"/>
              </a:rPr>
            </a:br>
            <a:endParaRPr lang="en-US" b="1" dirty="0">
              <a:latin typeface="+mn-lt"/>
            </a:endParaRPr>
          </a:p>
        </p:txBody>
      </p:sp>
      <p:sp>
        <p:nvSpPr>
          <p:cNvPr id="3" name="Content Placeholder 2"/>
          <p:cNvSpPr>
            <a:spLocks noGrp="1"/>
          </p:cNvSpPr>
          <p:nvPr>
            <p:ph idx="1"/>
          </p:nvPr>
        </p:nvSpPr>
        <p:spPr>
          <a:xfrm>
            <a:off x="557047" y="1825625"/>
            <a:ext cx="11130455" cy="4669768"/>
          </a:xfrm>
        </p:spPr>
        <p:txBody>
          <a:bodyPr>
            <a:normAutofit/>
          </a:bodyPr>
          <a:lstStyle/>
          <a:p>
            <a:r>
              <a:rPr lang="en-US" dirty="0"/>
              <a:t>Role of </a:t>
            </a:r>
            <a:r>
              <a:rPr lang="en-IN" b="1" dirty="0">
                <a:ea typeface="+mn-lt"/>
                <a:cs typeface="+mn-lt"/>
              </a:rPr>
              <a:t>Small Industries Service Institutions(SISI</a:t>
            </a:r>
            <a:r>
              <a:rPr lang="en-IN" dirty="0">
                <a:ea typeface="+mn-lt"/>
                <a:cs typeface="+mn-lt"/>
              </a:rPr>
              <a:t>)</a:t>
            </a:r>
          </a:p>
          <a:p>
            <a:pPr algn="just"/>
            <a:r>
              <a:rPr lang="en-IN" sz="3200" dirty="0">
                <a:ea typeface="+mn-lt"/>
                <a:cs typeface="+mn-lt"/>
              </a:rPr>
              <a:t>The SISI is one of the extensive training service provider which is subsidiary of SIDO(small industrial development organization)</a:t>
            </a:r>
          </a:p>
          <a:p>
            <a:pPr algn="just"/>
            <a:r>
              <a:rPr lang="en-IN" sz="3200" dirty="0">
                <a:ea typeface="+mn-lt"/>
                <a:cs typeface="+mn-lt"/>
              </a:rPr>
              <a:t>Develop the skills of employees and managerial personnel</a:t>
            </a:r>
          </a:p>
          <a:p>
            <a:pPr algn="just"/>
            <a:r>
              <a:rPr lang="en-IN" sz="3200" dirty="0">
                <a:ea typeface="+mn-lt"/>
                <a:cs typeface="+mn-lt"/>
              </a:rPr>
              <a:t>Initiating the EDP programmes to transform the skilled and prospective individuals into entrepreneurs</a:t>
            </a:r>
          </a:p>
          <a:p>
            <a:pPr algn="just"/>
            <a:r>
              <a:rPr lang="en-IN" sz="3200" dirty="0">
                <a:ea typeface="+mn-lt"/>
                <a:cs typeface="+mn-lt"/>
              </a:rPr>
              <a:t>Provide technical training and service to small scale entrepreneurs in specialised fields</a:t>
            </a:r>
            <a:br>
              <a:rPr lang="en-IN" sz="3200" dirty="0">
                <a:cs typeface="Calibri"/>
              </a:rPr>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nSpc>
                <a:spcPct val="160000"/>
              </a:lnSpc>
            </a:pPr>
            <a:r>
              <a:rPr lang="en-IN" sz="3200" b="1" dirty="0">
                <a:latin typeface="+mn-lt"/>
                <a:ea typeface="+mn-lt"/>
                <a:cs typeface="+mn-lt"/>
              </a:rPr>
              <a:t>National Small Industries Corporation Ltd (NSIC)</a:t>
            </a:r>
            <a:br>
              <a:rPr lang="en-IN" sz="3200" b="1" dirty="0">
                <a:cs typeface="Calibri"/>
              </a:rPr>
            </a:br>
            <a:endParaRPr lang="en-US" sz="3200" b="1" dirty="0"/>
          </a:p>
        </p:txBody>
      </p:sp>
      <p:sp>
        <p:nvSpPr>
          <p:cNvPr id="3" name="Content Placeholder 2"/>
          <p:cNvSpPr>
            <a:spLocks noGrp="1"/>
          </p:cNvSpPr>
          <p:nvPr>
            <p:ph idx="1"/>
          </p:nvPr>
        </p:nvSpPr>
        <p:spPr/>
        <p:txBody>
          <a:bodyPr>
            <a:normAutofit fontScale="92500" lnSpcReduction="10000"/>
          </a:bodyPr>
          <a:lstStyle/>
          <a:p>
            <a:r>
              <a:rPr lang="en-US" dirty="0"/>
              <a:t>Established  by GOI in 1955</a:t>
            </a:r>
          </a:p>
          <a:p>
            <a:r>
              <a:rPr lang="en-US" dirty="0"/>
              <a:t>Promoting and developing SSIs in the country</a:t>
            </a:r>
          </a:p>
          <a:p>
            <a:r>
              <a:rPr lang="en-US" dirty="0"/>
              <a:t>Provides equipment on hire-purchase and leasing system to SSIs</a:t>
            </a:r>
          </a:p>
          <a:p>
            <a:r>
              <a:rPr lang="en-US" dirty="0"/>
              <a:t>Enable marketing of SSI’s products</a:t>
            </a:r>
          </a:p>
          <a:p>
            <a:r>
              <a:rPr lang="en-US" dirty="0"/>
              <a:t>Make a provision for special concessions to the Women entrepreneurs, weak entrepreneurs, ex-servicemen and SSI’s located in down trodden areas</a:t>
            </a:r>
          </a:p>
          <a:p>
            <a:r>
              <a:rPr lang="en-US" dirty="0"/>
              <a:t>Encourage export of SSIs products</a:t>
            </a:r>
          </a:p>
          <a:p>
            <a:r>
              <a:rPr lang="en-US" dirty="0"/>
              <a:t>Improving the prototypes of machines, equipments and tools</a:t>
            </a:r>
          </a:p>
          <a:p>
            <a:r>
              <a:rPr lang="en-US" dirty="0"/>
              <a:t>Providing technical training</a:t>
            </a:r>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lnSpc>
                <a:spcPct val="90000"/>
              </a:lnSpc>
              <a:spcBef>
                <a:spcPct val="0"/>
              </a:spcBef>
            </a:pPr>
            <a:r>
              <a:rPr lang="en-IN" sz="3600" b="1" dirty="0">
                <a:ea typeface="+mn-lt"/>
                <a:cs typeface="+mn-lt"/>
              </a:rPr>
              <a:t>State Industrial Development Corporations (SIDCs)</a:t>
            </a:r>
            <a:br>
              <a:rPr lang="en-IN" sz="3600" b="1" dirty="0">
                <a:cs typeface="Calibri"/>
              </a:rPr>
            </a:br>
            <a:endParaRPr lang="en-US" sz="3600" b="1" dirty="0"/>
          </a:p>
        </p:txBody>
      </p:sp>
      <p:sp>
        <p:nvSpPr>
          <p:cNvPr id="3" name="Content Placeholder 2"/>
          <p:cNvSpPr>
            <a:spLocks noGrp="1"/>
          </p:cNvSpPr>
          <p:nvPr>
            <p:ph idx="1"/>
          </p:nvPr>
        </p:nvSpPr>
        <p:spPr>
          <a:xfrm>
            <a:off x="441433" y="1450428"/>
            <a:ext cx="11414235" cy="5202620"/>
          </a:xfrm>
        </p:spPr>
        <p:txBody>
          <a:bodyPr>
            <a:normAutofit/>
          </a:bodyPr>
          <a:lstStyle/>
          <a:p>
            <a:pPr algn="just"/>
            <a:r>
              <a:rPr lang="en-US" dirty="0"/>
              <a:t>SIDC was set up under Companies Act,1956, in the 1960 and 1970 as a wholly owned undertaking of state government with an objective of promoting and developing </a:t>
            </a:r>
            <a:r>
              <a:rPr lang="en-US" b="1" dirty="0"/>
              <a:t>medium and large industries, </a:t>
            </a:r>
            <a:r>
              <a:rPr lang="en-US" dirty="0"/>
              <a:t>they play predominant role in industrial development</a:t>
            </a:r>
          </a:p>
          <a:p>
            <a:pPr algn="just"/>
            <a:r>
              <a:rPr lang="en-US" dirty="0"/>
              <a:t>The SIDCs are the agents of IDBI and SIDBI</a:t>
            </a:r>
          </a:p>
          <a:p>
            <a:pPr algn="just"/>
            <a:r>
              <a:rPr lang="en-US" dirty="0"/>
              <a:t>Extending risk capital to the entrepreneurs in the form of equity participation and seed capital assistance</a:t>
            </a:r>
          </a:p>
          <a:p>
            <a:pPr algn="just"/>
            <a:r>
              <a:rPr lang="en-US" dirty="0"/>
              <a:t>Granting loans, lease finance and guarantees to the industries</a:t>
            </a:r>
          </a:p>
          <a:p>
            <a:pPr algn="just"/>
            <a:r>
              <a:rPr lang="en-US" dirty="0"/>
              <a:t>Performing promotional activities such as generating project ideas, preparing feasibility reports, choosing and training of entrepreneurs</a:t>
            </a:r>
          </a:p>
          <a:p>
            <a:pPr algn="just"/>
            <a:r>
              <a:rPr lang="en-US" dirty="0"/>
              <a:t>Establishing industrial estates by providing infrastructural facilities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IN" sz="4400" b="1" dirty="0">
                <a:ea typeface="+mn-lt"/>
                <a:cs typeface="+mn-lt"/>
              </a:rPr>
              <a:t>State Financial Corporations (SFCs)</a:t>
            </a:r>
            <a:br>
              <a:rPr lang="en-IN" sz="4400" b="1" dirty="0">
                <a:cs typeface="Calibri"/>
              </a:rPr>
            </a:br>
            <a:endParaRPr lang="en-US" sz="4400" b="1" dirty="0"/>
          </a:p>
        </p:txBody>
      </p:sp>
      <p:sp>
        <p:nvSpPr>
          <p:cNvPr id="3" name="Content Placeholder 2"/>
          <p:cNvSpPr>
            <a:spLocks noGrp="1"/>
          </p:cNvSpPr>
          <p:nvPr>
            <p:ph idx="1"/>
          </p:nvPr>
        </p:nvSpPr>
        <p:spPr>
          <a:xfrm>
            <a:off x="283779" y="1429406"/>
            <a:ext cx="11351173" cy="5160579"/>
          </a:xfrm>
        </p:spPr>
        <p:txBody>
          <a:bodyPr>
            <a:normAutofit lnSpcReduction="10000"/>
          </a:bodyPr>
          <a:lstStyle/>
          <a:p>
            <a:r>
              <a:rPr lang="en-US" dirty="0"/>
              <a:t>Initiated through SFC Act which was passed by the parliament on September 28</a:t>
            </a:r>
            <a:r>
              <a:rPr lang="en-US" baseline="30000" dirty="0"/>
              <a:t>th</a:t>
            </a:r>
            <a:r>
              <a:rPr lang="en-US" dirty="0"/>
              <a:t>, 1951</a:t>
            </a:r>
          </a:p>
          <a:p>
            <a:r>
              <a:rPr lang="en-US" dirty="0"/>
              <a:t>The first SFC was set up in 1953 in Punjab</a:t>
            </a:r>
          </a:p>
          <a:p>
            <a:r>
              <a:rPr lang="en-US" dirty="0"/>
              <a:t>Provide Financial assistance only  to medium and small size industries</a:t>
            </a:r>
          </a:p>
          <a:p>
            <a:r>
              <a:rPr lang="en-US" dirty="0"/>
              <a:t>At present there are about 18 SFCs which are operating since 40 years</a:t>
            </a:r>
          </a:p>
          <a:p>
            <a:r>
              <a:rPr lang="en-US" dirty="0"/>
              <a:t>Offer long term finance to small and medium scale industries in both Public and private sector companies</a:t>
            </a:r>
          </a:p>
          <a:p>
            <a:r>
              <a:rPr lang="en-US" dirty="0"/>
              <a:t>Term loans for the purchase of land, building, plant, machinery, prerequisites and other assets</a:t>
            </a:r>
          </a:p>
          <a:p>
            <a:r>
              <a:rPr lang="en-US" dirty="0"/>
              <a:t>Inculcating and promoting self employment</a:t>
            </a:r>
          </a:p>
          <a:p>
            <a:r>
              <a:rPr lang="en-US" dirty="0"/>
              <a:t>Extend seed capital assistance under the IDBI scheme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lnSpc>
                <a:spcPct val="90000"/>
              </a:lnSpc>
              <a:spcBef>
                <a:spcPct val="0"/>
              </a:spcBef>
            </a:pPr>
            <a:r>
              <a:rPr lang="en-IN" sz="3600" b="1" dirty="0">
                <a:ea typeface="+mn-lt"/>
                <a:cs typeface="+mn-lt"/>
              </a:rPr>
              <a:t>Micro, Small, and Medium Enterprises (MSME's)</a:t>
            </a:r>
            <a:br>
              <a:rPr lang="en-IN" sz="3600" b="1" dirty="0">
                <a:cs typeface="Calibri" panose="020F0502020204030204"/>
              </a:rPr>
            </a:br>
            <a:endParaRPr lang="en-US" sz="3600" b="1" dirty="0"/>
          </a:p>
        </p:txBody>
      </p:sp>
      <p:sp>
        <p:nvSpPr>
          <p:cNvPr id="3" name="Content Placeholder 2"/>
          <p:cNvSpPr>
            <a:spLocks noGrp="1"/>
          </p:cNvSpPr>
          <p:nvPr>
            <p:ph idx="1"/>
          </p:nvPr>
        </p:nvSpPr>
        <p:spPr/>
        <p:txBody>
          <a:bodyPr>
            <a:normAutofit/>
          </a:bodyPr>
          <a:lstStyle/>
          <a:p>
            <a:pPr fontAlgn="base"/>
            <a:r>
              <a:rPr lang="en-US" dirty="0"/>
              <a:t>The Government of India has enacted the Micro, Small and Medium Enterprises Development (MSMED) Act, 2006</a:t>
            </a:r>
          </a:p>
          <a:p>
            <a:pPr fontAlgn="base"/>
            <a:r>
              <a:rPr lang="en-US" dirty="0"/>
              <a:t> Enterprises engaged in the manufacture or production, processing or preservation of goods as specified below:</a:t>
            </a:r>
          </a:p>
          <a:p>
            <a:pPr lvl="1" fontAlgn="base"/>
            <a:r>
              <a:rPr lang="en-US" dirty="0"/>
              <a:t>A micro enterprise is an enterprise where investment in plant and machinery does not exceed Rs. 25 </a:t>
            </a:r>
            <a:r>
              <a:rPr lang="en-US" dirty="0" err="1"/>
              <a:t>lakh</a:t>
            </a:r>
            <a:r>
              <a:rPr lang="en-US" dirty="0"/>
              <a:t>;</a:t>
            </a:r>
          </a:p>
          <a:p>
            <a:pPr lvl="1" fontAlgn="base"/>
            <a:r>
              <a:rPr lang="en-US" dirty="0"/>
              <a:t>A small enterprise is an enterprise where the investment in plant and machinery is more than Rs. 25 </a:t>
            </a:r>
            <a:r>
              <a:rPr lang="en-US" dirty="0" err="1"/>
              <a:t>lakh</a:t>
            </a:r>
            <a:r>
              <a:rPr lang="en-US" dirty="0"/>
              <a:t> but does not exceed Rs. 5 </a:t>
            </a:r>
            <a:r>
              <a:rPr lang="en-US" dirty="0" err="1"/>
              <a:t>crore</a:t>
            </a:r>
            <a:r>
              <a:rPr lang="en-US" dirty="0"/>
              <a:t>;</a:t>
            </a:r>
          </a:p>
          <a:p>
            <a:pPr lvl="1" fontAlgn="base"/>
            <a:r>
              <a:rPr lang="en-US" dirty="0"/>
              <a:t>A medium enterprise is an enterprise where the investment in plant and machinery is more than Rs.5 </a:t>
            </a:r>
            <a:r>
              <a:rPr lang="en-US" dirty="0" err="1"/>
              <a:t>crore</a:t>
            </a:r>
            <a:r>
              <a:rPr lang="en-US" dirty="0"/>
              <a:t> but does not exceed Rs.10 </a:t>
            </a:r>
            <a:r>
              <a:rPr lang="en-US" dirty="0" err="1"/>
              <a:t>crore</a:t>
            </a:r>
            <a:r>
              <a:rPr lang="en-US" dirty="0"/>
              <a:t>.</a:t>
            </a:r>
            <a:br>
              <a:rPr lang="en-US" dirty="0"/>
            </a:b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mn-lt"/>
                <a:ea typeface="+mn-lt"/>
                <a:cs typeface="+mn-lt"/>
              </a:rPr>
              <a:t>Micro, Small, and Medium Enterprises (MSME's)</a:t>
            </a:r>
            <a:br>
              <a:rPr lang="en-IN" b="1" dirty="0">
                <a:cs typeface="Calibri" panose="020F0502020204030204"/>
              </a:rPr>
            </a:br>
            <a:endParaRPr lang="en-US" dirty="0"/>
          </a:p>
        </p:txBody>
      </p:sp>
      <p:sp>
        <p:nvSpPr>
          <p:cNvPr id="3" name="Content Placeholder 2"/>
          <p:cNvSpPr>
            <a:spLocks noGrp="1"/>
          </p:cNvSpPr>
          <p:nvPr>
            <p:ph idx="1"/>
          </p:nvPr>
        </p:nvSpPr>
        <p:spPr/>
        <p:txBody>
          <a:bodyPr/>
          <a:lstStyle/>
          <a:p>
            <a:r>
              <a:rPr lang="en-US" dirty="0"/>
              <a:t>Providing assistance to prospective and existing</a:t>
            </a:r>
          </a:p>
          <a:p>
            <a:r>
              <a:rPr lang="en-US" dirty="0"/>
              <a:t>Preparing project profiles of products or industries suitable to MSME sector</a:t>
            </a:r>
          </a:p>
          <a:p>
            <a:r>
              <a:rPr lang="en-US" dirty="0"/>
              <a:t>Developing ancillary units</a:t>
            </a:r>
          </a:p>
          <a:p>
            <a:r>
              <a:rPr lang="en-US" dirty="0"/>
              <a:t>Carrying out Management, Entrepreneurship and Skill development </a:t>
            </a:r>
            <a:r>
              <a:rPr lang="en-US" dirty="0" err="1"/>
              <a:t>programmes</a:t>
            </a:r>
            <a:endParaRPr lang="en-US" dirty="0"/>
          </a:p>
          <a:p>
            <a:r>
              <a:rPr lang="en-US" dirty="0"/>
              <a:t>Control of Quality and Pollution</a:t>
            </a:r>
          </a:p>
          <a:p>
            <a:r>
              <a:rPr lang="en-US" dirty="0"/>
              <a:t>Technology </a:t>
            </a:r>
            <a:r>
              <a:rPr lang="en-US" dirty="0" err="1"/>
              <a:t>upgradationa</a:t>
            </a:r>
            <a:r>
              <a:rPr lang="en-US" dirty="0"/>
              <a:t> and energy conservation</a:t>
            </a:r>
          </a:p>
          <a:p>
            <a:r>
              <a:rPr lang="en-US" dirty="0"/>
              <a:t>Conducting Market surveys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5C8A-ADAF-48FF-A741-FC16373249B3}"/>
              </a:ext>
            </a:extLst>
          </p:cNvPr>
          <p:cNvSpPr>
            <a:spLocks noGrp="1"/>
          </p:cNvSpPr>
          <p:nvPr>
            <p:ph type="title"/>
          </p:nvPr>
        </p:nvSpPr>
        <p:spPr>
          <a:xfrm>
            <a:off x="252919" y="1123837"/>
            <a:ext cx="2947482" cy="4601183"/>
          </a:xfrm>
        </p:spPr>
        <p:txBody>
          <a:bodyPr>
            <a:normAutofit/>
          </a:bodyPr>
          <a:lstStyle/>
          <a:p>
            <a:r>
              <a:rPr lang="en-GB" b="1" dirty="0"/>
              <a:t>Capital</a:t>
            </a:r>
            <a:br>
              <a:rPr lang="en-GB" b="1" dirty="0"/>
            </a:br>
            <a:r>
              <a:rPr lang="en-GB" dirty="0"/>
              <a:t>Factors determining the capital requirements</a:t>
            </a:r>
            <a:endParaRPr lang="en-GB" b="1" dirty="0"/>
          </a:p>
        </p:txBody>
      </p:sp>
      <p:graphicFrame>
        <p:nvGraphicFramePr>
          <p:cNvPr id="5" name="Content Placeholder 2">
            <a:extLst>
              <a:ext uri="{FF2B5EF4-FFF2-40B4-BE49-F238E27FC236}">
                <a16:creationId xmlns:a16="http://schemas.microsoft.com/office/drawing/2014/main" id="{53DC52FF-B567-44B9-BDFD-4F5649BABB0A}"/>
              </a:ext>
            </a:extLst>
          </p:cNvPr>
          <p:cNvGraphicFramePr>
            <a:graphicFrameLocks noGrp="1"/>
          </p:cNvGraphicFramePr>
          <p:nvPr>
            <p:ph idx="1"/>
            <p:extLst>
              <p:ext uri="{D42A27DB-BD31-4B8C-83A1-F6EECF244321}">
                <p14:modId xmlns:p14="http://schemas.microsoft.com/office/powerpoint/2010/main" val="447608983"/>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424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1714499"/>
            <a:ext cx="6085415" cy="5143500"/>
          </a:xfrm>
        </p:spPr>
        <p:txBody>
          <a:bodyPr vert="horz" lIns="91440" tIns="45720" rIns="91440" bIns="45720" rtlCol="0" anchor="t">
            <a:normAutofit/>
          </a:bodyPr>
          <a:lstStyle/>
          <a:p>
            <a:pPr>
              <a:lnSpc>
                <a:spcPct val="150000"/>
              </a:lnSpc>
            </a:pPr>
            <a:r>
              <a:rPr lang="en-IN" b="1" dirty="0">
                <a:cs typeface="Calibri"/>
              </a:rPr>
              <a:t>Advantages</a:t>
            </a:r>
            <a:endParaRPr lang="en-US" b="1">
              <a:cs typeface="Calibri"/>
            </a:endParaRPr>
          </a:p>
          <a:p>
            <a:pPr lvl="1">
              <a:lnSpc>
                <a:spcPct val="150000"/>
              </a:lnSpc>
            </a:pPr>
            <a:r>
              <a:rPr lang="en-IN" dirty="0">
                <a:cs typeface="Calibri"/>
              </a:rPr>
              <a:t>Control of Company is not Surrendered</a:t>
            </a:r>
            <a:endParaRPr lang="en-IN" dirty="0"/>
          </a:p>
          <a:p>
            <a:pPr lvl="1">
              <a:lnSpc>
                <a:spcPct val="150000"/>
              </a:lnSpc>
            </a:pPr>
            <a:r>
              <a:rPr lang="en-IN" dirty="0">
                <a:cs typeface="Calibri"/>
              </a:rPr>
              <a:t>Trading on Equity</a:t>
            </a:r>
          </a:p>
          <a:p>
            <a:pPr lvl="1">
              <a:lnSpc>
                <a:spcPct val="150000"/>
              </a:lnSpc>
            </a:pPr>
            <a:r>
              <a:rPr lang="en-IN" dirty="0">
                <a:cs typeface="Calibri"/>
              </a:rPr>
              <a:t>Interest is an allowable Expenditure</a:t>
            </a:r>
          </a:p>
          <a:p>
            <a:pPr lvl="1">
              <a:lnSpc>
                <a:spcPct val="150000"/>
              </a:lnSpc>
            </a:pPr>
            <a:r>
              <a:rPr lang="en-IN" dirty="0">
                <a:cs typeface="Calibri"/>
              </a:rPr>
              <a:t>Can be reduced if company has Surplus Funds</a:t>
            </a:r>
          </a:p>
          <a:p>
            <a:pPr lvl="1">
              <a:lnSpc>
                <a:spcPct val="150000"/>
              </a:lnSpc>
            </a:pPr>
            <a:endParaRPr lang="en-IN" dirty="0">
              <a:cs typeface="Calibri"/>
            </a:endParaRPr>
          </a:p>
        </p:txBody>
      </p:sp>
      <p:sp>
        <p:nvSpPr>
          <p:cNvPr id="8" name="Content Placeholder 2">
            <a:extLst>
              <a:ext uri="{FF2B5EF4-FFF2-40B4-BE49-F238E27FC236}">
                <a16:creationId xmlns:a16="http://schemas.microsoft.com/office/drawing/2014/main" id="{ABCD8B7C-3EFB-4627-B771-7C39466BE478}"/>
              </a:ext>
            </a:extLst>
          </p:cNvPr>
          <p:cNvSpPr txBox="1">
            <a:spLocks/>
          </p:cNvSpPr>
          <p:nvPr/>
        </p:nvSpPr>
        <p:spPr>
          <a:xfrm>
            <a:off x="6079066" y="1708149"/>
            <a:ext cx="5810249" cy="51435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b="1" dirty="0">
                <a:cs typeface="Calibri"/>
              </a:rPr>
              <a:t>Disadvantages</a:t>
            </a:r>
          </a:p>
          <a:p>
            <a:pPr lvl="1">
              <a:lnSpc>
                <a:spcPct val="150000"/>
              </a:lnSpc>
            </a:pPr>
            <a:r>
              <a:rPr lang="en-IN" dirty="0">
                <a:cs typeface="Calibri"/>
              </a:rPr>
              <a:t>Cost of Raising Capital is High</a:t>
            </a:r>
            <a:endParaRPr lang="en-IN" b="1" dirty="0">
              <a:cs typeface="Calibri"/>
            </a:endParaRPr>
          </a:p>
          <a:p>
            <a:pPr lvl="1">
              <a:lnSpc>
                <a:spcPct val="150000"/>
              </a:lnSpc>
            </a:pPr>
            <a:r>
              <a:rPr lang="en-IN" dirty="0">
                <a:cs typeface="Calibri"/>
              </a:rPr>
              <a:t>Common People cannot buy Debentures</a:t>
            </a:r>
          </a:p>
          <a:p>
            <a:pPr lvl="1">
              <a:lnSpc>
                <a:spcPct val="150000"/>
              </a:lnSpc>
            </a:pPr>
            <a:r>
              <a:rPr lang="en-IN" dirty="0">
                <a:cs typeface="Calibri"/>
              </a:rPr>
              <a:t>Not Meant for Companies Earning greater rate of interest</a:t>
            </a:r>
          </a:p>
          <a:p>
            <a:pPr lvl="1">
              <a:lnSpc>
                <a:spcPct val="150000"/>
              </a:lnSpc>
            </a:pPr>
            <a:endParaRPr lang="en-IN" dirty="0">
              <a:cs typeface="Calibri"/>
            </a:endParaRPr>
          </a:p>
        </p:txBody>
      </p:sp>
      <p:sp>
        <p:nvSpPr>
          <p:cNvPr id="5" name="Title 1">
            <a:extLst>
              <a:ext uri="{FF2B5EF4-FFF2-40B4-BE49-F238E27FC236}">
                <a16:creationId xmlns:a16="http://schemas.microsoft.com/office/drawing/2014/main" id="{B869CD52-79E5-4473-BA2D-9894F8F28CA6}"/>
              </a:ext>
            </a:extLst>
          </p:cNvPr>
          <p:cNvSpPr>
            <a:spLocks noGrp="1"/>
          </p:cNvSpPr>
          <p:nvPr/>
        </p:nvSpPr>
        <p:spPr>
          <a:xfrm>
            <a:off x="0" y="1"/>
            <a:ext cx="12192000" cy="9419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cs typeface="Calibri Light"/>
              </a:rPr>
              <a:t>Debentures </a:t>
            </a:r>
          </a:p>
        </p:txBody>
      </p:sp>
    </p:spTree>
    <p:extLst>
      <p:ext uri="{BB962C8B-B14F-4D97-AF65-F5344CB8AC3E}">
        <p14:creationId xmlns:p14="http://schemas.microsoft.com/office/powerpoint/2010/main" val="4184057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1703916"/>
            <a:ext cx="6085415" cy="5154083"/>
          </a:xfrm>
        </p:spPr>
        <p:txBody>
          <a:bodyPr vert="horz" lIns="91440" tIns="45720" rIns="91440" bIns="45720" rtlCol="0" anchor="t">
            <a:normAutofit/>
          </a:bodyPr>
          <a:lstStyle/>
          <a:p>
            <a:pPr>
              <a:lnSpc>
                <a:spcPct val="150000"/>
              </a:lnSpc>
            </a:pPr>
            <a:r>
              <a:rPr lang="en-IN" b="1" dirty="0">
                <a:cs typeface="Calibri"/>
              </a:rPr>
              <a:t>Advantages</a:t>
            </a:r>
            <a:endParaRPr lang="en-US" b="1">
              <a:cs typeface="Calibri"/>
            </a:endParaRPr>
          </a:p>
          <a:p>
            <a:pPr lvl="1">
              <a:lnSpc>
                <a:spcPct val="150000"/>
              </a:lnSpc>
            </a:pPr>
            <a:r>
              <a:rPr lang="en-IN" dirty="0">
                <a:cs typeface="Calibri"/>
              </a:rPr>
              <a:t>Fixed Return</a:t>
            </a:r>
          </a:p>
          <a:p>
            <a:pPr lvl="1">
              <a:lnSpc>
                <a:spcPct val="150000"/>
              </a:lnSpc>
            </a:pPr>
            <a:r>
              <a:rPr lang="en-IN" dirty="0">
                <a:cs typeface="Calibri"/>
              </a:rPr>
              <a:t>Long Term Funds</a:t>
            </a:r>
          </a:p>
          <a:p>
            <a:pPr lvl="1">
              <a:lnSpc>
                <a:spcPct val="150000"/>
              </a:lnSpc>
            </a:pPr>
            <a:r>
              <a:rPr lang="en-IN" dirty="0">
                <a:cs typeface="Calibri"/>
              </a:rPr>
              <a:t>Restricted Voting Rights</a:t>
            </a:r>
          </a:p>
          <a:p>
            <a:pPr lvl="1">
              <a:lnSpc>
                <a:spcPct val="150000"/>
              </a:lnSpc>
            </a:pPr>
            <a:r>
              <a:rPr lang="en-IN" dirty="0">
                <a:cs typeface="Calibri"/>
              </a:rPr>
              <a:t>Repayment of Capital</a:t>
            </a:r>
          </a:p>
          <a:p>
            <a:pPr lvl="1">
              <a:lnSpc>
                <a:spcPct val="150000"/>
              </a:lnSpc>
            </a:pPr>
            <a:r>
              <a:rPr lang="en-IN" dirty="0">
                <a:cs typeface="Calibri"/>
              </a:rPr>
              <a:t>No Securities Required</a:t>
            </a:r>
          </a:p>
          <a:p>
            <a:pPr lvl="1">
              <a:lnSpc>
                <a:spcPct val="150000"/>
              </a:lnSpc>
            </a:pPr>
            <a:r>
              <a:rPr lang="en-IN" dirty="0">
                <a:cs typeface="Calibri"/>
              </a:rPr>
              <a:t>Trading on Equity</a:t>
            </a:r>
          </a:p>
          <a:p>
            <a:pPr lvl="1">
              <a:lnSpc>
                <a:spcPct val="150000"/>
              </a:lnSpc>
            </a:pPr>
            <a:endParaRPr lang="en-IN" dirty="0">
              <a:cs typeface="Calibri"/>
            </a:endParaRPr>
          </a:p>
        </p:txBody>
      </p:sp>
      <p:sp>
        <p:nvSpPr>
          <p:cNvPr id="8" name="Content Placeholder 2">
            <a:extLst>
              <a:ext uri="{FF2B5EF4-FFF2-40B4-BE49-F238E27FC236}">
                <a16:creationId xmlns:a16="http://schemas.microsoft.com/office/drawing/2014/main" id="{ABCD8B7C-3EFB-4627-B771-7C39466BE478}"/>
              </a:ext>
            </a:extLst>
          </p:cNvPr>
          <p:cNvSpPr txBox="1">
            <a:spLocks/>
          </p:cNvSpPr>
          <p:nvPr/>
        </p:nvSpPr>
        <p:spPr>
          <a:xfrm>
            <a:off x="6079066" y="1708149"/>
            <a:ext cx="5810249" cy="51435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b="1" dirty="0">
                <a:cs typeface="Calibri"/>
              </a:rPr>
              <a:t>Disadvantages</a:t>
            </a:r>
          </a:p>
          <a:p>
            <a:pPr lvl="1">
              <a:lnSpc>
                <a:spcPct val="150000"/>
              </a:lnSpc>
            </a:pPr>
            <a:r>
              <a:rPr lang="en-IN" dirty="0">
                <a:cs typeface="Calibri"/>
              </a:rPr>
              <a:t>Burden of Fixed Return</a:t>
            </a:r>
            <a:endParaRPr lang="en-IN" dirty="0"/>
          </a:p>
          <a:p>
            <a:pPr lvl="1">
              <a:lnSpc>
                <a:spcPct val="150000"/>
              </a:lnSpc>
            </a:pPr>
            <a:r>
              <a:rPr lang="en-IN" dirty="0">
                <a:cs typeface="Calibri"/>
              </a:rPr>
              <a:t>No Controlling Rights</a:t>
            </a:r>
          </a:p>
          <a:p>
            <a:pPr lvl="1">
              <a:lnSpc>
                <a:spcPct val="150000"/>
              </a:lnSpc>
            </a:pPr>
            <a:r>
              <a:rPr lang="en-IN" dirty="0">
                <a:cs typeface="Calibri"/>
              </a:rPr>
              <a:t>Cost of Raising Capital is Higher</a:t>
            </a:r>
          </a:p>
          <a:p>
            <a:pPr lvl="1">
              <a:lnSpc>
                <a:spcPct val="150000"/>
              </a:lnSpc>
            </a:pPr>
            <a:r>
              <a:rPr lang="en-IN" dirty="0">
                <a:cs typeface="Calibri"/>
              </a:rPr>
              <a:t>Does not attract many Investors</a:t>
            </a:r>
          </a:p>
          <a:p>
            <a:pPr lvl="1">
              <a:lnSpc>
                <a:spcPct val="150000"/>
              </a:lnSpc>
            </a:pPr>
            <a:endParaRPr lang="en-IN" dirty="0">
              <a:cs typeface="Calibri"/>
            </a:endParaRPr>
          </a:p>
        </p:txBody>
      </p:sp>
      <p:sp>
        <p:nvSpPr>
          <p:cNvPr id="9" name="Title 1">
            <a:extLst>
              <a:ext uri="{FF2B5EF4-FFF2-40B4-BE49-F238E27FC236}">
                <a16:creationId xmlns:a16="http://schemas.microsoft.com/office/drawing/2014/main" id="{4905CC3C-B3F3-45AC-B951-BA3E54E655E0}"/>
              </a:ext>
            </a:extLst>
          </p:cNvPr>
          <p:cNvSpPr>
            <a:spLocks noGrp="1"/>
          </p:cNvSpPr>
          <p:nvPr/>
        </p:nvSpPr>
        <p:spPr>
          <a:xfrm>
            <a:off x="0" y="1"/>
            <a:ext cx="12192000" cy="101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cs typeface="Calibri Light"/>
              </a:rPr>
              <a:t>Preference Shares</a:t>
            </a:r>
          </a:p>
        </p:txBody>
      </p:sp>
    </p:spTree>
    <p:extLst>
      <p:ext uri="{BB962C8B-B14F-4D97-AF65-F5344CB8AC3E}">
        <p14:creationId xmlns:p14="http://schemas.microsoft.com/office/powerpoint/2010/main" val="3787428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5777-8B02-478B-9470-97BE1B4B8ABE}"/>
              </a:ext>
            </a:extLst>
          </p:cNvPr>
          <p:cNvSpPr>
            <a:spLocks noGrp="1"/>
          </p:cNvSpPr>
          <p:nvPr>
            <p:ph type="title"/>
          </p:nvPr>
        </p:nvSpPr>
        <p:spPr>
          <a:xfrm>
            <a:off x="0" y="1"/>
            <a:ext cx="12192000" cy="878416"/>
          </a:xfrm>
        </p:spPr>
        <p:txBody>
          <a:bodyPr/>
          <a:lstStyle/>
          <a:p>
            <a:pPr algn="ctr"/>
            <a:r>
              <a:rPr lang="en-US" b="1" dirty="0">
                <a:cs typeface="Calibri Light"/>
              </a:rPr>
              <a:t>Equity Shares</a:t>
            </a:r>
          </a:p>
        </p:txBody>
      </p:sp>
      <p:sp>
        <p:nvSpPr>
          <p:cNvPr id="3" name="Content Placeholder 2">
            <a:extLst>
              <a:ext uri="{FF2B5EF4-FFF2-40B4-BE49-F238E27FC236}">
                <a16:creationId xmlns:a16="http://schemas.microsoft.com/office/drawing/2014/main" id="{6639156C-F486-4469-B282-0513EC7A0194}"/>
              </a:ext>
            </a:extLst>
          </p:cNvPr>
          <p:cNvSpPr>
            <a:spLocks noGrp="1"/>
          </p:cNvSpPr>
          <p:nvPr>
            <p:ph idx="1"/>
          </p:nvPr>
        </p:nvSpPr>
        <p:spPr>
          <a:xfrm>
            <a:off x="-1" y="1587500"/>
            <a:ext cx="6085415" cy="5270499"/>
          </a:xfrm>
        </p:spPr>
        <p:txBody>
          <a:bodyPr vert="horz" lIns="91440" tIns="45720" rIns="91440" bIns="45720" rtlCol="0" anchor="t">
            <a:normAutofit/>
          </a:bodyPr>
          <a:lstStyle/>
          <a:p>
            <a:pPr>
              <a:lnSpc>
                <a:spcPct val="150000"/>
              </a:lnSpc>
            </a:pPr>
            <a:r>
              <a:rPr lang="en-IN" b="1" dirty="0">
                <a:cs typeface="Calibri"/>
              </a:rPr>
              <a:t>Advantages</a:t>
            </a:r>
            <a:endParaRPr lang="en-US" b="1">
              <a:cs typeface="Calibri"/>
            </a:endParaRPr>
          </a:p>
          <a:p>
            <a:pPr lvl="1">
              <a:lnSpc>
                <a:spcPct val="150000"/>
              </a:lnSpc>
            </a:pPr>
            <a:r>
              <a:rPr lang="en-IN" dirty="0">
                <a:cs typeface="Calibri"/>
              </a:rPr>
              <a:t>No Fixed Dividend</a:t>
            </a:r>
          </a:p>
          <a:p>
            <a:pPr lvl="1">
              <a:lnSpc>
                <a:spcPct val="150000"/>
              </a:lnSpc>
            </a:pPr>
            <a:r>
              <a:rPr lang="en-IN" dirty="0">
                <a:cs typeface="Calibri"/>
              </a:rPr>
              <a:t>No Charge on Assets</a:t>
            </a:r>
          </a:p>
          <a:p>
            <a:pPr lvl="1">
              <a:lnSpc>
                <a:spcPct val="150000"/>
              </a:lnSpc>
            </a:pPr>
            <a:r>
              <a:rPr lang="en-IN" dirty="0">
                <a:cs typeface="Calibri"/>
              </a:rPr>
              <a:t>Permanent Source</a:t>
            </a:r>
          </a:p>
          <a:p>
            <a:pPr lvl="1">
              <a:lnSpc>
                <a:spcPct val="150000"/>
              </a:lnSpc>
            </a:pPr>
            <a:r>
              <a:rPr lang="en-IN" dirty="0">
                <a:cs typeface="Calibri"/>
              </a:rPr>
              <a:t>Real Owners of the Company</a:t>
            </a:r>
          </a:p>
          <a:p>
            <a:pPr lvl="1">
              <a:lnSpc>
                <a:spcPct val="150000"/>
              </a:lnSpc>
            </a:pPr>
            <a:r>
              <a:rPr lang="en-IN" dirty="0">
                <a:cs typeface="Calibri"/>
              </a:rPr>
              <a:t>More Dividend</a:t>
            </a:r>
          </a:p>
        </p:txBody>
      </p:sp>
      <p:sp>
        <p:nvSpPr>
          <p:cNvPr id="8" name="Content Placeholder 2">
            <a:extLst>
              <a:ext uri="{FF2B5EF4-FFF2-40B4-BE49-F238E27FC236}">
                <a16:creationId xmlns:a16="http://schemas.microsoft.com/office/drawing/2014/main" id="{ABCD8B7C-3EFB-4627-B771-7C39466BE478}"/>
              </a:ext>
            </a:extLst>
          </p:cNvPr>
          <p:cNvSpPr txBox="1">
            <a:spLocks/>
          </p:cNvSpPr>
          <p:nvPr/>
        </p:nvSpPr>
        <p:spPr>
          <a:xfrm>
            <a:off x="6079066" y="1581149"/>
            <a:ext cx="5810249" cy="52705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b="1" dirty="0">
                <a:cs typeface="Calibri"/>
              </a:rPr>
              <a:t>Disadvantages</a:t>
            </a:r>
          </a:p>
          <a:p>
            <a:pPr lvl="1">
              <a:lnSpc>
                <a:spcPct val="150000"/>
              </a:lnSpc>
            </a:pPr>
            <a:r>
              <a:rPr lang="en-IN" dirty="0">
                <a:cs typeface="Calibri"/>
              </a:rPr>
              <a:t>No Trading on Equity</a:t>
            </a:r>
          </a:p>
          <a:p>
            <a:pPr lvl="1">
              <a:lnSpc>
                <a:spcPct val="150000"/>
              </a:lnSpc>
            </a:pPr>
            <a:r>
              <a:rPr lang="en-IN" dirty="0">
                <a:cs typeface="Calibri"/>
              </a:rPr>
              <a:t>Danger of Over Capitalization</a:t>
            </a:r>
          </a:p>
          <a:p>
            <a:pPr lvl="1">
              <a:lnSpc>
                <a:spcPct val="150000"/>
              </a:lnSpc>
            </a:pPr>
            <a:r>
              <a:rPr lang="en-IN" dirty="0">
                <a:cs typeface="Calibri"/>
              </a:rPr>
              <a:t>Obstacles for Management</a:t>
            </a:r>
          </a:p>
          <a:p>
            <a:pPr lvl="1">
              <a:lnSpc>
                <a:spcPct val="150000"/>
              </a:lnSpc>
            </a:pPr>
            <a:endParaRPr lang="en-IN" dirty="0">
              <a:cs typeface="Calibri"/>
            </a:endParaRPr>
          </a:p>
        </p:txBody>
      </p:sp>
    </p:spTree>
    <p:extLst>
      <p:ext uri="{BB962C8B-B14F-4D97-AF65-F5344CB8AC3E}">
        <p14:creationId xmlns:p14="http://schemas.microsoft.com/office/powerpoint/2010/main" val="254218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Classification of Capital</a:t>
            </a:r>
            <a:endParaRPr lang="en-IN" b="1" dirty="0">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819E30-1088-4326-BB09-99F3D8E800CE}"/>
              </a:ext>
            </a:extLst>
          </p:cNvPr>
          <p:cNvSpPr>
            <a:spLocks noGrp="1"/>
          </p:cNvSpPr>
          <p:nvPr>
            <p:ph idx="1"/>
          </p:nvPr>
        </p:nvSpPr>
        <p:spPr>
          <a:xfrm>
            <a:off x="4226083" y="591344"/>
            <a:ext cx="7619328" cy="5585619"/>
          </a:xfrm>
        </p:spPr>
        <p:txBody>
          <a:bodyPr vert="horz" lIns="91440" tIns="45720" rIns="91440" bIns="45720" rtlCol="0" anchor="ctr">
            <a:normAutofit/>
          </a:bodyPr>
          <a:lstStyle/>
          <a:p>
            <a:r>
              <a:rPr lang="en-US" b="1" dirty="0"/>
              <a:t>On the basis of Permanence</a:t>
            </a:r>
          </a:p>
          <a:p>
            <a:pPr lvl="1"/>
            <a:r>
              <a:rPr lang="en-US" sz="2800" dirty="0"/>
              <a:t>Fixed Capital</a:t>
            </a:r>
            <a:endParaRPr lang="en-US" sz="2800" dirty="0">
              <a:cs typeface="Calibri"/>
            </a:endParaRPr>
          </a:p>
          <a:p>
            <a:pPr lvl="2"/>
            <a:r>
              <a:rPr lang="en-US" sz="2400" dirty="0"/>
              <a:t>Is also known as Block Capital.</a:t>
            </a:r>
            <a:endParaRPr lang="en-US" sz="2400" dirty="0">
              <a:cs typeface="Calibri"/>
            </a:endParaRPr>
          </a:p>
          <a:p>
            <a:pPr lvl="2" algn="just"/>
            <a:r>
              <a:rPr lang="en-US" sz="2400" dirty="0"/>
              <a:t>“Is the fund required for the acquisition of those assets that are to be used over a long period such as Land, Building, Machinery, Equipment and Tools”.</a:t>
            </a:r>
            <a:endParaRPr lang="en-US" sz="2400" dirty="0">
              <a:cs typeface="Calibri" panose="020F0502020204030204"/>
            </a:endParaRPr>
          </a:p>
          <a:p>
            <a:pPr lvl="1"/>
            <a:r>
              <a:rPr lang="en-US" sz="2800" dirty="0"/>
              <a:t>Working Capital</a:t>
            </a:r>
            <a:endParaRPr lang="en-US" sz="2800" dirty="0">
              <a:cs typeface="Calibri"/>
            </a:endParaRPr>
          </a:p>
          <a:p>
            <a:pPr lvl="2"/>
            <a:r>
              <a:rPr lang="en-US" sz="2400" dirty="0"/>
              <a:t>Is also known as Circulating Capital.</a:t>
            </a:r>
            <a:endParaRPr lang="en-US" sz="2400" dirty="0">
              <a:cs typeface="Calibri"/>
            </a:endParaRPr>
          </a:p>
          <a:p>
            <a:pPr lvl="2"/>
            <a:r>
              <a:rPr lang="en-US" sz="2400" dirty="0"/>
              <a:t>Is the money invested in Current assets like Raw Materials, Finished goods, Debtors etc.”</a:t>
            </a:r>
            <a:endParaRPr lang="en-US" sz="2400" dirty="0">
              <a:cs typeface="Calibri"/>
            </a:endParaRPr>
          </a:p>
        </p:txBody>
      </p:sp>
    </p:spTree>
    <p:extLst>
      <p:ext uri="{BB962C8B-B14F-4D97-AF65-F5344CB8AC3E}">
        <p14:creationId xmlns:p14="http://schemas.microsoft.com/office/powerpoint/2010/main" val="146976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95632534-DDC3-4917-A187-5F936C3CCA1C}"/>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Classification of Capital</a:t>
            </a:r>
            <a:endParaRPr lang="en-IN" sz="4000" b="1" dirty="0">
              <a:solidFill>
                <a:srgbClr val="FFFFFF"/>
              </a:solidFill>
              <a:cs typeface="Calibri Light"/>
            </a:endParaRPr>
          </a:p>
        </p:txBody>
      </p:sp>
      <p:sp>
        <p:nvSpPr>
          <p:cNvPr id="3" name="Content Placeholder 2">
            <a:extLst>
              <a:ext uri="{FF2B5EF4-FFF2-40B4-BE49-F238E27FC236}">
                <a16:creationId xmlns:a16="http://schemas.microsoft.com/office/drawing/2014/main" id="{F9819E30-1088-4326-BB09-99F3D8E800CE}"/>
              </a:ext>
            </a:extLst>
          </p:cNvPr>
          <p:cNvSpPr>
            <a:spLocks noGrp="1"/>
          </p:cNvSpPr>
          <p:nvPr>
            <p:ph idx="1"/>
          </p:nvPr>
        </p:nvSpPr>
        <p:spPr>
          <a:xfrm>
            <a:off x="814560" y="2170888"/>
            <a:ext cx="10741381" cy="4648720"/>
          </a:xfrm>
        </p:spPr>
        <p:txBody>
          <a:bodyPr vert="horz" lIns="91440" tIns="45720" rIns="91440" bIns="45720" rtlCol="0" anchor="ctr">
            <a:normAutofit/>
          </a:bodyPr>
          <a:lstStyle/>
          <a:p>
            <a:r>
              <a:rPr lang="en-US" b="1" dirty="0"/>
              <a:t>On the basis of Period of Use</a:t>
            </a:r>
            <a:endParaRPr lang="en-US" dirty="0">
              <a:cs typeface="Calibri"/>
            </a:endParaRPr>
          </a:p>
          <a:p>
            <a:pPr lvl="1"/>
            <a:r>
              <a:rPr lang="en-US" sz="2800" b="1" dirty="0"/>
              <a:t>Long Term Capital</a:t>
            </a:r>
            <a:endParaRPr lang="en-US" sz="2800" b="1" dirty="0">
              <a:cs typeface="Calibri"/>
            </a:endParaRPr>
          </a:p>
          <a:p>
            <a:pPr lvl="2"/>
            <a:r>
              <a:rPr lang="en-US" sz="2800" dirty="0"/>
              <a:t>Is such money whose repayment is arranged for more than 5 years in future</a:t>
            </a:r>
            <a:endParaRPr lang="en-US" sz="2800" dirty="0">
              <a:cs typeface="Calibri"/>
            </a:endParaRPr>
          </a:p>
          <a:p>
            <a:pPr lvl="2"/>
            <a:r>
              <a:rPr lang="en-US" sz="2800" dirty="0"/>
              <a:t>Sources – Owner’s Equity, Term Loans from Financial Institutions, Credit Facilities from Banks etc.</a:t>
            </a:r>
            <a:endParaRPr lang="en-US" sz="2800" dirty="0">
              <a:cs typeface="Calibri"/>
            </a:endParaRPr>
          </a:p>
          <a:p>
            <a:pPr lvl="1"/>
            <a:r>
              <a:rPr lang="en-US" sz="2800" b="1" dirty="0"/>
              <a:t>Short Term Capital </a:t>
            </a:r>
            <a:endParaRPr lang="en-US" sz="2800" b="1" dirty="0">
              <a:cs typeface="Calibri"/>
            </a:endParaRPr>
          </a:p>
          <a:p>
            <a:pPr lvl="2"/>
            <a:r>
              <a:rPr lang="en-US" sz="2800" dirty="0"/>
              <a:t>Is borrowed capital that is to be repaid within one year.</a:t>
            </a:r>
            <a:endParaRPr lang="en-US" sz="2800" dirty="0">
              <a:cs typeface="Calibri"/>
            </a:endParaRPr>
          </a:p>
          <a:p>
            <a:pPr lvl="2"/>
            <a:r>
              <a:rPr lang="en-US" sz="2800" dirty="0"/>
              <a:t>Sources -  Bank Borrowings, Deposits or Borrowings</a:t>
            </a:r>
            <a:endParaRPr lang="en-US" sz="2800" dirty="0">
              <a:cs typeface="Calibri"/>
            </a:endParaRPr>
          </a:p>
        </p:txBody>
      </p:sp>
    </p:spTree>
    <p:extLst>
      <p:ext uri="{BB962C8B-B14F-4D97-AF65-F5344CB8AC3E}">
        <p14:creationId xmlns:p14="http://schemas.microsoft.com/office/powerpoint/2010/main" val="75379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429F-BEC2-426A-8401-C4E4D0B9440B}"/>
              </a:ext>
            </a:extLst>
          </p:cNvPr>
          <p:cNvSpPr>
            <a:spLocks noGrp="1"/>
          </p:cNvSpPr>
          <p:nvPr>
            <p:ph type="title"/>
          </p:nvPr>
        </p:nvSpPr>
        <p:spPr>
          <a:xfrm>
            <a:off x="252919" y="1123837"/>
            <a:ext cx="2947482" cy="4601183"/>
          </a:xfrm>
        </p:spPr>
        <p:txBody>
          <a:bodyPr>
            <a:normAutofit/>
          </a:bodyPr>
          <a:lstStyle/>
          <a:p>
            <a:pPr algn="ctr"/>
            <a:r>
              <a:rPr lang="en-GB" b="1" dirty="0"/>
              <a:t>Classification of Capital</a:t>
            </a:r>
            <a:endParaRPr lang="en-US" dirty="0"/>
          </a:p>
        </p:txBody>
      </p:sp>
      <p:graphicFrame>
        <p:nvGraphicFramePr>
          <p:cNvPr id="5" name="Content Placeholder 2">
            <a:extLst>
              <a:ext uri="{FF2B5EF4-FFF2-40B4-BE49-F238E27FC236}">
                <a16:creationId xmlns:a16="http://schemas.microsoft.com/office/drawing/2014/main" id="{7B429AC9-E8F6-4542-9169-585019B81A01}"/>
              </a:ext>
            </a:extLst>
          </p:cNvPr>
          <p:cNvGraphicFramePr>
            <a:graphicFrameLocks noGrp="1"/>
          </p:cNvGraphicFramePr>
          <p:nvPr>
            <p:ph idx="1"/>
            <p:extLst>
              <p:ext uri="{D42A27DB-BD31-4B8C-83A1-F6EECF244321}">
                <p14:modId xmlns:p14="http://schemas.microsoft.com/office/powerpoint/2010/main" val="229261838"/>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1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658C22-2BBB-4CC7-AC94-BA42B45B4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6E714D6-B8AE-4EAF-80CA-1900AE364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tock numbers on a digital display">
            <a:extLst>
              <a:ext uri="{FF2B5EF4-FFF2-40B4-BE49-F238E27FC236}">
                <a16:creationId xmlns:a16="http://schemas.microsoft.com/office/drawing/2014/main" id="{52C32C2C-16EE-4B7A-AF6B-3500E05161FD}"/>
              </a:ext>
            </a:extLst>
          </p:cNvPr>
          <p:cNvPicPr>
            <a:picLocks noChangeAspect="1"/>
          </p:cNvPicPr>
          <p:nvPr/>
        </p:nvPicPr>
        <p:blipFill rotWithShape="1">
          <a:blip r:embed="rId2">
            <a:alphaModFix amt="35000"/>
          </a:blip>
          <a:srcRect r="-2" b="3596"/>
          <a:stretch/>
        </p:blipFill>
        <p:spPr>
          <a:xfrm>
            <a:off x="20" y="10"/>
            <a:ext cx="12191980" cy="6857990"/>
          </a:xfrm>
          <a:prstGeom prst="rect">
            <a:avLst/>
          </a:prstGeom>
        </p:spPr>
      </p:pic>
      <p:sp>
        <p:nvSpPr>
          <p:cNvPr id="2" name="Title 1">
            <a:extLst>
              <a:ext uri="{FF2B5EF4-FFF2-40B4-BE49-F238E27FC236}">
                <a16:creationId xmlns:a16="http://schemas.microsoft.com/office/drawing/2014/main" id="{05B313CC-D9CD-48DC-8102-0D2159F243A5}"/>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dirty="0">
                <a:solidFill>
                  <a:schemeClr val="tx1"/>
                </a:solidFill>
              </a:rPr>
              <a:t>Fixed Capital</a:t>
            </a:r>
          </a:p>
        </p:txBody>
      </p:sp>
    </p:spTree>
    <p:extLst>
      <p:ext uri="{BB962C8B-B14F-4D97-AF65-F5344CB8AC3E}">
        <p14:creationId xmlns:p14="http://schemas.microsoft.com/office/powerpoint/2010/main" val="172666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B678-7E46-4F9E-9DB5-DB2B2035D989}"/>
              </a:ext>
            </a:extLst>
          </p:cNvPr>
          <p:cNvSpPr>
            <a:spLocks noGrp="1"/>
          </p:cNvSpPr>
          <p:nvPr>
            <p:ph type="title"/>
          </p:nvPr>
        </p:nvSpPr>
        <p:spPr/>
        <p:txBody>
          <a:bodyPr/>
          <a:lstStyle/>
          <a:p>
            <a:r>
              <a:rPr lang="en-GB" b="1" dirty="0"/>
              <a:t>Fixed Capital</a:t>
            </a:r>
            <a:br>
              <a:rPr lang="en-GB" b="1" dirty="0"/>
            </a:br>
            <a:r>
              <a:rPr lang="en-GB" b="1" dirty="0"/>
              <a:t>or</a:t>
            </a:r>
            <a:br>
              <a:rPr lang="en-GB" b="1" dirty="0"/>
            </a:br>
            <a:r>
              <a:rPr lang="en-GB" b="1" dirty="0"/>
              <a:t>Block Capital</a:t>
            </a:r>
            <a:endParaRPr lang="en-GB" dirty="0"/>
          </a:p>
        </p:txBody>
      </p:sp>
      <p:sp>
        <p:nvSpPr>
          <p:cNvPr id="3" name="Content Placeholder 2">
            <a:extLst>
              <a:ext uri="{FF2B5EF4-FFF2-40B4-BE49-F238E27FC236}">
                <a16:creationId xmlns:a16="http://schemas.microsoft.com/office/drawing/2014/main" id="{53E38B4D-AE2D-4C84-BAA9-4AB6A717BDE5}"/>
              </a:ext>
            </a:extLst>
          </p:cNvPr>
          <p:cNvSpPr>
            <a:spLocks noGrp="1"/>
          </p:cNvSpPr>
          <p:nvPr>
            <p:ph idx="1"/>
          </p:nvPr>
        </p:nvSpPr>
        <p:spPr/>
        <p:txBody>
          <a:bodyPr>
            <a:normAutofit/>
          </a:bodyPr>
          <a:lstStyle/>
          <a:p>
            <a:pPr marL="0" indent="0">
              <a:lnSpc>
                <a:spcPct val="150000"/>
              </a:lnSpc>
              <a:buNone/>
            </a:pPr>
            <a:r>
              <a:rPr lang="en-GB" sz="3200" dirty="0" err="1">
                <a:ea typeface="+mn-lt"/>
                <a:cs typeface="+mn-lt"/>
              </a:rPr>
              <a:t>Accoding</a:t>
            </a:r>
            <a:r>
              <a:rPr lang="en-GB" sz="3200">
                <a:ea typeface="+mn-lt"/>
                <a:cs typeface="+mn-lt"/>
              </a:rPr>
              <a:t> to </a:t>
            </a:r>
            <a:r>
              <a:rPr lang="en-GB" sz="3200" b="1">
                <a:ea typeface="+mn-lt"/>
                <a:cs typeface="+mn-lt"/>
              </a:rPr>
              <a:t>Shubin</a:t>
            </a:r>
            <a:endParaRPr lang="en-GB" sz="3200" dirty="0">
              <a:ea typeface="+mn-lt"/>
              <a:cs typeface="+mn-lt"/>
            </a:endParaRPr>
          </a:p>
          <a:p>
            <a:pPr>
              <a:lnSpc>
                <a:spcPct val="150000"/>
              </a:lnSpc>
            </a:pPr>
            <a:r>
              <a:rPr lang="en-GB" sz="3200">
                <a:ea typeface="+mn-lt"/>
                <a:cs typeface="+mn-lt"/>
              </a:rPr>
              <a:t>“ the funds required for the acquisition of those assets that are to be used over for a long period such assets as land, buildings machinery  equipment and tools"</a:t>
            </a:r>
            <a:endParaRPr lang="en-GB" sz="3200"/>
          </a:p>
        </p:txBody>
      </p:sp>
    </p:spTree>
    <p:extLst>
      <p:ext uri="{BB962C8B-B14F-4D97-AF65-F5344CB8AC3E}">
        <p14:creationId xmlns:p14="http://schemas.microsoft.com/office/powerpoint/2010/main" val="2422815625"/>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TotalTime>
  <Words>1727</Words>
  <Application>Microsoft Office PowerPoint</Application>
  <PresentationFormat>Widescreen</PresentationFormat>
  <Paragraphs>352</Paragraphs>
  <Slides>42</Slides>
  <Notes>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Frame</vt:lpstr>
      <vt:lpstr>Office Theme</vt:lpstr>
      <vt:lpstr>  Entrepreneurial Business Selection  and  Entrepreneurial Finance </vt:lpstr>
      <vt:lpstr>Entrepreneurial Finance</vt:lpstr>
      <vt:lpstr>Entrepreneurial Finance</vt:lpstr>
      <vt:lpstr>Capital Factors determining the capital requirements</vt:lpstr>
      <vt:lpstr>Classification of Capital</vt:lpstr>
      <vt:lpstr>Classification of Capital</vt:lpstr>
      <vt:lpstr>Classification of Capital</vt:lpstr>
      <vt:lpstr>Fixed Capital</vt:lpstr>
      <vt:lpstr>Fixed Capital or Block Capital</vt:lpstr>
      <vt:lpstr>Factors Determining Fixed Capital Requirement</vt:lpstr>
      <vt:lpstr>Working Capital</vt:lpstr>
      <vt:lpstr>Working Capital</vt:lpstr>
      <vt:lpstr>Working Capital Classification</vt:lpstr>
      <vt:lpstr>On the basis of Concept</vt:lpstr>
      <vt:lpstr>On the basis of Concept  </vt:lpstr>
      <vt:lpstr>Factors Determining Working Capital Requirement</vt:lpstr>
      <vt:lpstr>Entrepreneurial Sources of Finance</vt:lpstr>
      <vt:lpstr>Entrepreneurial Sources of Finance</vt:lpstr>
      <vt:lpstr>Entrepreneurial Sources of Finance</vt:lpstr>
      <vt:lpstr>Entrepreneurial Sources of Finance</vt:lpstr>
      <vt:lpstr>Entrepreneurial Sources of Finance </vt:lpstr>
      <vt:lpstr>Entrepreneurial Sources of Finance </vt:lpstr>
      <vt:lpstr>Entrepreneurial Sources of Finance</vt:lpstr>
      <vt:lpstr>Entrepreneurial Sources of Finance</vt:lpstr>
      <vt:lpstr>PowerPoint Presentation</vt:lpstr>
      <vt:lpstr>Sources of Finance</vt:lpstr>
      <vt:lpstr>Loans from Financial Institutions</vt:lpstr>
      <vt:lpstr>Industrial Development Bank of India(IDBI)</vt:lpstr>
      <vt:lpstr>Industrial Credit and Investment Corporations of India Ltd (ICICI) </vt:lpstr>
      <vt:lpstr>Industrial Finance Corporation of India (IFCI) </vt:lpstr>
      <vt:lpstr>Industrial Investment Bank of India(IIBI)</vt:lpstr>
      <vt:lpstr>Small Industries Development Bank of India (SIDBI) </vt:lpstr>
      <vt:lpstr> State Small Industries Corporation (SSIDCs) and  Small Industries Service Institutions(SISIs) </vt:lpstr>
      <vt:lpstr> State Small Industries Corporation (SSIDCs) and  Small Industries Service Institutions(SISIs) </vt:lpstr>
      <vt:lpstr>National Small Industries Corporation Ltd (NSIC) </vt:lpstr>
      <vt:lpstr>State Industrial Development Corporations (SIDCs) </vt:lpstr>
      <vt:lpstr>State Financial Corporations (SFCs) </vt:lpstr>
      <vt:lpstr>Micro, Small, and Medium Enterprises (MSME's) </vt:lpstr>
      <vt:lpstr>Micro, Small, and Medium Enterprises (MSME's) </vt:lpstr>
      <vt:lpstr>PowerPoint Presentation</vt:lpstr>
      <vt:lpstr>PowerPoint Presentation</vt:lpstr>
      <vt:lpstr>Equity Shares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323</cp:revision>
  <dcterms:created xsi:type="dcterms:W3CDTF">2021-10-23T08:32:33Z</dcterms:created>
  <dcterms:modified xsi:type="dcterms:W3CDTF">2021-11-07T12:03:24Z</dcterms:modified>
</cp:coreProperties>
</file>