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4" r:id="rId6"/>
    <p:sldId id="284" r:id="rId7"/>
    <p:sldId id="275" r:id="rId8"/>
    <p:sldId id="276" r:id="rId9"/>
    <p:sldId id="285" r:id="rId10"/>
    <p:sldId id="277" r:id="rId11"/>
    <p:sldId id="278" r:id="rId12"/>
    <p:sldId id="279" r:id="rId13"/>
    <p:sldId id="280" r:id="rId14"/>
    <p:sldId id="282" r:id="rId15"/>
    <p:sldId id="283" r:id="rId16"/>
    <p:sldId id="281" r:id="rId17"/>
    <p:sldId id="268" r:id="rId18"/>
    <p:sldId id="286" r:id="rId19"/>
    <p:sldId id="287" r:id="rId20"/>
    <p:sldId id="288" r:id="rId21"/>
    <p:sldId id="295" r:id="rId22"/>
    <p:sldId id="289" r:id="rId23"/>
    <p:sldId id="290" r:id="rId24"/>
    <p:sldId id="291" r:id="rId25"/>
    <p:sldId id="292" r:id="rId26"/>
    <p:sldId id="293" r:id="rId27"/>
    <p:sldId id="294" r:id="rId28"/>
    <p:sldId id="296" r:id="rId29"/>
    <p:sldId id="299" r:id="rId30"/>
    <p:sldId id="300" r:id="rId31"/>
    <p:sldId id="301"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kumar Chintakindi" userId="dad76f7a35db57df" providerId="LiveId" clId="{427DA040-AF4D-41EC-B3BF-F854DB362DCE}"/>
    <pc:docChg chg="undo custSel addSld delSld modSld sldOrd">
      <pc:chgData name="Ravikumar Chintakindi" userId="dad76f7a35db57df" providerId="LiveId" clId="{427DA040-AF4D-41EC-B3BF-F854DB362DCE}" dt="2022-11-02T06:38:56.785" v="2373" actId="14100"/>
      <pc:docMkLst>
        <pc:docMk/>
      </pc:docMkLst>
      <pc:sldChg chg="delSp modSp mod">
        <pc:chgData name="Ravikumar Chintakindi" userId="dad76f7a35db57df" providerId="LiveId" clId="{427DA040-AF4D-41EC-B3BF-F854DB362DCE}" dt="2022-11-02T04:37:36.052" v="86" actId="27636"/>
        <pc:sldMkLst>
          <pc:docMk/>
          <pc:sldMk cId="1070874802" sldId="256"/>
        </pc:sldMkLst>
        <pc:spChg chg="mod">
          <ac:chgData name="Ravikumar Chintakindi" userId="dad76f7a35db57df" providerId="LiveId" clId="{427DA040-AF4D-41EC-B3BF-F854DB362DCE}" dt="2022-11-02T04:37:15.991" v="55" actId="20577"/>
          <ac:spMkLst>
            <pc:docMk/>
            <pc:sldMk cId="1070874802" sldId="256"/>
            <ac:spMk id="2" creationId="{B20B29CE-0475-A213-9ECE-C2607FDB89D3}"/>
          </ac:spMkLst>
        </pc:spChg>
        <pc:spChg chg="mod">
          <ac:chgData name="Ravikumar Chintakindi" userId="dad76f7a35db57df" providerId="LiveId" clId="{427DA040-AF4D-41EC-B3BF-F854DB362DCE}" dt="2022-11-02T04:37:36.052" v="86" actId="27636"/>
          <ac:spMkLst>
            <pc:docMk/>
            <pc:sldMk cId="1070874802" sldId="256"/>
            <ac:spMk id="3" creationId="{336A3A20-A4FF-F551-E126-A18B27FC07B8}"/>
          </ac:spMkLst>
        </pc:spChg>
        <pc:graphicFrameChg chg="del">
          <ac:chgData name="Ravikumar Chintakindi" userId="dad76f7a35db57df" providerId="LiveId" clId="{427DA040-AF4D-41EC-B3BF-F854DB362DCE}" dt="2022-11-02T04:37:06.817" v="47" actId="478"/>
          <ac:graphicFrameMkLst>
            <pc:docMk/>
            <pc:sldMk cId="1070874802" sldId="256"/>
            <ac:graphicFrameMk id="4" creationId="{68B89897-DA25-34F2-A9D6-0BDFEB89E4E7}"/>
          </ac:graphicFrameMkLst>
        </pc:graphicFrameChg>
      </pc:sldChg>
      <pc:sldChg chg="addSp modSp new del">
        <pc:chgData name="Ravikumar Chintakindi" userId="dad76f7a35db57df" providerId="LiveId" clId="{427DA040-AF4D-41EC-B3BF-F854DB362DCE}" dt="2022-11-02T05:53:24.142" v="1443" actId="47"/>
        <pc:sldMkLst>
          <pc:docMk/>
          <pc:sldMk cId="1682876705" sldId="257"/>
        </pc:sldMkLst>
        <pc:graphicFrameChg chg="add mod">
          <ac:chgData name="Ravikumar Chintakindi" userId="dad76f7a35db57df" providerId="LiveId" clId="{427DA040-AF4D-41EC-B3BF-F854DB362DCE}" dt="2022-10-29T09:08:22.688" v="6" actId="14100"/>
          <ac:graphicFrameMkLst>
            <pc:docMk/>
            <pc:sldMk cId="1682876705" sldId="257"/>
            <ac:graphicFrameMk id="4" creationId="{857B1F50-2E3A-4341-5F1F-147AB1481B95}"/>
          </ac:graphicFrameMkLst>
        </pc:graphicFrameChg>
      </pc:sldChg>
      <pc:sldChg chg="addSp modSp new del">
        <pc:chgData name="Ravikumar Chintakindi" userId="dad76f7a35db57df" providerId="LiveId" clId="{427DA040-AF4D-41EC-B3BF-F854DB362DCE}" dt="2022-11-02T05:53:25.181" v="1444" actId="47"/>
        <pc:sldMkLst>
          <pc:docMk/>
          <pc:sldMk cId="3753596560" sldId="258"/>
        </pc:sldMkLst>
        <pc:graphicFrameChg chg="add mod">
          <ac:chgData name="Ravikumar Chintakindi" userId="dad76f7a35db57df" providerId="LiveId" clId="{427DA040-AF4D-41EC-B3BF-F854DB362DCE}" dt="2022-10-29T09:09:15.392" v="11" actId="14100"/>
          <ac:graphicFrameMkLst>
            <pc:docMk/>
            <pc:sldMk cId="3753596560" sldId="258"/>
            <ac:graphicFrameMk id="4" creationId="{7D8A2843-81C8-4A1B-8787-A17395BE56BA}"/>
          </ac:graphicFrameMkLst>
        </pc:graphicFrameChg>
      </pc:sldChg>
      <pc:sldChg chg="addSp modSp new del">
        <pc:chgData name="Ravikumar Chintakindi" userId="dad76f7a35db57df" providerId="LiveId" clId="{427DA040-AF4D-41EC-B3BF-F854DB362DCE}" dt="2022-11-02T05:53:27.263" v="1445" actId="47"/>
        <pc:sldMkLst>
          <pc:docMk/>
          <pc:sldMk cId="3163763396" sldId="259"/>
        </pc:sldMkLst>
        <pc:graphicFrameChg chg="add mod">
          <ac:chgData name="Ravikumar Chintakindi" userId="dad76f7a35db57df" providerId="LiveId" clId="{427DA040-AF4D-41EC-B3BF-F854DB362DCE}" dt="2022-10-29T09:10:02.452" v="12"/>
          <ac:graphicFrameMkLst>
            <pc:docMk/>
            <pc:sldMk cId="3163763396" sldId="259"/>
            <ac:graphicFrameMk id="4" creationId="{E9E99884-7BEC-75CA-3693-C59185352BA5}"/>
          </ac:graphicFrameMkLst>
        </pc:graphicFrameChg>
      </pc:sldChg>
      <pc:sldChg chg="addSp modSp new del">
        <pc:chgData name="Ravikumar Chintakindi" userId="dad76f7a35db57df" providerId="LiveId" clId="{427DA040-AF4D-41EC-B3BF-F854DB362DCE}" dt="2022-11-02T05:53:28.230" v="1446" actId="47"/>
        <pc:sldMkLst>
          <pc:docMk/>
          <pc:sldMk cId="249046197" sldId="260"/>
        </pc:sldMkLst>
        <pc:graphicFrameChg chg="add mod">
          <ac:chgData name="Ravikumar Chintakindi" userId="dad76f7a35db57df" providerId="LiveId" clId="{427DA040-AF4D-41EC-B3BF-F854DB362DCE}" dt="2022-10-29T09:10:40.058" v="13"/>
          <ac:graphicFrameMkLst>
            <pc:docMk/>
            <pc:sldMk cId="249046197" sldId="260"/>
            <ac:graphicFrameMk id="4" creationId="{AC7DAE27-A5D8-7030-9726-954F92986E0C}"/>
          </ac:graphicFrameMkLst>
        </pc:graphicFrameChg>
      </pc:sldChg>
      <pc:sldChg chg="addSp modSp new del">
        <pc:chgData name="Ravikumar Chintakindi" userId="dad76f7a35db57df" providerId="LiveId" clId="{427DA040-AF4D-41EC-B3BF-F854DB362DCE}" dt="2022-11-02T05:53:29.141" v="1447" actId="47"/>
        <pc:sldMkLst>
          <pc:docMk/>
          <pc:sldMk cId="3234853193" sldId="261"/>
        </pc:sldMkLst>
        <pc:graphicFrameChg chg="add mod">
          <ac:chgData name="Ravikumar Chintakindi" userId="dad76f7a35db57df" providerId="LiveId" clId="{427DA040-AF4D-41EC-B3BF-F854DB362DCE}" dt="2022-10-29T09:11:36.156" v="19"/>
          <ac:graphicFrameMkLst>
            <pc:docMk/>
            <pc:sldMk cId="3234853193" sldId="261"/>
            <ac:graphicFrameMk id="4" creationId="{C19BA4B6-74BD-093E-C0E4-D923AD03D534}"/>
          </ac:graphicFrameMkLst>
        </pc:graphicFrameChg>
      </pc:sldChg>
      <pc:sldChg chg="addSp modSp new del ord">
        <pc:chgData name="Ravikumar Chintakindi" userId="dad76f7a35db57df" providerId="LiveId" clId="{427DA040-AF4D-41EC-B3BF-F854DB362DCE}" dt="2022-11-02T05:53:30.226" v="1448" actId="47"/>
        <pc:sldMkLst>
          <pc:docMk/>
          <pc:sldMk cId="3028815742" sldId="262"/>
        </pc:sldMkLst>
        <pc:graphicFrameChg chg="add mod">
          <ac:chgData name="Ravikumar Chintakindi" userId="dad76f7a35db57df" providerId="LiveId" clId="{427DA040-AF4D-41EC-B3BF-F854DB362DCE}" dt="2022-10-29T09:12:27.672" v="20"/>
          <ac:graphicFrameMkLst>
            <pc:docMk/>
            <pc:sldMk cId="3028815742" sldId="262"/>
            <ac:graphicFrameMk id="4" creationId="{96330964-7C2A-40E5-BEC1-94E9C8CF571C}"/>
          </ac:graphicFrameMkLst>
        </pc:graphicFrameChg>
      </pc:sldChg>
      <pc:sldChg chg="addSp modSp new del">
        <pc:chgData name="Ravikumar Chintakindi" userId="dad76f7a35db57df" providerId="LiveId" clId="{427DA040-AF4D-41EC-B3BF-F854DB362DCE}" dt="2022-11-02T05:53:31.027" v="1449" actId="47"/>
        <pc:sldMkLst>
          <pc:docMk/>
          <pc:sldMk cId="3008819179" sldId="263"/>
        </pc:sldMkLst>
        <pc:graphicFrameChg chg="add mod">
          <ac:chgData name="Ravikumar Chintakindi" userId="dad76f7a35db57df" providerId="LiveId" clId="{427DA040-AF4D-41EC-B3BF-F854DB362DCE}" dt="2022-10-29T09:13:18.213" v="21"/>
          <ac:graphicFrameMkLst>
            <pc:docMk/>
            <pc:sldMk cId="3008819179" sldId="263"/>
            <ac:graphicFrameMk id="4" creationId="{E8A6B95E-F0E9-43F2-EBF2-7B4381B21EBC}"/>
          </ac:graphicFrameMkLst>
        </pc:graphicFrameChg>
      </pc:sldChg>
      <pc:sldChg chg="addSp modSp new del">
        <pc:chgData name="Ravikumar Chintakindi" userId="dad76f7a35db57df" providerId="LiveId" clId="{427DA040-AF4D-41EC-B3BF-F854DB362DCE}" dt="2022-10-29T09:14:23.572" v="23" actId="47"/>
        <pc:sldMkLst>
          <pc:docMk/>
          <pc:sldMk cId="3168884040" sldId="264"/>
        </pc:sldMkLst>
        <pc:graphicFrameChg chg="add mod">
          <ac:chgData name="Ravikumar Chintakindi" userId="dad76f7a35db57df" providerId="LiveId" clId="{427DA040-AF4D-41EC-B3BF-F854DB362DCE}" dt="2022-10-29T09:14:14.624" v="22"/>
          <ac:graphicFrameMkLst>
            <pc:docMk/>
            <pc:sldMk cId="3168884040" sldId="264"/>
            <ac:graphicFrameMk id="4" creationId="{D272E849-7DCF-9808-0812-D9A6AAC86F8F}"/>
          </ac:graphicFrameMkLst>
        </pc:graphicFrameChg>
      </pc:sldChg>
      <pc:sldChg chg="addSp new del mod">
        <pc:chgData name="Ravikumar Chintakindi" userId="dad76f7a35db57df" providerId="LiveId" clId="{427DA040-AF4D-41EC-B3BF-F854DB362DCE}" dt="2022-11-02T05:53:32.034" v="1450" actId="47"/>
        <pc:sldMkLst>
          <pc:docMk/>
          <pc:sldMk cId="3482335966" sldId="265"/>
        </pc:sldMkLst>
        <pc:picChg chg="add">
          <ac:chgData name="Ravikumar Chintakindi" userId="dad76f7a35db57df" providerId="LiveId" clId="{427DA040-AF4D-41EC-B3BF-F854DB362DCE}" dt="2022-10-29T09:14:46.296" v="24" actId="22"/>
          <ac:picMkLst>
            <pc:docMk/>
            <pc:sldMk cId="3482335966" sldId="265"/>
            <ac:picMk id="5" creationId="{E754AB22-3AB2-C070-8C45-7B0824C661F7}"/>
          </ac:picMkLst>
        </pc:picChg>
      </pc:sldChg>
      <pc:sldChg chg="addSp new del mod">
        <pc:chgData name="Ravikumar Chintakindi" userId="dad76f7a35db57df" providerId="LiveId" clId="{427DA040-AF4D-41EC-B3BF-F854DB362DCE}" dt="2022-11-02T05:53:32.803" v="1451" actId="47"/>
        <pc:sldMkLst>
          <pc:docMk/>
          <pc:sldMk cId="3652931253" sldId="266"/>
        </pc:sldMkLst>
        <pc:picChg chg="add">
          <ac:chgData name="Ravikumar Chintakindi" userId="dad76f7a35db57df" providerId="LiveId" clId="{427DA040-AF4D-41EC-B3BF-F854DB362DCE}" dt="2022-10-29T09:15:22.481" v="26" actId="22"/>
          <ac:picMkLst>
            <pc:docMk/>
            <pc:sldMk cId="3652931253" sldId="266"/>
            <ac:picMk id="5" creationId="{F32FA0E9-29D3-1B3B-E8D9-46EDE89835E0}"/>
          </ac:picMkLst>
        </pc:picChg>
      </pc:sldChg>
      <pc:sldChg chg="addSp modSp new del">
        <pc:chgData name="Ravikumar Chintakindi" userId="dad76f7a35db57df" providerId="LiveId" clId="{427DA040-AF4D-41EC-B3BF-F854DB362DCE}" dt="2022-11-02T05:53:33.697" v="1452" actId="47"/>
        <pc:sldMkLst>
          <pc:docMk/>
          <pc:sldMk cId="1306855216" sldId="267"/>
        </pc:sldMkLst>
        <pc:graphicFrameChg chg="add mod">
          <ac:chgData name="Ravikumar Chintakindi" userId="dad76f7a35db57df" providerId="LiveId" clId="{427DA040-AF4D-41EC-B3BF-F854DB362DCE}" dt="2022-10-29T09:19:31.461" v="30"/>
          <ac:graphicFrameMkLst>
            <pc:docMk/>
            <pc:sldMk cId="1306855216" sldId="267"/>
            <ac:graphicFrameMk id="4" creationId="{582944CB-ED77-DA88-6525-1C32E1D58D7B}"/>
          </ac:graphicFrameMkLst>
        </pc:graphicFrameChg>
      </pc:sldChg>
      <pc:sldChg chg="addSp modSp new add del mod">
        <pc:chgData name="Ravikumar Chintakindi" userId="dad76f7a35db57df" providerId="LiveId" clId="{427DA040-AF4D-41EC-B3BF-F854DB362DCE}" dt="2022-11-02T05:54:35.154" v="1501" actId="14100"/>
        <pc:sldMkLst>
          <pc:docMk/>
          <pc:sldMk cId="2189182601" sldId="268"/>
        </pc:sldMkLst>
        <pc:spChg chg="mod">
          <ac:chgData name="Ravikumar Chintakindi" userId="dad76f7a35db57df" providerId="LiveId" clId="{427DA040-AF4D-41EC-B3BF-F854DB362DCE}" dt="2022-11-02T05:54:29.911" v="1499" actId="20577"/>
          <ac:spMkLst>
            <pc:docMk/>
            <pc:sldMk cId="2189182601" sldId="268"/>
            <ac:spMk id="2" creationId="{CF1C7633-ED20-CCB3-1DA8-C9E87601FCF3}"/>
          </ac:spMkLst>
        </pc:spChg>
        <pc:graphicFrameChg chg="add mod">
          <ac:chgData name="Ravikumar Chintakindi" userId="dad76f7a35db57df" providerId="LiveId" clId="{427DA040-AF4D-41EC-B3BF-F854DB362DCE}" dt="2022-11-02T05:54:35.154" v="1501" actId="14100"/>
          <ac:graphicFrameMkLst>
            <pc:docMk/>
            <pc:sldMk cId="2189182601" sldId="268"/>
            <ac:graphicFrameMk id="4" creationId="{5A94A4AF-62B7-3D6A-4AC7-9B9B94D6894D}"/>
          </ac:graphicFrameMkLst>
        </pc:graphicFrameChg>
      </pc:sldChg>
      <pc:sldChg chg="addSp modSp new add del mod">
        <pc:chgData name="Ravikumar Chintakindi" userId="dad76f7a35db57df" providerId="LiveId" clId="{427DA040-AF4D-41EC-B3BF-F854DB362DCE}" dt="2022-11-02T05:53:38.179" v="1455" actId="47"/>
        <pc:sldMkLst>
          <pc:docMk/>
          <pc:sldMk cId="2999634718" sldId="269"/>
        </pc:sldMkLst>
        <pc:graphicFrameChg chg="add mod">
          <ac:chgData name="Ravikumar Chintakindi" userId="dad76f7a35db57df" providerId="LiveId" clId="{427DA040-AF4D-41EC-B3BF-F854DB362DCE}" dt="2022-10-29T09:51:06.618" v="41" actId="14100"/>
          <ac:graphicFrameMkLst>
            <pc:docMk/>
            <pc:sldMk cId="2999634718" sldId="269"/>
            <ac:graphicFrameMk id="4" creationId="{50589B00-4853-A8D9-A666-9E8B8ACDA870}"/>
          </ac:graphicFrameMkLst>
        </pc:graphicFrameChg>
        <pc:graphicFrameChg chg="add mod">
          <ac:chgData name="Ravikumar Chintakindi" userId="dad76f7a35db57df" providerId="LiveId" clId="{427DA040-AF4D-41EC-B3BF-F854DB362DCE}" dt="2022-10-29T09:51:17.377" v="45" actId="14100"/>
          <ac:graphicFrameMkLst>
            <pc:docMk/>
            <pc:sldMk cId="2999634718" sldId="269"/>
            <ac:graphicFrameMk id="5" creationId="{D384748D-17F2-086A-67CC-E9F5AF7C7352}"/>
          </ac:graphicFrameMkLst>
        </pc:graphicFrameChg>
      </pc:sldChg>
      <pc:sldChg chg="modSp new mod">
        <pc:chgData name="Ravikumar Chintakindi" userId="dad76f7a35db57df" providerId="LiveId" clId="{427DA040-AF4D-41EC-B3BF-F854DB362DCE}" dt="2022-11-02T05:58:47.359" v="1507" actId="113"/>
        <pc:sldMkLst>
          <pc:docMk/>
          <pc:sldMk cId="4258062886" sldId="270"/>
        </pc:sldMkLst>
        <pc:spChg chg="mod">
          <ac:chgData name="Ravikumar Chintakindi" userId="dad76f7a35db57df" providerId="LiveId" clId="{427DA040-AF4D-41EC-B3BF-F854DB362DCE}" dt="2022-11-02T04:37:46.515" v="98" actId="20577"/>
          <ac:spMkLst>
            <pc:docMk/>
            <pc:sldMk cId="4258062886" sldId="270"/>
            <ac:spMk id="2" creationId="{107E3300-9237-9307-F512-BD2E9A9E4F8B}"/>
          </ac:spMkLst>
        </pc:spChg>
        <pc:spChg chg="mod">
          <ac:chgData name="Ravikumar Chintakindi" userId="dad76f7a35db57df" providerId="LiveId" clId="{427DA040-AF4D-41EC-B3BF-F854DB362DCE}" dt="2022-11-02T05:58:47.359" v="1507" actId="113"/>
          <ac:spMkLst>
            <pc:docMk/>
            <pc:sldMk cId="4258062886" sldId="270"/>
            <ac:spMk id="3" creationId="{C16CDD55-06BD-B830-8B29-31D1CF4D08D0}"/>
          </ac:spMkLst>
        </pc:spChg>
      </pc:sldChg>
      <pc:sldChg chg="addSp delSp modSp new mod">
        <pc:chgData name="Ravikumar Chintakindi" userId="dad76f7a35db57df" providerId="LiveId" clId="{427DA040-AF4D-41EC-B3BF-F854DB362DCE}" dt="2022-11-02T05:58:23.886" v="1502" actId="21"/>
        <pc:sldMkLst>
          <pc:docMk/>
          <pc:sldMk cId="3875381828" sldId="271"/>
        </pc:sldMkLst>
        <pc:spChg chg="mod">
          <ac:chgData name="Ravikumar Chintakindi" userId="dad76f7a35db57df" providerId="LiveId" clId="{427DA040-AF4D-41EC-B3BF-F854DB362DCE}" dt="2022-11-02T04:46:33.900" v="424"/>
          <ac:spMkLst>
            <pc:docMk/>
            <pc:sldMk cId="3875381828" sldId="271"/>
            <ac:spMk id="2" creationId="{FAD81B69-F5CC-F723-4B5F-BE0D6CDFD2EB}"/>
          </ac:spMkLst>
        </pc:spChg>
        <pc:spChg chg="mod">
          <ac:chgData name="Ravikumar Chintakindi" userId="dad76f7a35db57df" providerId="LiveId" clId="{427DA040-AF4D-41EC-B3BF-F854DB362DCE}" dt="2022-11-02T05:58:23.886" v="1502" actId="21"/>
          <ac:spMkLst>
            <pc:docMk/>
            <pc:sldMk cId="3875381828" sldId="271"/>
            <ac:spMk id="3" creationId="{AC70AC64-78B8-4E7A-5850-90C4A98C3569}"/>
          </ac:spMkLst>
        </pc:spChg>
        <pc:spChg chg="add del mod">
          <ac:chgData name="Ravikumar Chintakindi" userId="dad76f7a35db57df" providerId="LiveId" clId="{427DA040-AF4D-41EC-B3BF-F854DB362DCE}" dt="2022-11-02T05:29:52.025" v="965" actId="478"/>
          <ac:spMkLst>
            <pc:docMk/>
            <pc:sldMk cId="3875381828" sldId="271"/>
            <ac:spMk id="4" creationId="{6A4684CF-5125-BD3E-F8DC-718E2ED27316}"/>
          </ac:spMkLst>
        </pc:spChg>
        <pc:picChg chg="add mod">
          <ac:chgData name="Ravikumar Chintakindi" userId="dad76f7a35db57df" providerId="LiveId" clId="{427DA040-AF4D-41EC-B3BF-F854DB362DCE}" dt="2022-11-02T05:28:07.425" v="954" actId="14100"/>
          <ac:picMkLst>
            <pc:docMk/>
            <pc:sldMk cId="3875381828" sldId="271"/>
            <ac:picMk id="2050" creationId="{524F4707-99D1-2E65-BA98-0D7B7467EA9A}"/>
          </ac:picMkLst>
        </pc:picChg>
        <pc:picChg chg="add del mod">
          <ac:chgData name="Ravikumar Chintakindi" userId="dad76f7a35db57df" providerId="LiveId" clId="{427DA040-AF4D-41EC-B3BF-F854DB362DCE}" dt="2022-11-02T05:29:19.429" v="958"/>
          <ac:picMkLst>
            <pc:docMk/>
            <pc:sldMk cId="3875381828" sldId="271"/>
            <ac:picMk id="2052" creationId="{B3BE8B3B-1C15-BD45-D7AA-4473D8632F6F}"/>
          </ac:picMkLst>
        </pc:picChg>
        <pc:picChg chg="add del mod">
          <ac:chgData name="Ravikumar Chintakindi" userId="dad76f7a35db57df" providerId="LiveId" clId="{427DA040-AF4D-41EC-B3BF-F854DB362DCE}" dt="2022-11-02T05:29:52.025" v="965" actId="478"/>
          <ac:picMkLst>
            <pc:docMk/>
            <pc:sldMk cId="3875381828" sldId="271"/>
            <ac:picMk id="2054" creationId="{6D76D94E-93C2-18B7-1B0C-935D4D78656E}"/>
          </ac:picMkLst>
        </pc:picChg>
        <pc:picChg chg="add mod">
          <ac:chgData name="Ravikumar Chintakindi" userId="dad76f7a35db57df" providerId="LiveId" clId="{427DA040-AF4D-41EC-B3BF-F854DB362DCE}" dt="2022-11-02T05:30:28.691" v="973" actId="1036"/>
          <ac:picMkLst>
            <pc:docMk/>
            <pc:sldMk cId="3875381828" sldId="271"/>
            <ac:picMk id="2056" creationId="{25F4789B-4557-A6E7-5E5F-2A2BE55D3C80}"/>
          </ac:picMkLst>
        </pc:picChg>
      </pc:sldChg>
      <pc:sldChg chg="modSp new mod">
        <pc:chgData name="Ravikumar Chintakindi" userId="dad76f7a35db57df" providerId="LiveId" clId="{427DA040-AF4D-41EC-B3BF-F854DB362DCE}" dt="2022-11-02T06:04:16.803" v="1511" actId="6549"/>
        <pc:sldMkLst>
          <pc:docMk/>
          <pc:sldMk cId="1302731322" sldId="272"/>
        </pc:sldMkLst>
        <pc:spChg chg="mod">
          <ac:chgData name="Ravikumar Chintakindi" userId="dad76f7a35db57df" providerId="LiveId" clId="{427DA040-AF4D-41EC-B3BF-F854DB362DCE}" dt="2022-11-02T05:27:15.230" v="949"/>
          <ac:spMkLst>
            <pc:docMk/>
            <pc:sldMk cId="1302731322" sldId="272"/>
            <ac:spMk id="2" creationId="{8C29A51D-140B-E5E4-BB2F-3EF8D3A474C4}"/>
          </ac:spMkLst>
        </pc:spChg>
        <pc:spChg chg="mod">
          <ac:chgData name="Ravikumar Chintakindi" userId="dad76f7a35db57df" providerId="LiveId" clId="{427DA040-AF4D-41EC-B3BF-F854DB362DCE}" dt="2022-11-02T06:04:16.803" v="1511" actId="6549"/>
          <ac:spMkLst>
            <pc:docMk/>
            <pc:sldMk cId="1302731322" sldId="272"/>
            <ac:spMk id="3" creationId="{4F01249A-D795-CAC8-9EB3-FCAA35AEB800}"/>
          </ac:spMkLst>
        </pc:spChg>
      </pc:sldChg>
      <pc:sldChg chg="modSp new del mod">
        <pc:chgData name="Ravikumar Chintakindi" userId="dad76f7a35db57df" providerId="LiveId" clId="{427DA040-AF4D-41EC-B3BF-F854DB362DCE}" dt="2022-11-02T05:31:55.124" v="987" actId="47"/>
        <pc:sldMkLst>
          <pc:docMk/>
          <pc:sldMk cId="1238207580" sldId="273"/>
        </pc:sldMkLst>
        <pc:spChg chg="mod">
          <ac:chgData name="Ravikumar Chintakindi" userId="dad76f7a35db57df" providerId="LiveId" clId="{427DA040-AF4D-41EC-B3BF-F854DB362DCE}" dt="2022-11-02T05:31:52.456" v="986" actId="27636"/>
          <ac:spMkLst>
            <pc:docMk/>
            <pc:sldMk cId="1238207580" sldId="273"/>
            <ac:spMk id="2" creationId="{D4A3C073-852F-8936-2C87-E5FAE6D0E47E}"/>
          </ac:spMkLst>
        </pc:spChg>
        <pc:spChg chg="mod">
          <ac:chgData name="Ravikumar Chintakindi" userId="dad76f7a35db57df" providerId="LiveId" clId="{427DA040-AF4D-41EC-B3BF-F854DB362DCE}" dt="2022-11-02T05:10:46.020" v="921" actId="20577"/>
          <ac:spMkLst>
            <pc:docMk/>
            <pc:sldMk cId="1238207580" sldId="273"/>
            <ac:spMk id="3" creationId="{27C0C6A9-8D94-D13B-19D3-85F004A81E19}"/>
          </ac:spMkLst>
        </pc:spChg>
      </pc:sldChg>
      <pc:sldChg chg="addSp modSp new mod">
        <pc:chgData name="Ravikumar Chintakindi" userId="dad76f7a35db57df" providerId="LiveId" clId="{427DA040-AF4D-41EC-B3BF-F854DB362DCE}" dt="2022-11-02T05:32:41.897" v="1023" actId="20577"/>
        <pc:sldMkLst>
          <pc:docMk/>
          <pc:sldMk cId="2009070946" sldId="274"/>
        </pc:sldMkLst>
        <pc:spChg chg="mod">
          <ac:chgData name="Ravikumar Chintakindi" userId="dad76f7a35db57df" providerId="LiveId" clId="{427DA040-AF4D-41EC-B3BF-F854DB362DCE}" dt="2022-11-02T05:32:41.897" v="1023" actId="20577"/>
          <ac:spMkLst>
            <pc:docMk/>
            <pc:sldMk cId="2009070946" sldId="274"/>
            <ac:spMk id="2" creationId="{CD2DC481-7F08-CC48-E158-DA7034FE9FF5}"/>
          </ac:spMkLst>
        </pc:spChg>
        <pc:graphicFrameChg chg="add mod">
          <ac:chgData name="Ravikumar Chintakindi" userId="dad76f7a35db57df" providerId="LiveId" clId="{427DA040-AF4D-41EC-B3BF-F854DB362DCE}" dt="2022-11-02T05:11:02.424" v="923"/>
          <ac:graphicFrameMkLst>
            <pc:docMk/>
            <pc:sldMk cId="2009070946" sldId="274"/>
            <ac:graphicFrameMk id="4" creationId="{70337993-85A6-D653-E380-F74D4EF6A967}"/>
          </ac:graphicFrameMkLst>
        </pc:graphicFrameChg>
      </pc:sldChg>
      <pc:sldChg chg="addSp delSp modSp new">
        <pc:chgData name="Ravikumar Chintakindi" userId="dad76f7a35db57df" providerId="LiveId" clId="{427DA040-AF4D-41EC-B3BF-F854DB362DCE}" dt="2022-11-02T05:15:38.695" v="932" actId="14100"/>
        <pc:sldMkLst>
          <pc:docMk/>
          <pc:sldMk cId="1480604845" sldId="275"/>
        </pc:sldMkLst>
        <pc:graphicFrameChg chg="add mod">
          <ac:chgData name="Ravikumar Chintakindi" userId="dad76f7a35db57df" providerId="LiveId" clId="{427DA040-AF4D-41EC-B3BF-F854DB362DCE}" dt="2022-11-02T05:15:38.695" v="932" actId="14100"/>
          <ac:graphicFrameMkLst>
            <pc:docMk/>
            <pc:sldMk cId="1480604845" sldId="275"/>
            <ac:graphicFrameMk id="4" creationId="{E5D0442E-8BE6-B5F7-6014-42A2911EA2AB}"/>
          </ac:graphicFrameMkLst>
        </pc:graphicFrameChg>
        <pc:picChg chg="add del">
          <ac:chgData name="Ravikumar Chintakindi" userId="dad76f7a35db57df" providerId="LiveId" clId="{427DA040-AF4D-41EC-B3BF-F854DB362DCE}" dt="2022-11-02T05:15:23.335" v="926" actId="478"/>
          <ac:picMkLst>
            <pc:docMk/>
            <pc:sldMk cId="1480604845" sldId="275"/>
            <ac:picMk id="1026" creationId="{FBCB928B-D132-2014-6E52-62748BA47063}"/>
          </ac:picMkLst>
        </pc:picChg>
      </pc:sldChg>
      <pc:sldChg chg="addSp modSp new">
        <pc:chgData name="Ravikumar Chintakindi" userId="dad76f7a35db57df" providerId="LiveId" clId="{427DA040-AF4D-41EC-B3BF-F854DB362DCE}" dt="2022-11-02T05:26:04.582" v="938" actId="14100"/>
        <pc:sldMkLst>
          <pc:docMk/>
          <pc:sldMk cId="2651513639" sldId="276"/>
        </pc:sldMkLst>
        <pc:graphicFrameChg chg="add mod">
          <ac:chgData name="Ravikumar Chintakindi" userId="dad76f7a35db57df" providerId="LiveId" clId="{427DA040-AF4D-41EC-B3BF-F854DB362DCE}" dt="2022-11-02T05:26:04.582" v="938" actId="14100"/>
          <ac:graphicFrameMkLst>
            <pc:docMk/>
            <pc:sldMk cId="2651513639" sldId="276"/>
            <ac:graphicFrameMk id="4" creationId="{072C5263-051C-725D-D9D8-680312CA234D}"/>
          </ac:graphicFrameMkLst>
        </pc:graphicFrameChg>
      </pc:sldChg>
      <pc:sldChg chg="addSp delSp modSp new mod">
        <pc:chgData name="Ravikumar Chintakindi" userId="dad76f7a35db57df" providerId="LiveId" clId="{427DA040-AF4D-41EC-B3BF-F854DB362DCE}" dt="2022-11-02T05:40:58.625" v="1297" actId="12"/>
        <pc:sldMkLst>
          <pc:docMk/>
          <pc:sldMk cId="41521343" sldId="277"/>
        </pc:sldMkLst>
        <pc:spChg chg="mod">
          <ac:chgData name="Ravikumar Chintakindi" userId="dad76f7a35db57df" providerId="LiveId" clId="{427DA040-AF4D-41EC-B3BF-F854DB362DCE}" dt="2022-11-02T05:34:56.973" v="1042" actId="20577"/>
          <ac:spMkLst>
            <pc:docMk/>
            <pc:sldMk cId="41521343" sldId="277"/>
            <ac:spMk id="2" creationId="{F0018973-BF0A-51C8-1F98-19F7BCC727D2}"/>
          </ac:spMkLst>
        </pc:spChg>
        <pc:spChg chg="del">
          <ac:chgData name="Ravikumar Chintakindi" userId="dad76f7a35db57df" providerId="LiveId" clId="{427DA040-AF4D-41EC-B3BF-F854DB362DCE}" dt="2022-11-02T05:34:47.726" v="1025"/>
          <ac:spMkLst>
            <pc:docMk/>
            <pc:sldMk cId="41521343" sldId="277"/>
            <ac:spMk id="3" creationId="{8508C11F-047E-C3A9-7EE9-067D6D54516A}"/>
          </ac:spMkLst>
        </pc:spChg>
        <pc:spChg chg="add mod">
          <ac:chgData name="Ravikumar Chintakindi" userId="dad76f7a35db57df" providerId="LiveId" clId="{427DA040-AF4D-41EC-B3BF-F854DB362DCE}" dt="2022-11-02T05:40:58.625" v="1297" actId="12"/>
          <ac:spMkLst>
            <pc:docMk/>
            <pc:sldMk cId="41521343" sldId="277"/>
            <ac:spMk id="4" creationId="{8EABEB41-386F-F9D7-466B-03F229FE80C0}"/>
          </ac:spMkLst>
        </pc:spChg>
        <pc:picChg chg="add mod">
          <ac:chgData name="Ravikumar Chintakindi" userId="dad76f7a35db57df" providerId="LiveId" clId="{427DA040-AF4D-41EC-B3BF-F854DB362DCE}" dt="2022-11-02T05:36:37.994" v="1048" actId="14100"/>
          <ac:picMkLst>
            <pc:docMk/>
            <pc:sldMk cId="41521343" sldId="277"/>
            <ac:picMk id="3074" creationId="{9417FE19-A667-2985-D6AD-8C23684DBBA1}"/>
          </ac:picMkLst>
        </pc:picChg>
      </pc:sldChg>
      <pc:sldChg chg="modSp new mod">
        <pc:chgData name="Ravikumar Chintakindi" userId="dad76f7a35db57df" providerId="LiveId" clId="{427DA040-AF4D-41EC-B3BF-F854DB362DCE}" dt="2022-11-02T05:44:46.568" v="1374" actId="20577"/>
        <pc:sldMkLst>
          <pc:docMk/>
          <pc:sldMk cId="793014878" sldId="278"/>
        </pc:sldMkLst>
        <pc:spChg chg="mod">
          <ac:chgData name="Ravikumar Chintakindi" userId="dad76f7a35db57df" providerId="LiveId" clId="{427DA040-AF4D-41EC-B3BF-F854DB362DCE}" dt="2022-11-02T05:41:27.306" v="1308" actId="20577"/>
          <ac:spMkLst>
            <pc:docMk/>
            <pc:sldMk cId="793014878" sldId="278"/>
            <ac:spMk id="2" creationId="{BDE75E27-6BF3-D7B7-579A-19637E280A6E}"/>
          </ac:spMkLst>
        </pc:spChg>
        <pc:spChg chg="mod">
          <ac:chgData name="Ravikumar Chintakindi" userId="dad76f7a35db57df" providerId="LiveId" clId="{427DA040-AF4D-41EC-B3BF-F854DB362DCE}" dt="2022-11-02T05:44:46.568" v="1374" actId="20577"/>
          <ac:spMkLst>
            <pc:docMk/>
            <pc:sldMk cId="793014878" sldId="278"/>
            <ac:spMk id="3" creationId="{06DCFB0F-6746-EFC2-62C9-088F259FD0CD}"/>
          </ac:spMkLst>
        </pc:spChg>
      </pc:sldChg>
      <pc:sldChg chg="addSp delSp modSp new mod">
        <pc:chgData name="Ravikumar Chintakindi" userId="dad76f7a35db57df" providerId="LiveId" clId="{427DA040-AF4D-41EC-B3BF-F854DB362DCE}" dt="2022-11-02T06:19:18.622" v="1522" actId="14100"/>
        <pc:sldMkLst>
          <pc:docMk/>
          <pc:sldMk cId="3434855479" sldId="279"/>
        </pc:sldMkLst>
        <pc:spChg chg="mod">
          <ac:chgData name="Ravikumar Chintakindi" userId="dad76f7a35db57df" providerId="LiveId" clId="{427DA040-AF4D-41EC-B3BF-F854DB362DCE}" dt="2022-11-02T05:46:44.704" v="1410" actId="20577"/>
          <ac:spMkLst>
            <pc:docMk/>
            <pc:sldMk cId="3434855479" sldId="279"/>
            <ac:spMk id="2" creationId="{68875446-9F41-549F-5FC4-9CA88DE0C43B}"/>
          </ac:spMkLst>
        </pc:spChg>
        <pc:graphicFrameChg chg="add del mod">
          <ac:chgData name="Ravikumar Chintakindi" userId="dad76f7a35db57df" providerId="LiveId" clId="{427DA040-AF4D-41EC-B3BF-F854DB362DCE}" dt="2022-11-02T06:17:14.934" v="1512" actId="21"/>
          <ac:graphicFrameMkLst>
            <pc:docMk/>
            <pc:sldMk cId="3434855479" sldId="279"/>
            <ac:graphicFrameMk id="4" creationId="{0E32ED00-C261-741B-CC28-EBA17238204E}"/>
          </ac:graphicFrameMkLst>
        </pc:graphicFrameChg>
        <pc:graphicFrameChg chg="add del mod">
          <ac:chgData name="Ravikumar Chintakindi" userId="dad76f7a35db57df" providerId="LiveId" clId="{427DA040-AF4D-41EC-B3BF-F854DB362DCE}" dt="2022-11-02T06:19:02.351" v="1517" actId="478"/>
          <ac:graphicFrameMkLst>
            <pc:docMk/>
            <pc:sldMk cId="3434855479" sldId="279"/>
            <ac:graphicFrameMk id="5" creationId="{6E4C0BD0-4CC1-25A9-D8C6-BDB1A42A65B3}"/>
          </ac:graphicFrameMkLst>
        </pc:graphicFrameChg>
        <pc:graphicFrameChg chg="add mod">
          <ac:chgData name="Ravikumar Chintakindi" userId="dad76f7a35db57df" providerId="LiveId" clId="{427DA040-AF4D-41EC-B3BF-F854DB362DCE}" dt="2022-11-02T06:19:18.622" v="1522" actId="14100"/>
          <ac:graphicFrameMkLst>
            <pc:docMk/>
            <pc:sldMk cId="3434855479" sldId="279"/>
            <ac:graphicFrameMk id="6" creationId="{AC458B73-295F-080E-CD9E-7280FB17C54F}"/>
          </ac:graphicFrameMkLst>
        </pc:graphicFrameChg>
      </pc:sldChg>
      <pc:sldChg chg="addSp modSp new">
        <pc:chgData name="Ravikumar Chintakindi" userId="dad76f7a35db57df" providerId="LiveId" clId="{427DA040-AF4D-41EC-B3BF-F854DB362DCE}" dt="2022-11-02T06:38:56.785" v="2373" actId="14100"/>
        <pc:sldMkLst>
          <pc:docMk/>
          <pc:sldMk cId="4281926484" sldId="280"/>
        </pc:sldMkLst>
        <pc:graphicFrameChg chg="add mod">
          <ac:chgData name="Ravikumar Chintakindi" userId="dad76f7a35db57df" providerId="LiveId" clId="{427DA040-AF4D-41EC-B3BF-F854DB362DCE}" dt="2022-11-02T06:38:56.785" v="2373" actId="14100"/>
          <ac:graphicFrameMkLst>
            <pc:docMk/>
            <pc:sldMk cId="4281926484" sldId="280"/>
            <ac:graphicFrameMk id="4" creationId="{131C63C1-672A-26F9-718F-54523B5EC39D}"/>
          </ac:graphicFrameMkLst>
        </pc:graphicFrameChg>
      </pc:sldChg>
      <pc:sldChg chg="addSp modSp new mod">
        <pc:chgData name="Ravikumar Chintakindi" userId="dad76f7a35db57df" providerId="LiveId" clId="{427DA040-AF4D-41EC-B3BF-F854DB362DCE}" dt="2022-11-02T05:52:53.203" v="1442" actId="1076"/>
        <pc:sldMkLst>
          <pc:docMk/>
          <pc:sldMk cId="3807204950" sldId="281"/>
        </pc:sldMkLst>
        <pc:spChg chg="mod">
          <ac:chgData name="Ravikumar Chintakindi" userId="dad76f7a35db57df" providerId="LiveId" clId="{427DA040-AF4D-41EC-B3BF-F854DB362DCE}" dt="2022-11-02T05:52:51.697" v="1441" actId="313"/>
          <ac:spMkLst>
            <pc:docMk/>
            <pc:sldMk cId="3807204950" sldId="281"/>
            <ac:spMk id="2" creationId="{A98A7DAF-ADAC-3D71-5702-41CC77F60776}"/>
          </ac:spMkLst>
        </pc:spChg>
        <pc:graphicFrameChg chg="add mod">
          <ac:chgData name="Ravikumar Chintakindi" userId="dad76f7a35db57df" providerId="LiveId" clId="{427DA040-AF4D-41EC-B3BF-F854DB362DCE}" dt="2022-11-02T05:52:53.203" v="1442" actId="1076"/>
          <ac:graphicFrameMkLst>
            <pc:docMk/>
            <pc:sldMk cId="3807204950" sldId="281"/>
            <ac:graphicFrameMk id="4" creationId="{D078283B-332D-A4A0-EE3F-DE2A4A487DAC}"/>
          </ac:graphicFrameMkLst>
        </pc:graphicFrameChg>
      </pc:sldChg>
      <pc:sldChg chg="addSp delSp modSp new mod">
        <pc:chgData name="Ravikumar Chintakindi" userId="dad76f7a35db57df" providerId="LiveId" clId="{427DA040-AF4D-41EC-B3BF-F854DB362DCE}" dt="2022-11-02T06:27:33.393" v="1874" actId="1076"/>
        <pc:sldMkLst>
          <pc:docMk/>
          <pc:sldMk cId="523500530" sldId="282"/>
        </pc:sldMkLst>
        <pc:spChg chg="del">
          <ac:chgData name="Ravikumar Chintakindi" userId="dad76f7a35db57df" providerId="LiveId" clId="{427DA040-AF4D-41EC-B3BF-F854DB362DCE}" dt="2022-11-02T06:26:39.470" v="1872" actId="21"/>
          <ac:spMkLst>
            <pc:docMk/>
            <pc:sldMk cId="523500530" sldId="282"/>
            <ac:spMk id="2" creationId="{F120A91F-A1A8-8299-9D90-3018A9BD0378}"/>
          </ac:spMkLst>
        </pc:spChg>
        <pc:spChg chg="mod">
          <ac:chgData name="Ravikumar Chintakindi" userId="dad76f7a35db57df" providerId="LiveId" clId="{427DA040-AF4D-41EC-B3BF-F854DB362DCE}" dt="2022-11-02T06:27:30.678" v="1873" actId="14100"/>
          <ac:spMkLst>
            <pc:docMk/>
            <pc:sldMk cId="523500530" sldId="282"/>
            <ac:spMk id="3" creationId="{54C8D832-82C6-E7B1-6172-66D1BA805AEA}"/>
          </ac:spMkLst>
        </pc:spChg>
        <pc:graphicFrameChg chg="add mod">
          <ac:chgData name="Ravikumar Chintakindi" userId="dad76f7a35db57df" providerId="LiveId" clId="{427DA040-AF4D-41EC-B3BF-F854DB362DCE}" dt="2022-11-02T06:27:33.393" v="1874" actId="1076"/>
          <ac:graphicFrameMkLst>
            <pc:docMk/>
            <pc:sldMk cId="523500530" sldId="282"/>
            <ac:graphicFrameMk id="4" creationId="{957500B0-CDE8-F7E2-3B37-1AE054B45553}"/>
          </ac:graphicFrameMkLst>
        </pc:graphicFrameChg>
      </pc:sldChg>
      <pc:sldChg chg="delSp modSp new mod">
        <pc:chgData name="Ravikumar Chintakindi" userId="dad76f7a35db57df" providerId="LiveId" clId="{427DA040-AF4D-41EC-B3BF-F854DB362DCE}" dt="2022-11-02T06:38:19.066" v="2371" actId="20577"/>
        <pc:sldMkLst>
          <pc:docMk/>
          <pc:sldMk cId="3016781501" sldId="283"/>
        </pc:sldMkLst>
        <pc:spChg chg="del mod">
          <ac:chgData name="Ravikumar Chintakindi" userId="dad76f7a35db57df" providerId="LiveId" clId="{427DA040-AF4D-41EC-B3BF-F854DB362DCE}" dt="2022-11-02T06:33:00.779" v="1877" actId="478"/>
          <ac:spMkLst>
            <pc:docMk/>
            <pc:sldMk cId="3016781501" sldId="283"/>
            <ac:spMk id="2" creationId="{2D3A1D0B-2F08-DC3A-B7AD-4F0FE4C9183E}"/>
          </ac:spMkLst>
        </pc:spChg>
        <pc:spChg chg="mod">
          <ac:chgData name="Ravikumar Chintakindi" userId="dad76f7a35db57df" providerId="LiveId" clId="{427DA040-AF4D-41EC-B3BF-F854DB362DCE}" dt="2022-11-02T06:38:19.066" v="2371" actId="20577"/>
          <ac:spMkLst>
            <pc:docMk/>
            <pc:sldMk cId="3016781501" sldId="283"/>
            <ac:spMk id="3" creationId="{F91100A0-B539-DC1A-E6F7-BAD3BAF8233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4E3A11-B503-C081-E9A2-84B7B7896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B674C5D-AF25-C62A-F10D-117728F7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9B6F379-AF30-C3A6-8A77-809FDA328DA1}"/>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5" name="Footer Placeholder 4">
            <a:extLst>
              <a:ext uri="{FF2B5EF4-FFF2-40B4-BE49-F238E27FC236}">
                <a16:creationId xmlns="" xmlns:a16="http://schemas.microsoft.com/office/drawing/2014/main" id="{0FCD9240-E3C5-8FFD-D09F-7285F73EAE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BFA8F6E-7A8A-7316-B15D-7FE2D51136E4}"/>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36476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404D5-3FA1-34ED-C876-8D869FD788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1A9689D-681F-363D-F0BE-6921A85D8B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F5D16FF-0DDC-0539-0B8C-53C6D00B829B}"/>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5" name="Footer Placeholder 4">
            <a:extLst>
              <a:ext uri="{FF2B5EF4-FFF2-40B4-BE49-F238E27FC236}">
                <a16:creationId xmlns="" xmlns:a16="http://schemas.microsoft.com/office/drawing/2014/main" id="{1AA11D03-0455-55C4-60C6-AB411271F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DD50ECE-770C-9BCD-56F6-65E69FCD314F}"/>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237745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5C0A6C4-3AEA-BB7C-8D9A-9F14800EC6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27F74A9-6FD9-CF57-6D98-7FF228024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979C5F7-15AA-D64C-7CFD-E5BD4183F032}"/>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5" name="Footer Placeholder 4">
            <a:extLst>
              <a:ext uri="{FF2B5EF4-FFF2-40B4-BE49-F238E27FC236}">
                <a16:creationId xmlns="" xmlns:a16="http://schemas.microsoft.com/office/drawing/2014/main" id="{CAABE332-F292-91DD-8B7D-32503F91C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9E7225B-C158-9C4E-4F73-BD7BFBD6511B}"/>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131237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1F44F6-3E63-4A80-73EE-0E3A544AC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B728F40-E055-420B-BB1C-BC9140564A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A37318D-C9B6-3285-BBC7-E6B148E34768}"/>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5" name="Footer Placeholder 4">
            <a:extLst>
              <a:ext uri="{FF2B5EF4-FFF2-40B4-BE49-F238E27FC236}">
                <a16:creationId xmlns="" xmlns:a16="http://schemas.microsoft.com/office/drawing/2014/main" id="{75D51652-5573-8407-577E-CD01BC575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0DAD480-4ED4-66B4-BC96-CBCF11771C22}"/>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116612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1BFF0A-59B0-9E45-A137-FEDDE17BD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ADDE9D2-5042-CACA-C86E-874AC46FB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176C4B6-16A2-F264-8EF5-0E884DC9C35B}"/>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5" name="Footer Placeholder 4">
            <a:extLst>
              <a:ext uri="{FF2B5EF4-FFF2-40B4-BE49-F238E27FC236}">
                <a16:creationId xmlns="" xmlns:a16="http://schemas.microsoft.com/office/drawing/2014/main" id="{619E80B0-EACA-5DB3-DF84-54EA7B2EB3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B7C3556-7B58-1408-C085-2F2D933E712C}"/>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272387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2044B5-B79A-FB44-1E54-513395065A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F8E956A-BD8E-0306-44C8-9A633D2BA3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592607F-7002-1C27-150C-8195ED3389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EF31F5E-BCA9-9D0A-B68D-737FBF9C4018}"/>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6" name="Footer Placeholder 5">
            <a:extLst>
              <a:ext uri="{FF2B5EF4-FFF2-40B4-BE49-F238E27FC236}">
                <a16:creationId xmlns="" xmlns:a16="http://schemas.microsoft.com/office/drawing/2014/main" id="{9B27DFE7-783D-CB9A-2027-920E4653F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2FC0DB7-591E-5DC8-04DC-85620C0B7C7D}"/>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314009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1A6052-7883-AC85-4D4E-9433838B5D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EFA7CBB-3056-DC4E-0F80-031A2EB8B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8F93D5B-0528-588B-E2D2-6FA9F5256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04AFC70-1157-8441-D377-8941CD2227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DFFD202-50A8-4934-3EE9-A5447798ED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D148C7D-F4AA-C69D-7995-E4A08BAADE72}"/>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8" name="Footer Placeholder 7">
            <a:extLst>
              <a:ext uri="{FF2B5EF4-FFF2-40B4-BE49-F238E27FC236}">
                <a16:creationId xmlns="" xmlns:a16="http://schemas.microsoft.com/office/drawing/2014/main" id="{DD01CA74-5E0F-74B9-AD40-0AFB29E50D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462FFC6C-CAA6-DC34-A694-1770ABC3618C}"/>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39364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A4AE87-595A-0D7C-8B08-490A79D6CA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803E66F-56EB-EAAB-9966-84628595C8F8}"/>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4" name="Footer Placeholder 3">
            <a:extLst>
              <a:ext uri="{FF2B5EF4-FFF2-40B4-BE49-F238E27FC236}">
                <a16:creationId xmlns="" xmlns:a16="http://schemas.microsoft.com/office/drawing/2014/main" id="{89563073-EEE6-C220-CC7A-48E7F49525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81EB20AE-DE95-6328-BE5C-7B26BA683798}"/>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153268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67BB948-6E65-DE10-BEDF-5FC7AC4B2CC0}"/>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3" name="Footer Placeholder 2">
            <a:extLst>
              <a:ext uri="{FF2B5EF4-FFF2-40B4-BE49-F238E27FC236}">
                <a16:creationId xmlns="" xmlns:a16="http://schemas.microsoft.com/office/drawing/2014/main" id="{F29B30C9-F19D-C384-51A3-439DAC7D28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103B3D6-D9F0-8369-7172-88AC320C68C2}"/>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327481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B427A1-1348-BD64-BFE9-5DAA52999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6E96A19-071C-FAC0-3EF5-9B7209917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8EA56BB-27F3-3138-2F74-BEBB2373E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9DABC93-8CAA-BC3F-AF7F-A3AC5D6D9447}"/>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6" name="Footer Placeholder 5">
            <a:extLst>
              <a:ext uri="{FF2B5EF4-FFF2-40B4-BE49-F238E27FC236}">
                <a16:creationId xmlns="" xmlns:a16="http://schemas.microsoft.com/office/drawing/2014/main" id="{A5FD0023-0A21-FC8F-6EDE-5D32ABD08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181BAA0-BDE1-6EBB-B122-5D66CE8F6E6C}"/>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403897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81F783-ED58-3AAF-F36D-8F93A131D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31606B5-CADE-EF2C-60A5-7143FA5362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910AA15-0D13-F67E-4B34-3EC39C8EE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F7038A6-69EF-E560-C59A-7DBFD9118CEE}"/>
              </a:ext>
            </a:extLst>
          </p:cNvPr>
          <p:cNvSpPr>
            <a:spLocks noGrp="1"/>
          </p:cNvSpPr>
          <p:nvPr>
            <p:ph type="dt" sz="half" idx="10"/>
          </p:nvPr>
        </p:nvSpPr>
        <p:spPr/>
        <p:txBody>
          <a:bodyPr/>
          <a:lstStyle/>
          <a:p>
            <a:fld id="{4555B243-5963-4F88-A2C5-3F6730809EDD}" type="datetimeFigureOut">
              <a:rPr lang="en-IN" smtClean="0"/>
              <a:pPr/>
              <a:t>23-11-2022</a:t>
            </a:fld>
            <a:endParaRPr lang="en-IN"/>
          </a:p>
        </p:txBody>
      </p:sp>
      <p:sp>
        <p:nvSpPr>
          <p:cNvPr id="6" name="Footer Placeholder 5">
            <a:extLst>
              <a:ext uri="{FF2B5EF4-FFF2-40B4-BE49-F238E27FC236}">
                <a16:creationId xmlns="" xmlns:a16="http://schemas.microsoft.com/office/drawing/2014/main" id="{85E04D99-6C9B-AECB-A045-57CAB24AD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83BDEC1-1E43-A5FD-B9C1-C5E24476A01A}"/>
              </a:ext>
            </a:extLst>
          </p:cNvPr>
          <p:cNvSpPr>
            <a:spLocks noGrp="1"/>
          </p:cNvSpPr>
          <p:nvPr>
            <p:ph type="sldNum" sz="quarter" idx="12"/>
          </p:nvPr>
        </p:nvSpPr>
        <p:spPr/>
        <p:txBody>
          <a:bodyPr/>
          <a:lstStyle/>
          <a:p>
            <a:fld id="{A36AC6CB-C8DE-407A-8C2F-182A212013B6}" type="slidenum">
              <a:rPr lang="en-IN" smtClean="0"/>
              <a:pPr/>
              <a:t>‹#›</a:t>
            </a:fld>
            <a:endParaRPr lang="en-IN"/>
          </a:p>
        </p:txBody>
      </p:sp>
    </p:spTree>
    <p:extLst>
      <p:ext uri="{BB962C8B-B14F-4D97-AF65-F5344CB8AC3E}">
        <p14:creationId xmlns:p14="http://schemas.microsoft.com/office/powerpoint/2010/main" val="184347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9906D2-3B93-F82F-3EAB-BFEA727764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B69FFDA-D4FB-9DB2-5516-63D635C67F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5341986-DECA-BF54-8DD9-C0310434E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5B243-5963-4F88-A2C5-3F6730809EDD}" type="datetimeFigureOut">
              <a:rPr lang="en-IN" smtClean="0"/>
              <a:pPr/>
              <a:t>23-11-2022</a:t>
            </a:fld>
            <a:endParaRPr lang="en-IN"/>
          </a:p>
        </p:txBody>
      </p:sp>
      <p:sp>
        <p:nvSpPr>
          <p:cNvPr id="5" name="Footer Placeholder 4">
            <a:extLst>
              <a:ext uri="{FF2B5EF4-FFF2-40B4-BE49-F238E27FC236}">
                <a16:creationId xmlns="" xmlns:a16="http://schemas.microsoft.com/office/drawing/2014/main" id="{1A54B49B-88E5-A287-32A9-99B0F3722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3D5BBC6F-3955-A8E1-A26F-E4203E34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AC6CB-C8DE-407A-8C2F-182A212013B6}" type="slidenum">
              <a:rPr lang="en-IN" smtClean="0"/>
              <a:pPr/>
              <a:t>‹#›</a:t>
            </a:fld>
            <a:endParaRPr lang="en-IN"/>
          </a:p>
        </p:txBody>
      </p:sp>
    </p:spTree>
    <p:extLst>
      <p:ext uri="{BB962C8B-B14F-4D97-AF65-F5344CB8AC3E}">
        <p14:creationId xmlns:p14="http://schemas.microsoft.com/office/powerpoint/2010/main" val="1417174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B29CE-0475-A213-9ECE-C2607FDB89D3}"/>
              </a:ext>
            </a:extLst>
          </p:cNvPr>
          <p:cNvSpPr>
            <a:spLocks noGrp="1"/>
          </p:cNvSpPr>
          <p:nvPr>
            <p:ph type="ctrTitle"/>
          </p:nvPr>
        </p:nvSpPr>
        <p:spPr/>
        <p:txBody>
          <a:bodyPr/>
          <a:lstStyle/>
          <a:p>
            <a:r>
              <a:rPr lang="en-IN" dirty="0"/>
              <a:t>UNIT -4</a:t>
            </a:r>
            <a:br>
              <a:rPr lang="en-IN" dirty="0"/>
            </a:br>
            <a:endParaRPr lang="en-IN" dirty="0"/>
          </a:p>
        </p:txBody>
      </p:sp>
      <p:sp>
        <p:nvSpPr>
          <p:cNvPr id="3" name="Subtitle 2">
            <a:extLst>
              <a:ext uri="{FF2B5EF4-FFF2-40B4-BE49-F238E27FC236}">
                <a16:creationId xmlns="" xmlns:a16="http://schemas.microsoft.com/office/drawing/2014/main" id="{336A3A20-A4FF-F551-E126-A18B27FC07B8}"/>
              </a:ext>
            </a:extLst>
          </p:cNvPr>
          <p:cNvSpPr>
            <a:spLocks noGrp="1"/>
          </p:cNvSpPr>
          <p:nvPr>
            <p:ph type="subTitle" idx="1"/>
          </p:nvPr>
        </p:nvSpPr>
        <p:spPr/>
        <p:txBody>
          <a:bodyPr>
            <a:normAutofit fontScale="92500"/>
          </a:bodyPr>
          <a:lstStyle/>
          <a:p>
            <a:r>
              <a:rPr lang="en-IN" sz="7200" dirty="0"/>
              <a:t>PROJECT MANAGEMENT</a:t>
            </a:r>
          </a:p>
        </p:txBody>
      </p:sp>
    </p:spTree>
    <p:extLst>
      <p:ext uri="{BB962C8B-B14F-4D97-AF65-F5344CB8AC3E}">
        <p14:creationId xmlns:p14="http://schemas.microsoft.com/office/powerpoint/2010/main" val="1070874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018973-BF0A-51C8-1F98-19F7BCC727D2}"/>
              </a:ext>
            </a:extLst>
          </p:cNvPr>
          <p:cNvSpPr>
            <a:spLocks noGrp="1"/>
          </p:cNvSpPr>
          <p:nvPr>
            <p:ph type="title"/>
          </p:nvPr>
        </p:nvSpPr>
        <p:spPr/>
        <p:txBody>
          <a:bodyPr/>
          <a:lstStyle/>
          <a:p>
            <a:r>
              <a:rPr lang="en-IN" dirty="0"/>
              <a:t>Types of Events</a:t>
            </a:r>
          </a:p>
        </p:txBody>
      </p:sp>
      <p:pic>
        <p:nvPicPr>
          <p:cNvPr id="3074" name="Picture 2" descr="ES-3: Lesson 18. INTRODUCTION AND BASIC DEFINITIONS IN NETWORK ANALYSIS">
            <a:extLst>
              <a:ext uri="{FF2B5EF4-FFF2-40B4-BE49-F238E27FC236}">
                <a16:creationId xmlns="" xmlns:a16="http://schemas.microsoft.com/office/drawing/2014/main" id="{9417FE19-A667-2985-D6AD-8C23684DBB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0028" y="1690687"/>
            <a:ext cx="8311792" cy="27580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8EABEB41-386F-F9D7-466B-03F229FE80C0}"/>
              </a:ext>
            </a:extLst>
          </p:cNvPr>
          <p:cNvSpPr txBox="1"/>
          <p:nvPr/>
        </p:nvSpPr>
        <p:spPr>
          <a:xfrm flipH="1">
            <a:off x="1052586" y="4561725"/>
            <a:ext cx="9560618"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If two or more activities has same end event is </a:t>
            </a:r>
            <a:r>
              <a:rPr lang="en-IN" b="1" dirty="0"/>
              <a:t>merge event</a:t>
            </a:r>
          </a:p>
          <a:p>
            <a:pPr marL="285750" indent="-285750">
              <a:buFont typeface="Arial" panose="020B0604020202020204" pitchFamily="34" charset="0"/>
              <a:buChar char="•"/>
            </a:pPr>
            <a:r>
              <a:rPr lang="en-IN" dirty="0"/>
              <a:t>If two or more activities has same start event is </a:t>
            </a:r>
            <a:r>
              <a:rPr lang="en-IN" b="1" dirty="0"/>
              <a:t>Burst event</a:t>
            </a:r>
          </a:p>
          <a:p>
            <a:pPr marL="285750" indent="-285750">
              <a:buFont typeface="Arial" panose="020B0604020202020204" pitchFamily="34" charset="0"/>
              <a:buChar char="•"/>
            </a:pPr>
            <a:r>
              <a:rPr lang="en-IN" dirty="0"/>
              <a:t>If two or more activities </a:t>
            </a:r>
            <a:r>
              <a:rPr lang="en-IN" dirty="0" smtClean="0"/>
              <a:t>start event </a:t>
            </a:r>
            <a:r>
              <a:rPr lang="en-IN" dirty="0"/>
              <a:t>and two or more other activities end event is same then it is </a:t>
            </a:r>
            <a:r>
              <a:rPr lang="en-IN" b="1" dirty="0"/>
              <a:t>M</a:t>
            </a:r>
            <a:r>
              <a:rPr lang="en-IN" b="1" dirty="0" smtClean="0"/>
              <a:t>erge </a:t>
            </a:r>
            <a:r>
              <a:rPr lang="en-IN" b="1" dirty="0"/>
              <a:t>event and Burst event</a:t>
            </a:r>
          </a:p>
          <a:p>
            <a:endParaRPr lang="en-IN" dirty="0"/>
          </a:p>
        </p:txBody>
      </p:sp>
    </p:spTree>
    <p:extLst>
      <p:ext uri="{BB962C8B-B14F-4D97-AF65-F5344CB8AC3E}">
        <p14:creationId xmlns:p14="http://schemas.microsoft.com/office/powerpoint/2010/main" val="4152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75E27-6BF3-D7B7-579A-19637E280A6E}"/>
              </a:ext>
            </a:extLst>
          </p:cNvPr>
          <p:cNvSpPr>
            <a:spLocks noGrp="1"/>
          </p:cNvSpPr>
          <p:nvPr>
            <p:ph type="title"/>
          </p:nvPr>
        </p:nvSpPr>
        <p:spPr/>
        <p:txBody>
          <a:bodyPr/>
          <a:lstStyle/>
          <a:p>
            <a:r>
              <a:rPr lang="en-IN" dirty="0"/>
              <a:t>Sequencing</a:t>
            </a:r>
          </a:p>
        </p:txBody>
      </p:sp>
      <p:sp>
        <p:nvSpPr>
          <p:cNvPr id="3" name="Content Placeholder 2">
            <a:extLst>
              <a:ext uri="{FF2B5EF4-FFF2-40B4-BE49-F238E27FC236}">
                <a16:creationId xmlns="" xmlns:a16="http://schemas.microsoft.com/office/drawing/2014/main" id="{06DCFB0F-6746-EFC2-62C9-088F259FD0CD}"/>
              </a:ext>
            </a:extLst>
          </p:cNvPr>
          <p:cNvSpPr>
            <a:spLocks noGrp="1"/>
          </p:cNvSpPr>
          <p:nvPr>
            <p:ph idx="1"/>
          </p:nvPr>
        </p:nvSpPr>
        <p:spPr/>
        <p:txBody>
          <a:bodyPr/>
          <a:lstStyle/>
          <a:p>
            <a:pPr marL="0" indent="0">
              <a:buNone/>
            </a:pPr>
            <a:r>
              <a:rPr lang="en-IN" dirty="0" smtClean="0"/>
              <a:t>To develop a network it is important to maintain precedence relationship.</a:t>
            </a:r>
          </a:p>
          <a:p>
            <a:pPr marL="0" indent="0">
              <a:buNone/>
            </a:pPr>
            <a:r>
              <a:rPr lang="en-US" dirty="0" smtClean="0"/>
              <a:t>The following points should be taken into consideration:</a:t>
            </a:r>
          </a:p>
          <a:p>
            <a:r>
              <a:rPr lang="en-US" dirty="0" smtClean="0"/>
              <a:t>What job or jobs precede it?</a:t>
            </a:r>
          </a:p>
          <a:p>
            <a:r>
              <a:rPr lang="en-US" dirty="0" smtClean="0"/>
              <a:t>What job or jobs could run concurrently?</a:t>
            </a:r>
          </a:p>
          <a:p>
            <a:r>
              <a:rPr lang="en-US" dirty="0" smtClean="0"/>
              <a:t>What job or jobs follow it?</a:t>
            </a:r>
            <a:endParaRPr lang="en-IN" dirty="0"/>
          </a:p>
        </p:txBody>
      </p:sp>
    </p:spTree>
    <p:extLst>
      <p:ext uri="{BB962C8B-B14F-4D97-AF65-F5344CB8AC3E}">
        <p14:creationId xmlns:p14="http://schemas.microsoft.com/office/powerpoint/2010/main" val="79301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875446-9F41-549F-5FC4-9CA88DE0C43B}"/>
              </a:ext>
            </a:extLst>
          </p:cNvPr>
          <p:cNvSpPr>
            <a:spLocks noGrp="1"/>
          </p:cNvSpPr>
          <p:nvPr>
            <p:ph type="title"/>
          </p:nvPr>
        </p:nvSpPr>
        <p:spPr/>
        <p:txBody>
          <a:bodyPr/>
          <a:lstStyle/>
          <a:p>
            <a:r>
              <a:rPr lang="en-IN" dirty="0"/>
              <a:t>Rules for drawing Network Diagram</a:t>
            </a:r>
          </a:p>
        </p:txBody>
      </p:sp>
      <p:sp>
        <p:nvSpPr>
          <p:cNvPr id="3" name="Content Placeholder 2">
            <a:extLst>
              <a:ext uri="{FF2B5EF4-FFF2-40B4-BE49-F238E27FC236}">
                <a16:creationId xmlns="" xmlns:a16="http://schemas.microsoft.com/office/drawing/2014/main" id="{597EA763-D74C-6C98-AAD0-04303A6D0A67}"/>
              </a:ext>
            </a:extLst>
          </p:cNvPr>
          <p:cNvSpPr>
            <a:spLocks noGrp="1"/>
          </p:cNvSpPr>
          <p:nvPr>
            <p:ph idx="1"/>
          </p:nvPr>
        </p:nvSpPr>
        <p:spPr/>
        <p:txBody>
          <a:bodyPr/>
          <a:lstStyle/>
          <a:p>
            <a:endParaRPr lang="en-IN" dirty="0"/>
          </a:p>
        </p:txBody>
      </p:sp>
      <p:graphicFrame>
        <p:nvGraphicFramePr>
          <p:cNvPr id="6" name="Object 5">
            <a:extLst>
              <a:ext uri="{FF2B5EF4-FFF2-40B4-BE49-F238E27FC236}">
                <a16:creationId xmlns="" xmlns:a16="http://schemas.microsoft.com/office/drawing/2014/main" id="{AC458B73-295F-080E-CD9E-7280FB17C54F}"/>
              </a:ext>
            </a:extLst>
          </p:cNvPr>
          <p:cNvGraphicFramePr>
            <a:graphicFrameLocks noChangeAspect="1"/>
          </p:cNvGraphicFramePr>
          <p:nvPr>
            <p:extLst>
              <p:ext uri="{D42A27DB-BD31-4B8C-83A1-F6EECF244321}">
                <p14:modId xmlns:p14="http://schemas.microsoft.com/office/powerpoint/2010/main" val="4034185880"/>
              </p:ext>
            </p:extLst>
          </p:nvPr>
        </p:nvGraphicFramePr>
        <p:xfrm>
          <a:off x="657546" y="1804988"/>
          <a:ext cx="10696254" cy="4451974"/>
        </p:xfrm>
        <a:graphic>
          <a:graphicData uri="http://schemas.openxmlformats.org/presentationml/2006/ole">
            <mc:AlternateContent xmlns:mc="http://schemas.openxmlformats.org/markup-compatibility/2006">
              <mc:Choice xmlns:v="urn:schemas-microsoft-com:vml" Requires="v">
                <p:oleObj spid="_x0000_s4155" name="Bitmap Image" r:id="rId3" imgW="5060880" imgH="3244680" progId="PBrush">
                  <p:embed/>
                </p:oleObj>
              </mc:Choice>
              <mc:Fallback>
                <p:oleObj name="Bitmap Image" r:id="rId3" imgW="5060880" imgH="324468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46" y="1804988"/>
                        <a:ext cx="10696254" cy="445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34855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D2F044-03C9-E466-E405-5452FF68E7D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2758AF4-2E48-13EF-DC7B-3DF02333320C}"/>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 xmlns:a16="http://schemas.microsoft.com/office/drawing/2014/main" id="{131C63C1-672A-26F9-718F-54523B5EC39D}"/>
              </a:ext>
            </a:extLst>
          </p:cNvPr>
          <p:cNvGraphicFramePr>
            <a:graphicFrameLocks noChangeAspect="1"/>
          </p:cNvGraphicFramePr>
          <p:nvPr>
            <p:extLst>
              <p:ext uri="{D42A27DB-BD31-4B8C-83A1-F6EECF244321}">
                <p14:modId xmlns:p14="http://schemas.microsoft.com/office/powerpoint/2010/main" val="3549647926"/>
              </p:ext>
            </p:extLst>
          </p:nvPr>
        </p:nvGraphicFramePr>
        <p:xfrm>
          <a:off x="838200" y="760287"/>
          <a:ext cx="10679130" cy="4767209"/>
        </p:xfrm>
        <a:graphic>
          <a:graphicData uri="http://schemas.openxmlformats.org/presentationml/2006/ole">
            <mc:AlternateContent xmlns:mc="http://schemas.openxmlformats.org/markup-compatibility/2006">
              <mc:Choice xmlns:v="urn:schemas-microsoft-com:vml" Requires="v">
                <p:oleObj spid="_x0000_s5179" name="Bitmap Image" r:id="rId3" imgW="5950080" imgH="1670040" progId="PBrush">
                  <p:embed/>
                </p:oleObj>
              </mc:Choice>
              <mc:Fallback>
                <p:oleObj name="Bitmap Image" r:id="rId3" imgW="5950080" imgH="167004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760287"/>
                        <a:ext cx="10679130" cy="4767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192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4C8D832-82C6-E7B1-6172-66D1BA805AEA}"/>
              </a:ext>
            </a:extLst>
          </p:cNvPr>
          <p:cNvSpPr>
            <a:spLocks noGrp="1"/>
          </p:cNvSpPr>
          <p:nvPr>
            <p:ph idx="1"/>
          </p:nvPr>
        </p:nvSpPr>
        <p:spPr>
          <a:xfrm>
            <a:off x="575353" y="667820"/>
            <a:ext cx="10778447" cy="5509143"/>
          </a:xfrm>
        </p:spPr>
        <p:txBody>
          <a:bodyPr/>
          <a:lstStyle/>
          <a:p>
            <a:pPr marL="0" indent="0">
              <a:buNone/>
            </a:pPr>
            <a:r>
              <a:rPr lang="en-IN" dirty="0" smtClean="0"/>
              <a:t>4.  The </a:t>
            </a:r>
            <a:r>
              <a:rPr lang="en-IN" dirty="0"/>
              <a:t>flow of diagram should be from left to right.</a:t>
            </a:r>
          </a:p>
          <a:p>
            <a:pPr marL="0" indent="0">
              <a:buNone/>
            </a:pPr>
            <a:r>
              <a:rPr lang="en-IN" dirty="0" smtClean="0"/>
              <a:t>5.  A </a:t>
            </a:r>
            <a:r>
              <a:rPr lang="en-IN" dirty="0"/>
              <a:t>complete network should have only one point of entry event and one point of exit event.</a:t>
            </a:r>
          </a:p>
          <a:p>
            <a:pPr marL="0" indent="0">
              <a:buNone/>
            </a:pPr>
            <a:r>
              <a:rPr lang="en-IN" dirty="0" smtClean="0"/>
              <a:t>6.  All </a:t>
            </a:r>
            <a:r>
              <a:rPr lang="en-IN" dirty="0"/>
              <a:t>the activities must be tied in the network none of the events should be left untied into the network</a:t>
            </a:r>
          </a:p>
          <a:p>
            <a:pPr marL="0" indent="0">
              <a:buNone/>
            </a:pPr>
            <a:r>
              <a:rPr lang="en-IN" dirty="0" smtClean="0"/>
              <a:t>7.  An </a:t>
            </a:r>
            <a:r>
              <a:rPr lang="en-IN" dirty="0"/>
              <a:t>arrow  should always be straight not curved.</a:t>
            </a:r>
          </a:p>
          <a:p>
            <a:pPr marL="0" indent="0">
              <a:buNone/>
            </a:pPr>
            <a:r>
              <a:rPr lang="en-IN" dirty="0" smtClean="0"/>
              <a:t>8.  Activity </a:t>
            </a:r>
            <a:r>
              <a:rPr lang="en-IN" dirty="0"/>
              <a:t>should not be crossed</a:t>
            </a:r>
          </a:p>
          <a:p>
            <a:endParaRPr lang="en-IN" dirty="0"/>
          </a:p>
        </p:txBody>
      </p:sp>
      <p:graphicFrame>
        <p:nvGraphicFramePr>
          <p:cNvPr id="4" name="Object 3">
            <a:extLst>
              <a:ext uri="{FF2B5EF4-FFF2-40B4-BE49-F238E27FC236}">
                <a16:creationId xmlns="" xmlns:a16="http://schemas.microsoft.com/office/drawing/2014/main" id="{957500B0-CDE8-F7E2-3B37-1AE054B45553}"/>
              </a:ext>
            </a:extLst>
          </p:cNvPr>
          <p:cNvGraphicFramePr>
            <a:graphicFrameLocks noChangeAspect="1"/>
          </p:cNvGraphicFramePr>
          <p:nvPr>
            <p:extLst>
              <p:ext uri="{D42A27DB-BD31-4B8C-83A1-F6EECF244321}">
                <p14:modId xmlns:p14="http://schemas.microsoft.com/office/powerpoint/2010/main" val="4227771708"/>
              </p:ext>
            </p:extLst>
          </p:nvPr>
        </p:nvGraphicFramePr>
        <p:xfrm>
          <a:off x="1674687" y="4037743"/>
          <a:ext cx="4978221" cy="1469205"/>
        </p:xfrm>
        <a:graphic>
          <a:graphicData uri="http://schemas.openxmlformats.org/presentationml/2006/ole">
            <mc:AlternateContent xmlns:mc="http://schemas.openxmlformats.org/markup-compatibility/2006">
              <mc:Choice xmlns:v="urn:schemas-microsoft-com:vml" Requires="v">
                <p:oleObj spid="_x0000_s6203" name="Bitmap Image" r:id="rId3" imgW="8655120" imgH="1936800" progId="PBrush">
                  <p:embed/>
                </p:oleObj>
              </mc:Choice>
              <mc:Fallback>
                <p:oleObj name="Bitmap Image" r:id="rId3" imgW="8655120" imgH="193680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687" y="4037743"/>
                        <a:ext cx="4978221" cy="1469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2350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91100A0-B539-DC1A-E6F7-BAD3BAF82339}"/>
              </a:ext>
            </a:extLst>
          </p:cNvPr>
          <p:cNvSpPr>
            <a:spLocks noGrp="1"/>
          </p:cNvSpPr>
          <p:nvPr>
            <p:ph idx="1"/>
          </p:nvPr>
        </p:nvSpPr>
        <p:spPr>
          <a:xfrm>
            <a:off x="838200" y="873303"/>
            <a:ext cx="10515600" cy="5303660"/>
          </a:xfrm>
        </p:spPr>
        <p:txBody>
          <a:bodyPr/>
          <a:lstStyle/>
          <a:p>
            <a:pPr marL="0" indent="0">
              <a:buNone/>
            </a:pPr>
            <a:r>
              <a:rPr lang="en-IN" dirty="0" smtClean="0"/>
              <a:t>9.  No </a:t>
            </a:r>
            <a:r>
              <a:rPr lang="en-IN" dirty="0"/>
              <a:t>activity can start until its tail event is reached.</a:t>
            </a:r>
          </a:p>
          <a:p>
            <a:pPr marL="0" indent="0">
              <a:buNone/>
            </a:pPr>
            <a:r>
              <a:rPr lang="en-IN" dirty="0" smtClean="0"/>
              <a:t>10. Arrow </a:t>
            </a:r>
            <a:r>
              <a:rPr lang="en-IN" dirty="0"/>
              <a:t>cannot go backward.</a:t>
            </a:r>
          </a:p>
          <a:p>
            <a:pPr marL="0" indent="0">
              <a:buNone/>
            </a:pPr>
            <a:r>
              <a:rPr lang="en-IN" dirty="0" smtClean="0"/>
              <a:t>11. Use </a:t>
            </a:r>
            <a:r>
              <a:rPr lang="en-IN" dirty="0"/>
              <a:t>dummies only when it is required. The use of dummy activities should be minimised in the network.</a:t>
            </a:r>
          </a:p>
          <a:p>
            <a:pPr marL="0" indent="0">
              <a:buNone/>
            </a:pPr>
            <a:r>
              <a:rPr lang="en-IN" dirty="0" smtClean="0"/>
              <a:t>12. The </a:t>
            </a:r>
            <a:r>
              <a:rPr lang="en-IN" dirty="0"/>
              <a:t>direction of the arrow indicates the direction of workflow. The normal convention is to go from left to right.</a:t>
            </a:r>
          </a:p>
        </p:txBody>
      </p:sp>
    </p:spTree>
    <p:extLst>
      <p:ext uri="{BB962C8B-B14F-4D97-AF65-F5344CB8AC3E}">
        <p14:creationId xmlns:p14="http://schemas.microsoft.com/office/powerpoint/2010/main" val="301678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A7DAF-ADAC-3D71-5702-41CC77F60776}"/>
              </a:ext>
            </a:extLst>
          </p:cNvPr>
          <p:cNvSpPr>
            <a:spLocks noGrp="1"/>
          </p:cNvSpPr>
          <p:nvPr>
            <p:ph type="title"/>
          </p:nvPr>
        </p:nvSpPr>
        <p:spPr/>
        <p:txBody>
          <a:bodyPr/>
          <a:lstStyle/>
          <a:p>
            <a:r>
              <a:rPr lang="en-IN" dirty="0"/>
              <a:t>Suggestions</a:t>
            </a:r>
            <a:br>
              <a:rPr lang="en-IN" dirty="0"/>
            </a:br>
            <a:endParaRPr lang="en-IN" dirty="0"/>
          </a:p>
        </p:txBody>
      </p:sp>
      <p:sp>
        <p:nvSpPr>
          <p:cNvPr id="3" name="Content Placeholder 2">
            <a:extLst>
              <a:ext uri="{FF2B5EF4-FFF2-40B4-BE49-F238E27FC236}">
                <a16:creationId xmlns="" xmlns:a16="http://schemas.microsoft.com/office/drawing/2014/main" id="{3C43AB72-DFE8-47D0-AAAF-DD0E95A0CEF5}"/>
              </a:ext>
            </a:extLst>
          </p:cNvPr>
          <p:cNvSpPr>
            <a:spLocks noGrp="1"/>
          </p:cNvSpPr>
          <p:nvPr>
            <p:ph idx="1"/>
          </p:nvPr>
        </p:nvSpPr>
        <p:spPr/>
        <p:txBody>
          <a:bodyPr/>
          <a:lstStyle/>
          <a:p>
            <a:endParaRPr lang="en-IN"/>
          </a:p>
        </p:txBody>
      </p:sp>
      <p:graphicFrame>
        <p:nvGraphicFramePr>
          <p:cNvPr id="4" name="Object 3">
            <a:extLst>
              <a:ext uri="{FF2B5EF4-FFF2-40B4-BE49-F238E27FC236}">
                <a16:creationId xmlns="" xmlns:a16="http://schemas.microsoft.com/office/drawing/2014/main" id="{D078283B-332D-A4A0-EE3F-DE2A4A487DAC}"/>
              </a:ext>
            </a:extLst>
          </p:cNvPr>
          <p:cNvGraphicFramePr>
            <a:graphicFrameLocks noChangeAspect="1"/>
          </p:cNvGraphicFramePr>
          <p:nvPr>
            <p:extLst>
              <p:ext uri="{D42A27DB-BD31-4B8C-83A1-F6EECF244321}">
                <p14:modId xmlns:p14="http://schemas.microsoft.com/office/powerpoint/2010/main" val="158282755"/>
              </p:ext>
            </p:extLst>
          </p:nvPr>
        </p:nvGraphicFramePr>
        <p:xfrm>
          <a:off x="708917" y="1887270"/>
          <a:ext cx="10983074" cy="4061467"/>
        </p:xfrm>
        <a:graphic>
          <a:graphicData uri="http://schemas.openxmlformats.org/presentationml/2006/ole">
            <mc:AlternateContent xmlns:mc="http://schemas.openxmlformats.org/markup-compatibility/2006">
              <mc:Choice xmlns:v="urn:schemas-microsoft-com:vml" Requires="v">
                <p:oleObj spid="_x0000_s7227" name="Bitmap Image" r:id="rId3" imgW="6267600" imgH="2266920" progId="PBrush">
                  <p:embed/>
                </p:oleObj>
              </mc:Choice>
              <mc:Fallback>
                <p:oleObj name="Bitmap Image" r:id="rId3" imgW="6267600" imgH="226692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17" y="1887270"/>
                        <a:ext cx="10983074" cy="40614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720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1C7633-ED20-CCB3-1DA8-C9E87601FCF3}"/>
              </a:ext>
            </a:extLst>
          </p:cNvPr>
          <p:cNvSpPr>
            <a:spLocks noGrp="1"/>
          </p:cNvSpPr>
          <p:nvPr>
            <p:ph type="title"/>
          </p:nvPr>
        </p:nvSpPr>
        <p:spPr/>
        <p:txBody>
          <a:bodyPr/>
          <a:lstStyle/>
          <a:p>
            <a:r>
              <a:rPr lang="en-IN" dirty="0"/>
              <a:t>Common Errors in drawing Network</a:t>
            </a:r>
          </a:p>
        </p:txBody>
      </p:sp>
      <p:sp>
        <p:nvSpPr>
          <p:cNvPr id="3" name="Content Placeholder 2">
            <a:extLst>
              <a:ext uri="{FF2B5EF4-FFF2-40B4-BE49-F238E27FC236}">
                <a16:creationId xmlns="" xmlns:a16="http://schemas.microsoft.com/office/drawing/2014/main" id="{9C9F3FA2-E30A-9153-F5F2-A98107C3ECCB}"/>
              </a:ext>
            </a:extLst>
          </p:cNvPr>
          <p:cNvSpPr>
            <a:spLocks noGrp="1"/>
          </p:cNvSpPr>
          <p:nvPr>
            <p:ph idx="1"/>
          </p:nvPr>
        </p:nvSpPr>
        <p:spPr/>
        <p:txBody>
          <a:bodyPr/>
          <a:lstStyle/>
          <a:p>
            <a:endParaRPr lang="en-IN"/>
          </a:p>
        </p:txBody>
      </p:sp>
      <p:graphicFrame>
        <p:nvGraphicFramePr>
          <p:cNvPr id="4" name="Object 3">
            <a:extLst>
              <a:ext uri="{FF2B5EF4-FFF2-40B4-BE49-F238E27FC236}">
                <a16:creationId xmlns="" xmlns:a16="http://schemas.microsoft.com/office/drawing/2014/main" id="{5A94A4AF-62B7-3D6A-4AC7-9B9B94D6894D}"/>
              </a:ext>
            </a:extLst>
          </p:cNvPr>
          <p:cNvGraphicFramePr>
            <a:graphicFrameLocks noChangeAspect="1"/>
          </p:cNvGraphicFramePr>
          <p:nvPr>
            <p:extLst>
              <p:ext uri="{D42A27DB-BD31-4B8C-83A1-F6EECF244321}">
                <p14:modId xmlns:p14="http://schemas.microsoft.com/office/powerpoint/2010/main" val="268893699"/>
              </p:ext>
            </p:extLst>
          </p:nvPr>
        </p:nvGraphicFramePr>
        <p:xfrm>
          <a:off x="473075" y="1541124"/>
          <a:ext cx="11245850" cy="4715874"/>
        </p:xfrm>
        <a:graphic>
          <a:graphicData uri="http://schemas.openxmlformats.org/presentationml/2006/ole">
            <mc:AlternateContent xmlns:mc="http://schemas.openxmlformats.org/markup-compatibility/2006">
              <mc:Choice xmlns:v="urn:schemas-microsoft-com:vml" Requires="v">
                <p:oleObj spid="_x0000_s8251" name="Bitmap Image" r:id="rId3" imgW="11245680" imgH="5594400" progId="PBrush">
                  <p:embed/>
                </p:oleObj>
              </mc:Choice>
              <mc:Fallback>
                <p:oleObj name="Bitmap Image" r:id="rId3" imgW="11245680" imgH="559440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1541124"/>
                        <a:ext cx="11245850" cy="4715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918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Numbering the Events</a:t>
            </a:r>
            <a:endParaRPr lang="en-IN" dirty="0"/>
          </a:p>
        </p:txBody>
      </p:sp>
      <p:sp>
        <p:nvSpPr>
          <p:cNvPr id="3" name="Content Placeholder 2"/>
          <p:cNvSpPr>
            <a:spLocks noGrp="1"/>
          </p:cNvSpPr>
          <p:nvPr>
            <p:ph idx="1"/>
          </p:nvPr>
        </p:nvSpPr>
        <p:spPr/>
        <p:txBody>
          <a:bodyPr/>
          <a:lstStyle/>
          <a:p>
            <a:pPr marL="0" indent="0">
              <a:buNone/>
            </a:pPr>
            <a:r>
              <a:rPr lang="en-US" dirty="0" smtClean="0"/>
              <a:t>Fulkerson’s </a:t>
            </a:r>
            <a:r>
              <a:rPr lang="en-US" dirty="0" err="1" smtClean="0"/>
              <a:t>i</a:t>
            </a:r>
            <a:r>
              <a:rPr lang="en-US" dirty="0" smtClean="0"/>
              <a:t>-j rule:</a:t>
            </a:r>
          </a:p>
          <a:p>
            <a:pPr marL="0" indent="0">
              <a:buNone/>
            </a:pPr>
            <a:r>
              <a:rPr lang="en-US" dirty="0" smtClean="0"/>
              <a:t>A standard procedure called the </a:t>
            </a:r>
            <a:r>
              <a:rPr lang="en-US" dirty="0" err="1" smtClean="0"/>
              <a:t>i</a:t>
            </a:r>
            <a:r>
              <a:rPr lang="en-US" dirty="0" smtClean="0"/>
              <a:t>-j rule developed by D.R. Fulkerson is most commonly used for this purpose.</a:t>
            </a:r>
          </a:p>
          <a:p>
            <a:pPr marL="514350" indent="-514350">
              <a:buFont typeface="+mj-lt"/>
              <a:buAutoNum type="arabicPeriod"/>
            </a:pPr>
            <a:r>
              <a:rPr lang="en-US" dirty="0" smtClean="0"/>
              <a:t>A start event is the one which has arrows emerging from it but none entering it. Find the start event and number it as unity(1).</a:t>
            </a:r>
          </a:p>
          <a:p>
            <a:pPr marL="514350" indent="-514350">
              <a:buFont typeface="+mj-lt"/>
              <a:buAutoNum type="arabicPeriod"/>
            </a:pPr>
            <a:r>
              <a:rPr lang="en-US" dirty="0" smtClean="0"/>
              <a:t>Delete all arrows emerging from all numbered events, tis will create at least one new start event out of preceding events.</a:t>
            </a:r>
          </a:p>
          <a:p>
            <a:pPr marL="514350" indent="-514350">
              <a:buFont typeface="+mj-lt"/>
              <a:buAutoNum type="arabicPeriod"/>
            </a:pPr>
            <a:r>
              <a:rPr lang="en-US" dirty="0" smtClean="0"/>
              <a:t>Number all new start events 2, 3, ……</a:t>
            </a:r>
          </a:p>
          <a:p>
            <a:pPr marL="514350" indent="-514350">
              <a:buFont typeface="+mj-lt"/>
              <a:buAutoNum type="arabicPeriod"/>
            </a:pPr>
            <a:r>
              <a:rPr lang="en-US" dirty="0" smtClean="0"/>
              <a:t>Go on repeating step number 2 and 3 until the end </a:t>
            </a:r>
            <a:r>
              <a:rPr lang="en-US" smtClean="0"/>
              <a:t>is reached.</a:t>
            </a:r>
            <a:endParaRPr lang="en-US" dirty="0" smtClean="0"/>
          </a:p>
          <a:p>
            <a:endParaRPr lang="en-IN" dirty="0"/>
          </a:p>
        </p:txBody>
      </p:sp>
    </p:spTree>
    <p:extLst>
      <p:ext uri="{BB962C8B-B14F-4D97-AF65-F5344CB8AC3E}">
        <p14:creationId xmlns:p14="http://schemas.microsoft.com/office/powerpoint/2010/main" val="3475212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7829"/>
            <a:ext cx="10515600" cy="5589134"/>
          </a:xfrm>
        </p:spPr>
        <p:txBody>
          <a:bodyPr/>
          <a:lstStyle/>
          <a:p>
            <a:pPr>
              <a:buNone/>
            </a:pPr>
            <a:r>
              <a:rPr lang="en-US" dirty="0" smtClean="0"/>
              <a:t>Draw the network diagram to the following activities</a:t>
            </a:r>
          </a:p>
          <a:p>
            <a:pPr>
              <a:buNone/>
            </a:pPr>
            <a:r>
              <a:rPr lang="en-US" dirty="0" smtClean="0"/>
              <a:t> </a:t>
            </a:r>
            <a:endParaRPr lang="en-US" dirty="0"/>
          </a:p>
        </p:txBody>
      </p:sp>
      <p:graphicFrame>
        <p:nvGraphicFramePr>
          <p:cNvPr id="4" name="Table 3"/>
          <p:cNvGraphicFramePr>
            <a:graphicFrameLocks noGrp="1"/>
          </p:cNvGraphicFramePr>
          <p:nvPr/>
        </p:nvGraphicFramePr>
        <p:xfrm>
          <a:off x="856343" y="1594877"/>
          <a:ext cx="8128000" cy="29667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Activity</a:t>
                      </a:r>
                      <a:endParaRPr lang="en-US" dirty="0"/>
                    </a:p>
                  </a:txBody>
                  <a:tcPr/>
                </a:tc>
                <a:tc>
                  <a:txBody>
                    <a:bodyPr/>
                    <a:lstStyle/>
                    <a:p>
                      <a:r>
                        <a:rPr lang="en-US" dirty="0" smtClean="0"/>
                        <a:t>Time Duration</a:t>
                      </a:r>
                      <a:endParaRPr lang="en-US" dirty="0"/>
                    </a:p>
                  </a:txBody>
                  <a:tcPr/>
                </a:tc>
              </a:tr>
              <a:tr h="370840">
                <a:tc>
                  <a:txBody>
                    <a:bodyPr/>
                    <a:lstStyle/>
                    <a:p>
                      <a:r>
                        <a:rPr lang="en-US" dirty="0" smtClean="0"/>
                        <a:t>1-2</a:t>
                      </a:r>
                      <a:endParaRPr lang="en-US" dirty="0"/>
                    </a:p>
                  </a:txBody>
                  <a:tcPr/>
                </a:tc>
                <a:tc>
                  <a:txBody>
                    <a:bodyPr/>
                    <a:lstStyle/>
                    <a:p>
                      <a:r>
                        <a:rPr lang="en-US" dirty="0" smtClean="0"/>
                        <a:t>2</a:t>
                      </a:r>
                      <a:endParaRPr lang="en-US" dirty="0"/>
                    </a:p>
                  </a:txBody>
                  <a:tcPr/>
                </a:tc>
              </a:tr>
              <a:tr h="370840">
                <a:tc>
                  <a:txBody>
                    <a:bodyPr/>
                    <a:lstStyle/>
                    <a:p>
                      <a:r>
                        <a:rPr lang="en-US" dirty="0" smtClean="0"/>
                        <a:t>1-3</a:t>
                      </a:r>
                      <a:endParaRPr lang="en-US" dirty="0"/>
                    </a:p>
                  </a:txBody>
                  <a:tcPr/>
                </a:tc>
                <a:tc>
                  <a:txBody>
                    <a:bodyPr/>
                    <a:lstStyle/>
                    <a:p>
                      <a:r>
                        <a:rPr lang="en-US" dirty="0" smtClean="0"/>
                        <a:t>4</a:t>
                      </a:r>
                      <a:endParaRPr lang="en-US" dirty="0"/>
                    </a:p>
                  </a:txBody>
                  <a:tcPr/>
                </a:tc>
              </a:tr>
              <a:tr h="370840">
                <a:tc>
                  <a:txBody>
                    <a:bodyPr/>
                    <a:lstStyle/>
                    <a:p>
                      <a:r>
                        <a:rPr lang="en-US" dirty="0" smtClean="0"/>
                        <a:t>1-4</a:t>
                      </a:r>
                      <a:endParaRPr lang="en-US" dirty="0"/>
                    </a:p>
                  </a:txBody>
                  <a:tcPr/>
                </a:tc>
                <a:tc>
                  <a:txBody>
                    <a:bodyPr/>
                    <a:lstStyle/>
                    <a:p>
                      <a:r>
                        <a:rPr lang="en-US" dirty="0" smtClean="0"/>
                        <a:t>3</a:t>
                      </a:r>
                      <a:endParaRPr lang="en-US" dirty="0"/>
                    </a:p>
                  </a:txBody>
                  <a:tcPr/>
                </a:tc>
              </a:tr>
              <a:tr h="370840">
                <a:tc>
                  <a:txBody>
                    <a:bodyPr/>
                    <a:lstStyle/>
                    <a:p>
                      <a:r>
                        <a:rPr lang="en-US" dirty="0" smtClean="0"/>
                        <a:t>2-5</a:t>
                      </a:r>
                      <a:endParaRPr lang="en-US" dirty="0"/>
                    </a:p>
                  </a:txBody>
                  <a:tcPr/>
                </a:tc>
                <a:tc>
                  <a:txBody>
                    <a:bodyPr/>
                    <a:lstStyle/>
                    <a:p>
                      <a:r>
                        <a:rPr lang="en-US" dirty="0" smtClean="0"/>
                        <a:t>1</a:t>
                      </a:r>
                      <a:endParaRPr lang="en-US" dirty="0"/>
                    </a:p>
                  </a:txBody>
                  <a:tcPr/>
                </a:tc>
              </a:tr>
              <a:tr h="370840">
                <a:tc>
                  <a:txBody>
                    <a:bodyPr/>
                    <a:lstStyle/>
                    <a:p>
                      <a:r>
                        <a:rPr lang="en-US" dirty="0" smtClean="0"/>
                        <a:t>3-5</a:t>
                      </a:r>
                      <a:endParaRPr lang="en-US" dirty="0"/>
                    </a:p>
                  </a:txBody>
                  <a:tcPr/>
                </a:tc>
                <a:tc>
                  <a:txBody>
                    <a:bodyPr/>
                    <a:lstStyle/>
                    <a:p>
                      <a:r>
                        <a:rPr lang="en-US" dirty="0" smtClean="0"/>
                        <a:t>6</a:t>
                      </a:r>
                      <a:endParaRPr lang="en-US" dirty="0"/>
                    </a:p>
                  </a:txBody>
                  <a:tcPr/>
                </a:tc>
              </a:tr>
              <a:tr h="370840">
                <a:tc>
                  <a:txBody>
                    <a:bodyPr/>
                    <a:lstStyle/>
                    <a:p>
                      <a:r>
                        <a:rPr lang="en-US" dirty="0" smtClean="0"/>
                        <a:t>4-6</a:t>
                      </a:r>
                      <a:endParaRPr lang="en-US" dirty="0"/>
                    </a:p>
                  </a:txBody>
                  <a:tcPr/>
                </a:tc>
                <a:tc>
                  <a:txBody>
                    <a:bodyPr/>
                    <a:lstStyle/>
                    <a:p>
                      <a:r>
                        <a:rPr lang="en-US" dirty="0" smtClean="0"/>
                        <a:t>5</a:t>
                      </a:r>
                      <a:endParaRPr lang="en-US" dirty="0"/>
                    </a:p>
                  </a:txBody>
                  <a:tcPr/>
                </a:tc>
              </a:tr>
              <a:tr h="370840">
                <a:tc>
                  <a:txBody>
                    <a:bodyPr/>
                    <a:lstStyle/>
                    <a:p>
                      <a:r>
                        <a:rPr lang="en-US" dirty="0" smtClean="0"/>
                        <a:t>5-6</a:t>
                      </a:r>
                      <a:endParaRPr lang="en-US" dirty="0"/>
                    </a:p>
                  </a:txBody>
                  <a:tcPr/>
                </a:tc>
                <a:tc>
                  <a:txBody>
                    <a:bodyPr/>
                    <a:lstStyle/>
                    <a:p>
                      <a:r>
                        <a:rPr lang="en-US" dirty="0" smtClean="0"/>
                        <a:t>6</a:t>
                      </a:r>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7E3300-9237-9307-F512-BD2E9A9E4F8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C16CDD55-06BD-B830-8B29-31D1CF4D08D0}"/>
              </a:ext>
            </a:extLst>
          </p:cNvPr>
          <p:cNvSpPr>
            <a:spLocks noGrp="1"/>
          </p:cNvSpPr>
          <p:nvPr>
            <p:ph idx="1"/>
          </p:nvPr>
        </p:nvSpPr>
        <p:spPr/>
        <p:txBody>
          <a:bodyPr>
            <a:normAutofit lnSpcReduction="10000"/>
          </a:bodyPr>
          <a:lstStyle/>
          <a:p>
            <a:pPr marL="0" indent="0">
              <a:buNone/>
            </a:pPr>
            <a:r>
              <a:rPr lang="en-IN" b="1" dirty="0"/>
              <a:t>Project</a:t>
            </a:r>
            <a:r>
              <a:rPr lang="en-IN" dirty="0"/>
              <a:t>: </a:t>
            </a:r>
            <a:endParaRPr lang="en-IN" dirty="0" smtClean="0"/>
          </a:p>
          <a:p>
            <a:pPr marL="0" indent="0">
              <a:buNone/>
            </a:pPr>
            <a:r>
              <a:rPr lang="en-IN" dirty="0"/>
              <a:t>	</a:t>
            </a:r>
            <a:r>
              <a:rPr lang="en-IN" dirty="0" smtClean="0"/>
              <a:t>It </a:t>
            </a:r>
            <a:r>
              <a:rPr lang="en-IN" dirty="0"/>
              <a:t>is </a:t>
            </a:r>
            <a:r>
              <a:rPr lang="en-IN" dirty="0" smtClean="0"/>
              <a:t>combination </a:t>
            </a:r>
            <a:r>
              <a:rPr lang="en-IN" dirty="0"/>
              <a:t>of</a:t>
            </a:r>
            <a:r>
              <a:rPr lang="az-Cyrl-AZ" dirty="0"/>
              <a:t> </a:t>
            </a:r>
            <a:r>
              <a:rPr lang="en-IN" dirty="0"/>
              <a:t>interrelated </a:t>
            </a:r>
            <a:r>
              <a:rPr lang="en-IN" dirty="0" smtClean="0"/>
              <a:t>activities </a:t>
            </a:r>
            <a:r>
              <a:rPr lang="en-IN" dirty="0"/>
              <a:t>which must be executed in a certain order to achieve a </a:t>
            </a:r>
            <a:r>
              <a:rPr lang="en-IN" dirty="0" smtClean="0"/>
              <a:t>set </a:t>
            </a:r>
            <a:r>
              <a:rPr lang="en-IN" dirty="0"/>
              <a:t>goals</a:t>
            </a:r>
            <a:r>
              <a:rPr lang="en-IN" dirty="0" smtClean="0"/>
              <a:t>.</a:t>
            </a:r>
          </a:p>
          <a:p>
            <a:pPr marL="0" indent="0">
              <a:buNone/>
            </a:pPr>
            <a:endParaRPr lang="en-IN" dirty="0"/>
          </a:p>
          <a:p>
            <a:pPr marL="0" indent="0">
              <a:buNone/>
            </a:pPr>
            <a:r>
              <a:rPr lang="en-IN" b="1" smtClean="0"/>
              <a:t>Network Analysis:</a:t>
            </a:r>
            <a:endParaRPr lang="en-IN" b="1" dirty="0"/>
          </a:p>
          <a:p>
            <a:r>
              <a:rPr lang="en-IN" dirty="0"/>
              <a:t>The OR techniques used </a:t>
            </a:r>
            <a:r>
              <a:rPr lang="en-IN"/>
              <a:t>for </a:t>
            </a:r>
            <a:r>
              <a:rPr lang="en-IN" smtClean="0"/>
              <a:t>planning</a:t>
            </a:r>
            <a:r>
              <a:rPr lang="en-IN"/>
              <a:t>, </a:t>
            </a:r>
            <a:r>
              <a:rPr lang="en-IN" smtClean="0"/>
              <a:t>scheduling </a:t>
            </a:r>
            <a:r>
              <a:rPr lang="en-IN" dirty="0"/>
              <a:t>and controlling large and complex projects are often referred to as Network analysis or </a:t>
            </a:r>
            <a:r>
              <a:rPr lang="en-IN"/>
              <a:t>Network </a:t>
            </a:r>
            <a:r>
              <a:rPr lang="en-IN" smtClean="0"/>
              <a:t>Planning </a:t>
            </a:r>
            <a:r>
              <a:rPr lang="en-IN"/>
              <a:t>and </a:t>
            </a:r>
            <a:r>
              <a:rPr lang="en-IN" smtClean="0"/>
              <a:t>Scheduling </a:t>
            </a:r>
            <a:r>
              <a:rPr lang="en-IN" dirty="0"/>
              <a:t>T</a:t>
            </a:r>
            <a:r>
              <a:rPr lang="en-IN" smtClean="0"/>
              <a:t>echniques</a:t>
            </a:r>
            <a:r>
              <a:rPr lang="en-IN" dirty="0"/>
              <a:t>.</a:t>
            </a:r>
          </a:p>
          <a:p>
            <a:r>
              <a:rPr lang="en-IN" dirty="0"/>
              <a:t>Network analysis refers to a number of techniques for the planning and controlling of complex problems.</a:t>
            </a:r>
          </a:p>
        </p:txBody>
      </p:sp>
    </p:spTree>
    <p:extLst>
      <p:ext uri="{BB962C8B-B14F-4D97-AF65-F5344CB8AC3E}">
        <p14:creationId xmlns:p14="http://schemas.microsoft.com/office/powerpoint/2010/main" val="4258062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and CPM</a:t>
            </a:r>
            <a:endParaRPr lang="en-US" dirty="0"/>
          </a:p>
        </p:txBody>
      </p:sp>
      <p:sp>
        <p:nvSpPr>
          <p:cNvPr id="3" name="Content Placeholder 2"/>
          <p:cNvSpPr>
            <a:spLocks noGrp="1"/>
          </p:cNvSpPr>
          <p:nvPr>
            <p:ph idx="1"/>
          </p:nvPr>
        </p:nvSpPr>
        <p:spPr/>
        <p:txBody>
          <a:bodyPr/>
          <a:lstStyle/>
          <a:p>
            <a:r>
              <a:rPr lang="en-US" dirty="0" smtClean="0"/>
              <a:t>PERT and CPM are the most widely used techniques for planning and coordinating large-scale projects.</a:t>
            </a:r>
          </a:p>
          <a:p>
            <a:r>
              <a:rPr lang="en-US" dirty="0" smtClean="0"/>
              <a:t>PERT (Program Evaluation and Review Technique) is primarily concerned with project time. It enables the project manager to schedule and coordinate the various activities so that the project can be completed on scheduled time.</a:t>
            </a:r>
          </a:p>
          <a:p>
            <a:r>
              <a:rPr lang="en-US" dirty="0" smtClean="0"/>
              <a:t>CPM (Critical Path Method): The longest path through the network is called the critical path and its length determines the minimum duration in which said project can be completed.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CPM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r>
              <a:rPr lang="en-US" dirty="0" smtClean="0"/>
              <a:t>CPM (Critical Path Method): The longest path through the network is called the critical path and its length determines the minimum duration in which said project can be completed.</a:t>
            </a:r>
          </a:p>
          <a:p>
            <a:r>
              <a:rPr lang="en-US" dirty="0" smtClean="0"/>
              <a:t>All activities in the critical path are called Critical Activities.</a:t>
            </a:r>
          </a:p>
          <a:p>
            <a:r>
              <a:rPr lang="en-US" dirty="0" smtClean="0"/>
              <a:t>The activity which does not lie on the critical path is called non- critical activity.</a:t>
            </a:r>
          </a:p>
          <a:p>
            <a:r>
              <a:rPr lang="en-US" dirty="0" smtClean="0"/>
              <a:t>These non-critical activities may have some slack time.</a:t>
            </a:r>
          </a:p>
          <a:p>
            <a:r>
              <a:rPr lang="en-US" dirty="0" smtClean="0"/>
              <a:t>The slack is the amount of time by which the start of an activity may be delayed without affecting the overall completion time of the project. But a critical activity has no slack. </a:t>
            </a:r>
            <a:endParaRPr lang="en-US" dirty="0"/>
          </a:p>
        </p:txBody>
      </p:sp>
    </p:spTree>
    <p:extLst>
      <p:ext uri="{BB962C8B-B14F-4D97-AF65-F5344CB8AC3E}">
        <p14:creationId xmlns:p14="http://schemas.microsoft.com/office/powerpoint/2010/main" val="163052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a:xfrm>
            <a:off x="838200" y="1698171"/>
            <a:ext cx="10515600" cy="4478792"/>
          </a:xfrm>
        </p:spPr>
        <p:txBody>
          <a:bodyPr>
            <a:normAutofit/>
          </a:bodyPr>
          <a:lstStyle/>
          <a:p>
            <a:r>
              <a:rPr lang="en-US" dirty="0" smtClean="0"/>
              <a:t>Earliest Start Time (ES) : Earliest start time of an activity is the earliest time by which it can start.</a:t>
            </a:r>
          </a:p>
          <a:p>
            <a:r>
              <a:rPr lang="en-US" dirty="0" smtClean="0"/>
              <a:t>Latest start time (LS): This is the very last minute in which you can start a task before it threatens to delay your project schedule</a:t>
            </a:r>
          </a:p>
          <a:p>
            <a:r>
              <a:rPr lang="en-US" dirty="0" smtClean="0"/>
              <a:t>Earliest finish time (EF): The earliest an activity can be completed, based on its duration and its earliest start time</a:t>
            </a:r>
          </a:p>
          <a:p>
            <a:r>
              <a:rPr lang="en-US" dirty="0" smtClean="0"/>
              <a:t>Latest finish time (LF): The latest an activity can be completed, based on its duration and its latest start time</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a:xfrm>
            <a:off x="838200" y="1698171"/>
            <a:ext cx="10515600" cy="4478792"/>
          </a:xfrm>
        </p:spPr>
        <p:txBody>
          <a:bodyPr>
            <a:normAutofit lnSpcReduction="10000"/>
          </a:bodyPr>
          <a:lstStyle/>
          <a:p>
            <a:pPr>
              <a:buNone/>
            </a:pPr>
            <a:r>
              <a:rPr lang="en-US" dirty="0" smtClean="0"/>
              <a:t>Basic Scheduling Computations:</a:t>
            </a:r>
          </a:p>
          <a:p>
            <a:pPr>
              <a:buNone/>
            </a:pPr>
            <a:r>
              <a:rPr lang="en-US" dirty="0" smtClean="0"/>
              <a:t>(</a:t>
            </a:r>
            <a:r>
              <a:rPr lang="en-US" dirty="0" err="1" smtClean="0"/>
              <a:t>i,j</a:t>
            </a:r>
            <a:r>
              <a:rPr lang="en-US" dirty="0" smtClean="0"/>
              <a:t>) = Activity (</a:t>
            </a:r>
            <a:r>
              <a:rPr lang="en-US" dirty="0" err="1" smtClean="0"/>
              <a:t>i,j</a:t>
            </a:r>
            <a:r>
              <a:rPr lang="en-US" dirty="0" smtClean="0"/>
              <a:t>) with tail event </a:t>
            </a:r>
            <a:r>
              <a:rPr lang="en-US" dirty="0" err="1" smtClean="0"/>
              <a:t>i</a:t>
            </a:r>
            <a:r>
              <a:rPr lang="en-US" dirty="0" smtClean="0"/>
              <a:t> and head event j.</a:t>
            </a:r>
          </a:p>
          <a:p>
            <a:pPr>
              <a:buNone/>
            </a:pPr>
            <a:r>
              <a:rPr lang="en-US" dirty="0" err="1" smtClean="0"/>
              <a:t>Ei</a:t>
            </a:r>
            <a:r>
              <a:rPr lang="en-US" dirty="0" smtClean="0"/>
              <a:t>= Earliest occurrence time of event </a:t>
            </a:r>
            <a:r>
              <a:rPr lang="en-US" dirty="0" err="1" smtClean="0"/>
              <a:t>i</a:t>
            </a:r>
            <a:endParaRPr lang="en-US" dirty="0" smtClean="0"/>
          </a:p>
          <a:p>
            <a:pPr>
              <a:buNone/>
            </a:pPr>
            <a:r>
              <a:rPr lang="en-US" dirty="0" err="1" smtClean="0"/>
              <a:t>Lij</a:t>
            </a:r>
            <a:r>
              <a:rPr lang="en-US" dirty="0" smtClean="0"/>
              <a:t>= Latest allowable occurrence time of event j</a:t>
            </a:r>
          </a:p>
          <a:p>
            <a:pPr>
              <a:buNone/>
            </a:pPr>
            <a:r>
              <a:rPr lang="en-US" dirty="0" err="1" smtClean="0"/>
              <a:t>Dij</a:t>
            </a:r>
            <a:r>
              <a:rPr lang="en-US" dirty="0" smtClean="0"/>
              <a:t>= Estimated completion time of activity(</a:t>
            </a:r>
            <a:r>
              <a:rPr lang="en-US" dirty="0" err="1" smtClean="0"/>
              <a:t>i,j</a:t>
            </a:r>
            <a:r>
              <a:rPr lang="en-US" dirty="0" smtClean="0"/>
              <a:t>)</a:t>
            </a:r>
          </a:p>
          <a:p>
            <a:pPr>
              <a:buNone/>
            </a:pPr>
            <a:r>
              <a:rPr lang="en-US" dirty="0" smtClean="0"/>
              <a:t>(ES)</a:t>
            </a:r>
            <a:r>
              <a:rPr lang="en-US" dirty="0" err="1" smtClean="0"/>
              <a:t>ij</a:t>
            </a:r>
            <a:r>
              <a:rPr lang="en-US" dirty="0" smtClean="0"/>
              <a:t>= Earliest starting time of activity(</a:t>
            </a:r>
            <a:r>
              <a:rPr lang="en-US" dirty="0" err="1" smtClean="0"/>
              <a:t>i,j</a:t>
            </a:r>
            <a:r>
              <a:rPr lang="en-US" dirty="0" smtClean="0"/>
              <a:t>)</a:t>
            </a:r>
          </a:p>
          <a:p>
            <a:pPr>
              <a:buNone/>
            </a:pPr>
            <a:r>
              <a:rPr lang="en-US" dirty="0" smtClean="0"/>
              <a:t>(EF)</a:t>
            </a:r>
            <a:r>
              <a:rPr lang="en-US" dirty="0" err="1" smtClean="0"/>
              <a:t>ij</a:t>
            </a:r>
            <a:r>
              <a:rPr lang="en-US" dirty="0" smtClean="0"/>
              <a:t>= Earliest finishing time of activity(</a:t>
            </a:r>
            <a:r>
              <a:rPr lang="en-US" dirty="0" err="1" smtClean="0"/>
              <a:t>i,j</a:t>
            </a:r>
            <a:r>
              <a:rPr lang="en-US" dirty="0" smtClean="0"/>
              <a:t>)</a:t>
            </a:r>
          </a:p>
          <a:p>
            <a:pPr>
              <a:buNone/>
            </a:pPr>
            <a:r>
              <a:rPr lang="en-US" dirty="0" smtClean="0"/>
              <a:t>(LS)</a:t>
            </a:r>
            <a:r>
              <a:rPr lang="en-US" dirty="0" err="1" smtClean="0"/>
              <a:t>ij</a:t>
            </a:r>
            <a:r>
              <a:rPr lang="en-US" dirty="0" smtClean="0"/>
              <a:t>= Latest starting time of activity (</a:t>
            </a:r>
            <a:r>
              <a:rPr lang="en-US" dirty="0" err="1" smtClean="0"/>
              <a:t>i,j</a:t>
            </a:r>
            <a:r>
              <a:rPr lang="en-US" dirty="0" smtClean="0"/>
              <a:t>)</a:t>
            </a:r>
          </a:p>
          <a:p>
            <a:pPr>
              <a:buNone/>
            </a:pPr>
            <a:r>
              <a:rPr lang="en-US" dirty="0" smtClean="0"/>
              <a:t>(Lf)</a:t>
            </a:r>
            <a:r>
              <a:rPr lang="en-US" dirty="0" err="1" smtClean="0"/>
              <a:t>ij</a:t>
            </a:r>
            <a:r>
              <a:rPr lang="en-US" dirty="0" smtClean="0"/>
              <a:t> = Latest finishing time of activity (</a:t>
            </a:r>
            <a:r>
              <a:rPr lang="en-US" dirty="0" err="1" smtClean="0"/>
              <a:t>i,j</a:t>
            </a: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a:xfrm>
            <a:off x="838200" y="1698171"/>
            <a:ext cx="10515600" cy="4478792"/>
          </a:xfrm>
        </p:spPr>
        <p:txBody>
          <a:bodyPr>
            <a:normAutofit fontScale="92500" lnSpcReduction="20000"/>
          </a:bodyPr>
          <a:lstStyle/>
          <a:p>
            <a:pPr>
              <a:buNone/>
            </a:pPr>
            <a:r>
              <a:rPr lang="en-US" dirty="0" smtClean="0"/>
              <a:t>Forward Pass Computations: (To calculate Earliest Event Time)</a:t>
            </a:r>
          </a:p>
          <a:p>
            <a:pPr marL="571500" indent="-571500">
              <a:buAutoNum type="romanLcParenR"/>
            </a:pPr>
            <a:r>
              <a:rPr lang="en-US" dirty="0" smtClean="0"/>
              <a:t>(ES)</a:t>
            </a:r>
            <a:r>
              <a:rPr lang="en-US" dirty="0" err="1" smtClean="0"/>
              <a:t>ij</a:t>
            </a:r>
            <a:r>
              <a:rPr lang="en-US" dirty="0" smtClean="0"/>
              <a:t> = </a:t>
            </a:r>
            <a:r>
              <a:rPr lang="en-US" dirty="0" err="1" smtClean="0"/>
              <a:t>Ei</a:t>
            </a:r>
            <a:endParaRPr lang="en-US" dirty="0" smtClean="0"/>
          </a:p>
          <a:p>
            <a:pPr marL="571500" indent="-571500">
              <a:buAutoNum type="romanLcParenR"/>
            </a:pPr>
            <a:r>
              <a:rPr lang="en-US" dirty="0" smtClean="0"/>
              <a:t>E=0</a:t>
            </a:r>
          </a:p>
          <a:p>
            <a:pPr marL="571500" indent="-571500">
              <a:buAutoNum type="romanLcParenR"/>
            </a:pPr>
            <a:r>
              <a:rPr lang="en-US" dirty="0" smtClean="0"/>
              <a:t>(EF)</a:t>
            </a:r>
            <a:r>
              <a:rPr lang="en-US" dirty="0" err="1" smtClean="0"/>
              <a:t>ij</a:t>
            </a:r>
            <a:r>
              <a:rPr lang="en-US" dirty="0" smtClean="0"/>
              <a:t>= (ES)</a:t>
            </a:r>
            <a:r>
              <a:rPr lang="en-US" dirty="0" err="1" smtClean="0"/>
              <a:t>ij+Dij</a:t>
            </a:r>
            <a:r>
              <a:rPr lang="en-US" dirty="0" smtClean="0"/>
              <a:t> or (EF)</a:t>
            </a:r>
            <a:r>
              <a:rPr lang="en-US" dirty="0" err="1" smtClean="0"/>
              <a:t>ij</a:t>
            </a:r>
            <a:r>
              <a:rPr lang="en-US" dirty="0" smtClean="0"/>
              <a:t> = </a:t>
            </a:r>
            <a:r>
              <a:rPr lang="en-US" dirty="0" err="1" smtClean="0"/>
              <a:t>Ei+Dij</a:t>
            </a:r>
            <a:endParaRPr lang="en-US" dirty="0" smtClean="0"/>
          </a:p>
          <a:p>
            <a:pPr marL="571500" indent="-571500">
              <a:buAutoNum type="romanLcParenR"/>
            </a:pPr>
            <a:r>
              <a:rPr lang="en-US" dirty="0" err="1" smtClean="0"/>
              <a:t>Ej</a:t>
            </a:r>
            <a:r>
              <a:rPr lang="en-US" dirty="0" smtClean="0"/>
              <a:t> = max(</a:t>
            </a:r>
            <a:r>
              <a:rPr lang="en-US" dirty="0" err="1" smtClean="0"/>
              <a:t>Ei+Dij</a:t>
            </a:r>
            <a:r>
              <a:rPr lang="en-US" dirty="0" smtClean="0"/>
              <a:t>)</a:t>
            </a:r>
          </a:p>
          <a:p>
            <a:pPr marL="571500" indent="-571500">
              <a:buNone/>
            </a:pPr>
            <a:endParaRPr lang="en-US" dirty="0" smtClean="0"/>
          </a:p>
          <a:p>
            <a:pPr marL="571500" indent="-571500">
              <a:buNone/>
            </a:pPr>
            <a:r>
              <a:rPr lang="en-US" dirty="0" smtClean="0"/>
              <a:t>Backward Pass Computations: (To calculate Latest Allowable Time)</a:t>
            </a:r>
          </a:p>
          <a:p>
            <a:pPr marL="571500" indent="-571500">
              <a:buAutoNum type="romanLcParenR"/>
            </a:pPr>
            <a:r>
              <a:rPr lang="en-US" dirty="0" smtClean="0"/>
              <a:t>For ending event E=L</a:t>
            </a:r>
          </a:p>
          <a:p>
            <a:pPr marL="571500" indent="-571500">
              <a:buAutoNum type="romanLcParenR"/>
            </a:pPr>
            <a:r>
              <a:rPr lang="en-US" dirty="0" smtClean="0"/>
              <a:t>(LF)</a:t>
            </a:r>
            <a:r>
              <a:rPr lang="en-US" dirty="0" err="1" smtClean="0"/>
              <a:t>ij</a:t>
            </a:r>
            <a:r>
              <a:rPr lang="en-US" dirty="0" smtClean="0"/>
              <a:t> = </a:t>
            </a:r>
            <a:r>
              <a:rPr lang="en-US" dirty="0" err="1" smtClean="0"/>
              <a:t>Lj</a:t>
            </a:r>
            <a:endParaRPr lang="en-US" dirty="0" smtClean="0"/>
          </a:p>
          <a:p>
            <a:pPr marL="571500" indent="-571500">
              <a:buAutoNum type="romanLcParenR"/>
            </a:pPr>
            <a:r>
              <a:rPr lang="en-US" dirty="0" smtClean="0"/>
              <a:t>(LS)</a:t>
            </a:r>
            <a:r>
              <a:rPr lang="en-US" dirty="0" err="1" smtClean="0"/>
              <a:t>ij</a:t>
            </a:r>
            <a:r>
              <a:rPr lang="en-US" dirty="0" smtClean="0"/>
              <a:t> = (LF)</a:t>
            </a:r>
            <a:r>
              <a:rPr lang="en-US" dirty="0" err="1" smtClean="0"/>
              <a:t>ij-Dij</a:t>
            </a:r>
            <a:r>
              <a:rPr lang="en-US" dirty="0" smtClean="0"/>
              <a:t> or (LS)</a:t>
            </a:r>
            <a:r>
              <a:rPr lang="en-US" dirty="0" err="1" smtClean="0"/>
              <a:t>ij</a:t>
            </a:r>
            <a:r>
              <a:rPr lang="en-US" dirty="0" smtClean="0"/>
              <a:t>= </a:t>
            </a:r>
            <a:r>
              <a:rPr lang="en-US" dirty="0" err="1" smtClean="0"/>
              <a:t>Lj-Dij</a:t>
            </a:r>
            <a:endParaRPr lang="en-US" dirty="0" smtClean="0"/>
          </a:p>
          <a:p>
            <a:pPr marL="571500" indent="-571500">
              <a:buAutoNum type="romanLcParenR"/>
            </a:pPr>
            <a:r>
              <a:rPr lang="en-US" dirty="0" smtClean="0"/>
              <a:t>Li = min(</a:t>
            </a:r>
            <a:r>
              <a:rPr lang="en-US" dirty="0" err="1" smtClean="0"/>
              <a:t>Lj-Dij</a:t>
            </a:r>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a:xfrm>
            <a:off x="838200" y="1698171"/>
            <a:ext cx="10515600" cy="4478792"/>
          </a:xfrm>
        </p:spPr>
        <p:txBody>
          <a:bodyPr>
            <a:normAutofit/>
          </a:bodyPr>
          <a:lstStyle/>
          <a:p>
            <a:pPr>
              <a:buNone/>
            </a:pPr>
            <a:r>
              <a:rPr lang="en-US" b="1" dirty="0" smtClean="0"/>
              <a:t>Determination of Floats and Slack times:</a:t>
            </a:r>
          </a:p>
          <a:p>
            <a:pPr marL="514350" indent="-514350">
              <a:buAutoNum type="arabicParenR"/>
            </a:pPr>
            <a:r>
              <a:rPr lang="en-US" b="1" dirty="0" smtClean="0"/>
              <a:t>Total Float: </a:t>
            </a:r>
            <a:r>
              <a:rPr lang="en-US" dirty="0" smtClean="0"/>
              <a:t>Total float represents the maximum time within which an activity can be delayed without affecting the project completion time.</a:t>
            </a:r>
          </a:p>
          <a:p>
            <a:pPr marL="514350" indent="-514350">
              <a:buNone/>
            </a:pPr>
            <a:r>
              <a:rPr lang="en-US" b="1" dirty="0" smtClean="0"/>
              <a:t>		(TF)</a:t>
            </a:r>
            <a:r>
              <a:rPr lang="en-US" b="1" dirty="0" err="1" smtClean="0"/>
              <a:t>ij</a:t>
            </a:r>
            <a:r>
              <a:rPr lang="en-US" b="1" dirty="0" smtClean="0"/>
              <a:t>=(Latest Finish-Earliest Finish) </a:t>
            </a:r>
            <a:r>
              <a:rPr lang="en-US" dirty="0" smtClean="0"/>
              <a:t>for activity (</a:t>
            </a:r>
            <a:r>
              <a:rPr lang="en-US" dirty="0" err="1" smtClean="0"/>
              <a:t>i</a:t>
            </a:r>
            <a:r>
              <a:rPr lang="en-US" dirty="0" smtClean="0"/>
              <a:t>-j)</a:t>
            </a:r>
          </a:p>
          <a:p>
            <a:pPr marL="514350" indent="-514350">
              <a:buNone/>
            </a:pPr>
            <a:r>
              <a:rPr lang="en-US" dirty="0" smtClean="0"/>
              <a:t>		</a:t>
            </a:r>
            <a:r>
              <a:rPr lang="en-US" b="1" dirty="0" smtClean="0"/>
              <a:t>(TF)</a:t>
            </a:r>
            <a:r>
              <a:rPr lang="en-US" b="1" dirty="0" err="1" smtClean="0"/>
              <a:t>ij</a:t>
            </a:r>
            <a:r>
              <a:rPr lang="en-US" b="1" dirty="0" smtClean="0"/>
              <a:t> = (LF)</a:t>
            </a:r>
            <a:r>
              <a:rPr lang="en-US" b="1" dirty="0" err="1" smtClean="0"/>
              <a:t>ij</a:t>
            </a:r>
            <a:r>
              <a:rPr lang="en-US" b="1" dirty="0" smtClean="0"/>
              <a:t>-(EF)</a:t>
            </a:r>
            <a:r>
              <a:rPr lang="en-US" b="1" dirty="0" err="1" smtClean="0"/>
              <a:t>ij</a:t>
            </a:r>
            <a:r>
              <a:rPr lang="en-US" b="1" dirty="0" smtClean="0"/>
              <a:t> </a:t>
            </a:r>
            <a:r>
              <a:rPr lang="en-US" b="1" dirty="0"/>
              <a:t> </a:t>
            </a:r>
            <a:r>
              <a:rPr lang="en-US" b="1" dirty="0" smtClean="0"/>
              <a:t>or (</a:t>
            </a:r>
            <a:r>
              <a:rPr lang="en-US" b="1" dirty="0" err="1" smtClean="0"/>
              <a:t>Lj-Ei</a:t>
            </a:r>
            <a:r>
              <a:rPr lang="en-US" b="1" dirty="0" smtClean="0"/>
              <a:t>)-</a:t>
            </a:r>
            <a:r>
              <a:rPr lang="en-US" b="1" dirty="0" err="1" smtClean="0"/>
              <a:t>Dij</a:t>
            </a:r>
            <a:endParaRPr lang="en-US" b="1" dirty="0" smtClean="0"/>
          </a:p>
          <a:p>
            <a:pPr marL="514350" indent="-514350">
              <a:buAutoNum type="arabicParenR" startAt="2"/>
            </a:pPr>
            <a:r>
              <a:rPr lang="en-US" b="1" dirty="0" smtClean="0"/>
              <a:t>Free Float:</a:t>
            </a:r>
            <a:r>
              <a:rPr lang="en-US" dirty="0" smtClean="0"/>
              <a:t> Free float is the time by which completion of an activity can be delayed without delaying its immediate successor activities.</a:t>
            </a:r>
          </a:p>
          <a:p>
            <a:pPr marL="514350" indent="-514350">
              <a:buNone/>
            </a:pPr>
            <a:r>
              <a:rPr lang="en-US" dirty="0" smtClean="0"/>
              <a:t>		</a:t>
            </a:r>
            <a:r>
              <a:rPr lang="en-US" b="1" dirty="0" smtClean="0"/>
              <a:t>(FF)</a:t>
            </a:r>
            <a:r>
              <a:rPr lang="en-US" b="1" dirty="0" err="1" smtClean="0"/>
              <a:t>ij</a:t>
            </a:r>
            <a:r>
              <a:rPr lang="en-US" b="1" dirty="0" smtClean="0"/>
              <a:t> = (</a:t>
            </a:r>
            <a:r>
              <a:rPr lang="en-US" b="1" dirty="0" err="1" smtClean="0"/>
              <a:t>Ej-Ei</a:t>
            </a:r>
            <a:r>
              <a:rPr lang="en-US" b="1" dirty="0" smtClean="0"/>
              <a:t>)-</a:t>
            </a:r>
            <a:r>
              <a:rPr lang="en-US" b="1" dirty="0" err="1" smtClean="0"/>
              <a:t>Dij</a:t>
            </a:r>
            <a:r>
              <a:rPr lang="en-US" b="1" dirty="0" smtClean="0"/>
              <a:t> or Total float-Slack of head event</a:t>
            </a:r>
          </a:p>
          <a:p>
            <a:pPr marL="514350" indent="-514350">
              <a:buNone/>
            </a:pP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a:xfrm>
            <a:off x="838200" y="1698171"/>
            <a:ext cx="10515600" cy="4478792"/>
          </a:xfrm>
        </p:spPr>
        <p:txBody>
          <a:bodyPr>
            <a:normAutofit fontScale="92500"/>
          </a:bodyPr>
          <a:lstStyle/>
          <a:p>
            <a:pPr>
              <a:buNone/>
            </a:pPr>
            <a:r>
              <a:rPr lang="en-US" b="1" dirty="0" smtClean="0"/>
              <a:t>Determination of Floats and Slack times:</a:t>
            </a:r>
          </a:p>
          <a:p>
            <a:pPr marL="514350" indent="-514350">
              <a:buAutoNum type="arabicParenR" startAt="3"/>
            </a:pPr>
            <a:r>
              <a:rPr lang="en-US" b="1" dirty="0" smtClean="0"/>
              <a:t>Independent Float : </a:t>
            </a:r>
            <a:r>
              <a:rPr lang="en-US" dirty="0" smtClean="0"/>
              <a:t>Portion of the total float within which an activity can be delayed without affecting the floats of preceding activities.</a:t>
            </a:r>
          </a:p>
          <a:p>
            <a:pPr marL="514350" indent="-514350">
              <a:buNone/>
            </a:pPr>
            <a:r>
              <a:rPr lang="en-US" b="1" dirty="0" smtClean="0"/>
              <a:t>			(IF)</a:t>
            </a:r>
            <a:r>
              <a:rPr lang="en-US" b="1" dirty="0" err="1" smtClean="0"/>
              <a:t>ij</a:t>
            </a:r>
            <a:r>
              <a:rPr lang="en-US" b="1" dirty="0" smtClean="0"/>
              <a:t> = (</a:t>
            </a:r>
            <a:r>
              <a:rPr lang="en-US" b="1" dirty="0" err="1" smtClean="0"/>
              <a:t>Ej</a:t>
            </a:r>
            <a:r>
              <a:rPr lang="en-US" b="1" dirty="0" smtClean="0"/>
              <a:t>-Li)-</a:t>
            </a:r>
            <a:r>
              <a:rPr lang="en-US" b="1" dirty="0" err="1" smtClean="0"/>
              <a:t>Dij</a:t>
            </a:r>
            <a:r>
              <a:rPr lang="en-US" b="1" dirty="0" smtClean="0"/>
              <a:t> or Free float – Slack of tail event</a:t>
            </a:r>
          </a:p>
          <a:p>
            <a:pPr marL="514350" indent="-514350">
              <a:buNone/>
            </a:pPr>
            <a:r>
              <a:rPr lang="en-US" b="1" dirty="0"/>
              <a:t>	</a:t>
            </a:r>
            <a:r>
              <a:rPr lang="en-US" dirty="0" smtClean="0"/>
              <a:t>The negative independent float is always taken as zero.</a:t>
            </a:r>
            <a:endParaRPr lang="en-US" b="1" dirty="0" smtClean="0"/>
          </a:p>
          <a:p>
            <a:pPr marL="514350" indent="-514350">
              <a:buAutoNum type="arabicParenR" startAt="4"/>
            </a:pPr>
            <a:r>
              <a:rPr lang="en-US" b="1" dirty="0" smtClean="0"/>
              <a:t>Slack: </a:t>
            </a:r>
            <a:r>
              <a:rPr lang="en-US" dirty="0" smtClean="0"/>
              <a:t> It is the time by which occurrence of an event can be delayed.</a:t>
            </a:r>
          </a:p>
          <a:p>
            <a:pPr marL="514350" indent="-514350">
              <a:buNone/>
            </a:pPr>
            <a:r>
              <a:rPr lang="en-US" b="1" dirty="0" smtClean="0"/>
              <a:t>		Slack = (Latest occurrence time – Earliest </a:t>
            </a:r>
            <a:r>
              <a:rPr lang="en-US" b="1" dirty="0" err="1" smtClean="0"/>
              <a:t>occrence</a:t>
            </a:r>
            <a:r>
              <a:rPr lang="en-US" b="1" dirty="0" smtClean="0"/>
              <a:t> time) of event</a:t>
            </a:r>
          </a:p>
          <a:p>
            <a:pPr marL="514350" indent="-514350">
              <a:buNone/>
            </a:pPr>
            <a:r>
              <a:rPr lang="en-US" b="1" dirty="0"/>
              <a:t>	</a:t>
            </a:r>
            <a:r>
              <a:rPr lang="en-US" b="1" dirty="0" smtClean="0"/>
              <a:t>	Slack of head event = </a:t>
            </a:r>
            <a:r>
              <a:rPr lang="en-US" b="1" dirty="0" err="1" smtClean="0"/>
              <a:t>Lj-Ej</a:t>
            </a:r>
            <a:endParaRPr lang="en-US" b="1" dirty="0" smtClean="0"/>
          </a:p>
          <a:p>
            <a:pPr marL="514350" indent="-514350">
              <a:buNone/>
            </a:pPr>
            <a:r>
              <a:rPr lang="en-US" b="1" dirty="0"/>
              <a:t>	</a:t>
            </a:r>
            <a:r>
              <a:rPr lang="en-US" b="1" dirty="0" smtClean="0"/>
              <a:t>	Slack of tail event = Li-</a:t>
            </a:r>
            <a:r>
              <a:rPr lang="en-US" b="1" dirty="0" err="1" smtClean="0"/>
              <a:t>Ei</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a:t>
            </a:r>
            <a:endParaRPr lang="en-US" dirty="0"/>
          </a:p>
        </p:txBody>
      </p:sp>
      <p:sp>
        <p:nvSpPr>
          <p:cNvPr id="3" name="Content Placeholder 2"/>
          <p:cNvSpPr>
            <a:spLocks noGrp="1"/>
          </p:cNvSpPr>
          <p:nvPr>
            <p:ph idx="1"/>
          </p:nvPr>
        </p:nvSpPr>
        <p:spPr>
          <a:xfrm>
            <a:off x="838200" y="1698171"/>
            <a:ext cx="10515600" cy="4478792"/>
          </a:xfrm>
        </p:spPr>
        <p:txBody>
          <a:bodyPr>
            <a:normAutofit/>
          </a:bodyPr>
          <a:lstStyle/>
          <a:p>
            <a:pPr>
              <a:buNone/>
            </a:pPr>
            <a:r>
              <a:rPr lang="en-US" b="1" dirty="0" smtClean="0"/>
              <a:t>Determination of Critical Path:</a:t>
            </a:r>
          </a:p>
          <a:p>
            <a:pPr marL="514350" indent="-514350">
              <a:buAutoNum type="arabicParenR"/>
            </a:pPr>
            <a:r>
              <a:rPr lang="en-US" b="1" dirty="0" smtClean="0"/>
              <a:t>Critical Event: </a:t>
            </a:r>
            <a:r>
              <a:rPr lang="en-US" dirty="0" smtClean="0"/>
              <a:t>The events with zero slack times are called “Critical events”</a:t>
            </a:r>
          </a:p>
          <a:p>
            <a:pPr marL="514350" indent="-514350">
              <a:buAutoNum type="arabicParenR"/>
            </a:pPr>
            <a:r>
              <a:rPr lang="en-US" b="1" dirty="0" smtClean="0"/>
              <a:t>Critical Activity</a:t>
            </a:r>
            <a:r>
              <a:rPr lang="en-US" dirty="0" smtClean="0"/>
              <a:t>: Since the difference between the latest start time and earliest start time of an activity is usually called as total float. The activities with zero total float are known as </a:t>
            </a:r>
            <a:r>
              <a:rPr lang="en-US" smtClean="0"/>
              <a:t>Critical Activities</a:t>
            </a:r>
            <a:r>
              <a:rPr lang="en-US" dirty="0" smtClean="0"/>
              <a:t>.</a:t>
            </a:r>
          </a:p>
          <a:p>
            <a:pPr marL="514350" indent="-514350">
              <a:buAutoNum type="arabicParenR"/>
            </a:pPr>
            <a:r>
              <a:rPr lang="en-US" b="1" dirty="0" smtClean="0"/>
              <a:t>Critical Path</a:t>
            </a:r>
            <a:r>
              <a:rPr lang="en-US" dirty="0" smtClean="0"/>
              <a:t>: The sequence of critical activities in a network is called as the critical path.</a:t>
            </a:r>
          </a:p>
          <a:p>
            <a:pPr marL="514350" indent="-514350">
              <a:buAutoNum type="arabicParenR"/>
            </a:pPr>
            <a:endParaRPr lang="en-US"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IN" dirty="0"/>
          </a:p>
        </p:txBody>
      </p:sp>
      <p:sp>
        <p:nvSpPr>
          <p:cNvPr id="3" name="Content Placeholder 2"/>
          <p:cNvSpPr>
            <a:spLocks noGrp="1"/>
          </p:cNvSpPr>
          <p:nvPr>
            <p:ph idx="1"/>
          </p:nvPr>
        </p:nvSpPr>
        <p:spPr/>
        <p:txBody>
          <a:bodyPr/>
          <a:lstStyle/>
          <a:p>
            <a:r>
              <a:rPr lang="en-US" dirty="0" smtClean="0"/>
              <a:t>Program (Project) Evaluation and Review Technique(PERT) is a project management tool used to schedule , organize, and coordinate tasks within a project.</a:t>
            </a:r>
          </a:p>
          <a:p>
            <a:r>
              <a:rPr lang="en-US" dirty="0" smtClean="0"/>
              <a:t>It is basically a method to analyze the tasks involved in completing a given project, especially the time needed to complete each task, and to identify the minimum time needed to complete the total project.</a:t>
            </a:r>
          </a:p>
          <a:p>
            <a:r>
              <a:rPr lang="en-US" dirty="0" smtClean="0"/>
              <a:t>The main objective of PERT is to facilitate decision making and to reduce both the time and cost required to complete a project.</a:t>
            </a:r>
            <a:endParaRPr lang="en-IN" dirty="0"/>
          </a:p>
        </p:txBody>
      </p:sp>
    </p:spTree>
    <p:extLst>
      <p:ext uri="{BB962C8B-B14F-4D97-AF65-F5344CB8AC3E}">
        <p14:creationId xmlns:p14="http://schemas.microsoft.com/office/powerpoint/2010/main" val="3937212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IN" dirty="0"/>
          </a:p>
        </p:txBody>
      </p:sp>
      <p:pic>
        <p:nvPicPr>
          <p:cNvPr id="11266" name="Picture 2" descr="Typical density function of the PERT-beta distribution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8933" y="1938108"/>
            <a:ext cx="809625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847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81B69-F5CC-F723-4B5F-BE0D6CDFD2EB}"/>
              </a:ext>
            </a:extLst>
          </p:cNvPr>
          <p:cNvSpPr>
            <a:spLocks noGrp="1"/>
          </p:cNvSpPr>
          <p:nvPr>
            <p:ph type="title"/>
          </p:nvPr>
        </p:nvSpPr>
        <p:spPr/>
        <p:txBody>
          <a:bodyPr/>
          <a:lstStyle/>
          <a:p>
            <a:r>
              <a:rPr lang="en-IN" dirty="0"/>
              <a:t>Network</a:t>
            </a:r>
          </a:p>
        </p:txBody>
      </p:sp>
      <p:sp>
        <p:nvSpPr>
          <p:cNvPr id="3" name="Content Placeholder 2">
            <a:extLst>
              <a:ext uri="{FF2B5EF4-FFF2-40B4-BE49-F238E27FC236}">
                <a16:creationId xmlns="" xmlns:a16="http://schemas.microsoft.com/office/drawing/2014/main" id="{AC70AC64-78B8-4E7A-5850-90C4A98C3569}"/>
              </a:ext>
            </a:extLst>
          </p:cNvPr>
          <p:cNvSpPr>
            <a:spLocks noGrp="1"/>
          </p:cNvSpPr>
          <p:nvPr>
            <p:ph idx="1"/>
          </p:nvPr>
        </p:nvSpPr>
        <p:spPr>
          <a:xfrm>
            <a:off x="838200" y="1458930"/>
            <a:ext cx="10515600" cy="4718033"/>
          </a:xfrm>
        </p:spPr>
        <p:txBody>
          <a:bodyPr>
            <a:normAutofit/>
          </a:bodyPr>
          <a:lstStyle/>
          <a:p>
            <a:r>
              <a:rPr lang="en-IN" dirty="0"/>
              <a:t>It is the graphical representation of logically and </a:t>
            </a:r>
            <a:r>
              <a:rPr lang="en-IN" dirty="0" smtClean="0"/>
              <a:t>sequentially </a:t>
            </a:r>
            <a:r>
              <a:rPr lang="en-IN" dirty="0"/>
              <a:t>connected arrows and nodes representing activities and events of a project</a:t>
            </a:r>
          </a:p>
          <a:p>
            <a:endParaRPr lang="en-IN" dirty="0"/>
          </a:p>
          <a:p>
            <a:endParaRPr lang="en-IN" dirty="0"/>
          </a:p>
        </p:txBody>
      </p:sp>
      <p:pic>
        <p:nvPicPr>
          <p:cNvPr id="2050" name="Picture 2" descr="Network Diagram - AcqNotes">
            <a:extLst>
              <a:ext uri="{FF2B5EF4-FFF2-40B4-BE49-F238E27FC236}">
                <a16:creationId xmlns="" xmlns:a16="http://schemas.microsoft.com/office/drawing/2014/main" id="{524F4707-99D1-2E65-BA98-0D7B7467E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700" y="4001294"/>
            <a:ext cx="4205073" cy="24966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roject Network Diagram In Project Management: Definitions and Examples |">
            <a:extLst>
              <a:ext uri="{FF2B5EF4-FFF2-40B4-BE49-F238E27FC236}">
                <a16:creationId xmlns="" xmlns:a16="http://schemas.microsoft.com/office/drawing/2014/main" id="{25F4789B-4557-A6E7-5E5F-2A2BE55D3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273" y="3935001"/>
            <a:ext cx="6587073" cy="2568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381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IN" dirty="0"/>
          </a:p>
        </p:txBody>
      </p:sp>
      <p:sp>
        <p:nvSpPr>
          <p:cNvPr id="3" name="Content Placeholder 2"/>
          <p:cNvSpPr>
            <a:spLocks noGrp="1"/>
          </p:cNvSpPr>
          <p:nvPr>
            <p:ph idx="1"/>
          </p:nvPr>
        </p:nvSpPr>
        <p:spPr/>
        <p:txBody>
          <a:bodyPr/>
          <a:lstStyle/>
          <a:p>
            <a:r>
              <a:rPr lang="en-US" dirty="0" smtClean="0"/>
              <a:t>In the PERT three time values are used as follows:</a:t>
            </a:r>
          </a:p>
          <a:p>
            <a:pPr marL="914400" lvl="1" indent="-457200">
              <a:buFont typeface="+mj-lt"/>
              <a:buAutoNum type="arabicPeriod"/>
            </a:pPr>
            <a:r>
              <a:rPr lang="en-US" b="1" dirty="0" smtClean="0"/>
              <a:t>Optimistic Time (To) </a:t>
            </a:r>
            <a:r>
              <a:rPr lang="en-US" dirty="0" smtClean="0"/>
              <a:t>: It is the minimum possible time required to complete the task anticipating that every event has occurred better than usually expected.</a:t>
            </a:r>
          </a:p>
          <a:p>
            <a:pPr marL="914400" lvl="1" indent="-457200">
              <a:buFont typeface="+mj-lt"/>
              <a:buAutoNum type="arabicPeriod"/>
            </a:pPr>
            <a:endParaRPr lang="en-US" dirty="0"/>
          </a:p>
          <a:p>
            <a:pPr marL="914400" lvl="1" indent="-457200">
              <a:buFont typeface="+mj-lt"/>
              <a:buAutoNum type="arabicPeriod"/>
            </a:pPr>
            <a:r>
              <a:rPr lang="en-US" b="1" dirty="0" smtClean="0"/>
              <a:t>Pessimistic Time (</a:t>
            </a:r>
            <a:r>
              <a:rPr lang="en-US" b="1" dirty="0" err="1" smtClean="0"/>
              <a:t>Tp</a:t>
            </a:r>
            <a:r>
              <a:rPr lang="en-US" b="1" dirty="0" smtClean="0"/>
              <a:t>) </a:t>
            </a:r>
            <a:r>
              <a:rPr lang="en-US" dirty="0" smtClean="0"/>
              <a:t>: This means the maximum possible time required to complete the given task, expecting or assuming everything goes wrong except the main catastrophes.</a:t>
            </a:r>
          </a:p>
          <a:p>
            <a:pPr marL="914400" lvl="1" indent="-457200">
              <a:buFont typeface="+mj-lt"/>
              <a:buAutoNum type="arabicPeriod"/>
            </a:pPr>
            <a:endParaRPr lang="en-US" dirty="0"/>
          </a:p>
          <a:p>
            <a:pPr marL="914400" lvl="1" indent="-457200">
              <a:buFont typeface="+mj-lt"/>
              <a:buAutoNum type="arabicPeriod"/>
            </a:pPr>
            <a:r>
              <a:rPr lang="en-US" b="1" dirty="0" smtClean="0"/>
              <a:t>Most Likely Time (Tm) </a:t>
            </a:r>
            <a:r>
              <a:rPr lang="en-US" dirty="0" smtClean="0"/>
              <a:t>: The actual and the best time required to complete the task assuming everything goes in a usual way.</a:t>
            </a:r>
          </a:p>
          <a:p>
            <a:pPr marL="914400" lvl="1" indent="-457200">
              <a:buFont typeface="+mj-lt"/>
              <a:buAutoNum type="arabicPeriod"/>
            </a:pPr>
            <a:endParaRPr lang="en-US" dirty="0" smtClean="0"/>
          </a:p>
          <a:p>
            <a:pPr marL="914400" lvl="1" indent="-457200">
              <a:buFont typeface="+mj-lt"/>
              <a:buAutoNum type="arabicPeriod"/>
            </a:pPr>
            <a:endParaRPr lang="en-US" dirty="0" smtClean="0"/>
          </a:p>
        </p:txBody>
      </p:sp>
    </p:spTree>
    <p:extLst>
      <p:ext uri="{BB962C8B-B14F-4D97-AF65-F5344CB8AC3E}">
        <p14:creationId xmlns:p14="http://schemas.microsoft.com/office/powerpoint/2010/main" val="424462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smtClean="0"/>
                  <a:t>Expected Time (</a:t>
                </a:r>
                <a:r>
                  <a:rPr lang="en-US" b="1" dirty="0" err="1" smtClean="0"/>
                  <a:t>Te</a:t>
                </a:r>
                <a:r>
                  <a:rPr lang="en-US" b="1" dirty="0" smtClean="0"/>
                  <a:t>) </a:t>
                </a:r>
                <a:r>
                  <a:rPr lang="en-US" dirty="0" smtClean="0"/>
                  <a:t>: The accurate or actual time required to complete the task, it is the most reliable and valid time estimated to complete a task. It can be calculated using the following relation.</a:t>
                </a:r>
              </a:p>
              <a:p>
                <a:pPr marL="0" indent="0">
                  <a:buNone/>
                </a:pPr>
                <a:r>
                  <a:rPr lang="en-US" dirty="0" smtClean="0"/>
                  <a:t>	Expected Time (</a:t>
                </a:r>
                <a:r>
                  <a:rPr lang="en-US" dirty="0" err="1" smtClean="0"/>
                  <a:t>Te</a:t>
                </a:r>
                <a:r>
                  <a:rPr lang="en-US" dirty="0" smtClean="0"/>
                  <a:t>) = (To+4Tm+Tp)/6</a:t>
                </a:r>
              </a:p>
              <a:p>
                <a:pPr marL="0" indent="0">
                  <a:buNone/>
                </a:pPr>
                <a:endParaRPr lang="en-US" dirty="0"/>
              </a:p>
              <a:p>
                <a:pPr marL="0" indent="0">
                  <a:buNone/>
                </a:pPr>
                <a:r>
                  <a:rPr lang="en-US" dirty="0" smtClean="0"/>
                  <a:t>	Variance of </a:t>
                </a:r>
                <a14:m>
                  <m:oMath xmlns:m="http://schemas.openxmlformats.org/officeDocument/2006/math">
                    <m:r>
                      <a:rPr lang="en-US" b="0" i="1" smtClean="0">
                        <a:latin typeface="Cambria Math" panose="02040503050406030204" pitchFamily="18" charset="0"/>
                      </a:rPr>
                      <m:t>𝑇𝑒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𝑇𝑝</m:t>
                            </m:r>
                            <m:r>
                              <a:rPr lang="en-US" b="0" i="1" smtClean="0">
                                <a:latin typeface="Cambria Math" panose="02040503050406030204" pitchFamily="18" charset="0"/>
                              </a:rPr>
                              <m:t>−</m:t>
                            </m:r>
                            <m:r>
                              <a:rPr lang="en-US" b="0" i="1" smtClean="0">
                                <a:latin typeface="Cambria Math" panose="02040503050406030204" pitchFamily="18" charset="0"/>
                              </a:rPr>
                              <m:t>𝑇𝑜</m:t>
                            </m:r>
                          </m:num>
                          <m:den>
                            <m:r>
                              <a:rPr lang="en-US" b="0" i="1" smtClean="0">
                                <a:latin typeface="Cambria Math" panose="02040503050406030204" pitchFamily="18" charset="0"/>
                              </a:rPr>
                              <m:t>6</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pPr marL="0" indent="0">
                  <a:buNone/>
                </a:pPr>
                <a:endParaRPr lang="en-US" dirty="0" smtClean="0"/>
              </a:p>
              <a:p>
                <a:pPr marL="914400" lvl="1" indent="-457200">
                  <a:buFont typeface="+mj-lt"/>
                  <a:buAutoNum type="arabicPeriod"/>
                </a:pPr>
                <a:endParaRPr lang="en-US" dirty="0" smtClean="0"/>
              </a:p>
              <a:p>
                <a:pPr marL="914400" lvl="1" indent="-457200">
                  <a:buFont typeface="+mj-lt"/>
                  <a:buAutoNum type="arabicPeriod"/>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122526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vs. CPM</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5796223"/>
              </p:ext>
            </p:extLst>
          </p:nvPr>
        </p:nvGraphicFramePr>
        <p:xfrm>
          <a:off x="838200" y="1825624"/>
          <a:ext cx="10510616" cy="4507247"/>
        </p:xfrm>
        <a:graphic>
          <a:graphicData uri="http://schemas.openxmlformats.org/drawingml/2006/table">
            <a:tbl>
              <a:tblPr firstRow="1" bandRow="1">
                <a:tableStyleId>{5C22544A-7EE6-4342-B048-85BDC9FD1C3A}</a:tableStyleId>
              </a:tblPr>
              <a:tblGrid>
                <a:gridCol w="5255308"/>
                <a:gridCol w="5255308"/>
              </a:tblGrid>
              <a:tr h="371082">
                <a:tc>
                  <a:txBody>
                    <a:bodyPr/>
                    <a:lstStyle/>
                    <a:p>
                      <a:r>
                        <a:rPr lang="en-US" dirty="0" smtClean="0"/>
                        <a:t>PERT</a:t>
                      </a:r>
                      <a:endParaRPr lang="en-IN" dirty="0"/>
                    </a:p>
                  </a:txBody>
                  <a:tcPr/>
                </a:tc>
                <a:tc>
                  <a:txBody>
                    <a:bodyPr/>
                    <a:lstStyle/>
                    <a:p>
                      <a:r>
                        <a:rPr lang="en-US" dirty="0" smtClean="0"/>
                        <a:t>CPM</a:t>
                      </a:r>
                      <a:endParaRPr lang="en-IN" dirty="0"/>
                    </a:p>
                  </a:txBody>
                  <a:tcPr/>
                </a:tc>
              </a:tr>
              <a:tr h="371082">
                <a:tc>
                  <a:txBody>
                    <a:bodyPr/>
                    <a:lstStyle/>
                    <a:p>
                      <a:r>
                        <a:rPr lang="en-US" dirty="0" smtClean="0"/>
                        <a:t>PERT</a:t>
                      </a:r>
                      <a:r>
                        <a:rPr lang="en-US" baseline="0" dirty="0" smtClean="0"/>
                        <a:t> is a project management technique, used to manage uncertain activities (time is not known) of a project.</a:t>
                      </a:r>
                      <a:endParaRPr lang="en-IN" dirty="0"/>
                    </a:p>
                  </a:txBody>
                  <a:tcPr/>
                </a:tc>
                <a:tc>
                  <a:txBody>
                    <a:bodyPr/>
                    <a:lstStyle/>
                    <a:p>
                      <a:r>
                        <a:rPr lang="en-US" dirty="0" smtClean="0"/>
                        <a:t>CPM is a statistical technique of project management that manages well defined activities (time is known) of a project.</a:t>
                      </a:r>
                      <a:endParaRPr lang="en-IN" dirty="0"/>
                    </a:p>
                  </a:txBody>
                  <a:tcPr/>
                </a:tc>
              </a:tr>
              <a:tr h="409761">
                <a:tc>
                  <a:txBody>
                    <a:bodyPr/>
                    <a:lstStyle/>
                    <a:p>
                      <a:r>
                        <a:rPr lang="en-US" dirty="0" smtClean="0"/>
                        <a:t>A</a:t>
                      </a:r>
                      <a:r>
                        <a:rPr lang="en-US" baseline="0" dirty="0" smtClean="0"/>
                        <a:t> technique of planning and control of time</a:t>
                      </a:r>
                      <a:endParaRPr lang="en-IN" dirty="0"/>
                    </a:p>
                  </a:txBody>
                  <a:tcPr/>
                </a:tc>
                <a:tc>
                  <a:txBody>
                    <a:bodyPr/>
                    <a:lstStyle/>
                    <a:p>
                      <a:r>
                        <a:rPr lang="en-US" dirty="0" smtClean="0"/>
                        <a:t>A</a:t>
                      </a:r>
                      <a:r>
                        <a:rPr lang="en-US" baseline="0" dirty="0" smtClean="0"/>
                        <a:t> method to control cost and time.</a:t>
                      </a:r>
                      <a:endParaRPr lang="en-US" dirty="0" smtClean="0"/>
                    </a:p>
                  </a:txBody>
                  <a:tcPr/>
                </a:tc>
              </a:tr>
              <a:tr h="393107">
                <a:tc>
                  <a:txBody>
                    <a:bodyPr/>
                    <a:lstStyle/>
                    <a:p>
                      <a:r>
                        <a:rPr lang="en-US" dirty="0" smtClean="0"/>
                        <a:t>Evolved as a</a:t>
                      </a:r>
                      <a:r>
                        <a:rPr lang="en-US" baseline="0" dirty="0" smtClean="0"/>
                        <a:t> Research &amp; Development Project</a:t>
                      </a:r>
                      <a:r>
                        <a:rPr lang="en-US" dirty="0" smtClean="0"/>
                        <a:t> </a:t>
                      </a:r>
                      <a:endParaRPr lang="en-IN" dirty="0"/>
                    </a:p>
                  </a:txBody>
                  <a:tcPr/>
                </a:tc>
                <a:tc>
                  <a:txBody>
                    <a:bodyPr/>
                    <a:lstStyle/>
                    <a:p>
                      <a:r>
                        <a:rPr lang="en-US" dirty="0" smtClean="0"/>
                        <a:t>Evolved as a Construction</a:t>
                      </a:r>
                      <a:r>
                        <a:rPr lang="en-US" baseline="0" dirty="0" smtClean="0"/>
                        <a:t> Project</a:t>
                      </a:r>
                      <a:endParaRPr lang="en-US" dirty="0" smtClean="0"/>
                    </a:p>
                  </a:txBody>
                  <a:tcPr/>
                </a:tc>
              </a:tr>
              <a:tr h="0">
                <a:tc>
                  <a:txBody>
                    <a:bodyPr/>
                    <a:lstStyle/>
                    <a:p>
                      <a:r>
                        <a:rPr lang="en-US" dirty="0" smtClean="0"/>
                        <a:t>Event Oriented</a:t>
                      </a:r>
                      <a:endParaRPr lang="en-IN" dirty="0"/>
                    </a:p>
                  </a:txBody>
                  <a:tcPr/>
                </a:tc>
                <a:tc>
                  <a:txBody>
                    <a:bodyPr/>
                    <a:lstStyle/>
                    <a:p>
                      <a:r>
                        <a:rPr lang="en-US" dirty="0" smtClean="0"/>
                        <a:t>Activity Oriented</a:t>
                      </a:r>
                    </a:p>
                  </a:txBody>
                  <a:tcPr/>
                </a:tc>
              </a:tr>
              <a:tr h="394816">
                <a:tc>
                  <a:txBody>
                    <a:bodyPr/>
                    <a:lstStyle/>
                    <a:p>
                      <a:r>
                        <a:rPr lang="en-US" dirty="0" smtClean="0"/>
                        <a:t>Probabilistic Model</a:t>
                      </a:r>
                      <a:endParaRPr lang="en-IN" dirty="0"/>
                    </a:p>
                  </a:txBody>
                  <a:tcPr/>
                </a:tc>
                <a:tc>
                  <a:txBody>
                    <a:bodyPr/>
                    <a:lstStyle/>
                    <a:p>
                      <a:r>
                        <a:rPr lang="en-US" dirty="0" smtClean="0"/>
                        <a:t>Deterministic Model</a:t>
                      </a:r>
                    </a:p>
                  </a:txBody>
                  <a:tcPr/>
                </a:tc>
              </a:tr>
              <a:tr h="367469">
                <a:tc>
                  <a:txBody>
                    <a:bodyPr/>
                    <a:lstStyle/>
                    <a:p>
                      <a:r>
                        <a:rPr lang="en-US" dirty="0" smtClean="0"/>
                        <a:t>It has three time estimates </a:t>
                      </a:r>
                      <a:r>
                        <a:rPr lang="en-US" dirty="0" err="1" smtClean="0"/>
                        <a:t>To,Tm,Tp</a:t>
                      </a:r>
                      <a:endParaRPr lang="en-IN" dirty="0"/>
                    </a:p>
                  </a:txBody>
                  <a:tcPr/>
                </a:tc>
                <a:tc>
                  <a:txBody>
                    <a:bodyPr/>
                    <a:lstStyle/>
                    <a:p>
                      <a:r>
                        <a:rPr lang="en-US" dirty="0" smtClean="0"/>
                        <a:t>It has only one time estimate.</a:t>
                      </a:r>
                    </a:p>
                  </a:txBody>
                  <a:tcPr/>
                </a:tc>
              </a:tr>
              <a:tr h="598206">
                <a:tc>
                  <a:txBody>
                    <a:bodyPr/>
                    <a:lstStyle/>
                    <a:p>
                      <a:r>
                        <a:rPr lang="en-US" dirty="0" smtClean="0"/>
                        <a:t>It does not distinguish between critical and non-critical activities</a:t>
                      </a:r>
                      <a:endParaRPr lang="en-IN" dirty="0"/>
                    </a:p>
                  </a:txBody>
                  <a:tcPr/>
                </a:tc>
                <a:tc>
                  <a:txBody>
                    <a:bodyPr/>
                    <a:lstStyle/>
                    <a:p>
                      <a:r>
                        <a:rPr lang="en-US" dirty="0" smtClean="0"/>
                        <a:t>It demarcates critical activities</a:t>
                      </a:r>
                    </a:p>
                  </a:txBody>
                  <a:tcPr/>
                </a:tc>
              </a:tr>
              <a:tr h="650772">
                <a:tc>
                  <a:txBody>
                    <a:bodyPr/>
                    <a:lstStyle/>
                    <a:p>
                      <a:r>
                        <a:rPr lang="en-US" dirty="0" smtClean="0"/>
                        <a:t>Used for non-repetitive</a:t>
                      </a:r>
                      <a:r>
                        <a:rPr lang="en-US" baseline="0" dirty="0" smtClean="0"/>
                        <a:t> jobs like research and development project.</a:t>
                      </a:r>
                      <a:endParaRPr lang="en-IN" dirty="0"/>
                    </a:p>
                  </a:txBody>
                  <a:tcPr/>
                </a:tc>
                <a:tc>
                  <a:txBody>
                    <a:bodyPr/>
                    <a:lstStyle/>
                    <a:p>
                      <a:r>
                        <a:rPr lang="en-US" dirty="0" smtClean="0"/>
                        <a:t>Used for repetitive job – like civil</a:t>
                      </a:r>
                      <a:r>
                        <a:rPr lang="en-US" baseline="0" dirty="0" smtClean="0"/>
                        <a:t> construction, ship building etc.,</a:t>
                      </a:r>
                      <a:endParaRPr lang="en-US" dirty="0" smtClean="0"/>
                    </a:p>
                  </a:txBody>
                  <a:tcPr/>
                </a:tc>
              </a:tr>
            </a:tbl>
          </a:graphicData>
        </a:graphic>
      </p:graphicFrame>
    </p:spTree>
    <p:extLst>
      <p:ext uri="{BB962C8B-B14F-4D97-AF65-F5344CB8AC3E}">
        <p14:creationId xmlns:p14="http://schemas.microsoft.com/office/powerpoint/2010/main" val="3299732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29A51D-140B-E5E4-BB2F-3EF8D3A474C4}"/>
              </a:ext>
            </a:extLst>
          </p:cNvPr>
          <p:cNvSpPr>
            <a:spLocks noGrp="1"/>
          </p:cNvSpPr>
          <p:nvPr>
            <p:ph type="title"/>
          </p:nvPr>
        </p:nvSpPr>
        <p:spPr/>
        <p:txBody>
          <a:bodyPr/>
          <a:lstStyle/>
          <a:p>
            <a:r>
              <a:rPr lang="en-IN" b="1" dirty="0"/>
              <a:t>Early </a:t>
            </a:r>
            <a:r>
              <a:rPr lang="en-IN" b="1" dirty="0" smtClean="0"/>
              <a:t>techniques of Project Management </a:t>
            </a:r>
            <a:endParaRPr lang="en-IN" dirty="0"/>
          </a:p>
        </p:txBody>
      </p:sp>
      <p:sp>
        <p:nvSpPr>
          <p:cNvPr id="3" name="Content Placeholder 2">
            <a:extLst>
              <a:ext uri="{FF2B5EF4-FFF2-40B4-BE49-F238E27FC236}">
                <a16:creationId xmlns="" xmlns:a16="http://schemas.microsoft.com/office/drawing/2014/main" id="{4F01249A-D795-CAC8-9EB3-FCAA35AEB800}"/>
              </a:ext>
            </a:extLst>
          </p:cNvPr>
          <p:cNvSpPr>
            <a:spLocks noGrp="1"/>
          </p:cNvSpPr>
          <p:nvPr>
            <p:ph idx="1"/>
          </p:nvPr>
        </p:nvSpPr>
        <p:spPr/>
        <p:txBody>
          <a:bodyPr>
            <a:normAutofit lnSpcReduction="10000"/>
          </a:bodyPr>
          <a:lstStyle/>
          <a:p>
            <a:r>
              <a:rPr lang="en-IN" dirty="0" err="1"/>
              <a:t>Upto</a:t>
            </a:r>
            <a:r>
              <a:rPr lang="en-IN" dirty="0"/>
              <a:t> the end of 18th century decisions are depend on </a:t>
            </a:r>
            <a:r>
              <a:rPr lang="en-IN" dirty="0" smtClean="0"/>
              <a:t>managerial capabilities, experience and academic background of managers.</a:t>
            </a:r>
            <a:endParaRPr lang="en-IN" dirty="0"/>
          </a:p>
          <a:p>
            <a:r>
              <a:rPr lang="en-IN" dirty="0" smtClean="0"/>
              <a:t>In early 1900’s-Scientific </a:t>
            </a:r>
            <a:r>
              <a:rPr lang="en-IN" dirty="0"/>
              <a:t>management techniques </a:t>
            </a:r>
            <a:r>
              <a:rPr lang="en-IN" dirty="0" smtClean="0"/>
              <a:t>were developed. </a:t>
            </a:r>
            <a:endParaRPr lang="en-IN" dirty="0"/>
          </a:p>
          <a:p>
            <a:r>
              <a:rPr lang="en-IN" dirty="0"/>
              <a:t>During World war </a:t>
            </a:r>
            <a:r>
              <a:rPr lang="en-IN" dirty="0" smtClean="0"/>
              <a:t>1, </a:t>
            </a:r>
            <a:r>
              <a:rPr lang="en-IN" dirty="0"/>
              <a:t>Henry L Gantt developed the Gantt chart for production </a:t>
            </a:r>
            <a:r>
              <a:rPr lang="en-IN" dirty="0" smtClean="0"/>
              <a:t>scheduling.</a:t>
            </a:r>
            <a:endParaRPr lang="en-IN" dirty="0"/>
          </a:p>
          <a:p>
            <a:r>
              <a:rPr lang="en-IN" dirty="0" smtClean="0"/>
              <a:t>Before </a:t>
            </a:r>
            <a:r>
              <a:rPr lang="en-IN" dirty="0"/>
              <a:t>PERT and CPM were developed </a:t>
            </a:r>
            <a:r>
              <a:rPr lang="en-IN" dirty="0" smtClean="0"/>
              <a:t>Gantt </a:t>
            </a:r>
            <a:r>
              <a:rPr lang="en-IN" dirty="0"/>
              <a:t>charts and Milestone Charts were used as a </a:t>
            </a:r>
            <a:r>
              <a:rPr lang="en-IN" dirty="0" smtClean="0"/>
              <a:t>tools </a:t>
            </a:r>
            <a:r>
              <a:rPr lang="en-IN" dirty="0"/>
              <a:t>to monitor the progress of complex projects.</a:t>
            </a:r>
          </a:p>
          <a:p>
            <a:r>
              <a:rPr lang="en-IN" dirty="0"/>
              <a:t>Gantt chart was later modified to Bar charts.</a:t>
            </a:r>
          </a:p>
          <a:p>
            <a:r>
              <a:rPr lang="en-IN" dirty="0"/>
              <a:t>Bar charts were used for </a:t>
            </a:r>
            <a:r>
              <a:rPr lang="en-IN" dirty="0" smtClean="0"/>
              <a:t>both project </a:t>
            </a:r>
            <a:r>
              <a:rPr lang="en-IN" dirty="0"/>
              <a:t>and production scheduling</a:t>
            </a:r>
            <a:r>
              <a:rPr lang="en-IN" dirty="0" smtClean="0"/>
              <a:t>.</a:t>
            </a:r>
            <a:endParaRPr lang="en-IN" dirty="0"/>
          </a:p>
        </p:txBody>
      </p:sp>
    </p:spTree>
    <p:extLst>
      <p:ext uri="{BB962C8B-B14F-4D97-AF65-F5344CB8AC3E}">
        <p14:creationId xmlns:p14="http://schemas.microsoft.com/office/powerpoint/2010/main" val="130273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DC481-7F08-CC48-E158-DA7034FE9FF5}"/>
              </a:ext>
            </a:extLst>
          </p:cNvPr>
          <p:cNvSpPr>
            <a:spLocks noGrp="1"/>
          </p:cNvSpPr>
          <p:nvPr>
            <p:ph type="title"/>
          </p:nvPr>
        </p:nvSpPr>
        <p:spPr/>
        <p:txBody>
          <a:bodyPr/>
          <a:lstStyle/>
          <a:p>
            <a:r>
              <a:rPr lang="en-IN" dirty="0"/>
              <a:t>Terminology used in Network Analysis</a:t>
            </a:r>
          </a:p>
        </p:txBody>
      </p:sp>
      <p:sp>
        <p:nvSpPr>
          <p:cNvPr id="3" name="Content Placeholder 2">
            <a:extLst>
              <a:ext uri="{FF2B5EF4-FFF2-40B4-BE49-F238E27FC236}">
                <a16:creationId xmlns="" xmlns:a16="http://schemas.microsoft.com/office/drawing/2014/main" id="{997E0127-9742-D452-AAFC-CC603878CF4C}"/>
              </a:ext>
            </a:extLst>
          </p:cNvPr>
          <p:cNvSpPr>
            <a:spLocks noGrp="1"/>
          </p:cNvSpPr>
          <p:nvPr>
            <p:ph idx="1"/>
          </p:nvPr>
        </p:nvSpPr>
        <p:spPr/>
        <p:txBody>
          <a:bodyPr/>
          <a:lstStyle/>
          <a:p>
            <a:pPr>
              <a:buFont typeface="Wingdings" panose="05000000000000000000" pitchFamily="2" charset="2"/>
              <a:buChar char="ü"/>
            </a:pPr>
            <a:r>
              <a:rPr lang="en-US" b="1" dirty="0" smtClean="0"/>
              <a:t> Activity</a:t>
            </a:r>
            <a:r>
              <a:rPr lang="en-US" dirty="0" smtClean="0"/>
              <a:t>: Any individual operation which utilizes resources and has an end and a beginning is called activity.</a:t>
            </a:r>
          </a:p>
          <a:p>
            <a:pPr lvl="1"/>
            <a:r>
              <a:rPr lang="en-US" b="1" dirty="0" smtClean="0"/>
              <a:t>Predecessor activity </a:t>
            </a:r>
            <a:r>
              <a:rPr lang="en-US" dirty="0" smtClean="0"/>
              <a:t>: Activities that must be completed immediately prior to the start of another activity are called predecessor activities.</a:t>
            </a:r>
          </a:p>
          <a:p>
            <a:pPr lvl="1"/>
            <a:r>
              <a:rPr lang="en-US" b="1" dirty="0" smtClean="0"/>
              <a:t>Successor activity </a:t>
            </a:r>
            <a:r>
              <a:rPr lang="en-US" dirty="0" smtClean="0"/>
              <a:t>: Activities that cannot be started until one or more of other activities are completed but immediately succeed them are called successor activities.</a:t>
            </a:r>
          </a:p>
          <a:p>
            <a:pPr lvl="1"/>
            <a:r>
              <a:rPr lang="en-US" b="1" dirty="0" smtClean="0"/>
              <a:t>Concurrent activity </a:t>
            </a:r>
            <a:r>
              <a:rPr lang="en-US" dirty="0" smtClean="0"/>
              <a:t>: Activities which can be accomplished concurrently are known as concurrent activities</a:t>
            </a:r>
          </a:p>
          <a:p>
            <a:pPr lvl="1"/>
            <a:r>
              <a:rPr lang="en-US" b="1" dirty="0" smtClean="0"/>
              <a:t>Dummy activity </a:t>
            </a:r>
            <a:r>
              <a:rPr lang="en-US" dirty="0" smtClean="0"/>
              <a:t>: An activity which does not consume any kind of resource but merely depicts the technological dependence is called a dummy activity.</a:t>
            </a:r>
            <a:endParaRPr lang="en-IN" dirty="0"/>
          </a:p>
        </p:txBody>
      </p:sp>
    </p:spTree>
    <p:extLst>
      <p:ext uri="{BB962C8B-B14F-4D97-AF65-F5344CB8AC3E}">
        <p14:creationId xmlns:p14="http://schemas.microsoft.com/office/powerpoint/2010/main" val="200907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DC481-7F08-CC48-E158-DA7034FE9FF5}"/>
              </a:ext>
            </a:extLst>
          </p:cNvPr>
          <p:cNvSpPr>
            <a:spLocks noGrp="1"/>
          </p:cNvSpPr>
          <p:nvPr>
            <p:ph type="title"/>
          </p:nvPr>
        </p:nvSpPr>
        <p:spPr/>
        <p:txBody>
          <a:bodyPr/>
          <a:lstStyle/>
          <a:p>
            <a:r>
              <a:rPr lang="en-IN" dirty="0"/>
              <a:t>Terminology used in Network Analysis</a:t>
            </a:r>
          </a:p>
        </p:txBody>
      </p:sp>
      <p:sp>
        <p:nvSpPr>
          <p:cNvPr id="3" name="Content Placeholder 2">
            <a:extLst>
              <a:ext uri="{FF2B5EF4-FFF2-40B4-BE49-F238E27FC236}">
                <a16:creationId xmlns="" xmlns:a16="http://schemas.microsoft.com/office/drawing/2014/main" id="{997E0127-9742-D452-AAFC-CC603878CF4C}"/>
              </a:ext>
            </a:extLst>
          </p:cNvPr>
          <p:cNvSpPr>
            <a:spLocks noGrp="1"/>
          </p:cNvSpPr>
          <p:nvPr>
            <p:ph idx="1"/>
          </p:nvPr>
        </p:nvSpPr>
        <p:spPr/>
        <p:txBody>
          <a:bodyPr/>
          <a:lstStyle/>
          <a:p>
            <a:pPr marL="0" indent="0">
              <a:buNone/>
            </a:pPr>
            <a:endParaRPr lang="en-IN" dirty="0"/>
          </a:p>
        </p:txBody>
      </p:sp>
      <p:graphicFrame>
        <p:nvGraphicFramePr>
          <p:cNvPr id="4" name="Object 3">
            <a:extLst>
              <a:ext uri="{FF2B5EF4-FFF2-40B4-BE49-F238E27FC236}">
                <a16:creationId xmlns="" xmlns:a16="http://schemas.microsoft.com/office/drawing/2014/main" id="{70337993-85A6-D653-E380-F74D4EF6A967}"/>
              </a:ext>
            </a:extLst>
          </p:cNvPr>
          <p:cNvGraphicFramePr>
            <a:graphicFrameLocks noChangeAspect="1"/>
          </p:cNvGraphicFramePr>
          <p:nvPr>
            <p:extLst>
              <p:ext uri="{D42A27DB-BD31-4B8C-83A1-F6EECF244321}">
                <p14:modId xmlns:p14="http://schemas.microsoft.com/office/powerpoint/2010/main" val="1038870786"/>
              </p:ext>
            </p:extLst>
          </p:nvPr>
        </p:nvGraphicFramePr>
        <p:xfrm>
          <a:off x="3927475" y="2106613"/>
          <a:ext cx="4337050" cy="2641600"/>
        </p:xfrm>
        <a:graphic>
          <a:graphicData uri="http://schemas.openxmlformats.org/presentationml/2006/ole">
            <mc:AlternateContent xmlns:mc="http://schemas.openxmlformats.org/markup-compatibility/2006">
              <mc:Choice xmlns:v="urn:schemas-microsoft-com:vml" Requires="v">
                <p:oleObj spid="_x0000_s10296" name="Bitmap Image" r:id="rId3" imgW="4336920" imgH="2641680" progId="PBrush">
                  <p:embed/>
                </p:oleObj>
              </mc:Choice>
              <mc:Fallback>
                <p:oleObj name="Bitmap Image" r:id="rId3" imgW="4336920" imgH="2641680" progId="PBrush">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7475" y="2106613"/>
                        <a:ext cx="4337050" cy="264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810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721291-3834-DF51-7089-5394F5B76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4A9EC490-B4F2-800E-CC39-822C82E6360C}"/>
              </a:ext>
            </a:extLst>
          </p:cNvPr>
          <p:cNvSpPr>
            <a:spLocks noGrp="1"/>
          </p:cNvSpPr>
          <p:nvPr>
            <p:ph idx="1"/>
          </p:nvPr>
        </p:nvSpPr>
        <p:spPr/>
        <p:txBody>
          <a:bodyPr/>
          <a:lstStyle/>
          <a:p>
            <a:endParaRPr lang="en-IN"/>
          </a:p>
        </p:txBody>
      </p:sp>
      <p:graphicFrame>
        <p:nvGraphicFramePr>
          <p:cNvPr id="4" name="Object 3">
            <a:extLst>
              <a:ext uri="{FF2B5EF4-FFF2-40B4-BE49-F238E27FC236}">
                <a16:creationId xmlns="" xmlns:a16="http://schemas.microsoft.com/office/drawing/2014/main" id="{E5D0442E-8BE6-B5F7-6014-42A2911EA2AB}"/>
              </a:ext>
            </a:extLst>
          </p:cNvPr>
          <p:cNvGraphicFramePr>
            <a:graphicFrameLocks noChangeAspect="1"/>
          </p:cNvGraphicFramePr>
          <p:nvPr>
            <p:extLst>
              <p:ext uri="{D42A27DB-BD31-4B8C-83A1-F6EECF244321}">
                <p14:modId xmlns:p14="http://schemas.microsoft.com/office/powerpoint/2010/main" val="2686863895"/>
              </p:ext>
            </p:extLst>
          </p:nvPr>
        </p:nvGraphicFramePr>
        <p:xfrm>
          <a:off x="657547" y="230737"/>
          <a:ext cx="10768180" cy="5946226"/>
        </p:xfrm>
        <a:graphic>
          <a:graphicData uri="http://schemas.openxmlformats.org/presentationml/2006/ole">
            <mc:AlternateContent xmlns:mc="http://schemas.openxmlformats.org/markup-compatibility/2006">
              <mc:Choice xmlns:v="urn:schemas-microsoft-com:vml" Requires="v">
                <p:oleObj spid="_x0000_s2107" name="Bitmap Image" r:id="rId3" imgW="4038480" imgH="3156120" progId="PBrush">
                  <p:embed/>
                </p:oleObj>
              </mc:Choice>
              <mc:Fallback>
                <p:oleObj name="Bitmap Image" r:id="rId3" imgW="4038480" imgH="315612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47" y="230737"/>
                        <a:ext cx="10768180" cy="5946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060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5ADFF1-6C81-1FD3-5E28-4F579EF9971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5A776C1-9CC5-C318-93C5-360955D6A5A7}"/>
              </a:ext>
            </a:extLst>
          </p:cNvPr>
          <p:cNvSpPr>
            <a:spLocks noGrp="1"/>
          </p:cNvSpPr>
          <p:nvPr>
            <p:ph idx="1"/>
          </p:nvPr>
        </p:nvSpPr>
        <p:spPr/>
        <p:txBody>
          <a:bodyPr/>
          <a:lstStyle/>
          <a:p>
            <a:endParaRPr lang="en-IN"/>
          </a:p>
        </p:txBody>
      </p:sp>
      <p:graphicFrame>
        <p:nvGraphicFramePr>
          <p:cNvPr id="4" name="Object 3">
            <a:extLst>
              <a:ext uri="{FF2B5EF4-FFF2-40B4-BE49-F238E27FC236}">
                <a16:creationId xmlns="" xmlns:a16="http://schemas.microsoft.com/office/drawing/2014/main" id="{072C5263-051C-725D-D9D8-680312CA234D}"/>
              </a:ext>
            </a:extLst>
          </p:cNvPr>
          <p:cNvGraphicFramePr>
            <a:graphicFrameLocks noChangeAspect="1"/>
          </p:cNvGraphicFramePr>
          <p:nvPr>
            <p:extLst>
              <p:ext uri="{D42A27DB-BD31-4B8C-83A1-F6EECF244321}">
                <p14:modId xmlns:p14="http://schemas.microsoft.com/office/powerpoint/2010/main" val="1158241319"/>
              </p:ext>
            </p:extLst>
          </p:nvPr>
        </p:nvGraphicFramePr>
        <p:xfrm>
          <a:off x="924674" y="681037"/>
          <a:ext cx="10027578" cy="5495926"/>
        </p:xfrm>
        <a:graphic>
          <a:graphicData uri="http://schemas.openxmlformats.org/presentationml/2006/ole">
            <mc:AlternateContent xmlns:mc="http://schemas.openxmlformats.org/markup-compatibility/2006">
              <mc:Choice xmlns:v="urn:schemas-microsoft-com:vml" Requires="v">
                <p:oleObj spid="_x0000_s3131" name="Bitmap Image" r:id="rId3" imgW="3816360" imgH="2152800" progId="PBrush">
                  <p:embed/>
                </p:oleObj>
              </mc:Choice>
              <mc:Fallback>
                <p:oleObj name="Bitmap Image" r:id="rId3" imgW="3816360" imgH="215280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674" y="681037"/>
                        <a:ext cx="10027578" cy="54959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151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2DC481-7F08-CC48-E158-DA7034FE9FF5}"/>
              </a:ext>
            </a:extLst>
          </p:cNvPr>
          <p:cNvSpPr>
            <a:spLocks noGrp="1"/>
          </p:cNvSpPr>
          <p:nvPr>
            <p:ph type="title"/>
          </p:nvPr>
        </p:nvSpPr>
        <p:spPr/>
        <p:txBody>
          <a:bodyPr/>
          <a:lstStyle/>
          <a:p>
            <a:r>
              <a:rPr lang="en-IN" dirty="0"/>
              <a:t>Terminology used in Network Analysis</a:t>
            </a:r>
          </a:p>
        </p:txBody>
      </p:sp>
      <p:sp>
        <p:nvSpPr>
          <p:cNvPr id="3" name="Content Placeholder 2">
            <a:extLst>
              <a:ext uri="{FF2B5EF4-FFF2-40B4-BE49-F238E27FC236}">
                <a16:creationId xmlns="" xmlns:a16="http://schemas.microsoft.com/office/drawing/2014/main" id="{997E0127-9742-D452-AAFC-CC603878CF4C}"/>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US" b="1" dirty="0" smtClean="0"/>
              <a:t> Path: </a:t>
            </a:r>
            <a:r>
              <a:rPr lang="en-US" dirty="0" smtClean="0"/>
              <a:t>An unbroken chain of activity arrows connecting the initial event to some other event is called a path.</a:t>
            </a:r>
          </a:p>
          <a:p>
            <a:pPr marL="0" indent="0">
              <a:buNone/>
            </a:pPr>
            <a:endParaRPr lang="en-US" dirty="0" smtClean="0"/>
          </a:p>
          <a:p>
            <a:pPr>
              <a:buFont typeface="Wingdings" panose="05000000000000000000" pitchFamily="2" charset="2"/>
              <a:buChar char="ü"/>
            </a:pPr>
            <a:r>
              <a:rPr lang="en-US" b="1" dirty="0" smtClean="0"/>
              <a:t>Event: </a:t>
            </a:r>
            <a:r>
              <a:rPr lang="en-US" dirty="0" smtClean="0"/>
              <a:t>An event represents a point in time signifying the completion of some activities and the beginning of new ones. This is usually represented by a circle in a network which is also called as a node.</a:t>
            </a:r>
          </a:p>
          <a:p>
            <a:pPr lvl="1"/>
            <a:r>
              <a:rPr lang="en-US" b="1" dirty="0" smtClean="0"/>
              <a:t>Merge event</a:t>
            </a:r>
            <a:r>
              <a:rPr lang="en-US" dirty="0" smtClean="0"/>
              <a:t>: When more than one activity comes and joins an event such an event is known as Merge event.</a:t>
            </a:r>
          </a:p>
          <a:p>
            <a:pPr lvl="1"/>
            <a:r>
              <a:rPr lang="en-US" b="1" dirty="0" smtClean="0"/>
              <a:t>Burst event</a:t>
            </a:r>
            <a:r>
              <a:rPr lang="en-US" dirty="0" smtClean="0"/>
              <a:t>: When more than one activity leaves an event such an event is known as Burst event.</a:t>
            </a:r>
          </a:p>
          <a:p>
            <a:pPr lvl="1"/>
            <a:r>
              <a:rPr lang="en-US" b="1" dirty="0" smtClean="0"/>
              <a:t>Merge and Burst event</a:t>
            </a:r>
            <a:r>
              <a:rPr lang="en-US" dirty="0" smtClean="0"/>
              <a:t>: An activity may be merge and burst event at the same time as with respect to some activities it can be a merge event and with respect to some other activities it may be a burst event.</a:t>
            </a:r>
          </a:p>
          <a:p>
            <a:pPr lvl="1"/>
            <a:endParaRPr lang="en-US" dirty="0" smtClean="0"/>
          </a:p>
        </p:txBody>
      </p:sp>
    </p:spTree>
    <p:extLst>
      <p:ext uri="{BB962C8B-B14F-4D97-AF65-F5344CB8AC3E}">
        <p14:creationId xmlns:p14="http://schemas.microsoft.com/office/powerpoint/2010/main" val="4108752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1718</Words>
  <Application>Microsoft Office PowerPoint</Application>
  <PresentationFormat>Widescreen</PresentationFormat>
  <Paragraphs>175</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Wingdings</vt:lpstr>
      <vt:lpstr>Office Theme</vt:lpstr>
      <vt:lpstr>Bitmap Image</vt:lpstr>
      <vt:lpstr>UNIT -4 </vt:lpstr>
      <vt:lpstr>INTRODUCTION</vt:lpstr>
      <vt:lpstr>Network</vt:lpstr>
      <vt:lpstr>Early techniques of Project Management </vt:lpstr>
      <vt:lpstr>Terminology used in Network Analysis</vt:lpstr>
      <vt:lpstr>Terminology used in Network Analysis</vt:lpstr>
      <vt:lpstr>PowerPoint Presentation</vt:lpstr>
      <vt:lpstr>PowerPoint Presentation</vt:lpstr>
      <vt:lpstr>Terminology used in Network Analysis</vt:lpstr>
      <vt:lpstr>Types of Events</vt:lpstr>
      <vt:lpstr>Sequencing</vt:lpstr>
      <vt:lpstr>Rules for drawing Network Diagram</vt:lpstr>
      <vt:lpstr>PowerPoint Presentation</vt:lpstr>
      <vt:lpstr>PowerPoint Presentation</vt:lpstr>
      <vt:lpstr>PowerPoint Presentation</vt:lpstr>
      <vt:lpstr>Suggestions </vt:lpstr>
      <vt:lpstr>Common Errors in drawing Network</vt:lpstr>
      <vt:lpstr>Numbering the Events</vt:lpstr>
      <vt:lpstr>PowerPoint Presentation</vt:lpstr>
      <vt:lpstr>PERT and CPM</vt:lpstr>
      <vt:lpstr> CPM</vt:lpstr>
      <vt:lpstr>Critical Path Method</vt:lpstr>
      <vt:lpstr>Critical Path Method</vt:lpstr>
      <vt:lpstr>Critical Path Method</vt:lpstr>
      <vt:lpstr>Critical Path Method</vt:lpstr>
      <vt:lpstr>Critical Path Method</vt:lpstr>
      <vt:lpstr>Critical Path Method</vt:lpstr>
      <vt:lpstr>PERT</vt:lpstr>
      <vt:lpstr>PERT</vt:lpstr>
      <vt:lpstr>PERT</vt:lpstr>
      <vt:lpstr>PERT</vt:lpstr>
      <vt:lpstr>PERT vs. CPM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Ravikumar Chintakindi</dc:creator>
  <cp:lastModifiedBy>DELL</cp:lastModifiedBy>
  <cp:revision>62</cp:revision>
  <dcterms:created xsi:type="dcterms:W3CDTF">2022-10-29T09:06:24Z</dcterms:created>
  <dcterms:modified xsi:type="dcterms:W3CDTF">2022-11-23T15:04:53Z</dcterms:modified>
</cp:coreProperties>
</file>