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1"/>
  </p:notesMasterIdLst>
  <p:handoutMasterIdLst>
    <p:handoutMasterId r:id="rId102"/>
  </p:handoutMasterIdLst>
  <p:sldIdLst>
    <p:sldId id="261" r:id="rId2"/>
    <p:sldId id="332" r:id="rId3"/>
    <p:sldId id="262" r:id="rId4"/>
    <p:sldId id="389" r:id="rId5"/>
    <p:sldId id="265" r:id="rId6"/>
    <p:sldId id="333" r:id="rId7"/>
    <p:sldId id="334" r:id="rId8"/>
    <p:sldId id="267" r:id="rId9"/>
    <p:sldId id="269" r:id="rId10"/>
    <p:sldId id="270" r:id="rId11"/>
    <p:sldId id="271" r:id="rId12"/>
    <p:sldId id="272" r:id="rId13"/>
    <p:sldId id="273" r:id="rId14"/>
    <p:sldId id="274" r:id="rId15"/>
    <p:sldId id="339" r:id="rId16"/>
    <p:sldId id="340" r:id="rId17"/>
    <p:sldId id="278" r:id="rId18"/>
    <p:sldId id="279" r:id="rId19"/>
    <p:sldId id="336" r:id="rId20"/>
    <p:sldId id="337" r:id="rId21"/>
    <p:sldId id="341" r:id="rId22"/>
    <p:sldId id="342" r:id="rId23"/>
    <p:sldId id="343" r:id="rId24"/>
    <p:sldId id="345" r:id="rId25"/>
    <p:sldId id="347" r:id="rId26"/>
    <p:sldId id="348" r:id="rId27"/>
    <p:sldId id="390" r:id="rId28"/>
    <p:sldId id="338" r:id="rId29"/>
    <p:sldId id="391" r:id="rId30"/>
    <p:sldId id="392" r:id="rId31"/>
    <p:sldId id="349" r:id="rId32"/>
    <p:sldId id="357" r:id="rId33"/>
    <p:sldId id="358" r:id="rId34"/>
    <p:sldId id="359" r:id="rId35"/>
    <p:sldId id="360" r:id="rId36"/>
    <p:sldId id="350" r:id="rId37"/>
    <p:sldId id="351" r:id="rId38"/>
    <p:sldId id="352" r:id="rId39"/>
    <p:sldId id="353" r:id="rId40"/>
    <p:sldId id="354" r:id="rId41"/>
    <p:sldId id="355" r:id="rId42"/>
    <p:sldId id="356" r:id="rId43"/>
    <p:sldId id="393" r:id="rId44"/>
    <p:sldId id="281" r:id="rId45"/>
    <p:sldId id="282" r:id="rId46"/>
    <p:sldId id="283" r:id="rId47"/>
    <p:sldId id="284" r:id="rId48"/>
    <p:sldId id="300" r:id="rId49"/>
    <p:sldId id="301" r:id="rId50"/>
    <p:sldId id="302" r:id="rId51"/>
    <p:sldId id="303" r:id="rId52"/>
    <p:sldId id="304" r:id="rId53"/>
    <p:sldId id="362" r:id="rId54"/>
    <p:sldId id="364" r:id="rId55"/>
    <p:sldId id="363" r:id="rId56"/>
    <p:sldId id="366" r:id="rId57"/>
    <p:sldId id="367" r:id="rId58"/>
    <p:sldId id="368" r:id="rId59"/>
    <p:sldId id="365" r:id="rId60"/>
    <p:sldId id="287" r:id="rId61"/>
    <p:sldId id="288" r:id="rId62"/>
    <p:sldId id="289" r:id="rId63"/>
    <p:sldId id="290" r:id="rId64"/>
    <p:sldId id="291" r:id="rId65"/>
    <p:sldId id="376" r:id="rId66"/>
    <p:sldId id="370" r:id="rId67"/>
    <p:sldId id="371" r:id="rId68"/>
    <p:sldId id="292" r:id="rId69"/>
    <p:sldId id="293" r:id="rId70"/>
    <p:sldId id="372" r:id="rId71"/>
    <p:sldId id="373" r:id="rId72"/>
    <p:sldId id="394" r:id="rId73"/>
    <p:sldId id="374" r:id="rId74"/>
    <p:sldId id="375" r:id="rId75"/>
    <p:sldId id="377" r:id="rId76"/>
    <p:sldId id="378" r:id="rId77"/>
    <p:sldId id="379" r:id="rId78"/>
    <p:sldId id="395" r:id="rId79"/>
    <p:sldId id="296" r:id="rId80"/>
    <p:sldId id="380" r:id="rId81"/>
    <p:sldId id="381" r:id="rId82"/>
    <p:sldId id="382" r:id="rId83"/>
    <p:sldId id="383" r:id="rId84"/>
    <p:sldId id="298" r:id="rId85"/>
    <p:sldId id="299" r:id="rId86"/>
    <p:sldId id="399" r:id="rId87"/>
    <p:sldId id="384" r:id="rId88"/>
    <p:sldId id="386" r:id="rId89"/>
    <p:sldId id="397" r:id="rId90"/>
    <p:sldId id="398" r:id="rId91"/>
    <p:sldId id="306" r:id="rId92"/>
    <p:sldId id="307" r:id="rId93"/>
    <p:sldId id="308" r:id="rId94"/>
    <p:sldId id="309" r:id="rId95"/>
    <p:sldId id="387" r:id="rId96"/>
    <p:sldId id="310" r:id="rId97"/>
    <p:sldId id="396" r:id="rId98"/>
    <p:sldId id="311" r:id="rId99"/>
    <p:sldId id="312" r:id="rId100"/>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DB8292-873D-7235-18B4-3FBCE8D7DD3A}" v="21" dt="2022-04-06T05:12:20.0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67" d="100"/>
          <a:sy n="67" d="100"/>
        </p:scale>
        <p:origin x="452" y="76"/>
      </p:cViewPr>
      <p:guideLst>
        <p:guide orient="horz" pos="2160"/>
        <p:guide pos="3840"/>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microsoft.com/office/2016/11/relationships/changesInfo" Target="changesInfos/changesInfo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108"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A MAHINDRAKAR" userId="f09a2cd1-1aff-4dcb-a309-4bd9a1e65aad" providerId="ADAL" clId="{B8BF1E9A-11CF-4AF1-A78B-FC32B24D7B85}"/>
    <pc:docChg chg="addSld modSld">
      <pc:chgData name="SMITHA MAHINDRAKAR" userId="f09a2cd1-1aff-4dcb-a309-4bd9a1e65aad" providerId="ADAL" clId="{B8BF1E9A-11CF-4AF1-A78B-FC32B24D7B85}" dt="2022-03-13T11:56:16.660" v="27" actId="20577"/>
      <pc:docMkLst>
        <pc:docMk/>
      </pc:docMkLst>
      <pc:sldChg chg="modSp mod">
        <pc:chgData name="SMITHA MAHINDRAKAR" userId="f09a2cd1-1aff-4dcb-a309-4bd9a1e65aad" providerId="ADAL" clId="{B8BF1E9A-11CF-4AF1-A78B-FC32B24D7B85}" dt="2022-03-13T11:56:16.660" v="27" actId="20577"/>
        <pc:sldMkLst>
          <pc:docMk/>
          <pc:sldMk cId="0" sldId="339"/>
        </pc:sldMkLst>
        <pc:spChg chg="mod">
          <ac:chgData name="SMITHA MAHINDRAKAR" userId="f09a2cd1-1aff-4dcb-a309-4bd9a1e65aad" providerId="ADAL" clId="{B8BF1E9A-11CF-4AF1-A78B-FC32B24D7B85}" dt="2022-03-13T11:56:16.660" v="27" actId="20577"/>
          <ac:spMkLst>
            <pc:docMk/>
            <pc:sldMk cId="0" sldId="339"/>
            <ac:spMk id="3" creationId="{00000000-0000-0000-0000-000000000000}"/>
          </ac:spMkLst>
        </pc:spChg>
      </pc:sldChg>
      <pc:sldChg chg="addSp delSp modSp new mod">
        <pc:chgData name="SMITHA MAHINDRAKAR" userId="f09a2cd1-1aff-4dcb-a309-4bd9a1e65aad" providerId="ADAL" clId="{B8BF1E9A-11CF-4AF1-A78B-FC32B24D7B85}" dt="2022-03-13T11:53:51.406" v="22" actId="20577"/>
        <pc:sldMkLst>
          <pc:docMk/>
          <pc:sldMk cId="1985876122" sldId="388"/>
        </pc:sldMkLst>
        <pc:spChg chg="mod">
          <ac:chgData name="SMITHA MAHINDRAKAR" userId="f09a2cd1-1aff-4dcb-a309-4bd9a1e65aad" providerId="ADAL" clId="{B8BF1E9A-11CF-4AF1-A78B-FC32B24D7B85}" dt="2022-03-13T11:53:51.406" v="22" actId="20577"/>
          <ac:spMkLst>
            <pc:docMk/>
            <pc:sldMk cId="1985876122" sldId="388"/>
            <ac:spMk id="2" creationId="{87B329D6-0950-44DF-8FFC-FF796E6B505C}"/>
          </ac:spMkLst>
        </pc:spChg>
        <pc:spChg chg="del">
          <ac:chgData name="SMITHA MAHINDRAKAR" userId="f09a2cd1-1aff-4dcb-a309-4bd9a1e65aad" providerId="ADAL" clId="{B8BF1E9A-11CF-4AF1-A78B-FC32B24D7B85}" dt="2022-03-13T11:53:04.839" v="1"/>
          <ac:spMkLst>
            <pc:docMk/>
            <pc:sldMk cId="1985876122" sldId="388"/>
            <ac:spMk id="3" creationId="{D67103A4-60A2-4D04-B917-D3596C59DF2A}"/>
          </ac:spMkLst>
        </pc:spChg>
        <pc:picChg chg="add mod">
          <ac:chgData name="SMITHA MAHINDRAKAR" userId="f09a2cd1-1aff-4dcb-a309-4bd9a1e65aad" providerId="ADAL" clId="{B8BF1E9A-11CF-4AF1-A78B-FC32B24D7B85}" dt="2022-03-13T11:53:04.953" v="3" actId="27636"/>
          <ac:picMkLst>
            <pc:docMk/>
            <pc:sldMk cId="1985876122" sldId="388"/>
            <ac:picMk id="1026" creationId="{B91E9357-6B03-4573-92F5-4047854F2CE2}"/>
          </ac:picMkLst>
        </pc:picChg>
      </pc:sldChg>
    </pc:docChg>
  </pc:docChgLst>
  <pc:docChgLst>
    <pc:chgData name="SMITHA MAHINDRAKAR" userId="S::smitha.mahindrakar@gnits.in::f09a2cd1-1aff-4dcb-a309-4bd9a1e65aad" providerId="AD" clId="Web-{85CEB4BD-916A-4652-87D3-785EAC8354F7}"/>
    <pc:docChg chg="addSld modSld">
      <pc:chgData name="SMITHA MAHINDRAKAR" userId="S::smitha.mahindrakar@gnits.in::f09a2cd1-1aff-4dcb-a309-4bd9a1e65aad" providerId="AD" clId="Web-{85CEB4BD-916A-4652-87D3-785EAC8354F7}" dt="2022-03-23T04:32:45.220" v="507" actId="20577"/>
      <pc:docMkLst>
        <pc:docMk/>
      </pc:docMkLst>
      <pc:sldChg chg="modSp">
        <pc:chgData name="SMITHA MAHINDRAKAR" userId="S::smitha.mahindrakar@gnits.in::f09a2cd1-1aff-4dcb-a309-4bd9a1e65aad" providerId="AD" clId="Web-{85CEB4BD-916A-4652-87D3-785EAC8354F7}" dt="2022-03-23T04:16:41.412" v="89" actId="20577"/>
        <pc:sldMkLst>
          <pc:docMk/>
          <pc:sldMk cId="0" sldId="349"/>
        </pc:sldMkLst>
        <pc:spChg chg="mod">
          <ac:chgData name="SMITHA MAHINDRAKAR" userId="S::smitha.mahindrakar@gnits.in::f09a2cd1-1aff-4dcb-a309-4bd9a1e65aad" providerId="AD" clId="Web-{85CEB4BD-916A-4652-87D3-785EAC8354F7}" dt="2022-03-23T04:16:41.412" v="89" actId="20577"/>
          <ac:spMkLst>
            <pc:docMk/>
            <pc:sldMk cId="0" sldId="349"/>
            <ac:spMk id="3" creationId="{00000000-0000-0000-0000-000000000000}"/>
          </ac:spMkLst>
        </pc:spChg>
      </pc:sldChg>
      <pc:sldChg chg="modSp">
        <pc:chgData name="SMITHA MAHINDRAKAR" userId="S::smitha.mahindrakar@gnits.in::f09a2cd1-1aff-4dcb-a309-4bd9a1e65aad" providerId="AD" clId="Web-{85CEB4BD-916A-4652-87D3-785EAC8354F7}" dt="2022-03-23T04:18:04.522" v="95" actId="20577"/>
        <pc:sldMkLst>
          <pc:docMk/>
          <pc:sldMk cId="4089644262" sldId="357"/>
        </pc:sldMkLst>
        <pc:spChg chg="mod">
          <ac:chgData name="SMITHA MAHINDRAKAR" userId="S::smitha.mahindrakar@gnits.in::f09a2cd1-1aff-4dcb-a309-4bd9a1e65aad" providerId="AD" clId="Web-{85CEB4BD-916A-4652-87D3-785EAC8354F7}" dt="2022-03-23T04:18:04.522" v="95" actId="20577"/>
          <ac:spMkLst>
            <pc:docMk/>
            <pc:sldMk cId="4089644262" sldId="357"/>
            <ac:spMk id="3" creationId="{108EB39A-A070-424F-B577-FF33C3643718}"/>
          </ac:spMkLst>
        </pc:spChg>
      </pc:sldChg>
      <pc:sldChg chg="modSp">
        <pc:chgData name="SMITHA MAHINDRAKAR" userId="S::smitha.mahindrakar@gnits.in::f09a2cd1-1aff-4dcb-a309-4bd9a1e65aad" providerId="AD" clId="Web-{85CEB4BD-916A-4652-87D3-785EAC8354F7}" dt="2022-03-23T04:21:29.806" v="103" actId="20577"/>
        <pc:sldMkLst>
          <pc:docMk/>
          <pc:sldMk cId="1007285086" sldId="359"/>
        </pc:sldMkLst>
        <pc:spChg chg="mod">
          <ac:chgData name="SMITHA MAHINDRAKAR" userId="S::smitha.mahindrakar@gnits.in::f09a2cd1-1aff-4dcb-a309-4bd9a1e65aad" providerId="AD" clId="Web-{85CEB4BD-916A-4652-87D3-785EAC8354F7}" dt="2022-03-23T04:21:29.806" v="103" actId="20577"/>
          <ac:spMkLst>
            <pc:docMk/>
            <pc:sldMk cId="1007285086" sldId="359"/>
            <ac:spMk id="3" creationId="{108EB39A-A070-424F-B577-FF33C3643718}"/>
          </ac:spMkLst>
        </pc:spChg>
      </pc:sldChg>
      <pc:sldChg chg="modSp">
        <pc:chgData name="SMITHA MAHINDRAKAR" userId="S::smitha.mahindrakar@gnits.in::f09a2cd1-1aff-4dcb-a309-4bd9a1e65aad" providerId="AD" clId="Web-{85CEB4BD-916A-4652-87D3-785EAC8354F7}" dt="2022-03-23T03:50:26.123" v="1" actId="20577"/>
        <pc:sldMkLst>
          <pc:docMk/>
          <pc:sldMk cId="68332420" sldId="390"/>
        </pc:sldMkLst>
        <pc:spChg chg="mod">
          <ac:chgData name="SMITHA MAHINDRAKAR" userId="S::smitha.mahindrakar@gnits.in::f09a2cd1-1aff-4dcb-a309-4bd9a1e65aad" providerId="AD" clId="Web-{85CEB4BD-916A-4652-87D3-785EAC8354F7}" dt="2022-03-23T03:50:26.123" v="1" actId="20577"/>
          <ac:spMkLst>
            <pc:docMk/>
            <pc:sldMk cId="68332420" sldId="390"/>
            <ac:spMk id="3" creationId="{E35461AA-AAA3-41F8-9547-BAC0F10A779B}"/>
          </ac:spMkLst>
        </pc:spChg>
      </pc:sldChg>
      <pc:sldChg chg="delSp modSp new">
        <pc:chgData name="SMITHA MAHINDRAKAR" userId="S::smitha.mahindrakar@gnits.in::f09a2cd1-1aff-4dcb-a309-4bd9a1e65aad" providerId="AD" clId="Web-{85CEB4BD-916A-4652-87D3-785EAC8354F7}" dt="2022-03-23T04:15:25.755" v="87" actId="20577"/>
        <pc:sldMkLst>
          <pc:docMk/>
          <pc:sldMk cId="1835583923" sldId="391"/>
        </pc:sldMkLst>
        <pc:spChg chg="del mod">
          <ac:chgData name="SMITHA MAHINDRAKAR" userId="S::smitha.mahindrakar@gnits.in::f09a2cd1-1aff-4dcb-a309-4bd9a1e65aad" providerId="AD" clId="Web-{85CEB4BD-916A-4652-87D3-785EAC8354F7}" dt="2022-03-23T04:01:57.599" v="28"/>
          <ac:spMkLst>
            <pc:docMk/>
            <pc:sldMk cId="1835583923" sldId="391"/>
            <ac:spMk id="2" creationId="{1FB1F6AA-D72F-1226-55D2-2DD840D29930}"/>
          </ac:spMkLst>
        </pc:spChg>
        <pc:spChg chg="mod">
          <ac:chgData name="SMITHA MAHINDRAKAR" userId="S::smitha.mahindrakar@gnits.in::f09a2cd1-1aff-4dcb-a309-4bd9a1e65aad" providerId="AD" clId="Web-{85CEB4BD-916A-4652-87D3-785EAC8354F7}" dt="2022-03-23T04:15:25.755" v="87" actId="20577"/>
          <ac:spMkLst>
            <pc:docMk/>
            <pc:sldMk cId="1835583923" sldId="391"/>
            <ac:spMk id="3" creationId="{320BFFD2-88E0-3B63-E382-F538A191049B}"/>
          </ac:spMkLst>
        </pc:spChg>
      </pc:sldChg>
      <pc:sldChg chg="delSp modSp new">
        <pc:chgData name="SMITHA MAHINDRAKAR" userId="S::smitha.mahindrakar@gnits.in::f09a2cd1-1aff-4dcb-a309-4bd9a1e65aad" providerId="AD" clId="Web-{85CEB4BD-916A-4652-87D3-785EAC8354F7}" dt="2022-03-23T04:07:51.500" v="56" actId="20577"/>
        <pc:sldMkLst>
          <pc:docMk/>
          <pc:sldMk cId="2741396197" sldId="392"/>
        </pc:sldMkLst>
        <pc:spChg chg="del">
          <ac:chgData name="SMITHA MAHINDRAKAR" userId="S::smitha.mahindrakar@gnits.in::f09a2cd1-1aff-4dcb-a309-4bd9a1e65aad" providerId="AD" clId="Web-{85CEB4BD-916A-4652-87D3-785EAC8354F7}" dt="2022-03-23T04:01:25.505" v="22"/>
          <ac:spMkLst>
            <pc:docMk/>
            <pc:sldMk cId="2741396197" sldId="392"/>
            <ac:spMk id="2" creationId="{11D07EA1-560A-5DB0-26B3-BB0BE8A8366E}"/>
          </ac:spMkLst>
        </pc:spChg>
        <pc:spChg chg="mod">
          <ac:chgData name="SMITHA MAHINDRAKAR" userId="S::smitha.mahindrakar@gnits.in::f09a2cd1-1aff-4dcb-a309-4bd9a1e65aad" providerId="AD" clId="Web-{85CEB4BD-916A-4652-87D3-785EAC8354F7}" dt="2022-03-23T04:07:51.500" v="56" actId="20577"/>
          <ac:spMkLst>
            <pc:docMk/>
            <pc:sldMk cId="2741396197" sldId="392"/>
            <ac:spMk id="3" creationId="{EA6DADAE-A979-FDEE-9DA5-B67AAC5EF6BA}"/>
          </ac:spMkLst>
        </pc:spChg>
      </pc:sldChg>
      <pc:sldChg chg="addSp modSp new mod modClrScheme chgLayout">
        <pc:chgData name="SMITHA MAHINDRAKAR" userId="S::smitha.mahindrakar@gnits.in::f09a2cd1-1aff-4dcb-a309-4bd9a1e65aad" providerId="AD" clId="Web-{85CEB4BD-916A-4652-87D3-785EAC8354F7}" dt="2022-03-23T04:32:45.220" v="507" actId="20577"/>
        <pc:sldMkLst>
          <pc:docMk/>
          <pc:sldMk cId="4059165089" sldId="393"/>
        </pc:sldMkLst>
        <pc:spChg chg="mod ord">
          <ac:chgData name="SMITHA MAHINDRAKAR" userId="S::smitha.mahindrakar@gnits.in::f09a2cd1-1aff-4dcb-a309-4bd9a1e65aad" providerId="AD" clId="Web-{85CEB4BD-916A-4652-87D3-785EAC8354F7}" dt="2022-03-23T04:22:53.947" v="105"/>
          <ac:spMkLst>
            <pc:docMk/>
            <pc:sldMk cId="4059165089" sldId="393"/>
            <ac:spMk id="2" creationId="{7079B4A1-C0DC-D2C3-EC52-3F2D8D1E98C6}"/>
          </ac:spMkLst>
        </pc:spChg>
        <pc:spChg chg="add mod ord">
          <ac:chgData name="SMITHA MAHINDRAKAR" userId="S::smitha.mahindrakar@gnits.in::f09a2cd1-1aff-4dcb-a309-4bd9a1e65aad" providerId="AD" clId="Web-{85CEB4BD-916A-4652-87D3-785EAC8354F7}" dt="2022-03-23T04:23:20.010" v="125" actId="14100"/>
          <ac:spMkLst>
            <pc:docMk/>
            <pc:sldMk cId="4059165089" sldId="393"/>
            <ac:spMk id="3" creationId="{2D62CF9F-B5D8-B46D-4B1B-3434C6C7CF5C}"/>
          </ac:spMkLst>
        </pc:spChg>
        <pc:spChg chg="add mod ord">
          <ac:chgData name="SMITHA MAHINDRAKAR" userId="S::smitha.mahindrakar@gnits.in::f09a2cd1-1aff-4dcb-a309-4bd9a1e65aad" providerId="AD" clId="Web-{85CEB4BD-916A-4652-87D3-785EAC8354F7}" dt="2022-03-23T04:32:45.220" v="507" actId="20577"/>
          <ac:spMkLst>
            <pc:docMk/>
            <pc:sldMk cId="4059165089" sldId="393"/>
            <ac:spMk id="4" creationId="{343F8DDB-501A-FAF0-BC25-045985B6CC87}"/>
          </ac:spMkLst>
        </pc:spChg>
      </pc:sldChg>
    </pc:docChg>
  </pc:docChgLst>
  <pc:docChgLst>
    <pc:chgData name="SMITHA MAHINDRAKAR" userId="f09a2cd1-1aff-4dcb-a309-4bd9a1e65aad" providerId="ADAL" clId="{32D1CDC6-C076-49BE-9424-852D285B3128}"/>
    <pc:docChg chg="undo redo custSel addSld delSld modSld sldOrd">
      <pc:chgData name="SMITHA MAHINDRAKAR" userId="f09a2cd1-1aff-4dcb-a309-4bd9a1e65aad" providerId="ADAL" clId="{32D1CDC6-C076-49BE-9424-852D285B3128}" dt="2022-04-05T19:02:08.352" v="4979" actId="6549"/>
      <pc:docMkLst>
        <pc:docMk/>
      </pc:docMkLst>
      <pc:sldChg chg="addSp delSp modSp mod">
        <pc:chgData name="SMITHA MAHINDRAKAR" userId="f09a2cd1-1aff-4dcb-a309-4bd9a1e65aad" providerId="ADAL" clId="{32D1CDC6-C076-49BE-9424-852D285B3128}" dt="2022-03-16T14:56:21.823" v="208" actId="9405"/>
        <pc:sldMkLst>
          <pc:docMk/>
          <pc:sldMk cId="0" sldId="262"/>
        </pc:sldMkLst>
        <pc:spChg chg="mod">
          <ac:chgData name="SMITHA MAHINDRAKAR" userId="f09a2cd1-1aff-4dcb-a309-4bd9a1e65aad" providerId="ADAL" clId="{32D1CDC6-C076-49BE-9424-852D285B3128}" dt="2022-03-16T14:54:20.421" v="191" actId="207"/>
          <ac:spMkLst>
            <pc:docMk/>
            <pc:sldMk cId="0" sldId="262"/>
            <ac:spMk id="3" creationId="{00000000-0000-0000-0000-000000000000}"/>
          </ac:spMkLst>
        </pc:spChg>
        <pc:spChg chg="add del mod">
          <ac:chgData name="SMITHA MAHINDRAKAR" userId="f09a2cd1-1aff-4dcb-a309-4bd9a1e65aad" providerId="ADAL" clId="{32D1CDC6-C076-49BE-9424-852D285B3128}" dt="2022-03-16T14:41:29.660" v="11" actId="767"/>
          <ac:spMkLst>
            <pc:docMk/>
            <pc:sldMk cId="0" sldId="262"/>
            <ac:spMk id="5" creationId="{2C79AA44-8348-41E0-877F-52D0D5B9BE92}"/>
          </ac:spMkLst>
        </pc:spChg>
        <pc:spChg chg="add del mod">
          <ac:chgData name="SMITHA MAHINDRAKAR" userId="f09a2cd1-1aff-4dcb-a309-4bd9a1e65aad" providerId="ADAL" clId="{32D1CDC6-C076-49BE-9424-852D285B3128}" dt="2022-03-16T14:41:28.660" v="10" actId="767"/>
          <ac:spMkLst>
            <pc:docMk/>
            <pc:sldMk cId="0" sldId="262"/>
            <ac:spMk id="6" creationId="{252B49FA-109D-4348-AE7B-217FA6FD3C29}"/>
          </ac:spMkLst>
        </pc:spChg>
        <pc:grpChg chg="mod">
          <ac:chgData name="SMITHA MAHINDRAKAR" userId="f09a2cd1-1aff-4dcb-a309-4bd9a1e65aad" providerId="ADAL" clId="{32D1CDC6-C076-49BE-9424-852D285B3128}" dt="2022-03-16T14:54:31.131" v="193"/>
          <ac:grpSpMkLst>
            <pc:docMk/>
            <pc:sldMk cId="0" sldId="262"/>
            <ac:grpSpMk id="11" creationId="{92CCFFA4-75F3-4122-800D-CE59594EF749}"/>
          </ac:grpSpMkLst>
        </pc:grpChg>
        <pc:inkChg chg="add del">
          <ac:chgData name="SMITHA MAHINDRAKAR" userId="f09a2cd1-1aff-4dcb-a309-4bd9a1e65aad" providerId="ADAL" clId="{32D1CDC6-C076-49BE-9424-852D285B3128}" dt="2022-03-16T14:55:14.055" v="196"/>
          <ac:inkMkLst>
            <pc:docMk/>
            <pc:sldMk cId="0" sldId="262"/>
            <ac:inkMk id="7" creationId="{636D0E01-2901-41F6-B15D-443F7357B0FD}"/>
          </ac:inkMkLst>
        </pc:inkChg>
        <pc:inkChg chg="add del">
          <ac:chgData name="SMITHA MAHINDRAKAR" userId="f09a2cd1-1aff-4dcb-a309-4bd9a1e65aad" providerId="ADAL" clId="{32D1CDC6-C076-49BE-9424-852D285B3128}" dt="2022-03-16T14:53:20.287" v="187" actId="9405"/>
          <ac:inkMkLst>
            <pc:docMk/>
            <pc:sldMk cId="0" sldId="262"/>
            <ac:inkMk id="8" creationId="{0DEABD59-B131-437F-8055-33679D5C7116}"/>
          </ac:inkMkLst>
        </pc:inkChg>
        <pc:inkChg chg="add mod">
          <ac:chgData name="SMITHA MAHINDRAKAR" userId="f09a2cd1-1aff-4dcb-a309-4bd9a1e65aad" providerId="ADAL" clId="{32D1CDC6-C076-49BE-9424-852D285B3128}" dt="2022-03-16T14:54:31.131" v="193"/>
          <ac:inkMkLst>
            <pc:docMk/>
            <pc:sldMk cId="0" sldId="262"/>
            <ac:inkMk id="9" creationId="{584782A9-BC12-4C74-A527-B1B537E15BA4}"/>
          </ac:inkMkLst>
        </pc:inkChg>
        <pc:inkChg chg="add del mod">
          <ac:chgData name="SMITHA MAHINDRAKAR" userId="f09a2cd1-1aff-4dcb-a309-4bd9a1e65aad" providerId="ADAL" clId="{32D1CDC6-C076-49BE-9424-852D285B3128}" dt="2022-03-16T14:54:31.131" v="193"/>
          <ac:inkMkLst>
            <pc:docMk/>
            <pc:sldMk cId="0" sldId="262"/>
            <ac:inkMk id="10" creationId="{41F01AB1-9FFE-46A6-8ABA-FC313B4634F6}"/>
          </ac:inkMkLst>
        </pc:inkChg>
        <pc:inkChg chg="add del">
          <ac:chgData name="SMITHA MAHINDRAKAR" userId="f09a2cd1-1aff-4dcb-a309-4bd9a1e65aad" providerId="ADAL" clId="{32D1CDC6-C076-49BE-9424-852D285B3128}" dt="2022-03-16T14:55:15.430" v="197"/>
          <ac:inkMkLst>
            <pc:docMk/>
            <pc:sldMk cId="0" sldId="262"/>
            <ac:inkMk id="12" creationId="{2143A176-AFB9-4D4A-9F56-908BED734CCB}"/>
          </ac:inkMkLst>
        </pc:inkChg>
        <pc:inkChg chg="add del">
          <ac:chgData name="SMITHA MAHINDRAKAR" userId="f09a2cd1-1aff-4dcb-a309-4bd9a1e65aad" providerId="ADAL" clId="{32D1CDC6-C076-49BE-9424-852D285B3128}" dt="2022-03-16T14:55:15.430" v="198"/>
          <ac:inkMkLst>
            <pc:docMk/>
            <pc:sldMk cId="0" sldId="262"/>
            <ac:inkMk id="13" creationId="{9F82C706-B780-46AF-BB99-7081A6ADBB0B}"/>
          </ac:inkMkLst>
        </pc:inkChg>
        <pc:inkChg chg="add">
          <ac:chgData name="SMITHA MAHINDRAKAR" userId="f09a2cd1-1aff-4dcb-a309-4bd9a1e65aad" providerId="ADAL" clId="{32D1CDC6-C076-49BE-9424-852D285B3128}" dt="2022-03-16T14:55:30.141" v="199" actId="9405"/>
          <ac:inkMkLst>
            <pc:docMk/>
            <pc:sldMk cId="0" sldId="262"/>
            <ac:inkMk id="14" creationId="{B1CD8BE8-E323-4D51-9FD9-95B524B7A786}"/>
          </ac:inkMkLst>
        </pc:inkChg>
        <pc:inkChg chg="add">
          <ac:chgData name="SMITHA MAHINDRAKAR" userId="f09a2cd1-1aff-4dcb-a309-4bd9a1e65aad" providerId="ADAL" clId="{32D1CDC6-C076-49BE-9424-852D285B3128}" dt="2022-03-16T14:55:34.141" v="200" actId="9405"/>
          <ac:inkMkLst>
            <pc:docMk/>
            <pc:sldMk cId="0" sldId="262"/>
            <ac:inkMk id="15" creationId="{D6D63158-5008-4367-BE48-7333B0868EE5}"/>
          </ac:inkMkLst>
        </pc:inkChg>
        <pc:inkChg chg="add del">
          <ac:chgData name="SMITHA MAHINDRAKAR" userId="f09a2cd1-1aff-4dcb-a309-4bd9a1e65aad" providerId="ADAL" clId="{32D1CDC6-C076-49BE-9424-852D285B3128}" dt="2022-03-16T14:55:54.918" v="204" actId="9405"/>
          <ac:inkMkLst>
            <pc:docMk/>
            <pc:sldMk cId="0" sldId="262"/>
            <ac:inkMk id="16" creationId="{A2B269AE-48E1-4E9B-BE07-654FEB64E242}"/>
          </ac:inkMkLst>
        </pc:inkChg>
        <pc:inkChg chg="add del">
          <ac:chgData name="SMITHA MAHINDRAKAR" userId="f09a2cd1-1aff-4dcb-a309-4bd9a1e65aad" providerId="ADAL" clId="{32D1CDC6-C076-49BE-9424-852D285B3128}" dt="2022-03-16T14:55:50.496" v="203" actId="9405"/>
          <ac:inkMkLst>
            <pc:docMk/>
            <pc:sldMk cId="0" sldId="262"/>
            <ac:inkMk id="17" creationId="{0EE8E47D-042A-417E-8A75-C53E19F964FD}"/>
          </ac:inkMkLst>
        </pc:inkChg>
        <pc:inkChg chg="add del">
          <ac:chgData name="SMITHA MAHINDRAKAR" userId="f09a2cd1-1aff-4dcb-a309-4bd9a1e65aad" providerId="ADAL" clId="{32D1CDC6-C076-49BE-9424-852D285B3128}" dt="2022-03-16T14:56:02.777" v="206" actId="9405"/>
          <ac:inkMkLst>
            <pc:docMk/>
            <pc:sldMk cId="0" sldId="262"/>
            <ac:inkMk id="18" creationId="{71FE0B54-34FC-49C9-BD58-FCBB5415DDC2}"/>
          </ac:inkMkLst>
        </pc:inkChg>
        <pc:inkChg chg="add del">
          <ac:chgData name="SMITHA MAHINDRAKAR" userId="f09a2cd1-1aff-4dcb-a309-4bd9a1e65aad" providerId="ADAL" clId="{32D1CDC6-C076-49BE-9424-852D285B3128}" dt="2022-03-16T14:56:21.823" v="208" actId="9405"/>
          <ac:inkMkLst>
            <pc:docMk/>
            <pc:sldMk cId="0" sldId="262"/>
            <ac:inkMk id="19" creationId="{497A8597-1BDF-4326-BFC5-E25E3F6DDE36}"/>
          </ac:inkMkLst>
        </pc:inkChg>
      </pc:sldChg>
      <pc:sldChg chg="addSp modSp mod">
        <pc:chgData name="SMITHA MAHINDRAKAR" userId="f09a2cd1-1aff-4dcb-a309-4bd9a1e65aad" providerId="ADAL" clId="{32D1CDC6-C076-49BE-9424-852D285B3128}" dt="2022-03-16T15:08:26.911" v="271" actId="14100"/>
        <pc:sldMkLst>
          <pc:docMk/>
          <pc:sldMk cId="0" sldId="269"/>
        </pc:sldMkLst>
        <pc:spChg chg="mod">
          <ac:chgData name="SMITHA MAHINDRAKAR" userId="f09a2cd1-1aff-4dcb-a309-4bd9a1e65aad" providerId="ADAL" clId="{32D1CDC6-C076-49BE-9424-852D285B3128}" dt="2022-03-16T15:08:16.237" v="268" actId="6549"/>
          <ac:spMkLst>
            <pc:docMk/>
            <pc:sldMk cId="0" sldId="269"/>
            <ac:spMk id="3" creationId="{00000000-0000-0000-0000-000000000000}"/>
          </ac:spMkLst>
        </pc:spChg>
        <pc:picChg chg="add mod">
          <ac:chgData name="SMITHA MAHINDRAKAR" userId="f09a2cd1-1aff-4dcb-a309-4bd9a1e65aad" providerId="ADAL" clId="{32D1CDC6-C076-49BE-9424-852D285B3128}" dt="2022-03-16T15:08:26.911" v="271" actId="14100"/>
          <ac:picMkLst>
            <pc:docMk/>
            <pc:sldMk cId="0" sldId="269"/>
            <ac:picMk id="2050" creationId="{6DD2CE4D-84B4-4092-B38A-E0D10722EF96}"/>
          </ac:picMkLst>
        </pc:picChg>
      </pc:sldChg>
      <pc:sldChg chg="modSp mod">
        <pc:chgData name="SMITHA MAHINDRAKAR" userId="f09a2cd1-1aff-4dcb-a309-4bd9a1e65aad" providerId="ADAL" clId="{32D1CDC6-C076-49BE-9424-852D285B3128}" dt="2022-03-22T15:29:25.038" v="1227" actId="20577"/>
        <pc:sldMkLst>
          <pc:docMk/>
          <pc:sldMk cId="0" sldId="271"/>
        </pc:sldMkLst>
        <pc:spChg chg="mod">
          <ac:chgData name="SMITHA MAHINDRAKAR" userId="f09a2cd1-1aff-4dcb-a309-4bd9a1e65aad" providerId="ADAL" clId="{32D1CDC6-C076-49BE-9424-852D285B3128}" dt="2022-03-22T15:29:25.038" v="1227" actId="20577"/>
          <ac:spMkLst>
            <pc:docMk/>
            <pc:sldMk cId="0" sldId="271"/>
            <ac:spMk id="3" creationId="{00000000-0000-0000-0000-000000000000}"/>
          </ac:spMkLst>
        </pc:spChg>
      </pc:sldChg>
      <pc:sldChg chg="modSp mod">
        <pc:chgData name="SMITHA MAHINDRAKAR" userId="f09a2cd1-1aff-4dcb-a309-4bd9a1e65aad" providerId="ADAL" clId="{32D1CDC6-C076-49BE-9424-852D285B3128}" dt="2022-03-20T16:23:37.663" v="295" actId="6549"/>
        <pc:sldMkLst>
          <pc:docMk/>
          <pc:sldMk cId="0" sldId="274"/>
        </pc:sldMkLst>
        <pc:spChg chg="mod">
          <ac:chgData name="SMITHA MAHINDRAKAR" userId="f09a2cd1-1aff-4dcb-a309-4bd9a1e65aad" providerId="ADAL" clId="{32D1CDC6-C076-49BE-9424-852D285B3128}" dt="2022-03-20T16:23:37.663" v="295" actId="6549"/>
          <ac:spMkLst>
            <pc:docMk/>
            <pc:sldMk cId="0" sldId="274"/>
            <ac:spMk id="3" creationId="{00000000-0000-0000-0000-000000000000}"/>
          </ac:spMkLst>
        </pc:spChg>
      </pc:sldChg>
      <pc:sldChg chg="add">
        <pc:chgData name="SMITHA MAHINDRAKAR" userId="f09a2cd1-1aff-4dcb-a309-4bd9a1e65aad" providerId="ADAL" clId="{32D1CDC6-C076-49BE-9424-852D285B3128}" dt="2022-04-05T16:57:57.318" v="3054"/>
        <pc:sldMkLst>
          <pc:docMk/>
          <pc:sldMk cId="1491761238" sldId="281"/>
        </pc:sldMkLst>
      </pc:sldChg>
      <pc:sldChg chg="add del">
        <pc:chgData name="SMITHA MAHINDRAKAR" userId="f09a2cd1-1aff-4dcb-a309-4bd9a1e65aad" providerId="ADAL" clId="{32D1CDC6-C076-49BE-9424-852D285B3128}" dt="2022-04-05T16:57:40.345" v="3053" actId="2696"/>
        <pc:sldMkLst>
          <pc:docMk/>
          <pc:sldMk cId="2773608554" sldId="282"/>
        </pc:sldMkLst>
      </pc:sldChg>
      <pc:sldChg chg="add del">
        <pc:chgData name="SMITHA MAHINDRAKAR" userId="f09a2cd1-1aff-4dcb-a309-4bd9a1e65aad" providerId="ADAL" clId="{32D1CDC6-C076-49BE-9424-852D285B3128}" dt="2022-04-05T16:57:40.345" v="3053" actId="2696"/>
        <pc:sldMkLst>
          <pc:docMk/>
          <pc:sldMk cId="1962765407" sldId="283"/>
        </pc:sldMkLst>
      </pc:sldChg>
      <pc:sldChg chg="add">
        <pc:chgData name="SMITHA MAHINDRAKAR" userId="f09a2cd1-1aff-4dcb-a309-4bd9a1e65aad" providerId="ADAL" clId="{32D1CDC6-C076-49BE-9424-852D285B3128}" dt="2022-04-05T16:57:57.318" v="3054"/>
        <pc:sldMkLst>
          <pc:docMk/>
          <pc:sldMk cId="752101246" sldId="284"/>
        </pc:sldMkLst>
      </pc:sldChg>
      <pc:sldChg chg="modSp mod">
        <pc:chgData name="SMITHA MAHINDRAKAR" userId="f09a2cd1-1aff-4dcb-a309-4bd9a1e65aad" providerId="ADAL" clId="{32D1CDC6-C076-49BE-9424-852D285B3128}" dt="2022-03-28T14:43:25.959" v="1452" actId="20577"/>
        <pc:sldMkLst>
          <pc:docMk/>
          <pc:sldMk cId="0" sldId="287"/>
        </pc:sldMkLst>
        <pc:spChg chg="mod">
          <ac:chgData name="SMITHA MAHINDRAKAR" userId="f09a2cd1-1aff-4dcb-a309-4bd9a1e65aad" providerId="ADAL" clId="{32D1CDC6-C076-49BE-9424-852D285B3128}" dt="2022-03-28T14:43:25.959" v="1452" actId="20577"/>
          <ac:spMkLst>
            <pc:docMk/>
            <pc:sldMk cId="0" sldId="287"/>
            <ac:spMk id="3" creationId="{00000000-0000-0000-0000-000000000000}"/>
          </ac:spMkLst>
        </pc:spChg>
      </pc:sldChg>
      <pc:sldChg chg="modSp mod">
        <pc:chgData name="SMITHA MAHINDRAKAR" userId="f09a2cd1-1aff-4dcb-a309-4bd9a1e65aad" providerId="ADAL" clId="{32D1CDC6-C076-49BE-9424-852D285B3128}" dt="2022-04-05T11:16:38.562" v="2335" actId="20577"/>
        <pc:sldMkLst>
          <pc:docMk/>
          <pc:sldMk cId="0" sldId="288"/>
        </pc:sldMkLst>
        <pc:spChg chg="mod">
          <ac:chgData name="SMITHA MAHINDRAKAR" userId="f09a2cd1-1aff-4dcb-a309-4bd9a1e65aad" providerId="ADAL" clId="{32D1CDC6-C076-49BE-9424-852D285B3128}" dt="2022-04-05T11:16:38.562" v="2335" actId="20577"/>
          <ac:spMkLst>
            <pc:docMk/>
            <pc:sldMk cId="0" sldId="288"/>
            <ac:spMk id="3" creationId="{00000000-0000-0000-0000-000000000000}"/>
          </ac:spMkLst>
        </pc:spChg>
      </pc:sldChg>
      <pc:sldChg chg="modSp mod">
        <pc:chgData name="SMITHA MAHINDRAKAR" userId="f09a2cd1-1aff-4dcb-a309-4bd9a1e65aad" providerId="ADAL" clId="{32D1CDC6-C076-49BE-9424-852D285B3128}" dt="2022-03-28T15:01:53.899" v="1615" actId="207"/>
        <pc:sldMkLst>
          <pc:docMk/>
          <pc:sldMk cId="0" sldId="289"/>
        </pc:sldMkLst>
        <pc:spChg chg="mod">
          <ac:chgData name="SMITHA MAHINDRAKAR" userId="f09a2cd1-1aff-4dcb-a309-4bd9a1e65aad" providerId="ADAL" clId="{32D1CDC6-C076-49BE-9424-852D285B3128}" dt="2022-03-28T15:01:53.899" v="1615" actId="207"/>
          <ac:spMkLst>
            <pc:docMk/>
            <pc:sldMk cId="0" sldId="289"/>
            <ac:spMk id="3" creationId="{00000000-0000-0000-0000-000000000000}"/>
          </ac:spMkLst>
        </pc:spChg>
      </pc:sldChg>
      <pc:sldChg chg="modSp mod">
        <pc:chgData name="SMITHA MAHINDRAKAR" userId="f09a2cd1-1aff-4dcb-a309-4bd9a1e65aad" providerId="ADAL" clId="{32D1CDC6-C076-49BE-9424-852D285B3128}" dt="2022-04-05T11:20:01.103" v="2373" actId="20577"/>
        <pc:sldMkLst>
          <pc:docMk/>
          <pc:sldMk cId="0" sldId="290"/>
        </pc:sldMkLst>
        <pc:spChg chg="mod">
          <ac:chgData name="SMITHA MAHINDRAKAR" userId="f09a2cd1-1aff-4dcb-a309-4bd9a1e65aad" providerId="ADAL" clId="{32D1CDC6-C076-49BE-9424-852D285B3128}" dt="2022-04-05T11:20:01.103" v="2373" actId="20577"/>
          <ac:spMkLst>
            <pc:docMk/>
            <pc:sldMk cId="0" sldId="290"/>
            <ac:spMk id="3" creationId="{00000000-0000-0000-0000-000000000000}"/>
          </ac:spMkLst>
        </pc:spChg>
      </pc:sldChg>
      <pc:sldChg chg="modSp mod">
        <pc:chgData name="SMITHA MAHINDRAKAR" userId="f09a2cd1-1aff-4dcb-a309-4bd9a1e65aad" providerId="ADAL" clId="{32D1CDC6-C076-49BE-9424-852D285B3128}" dt="2022-04-05T11:21:12.384" v="2395" actId="5793"/>
        <pc:sldMkLst>
          <pc:docMk/>
          <pc:sldMk cId="0" sldId="291"/>
        </pc:sldMkLst>
        <pc:spChg chg="mod">
          <ac:chgData name="SMITHA MAHINDRAKAR" userId="f09a2cd1-1aff-4dcb-a309-4bd9a1e65aad" providerId="ADAL" clId="{32D1CDC6-C076-49BE-9424-852D285B3128}" dt="2022-03-28T15:35:20.274" v="1645" actId="20577"/>
          <ac:spMkLst>
            <pc:docMk/>
            <pc:sldMk cId="0" sldId="291"/>
            <ac:spMk id="2" creationId="{00000000-0000-0000-0000-000000000000}"/>
          </ac:spMkLst>
        </pc:spChg>
        <pc:spChg chg="mod">
          <ac:chgData name="SMITHA MAHINDRAKAR" userId="f09a2cd1-1aff-4dcb-a309-4bd9a1e65aad" providerId="ADAL" clId="{32D1CDC6-C076-49BE-9424-852D285B3128}" dt="2022-04-05T11:21:12.384" v="2395" actId="5793"/>
          <ac:spMkLst>
            <pc:docMk/>
            <pc:sldMk cId="0" sldId="291"/>
            <ac:spMk id="3" creationId="{00000000-0000-0000-0000-000000000000}"/>
          </ac:spMkLst>
        </pc:spChg>
      </pc:sldChg>
      <pc:sldChg chg="modSp mod ord">
        <pc:chgData name="SMITHA MAHINDRAKAR" userId="f09a2cd1-1aff-4dcb-a309-4bd9a1e65aad" providerId="ADAL" clId="{32D1CDC6-C076-49BE-9424-852D285B3128}" dt="2022-04-05T11:24:27.732" v="2438" actId="6549"/>
        <pc:sldMkLst>
          <pc:docMk/>
          <pc:sldMk cId="0" sldId="292"/>
        </pc:sldMkLst>
        <pc:spChg chg="mod">
          <ac:chgData name="SMITHA MAHINDRAKAR" userId="f09a2cd1-1aff-4dcb-a309-4bd9a1e65aad" providerId="ADAL" clId="{32D1CDC6-C076-49BE-9424-852D285B3128}" dt="2022-04-05T11:24:27.732" v="2438" actId="6549"/>
          <ac:spMkLst>
            <pc:docMk/>
            <pc:sldMk cId="0" sldId="292"/>
            <ac:spMk id="3" creationId="{00000000-0000-0000-0000-000000000000}"/>
          </ac:spMkLst>
        </pc:spChg>
      </pc:sldChg>
      <pc:sldChg chg="modSp mod">
        <pc:chgData name="SMITHA MAHINDRAKAR" userId="f09a2cd1-1aff-4dcb-a309-4bd9a1e65aad" providerId="ADAL" clId="{32D1CDC6-C076-49BE-9424-852D285B3128}" dt="2022-04-05T11:24:55.498" v="2441" actId="20577"/>
        <pc:sldMkLst>
          <pc:docMk/>
          <pc:sldMk cId="0" sldId="293"/>
        </pc:sldMkLst>
        <pc:spChg chg="mod">
          <ac:chgData name="SMITHA MAHINDRAKAR" userId="f09a2cd1-1aff-4dcb-a309-4bd9a1e65aad" providerId="ADAL" clId="{32D1CDC6-C076-49BE-9424-852D285B3128}" dt="2022-04-05T11:24:55.498" v="2441" actId="20577"/>
          <ac:spMkLst>
            <pc:docMk/>
            <pc:sldMk cId="0" sldId="293"/>
            <ac:spMk id="3" creationId="{00000000-0000-0000-0000-000000000000}"/>
          </ac:spMkLst>
        </pc:spChg>
      </pc:sldChg>
      <pc:sldChg chg="modSp mod">
        <pc:chgData name="SMITHA MAHINDRAKAR" userId="f09a2cd1-1aff-4dcb-a309-4bd9a1e65aad" providerId="ADAL" clId="{32D1CDC6-C076-49BE-9424-852D285B3128}" dt="2022-04-05T17:05:09.515" v="3064" actId="20577"/>
        <pc:sldMkLst>
          <pc:docMk/>
          <pc:sldMk cId="0" sldId="296"/>
        </pc:sldMkLst>
        <pc:spChg chg="mod">
          <ac:chgData name="SMITHA MAHINDRAKAR" userId="f09a2cd1-1aff-4dcb-a309-4bd9a1e65aad" providerId="ADAL" clId="{32D1CDC6-C076-49BE-9424-852D285B3128}" dt="2022-04-05T17:05:09.515" v="3064" actId="20577"/>
          <ac:spMkLst>
            <pc:docMk/>
            <pc:sldMk cId="0" sldId="296"/>
            <ac:spMk id="2" creationId="{00000000-0000-0000-0000-000000000000}"/>
          </ac:spMkLst>
        </pc:spChg>
        <pc:spChg chg="mod">
          <ac:chgData name="SMITHA MAHINDRAKAR" userId="f09a2cd1-1aff-4dcb-a309-4bd9a1e65aad" providerId="ADAL" clId="{32D1CDC6-C076-49BE-9424-852D285B3128}" dt="2022-04-05T12:01:54.257" v="2553" actId="20577"/>
          <ac:spMkLst>
            <pc:docMk/>
            <pc:sldMk cId="0" sldId="296"/>
            <ac:spMk id="3" creationId="{00000000-0000-0000-0000-000000000000}"/>
          </ac:spMkLst>
        </pc:spChg>
      </pc:sldChg>
      <pc:sldChg chg="addSp modSp mod chgLayout">
        <pc:chgData name="SMITHA MAHINDRAKAR" userId="f09a2cd1-1aff-4dcb-a309-4bd9a1e65aad" providerId="ADAL" clId="{32D1CDC6-C076-49BE-9424-852D285B3128}" dt="2022-04-05T12:02:34.862" v="2555" actId="20577"/>
        <pc:sldMkLst>
          <pc:docMk/>
          <pc:sldMk cId="0" sldId="298"/>
        </pc:sldMkLst>
        <pc:spChg chg="add mod ord">
          <ac:chgData name="SMITHA MAHINDRAKAR" userId="f09a2cd1-1aff-4dcb-a309-4bd9a1e65aad" providerId="ADAL" clId="{32D1CDC6-C076-49BE-9424-852D285B3128}" dt="2022-04-05T11:01:50.750" v="2216" actId="20577"/>
          <ac:spMkLst>
            <pc:docMk/>
            <pc:sldMk cId="0" sldId="298"/>
            <ac:spMk id="2" creationId="{D368ADE0-6D7C-48A8-819E-486DAB1FBFC9}"/>
          </ac:spMkLst>
        </pc:spChg>
        <pc:spChg chg="mod ord">
          <ac:chgData name="SMITHA MAHINDRAKAR" userId="f09a2cd1-1aff-4dcb-a309-4bd9a1e65aad" providerId="ADAL" clId="{32D1CDC6-C076-49BE-9424-852D285B3128}" dt="2022-04-05T12:02:34.862" v="2555" actId="20577"/>
          <ac:spMkLst>
            <pc:docMk/>
            <pc:sldMk cId="0" sldId="298"/>
            <ac:spMk id="3" creationId="{00000000-0000-0000-0000-000000000000}"/>
          </ac:spMkLst>
        </pc:spChg>
        <pc:spChg chg="mod ord">
          <ac:chgData name="SMITHA MAHINDRAKAR" userId="f09a2cd1-1aff-4dcb-a309-4bd9a1e65aad" providerId="ADAL" clId="{32D1CDC6-C076-49BE-9424-852D285B3128}" dt="2022-04-05T11:00:18.273" v="2169" actId="700"/>
          <ac:spMkLst>
            <pc:docMk/>
            <pc:sldMk cId="0" sldId="298"/>
            <ac:spMk id="4" creationId="{00000000-0000-0000-0000-000000000000}"/>
          </ac:spMkLst>
        </pc:spChg>
      </pc:sldChg>
      <pc:sldChg chg="modSp mod">
        <pc:chgData name="SMITHA MAHINDRAKAR" userId="f09a2cd1-1aff-4dcb-a309-4bd9a1e65aad" providerId="ADAL" clId="{32D1CDC6-C076-49BE-9424-852D285B3128}" dt="2022-04-05T18:40:30.999" v="4872" actId="20577"/>
        <pc:sldMkLst>
          <pc:docMk/>
          <pc:sldMk cId="0" sldId="299"/>
        </pc:sldMkLst>
        <pc:spChg chg="mod">
          <ac:chgData name="SMITHA MAHINDRAKAR" userId="f09a2cd1-1aff-4dcb-a309-4bd9a1e65aad" providerId="ADAL" clId="{32D1CDC6-C076-49BE-9424-852D285B3128}" dt="2022-04-05T18:40:30.999" v="4872" actId="20577"/>
          <ac:spMkLst>
            <pc:docMk/>
            <pc:sldMk cId="0" sldId="299"/>
            <ac:spMk id="1025" creationId="{00000000-0000-0000-0000-000000000000}"/>
          </ac:spMkLst>
        </pc:spChg>
      </pc:sldChg>
      <pc:sldChg chg="add del">
        <pc:chgData name="SMITHA MAHINDRAKAR" userId="f09a2cd1-1aff-4dcb-a309-4bd9a1e65aad" providerId="ADAL" clId="{32D1CDC6-C076-49BE-9424-852D285B3128}" dt="2022-04-05T16:57:40.345" v="3053" actId="2696"/>
        <pc:sldMkLst>
          <pc:docMk/>
          <pc:sldMk cId="173111407" sldId="300"/>
        </pc:sldMkLst>
      </pc:sldChg>
      <pc:sldChg chg="add del">
        <pc:chgData name="SMITHA MAHINDRAKAR" userId="f09a2cd1-1aff-4dcb-a309-4bd9a1e65aad" providerId="ADAL" clId="{32D1CDC6-C076-49BE-9424-852D285B3128}" dt="2022-04-05T16:57:40.345" v="3053" actId="2696"/>
        <pc:sldMkLst>
          <pc:docMk/>
          <pc:sldMk cId="2849755481" sldId="301"/>
        </pc:sldMkLst>
      </pc:sldChg>
      <pc:sldChg chg="add del">
        <pc:chgData name="SMITHA MAHINDRAKAR" userId="f09a2cd1-1aff-4dcb-a309-4bd9a1e65aad" providerId="ADAL" clId="{32D1CDC6-C076-49BE-9424-852D285B3128}" dt="2022-04-05T16:57:40.345" v="3053" actId="2696"/>
        <pc:sldMkLst>
          <pc:docMk/>
          <pc:sldMk cId="902013762" sldId="302"/>
        </pc:sldMkLst>
      </pc:sldChg>
      <pc:sldChg chg="add del">
        <pc:chgData name="SMITHA MAHINDRAKAR" userId="f09a2cd1-1aff-4dcb-a309-4bd9a1e65aad" providerId="ADAL" clId="{32D1CDC6-C076-49BE-9424-852D285B3128}" dt="2022-04-05T16:57:40.345" v="3053" actId="2696"/>
        <pc:sldMkLst>
          <pc:docMk/>
          <pc:sldMk cId="1779234127" sldId="303"/>
        </pc:sldMkLst>
      </pc:sldChg>
      <pc:sldChg chg="add">
        <pc:chgData name="SMITHA MAHINDRAKAR" userId="f09a2cd1-1aff-4dcb-a309-4bd9a1e65aad" providerId="ADAL" clId="{32D1CDC6-C076-49BE-9424-852D285B3128}" dt="2022-04-05T16:57:57.318" v="3054"/>
        <pc:sldMkLst>
          <pc:docMk/>
          <pc:sldMk cId="2418500068" sldId="304"/>
        </pc:sldMkLst>
      </pc:sldChg>
      <pc:sldChg chg="add del">
        <pc:chgData name="SMITHA MAHINDRAKAR" userId="f09a2cd1-1aff-4dcb-a309-4bd9a1e65aad" providerId="ADAL" clId="{32D1CDC6-C076-49BE-9424-852D285B3128}" dt="2022-04-05T16:33:06.786" v="3043" actId="2696"/>
        <pc:sldMkLst>
          <pc:docMk/>
          <pc:sldMk cId="2535009091" sldId="305"/>
        </pc:sldMkLst>
      </pc:sldChg>
      <pc:sldChg chg="modSp mod">
        <pc:chgData name="SMITHA MAHINDRAKAR" userId="f09a2cd1-1aff-4dcb-a309-4bd9a1e65aad" providerId="ADAL" clId="{32D1CDC6-C076-49BE-9424-852D285B3128}" dt="2022-04-05T18:00:16.478" v="4824" actId="20577"/>
        <pc:sldMkLst>
          <pc:docMk/>
          <pc:sldMk cId="1199348491" sldId="306"/>
        </pc:sldMkLst>
        <pc:spChg chg="mod">
          <ac:chgData name="SMITHA MAHINDRAKAR" userId="f09a2cd1-1aff-4dcb-a309-4bd9a1e65aad" providerId="ADAL" clId="{32D1CDC6-C076-49BE-9424-852D285B3128}" dt="2022-04-05T17:59:48.313" v="4821" actId="20577"/>
          <ac:spMkLst>
            <pc:docMk/>
            <pc:sldMk cId="1199348491" sldId="306"/>
            <ac:spMk id="2" creationId="{00000000-0000-0000-0000-000000000000}"/>
          </ac:spMkLst>
        </pc:spChg>
        <pc:spChg chg="mod">
          <ac:chgData name="SMITHA MAHINDRAKAR" userId="f09a2cd1-1aff-4dcb-a309-4bd9a1e65aad" providerId="ADAL" clId="{32D1CDC6-C076-49BE-9424-852D285B3128}" dt="2022-04-05T18:00:16.478" v="4824" actId="20577"/>
          <ac:spMkLst>
            <pc:docMk/>
            <pc:sldMk cId="1199348491" sldId="306"/>
            <ac:spMk id="3" creationId="{00000000-0000-0000-0000-000000000000}"/>
          </ac:spMkLst>
        </pc:spChg>
      </pc:sldChg>
      <pc:sldChg chg="modSp mod">
        <pc:chgData name="SMITHA MAHINDRAKAR" userId="f09a2cd1-1aff-4dcb-a309-4bd9a1e65aad" providerId="ADAL" clId="{32D1CDC6-C076-49BE-9424-852D285B3128}" dt="2022-04-05T18:00:50.258" v="4828" actId="313"/>
        <pc:sldMkLst>
          <pc:docMk/>
          <pc:sldMk cId="1673573036" sldId="307"/>
        </pc:sldMkLst>
        <pc:spChg chg="mod">
          <ac:chgData name="SMITHA MAHINDRAKAR" userId="f09a2cd1-1aff-4dcb-a309-4bd9a1e65aad" providerId="ADAL" clId="{32D1CDC6-C076-49BE-9424-852D285B3128}" dt="2022-04-05T12:04:26.452" v="2565" actId="115"/>
          <ac:spMkLst>
            <pc:docMk/>
            <pc:sldMk cId="1673573036" sldId="307"/>
            <ac:spMk id="2" creationId="{00000000-0000-0000-0000-000000000000}"/>
          </ac:spMkLst>
        </pc:spChg>
        <pc:spChg chg="mod">
          <ac:chgData name="SMITHA MAHINDRAKAR" userId="f09a2cd1-1aff-4dcb-a309-4bd9a1e65aad" providerId="ADAL" clId="{32D1CDC6-C076-49BE-9424-852D285B3128}" dt="2022-04-05T18:00:50.258" v="4828" actId="313"/>
          <ac:spMkLst>
            <pc:docMk/>
            <pc:sldMk cId="1673573036" sldId="307"/>
            <ac:spMk id="3" creationId="{00000000-0000-0000-0000-000000000000}"/>
          </ac:spMkLst>
        </pc:spChg>
      </pc:sldChg>
      <pc:sldChg chg="modSp mod">
        <pc:chgData name="SMITHA MAHINDRAKAR" userId="f09a2cd1-1aff-4dcb-a309-4bd9a1e65aad" providerId="ADAL" clId="{32D1CDC6-C076-49BE-9424-852D285B3128}" dt="2022-04-05T18:01:44.530" v="4831" actId="27636"/>
        <pc:sldMkLst>
          <pc:docMk/>
          <pc:sldMk cId="2168629836" sldId="308"/>
        </pc:sldMkLst>
        <pc:spChg chg="mod">
          <ac:chgData name="SMITHA MAHINDRAKAR" userId="f09a2cd1-1aff-4dcb-a309-4bd9a1e65aad" providerId="ADAL" clId="{32D1CDC6-C076-49BE-9424-852D285B3128}" dt="2022-04-05T18:01:44.530" v="4831" actId="27636"/>
          <ac:spMkLst>
            <pc:docMk/>
            <pc:sldMk cId="2168629836" sldId="308"/>
            <ac:spMk id="3" creationId="{00000000-0000-0000-0000-000000000000}"/>
          </ac:spMkLst>
        </pc:spChg>
      </pc:sldChg>
      <pc:sldChg chg="modSp mod">
        <pc:chgData name="SMITHA MAHINDRAKAR" userId="f09a2cd1-1aff-4dcb-a309-4bd9a1e65aad" providerId="ADAL" clId="{32D1CDC6-C076-49BE-9424-852D285B3128}" dt="2022-04-05T16:21:59.008" v="3037" actId="255"/>
        <pc:sldMkLst>
          <pc:docMk/>
          <pc:sldMk cId="3213054186" sldId="309"/>
        </pc:sldMkLst>
        <pc:spChg chg="mod">
          <ac:chgData name="SMITHA MAHINDRAKAR" userId="f09a2cd1-1aff-4dcb-a309-4bd9a1e65aad" providerId="ADAL" clId="{32D1CDC6-C076-49BE-9424-852D285B3128}" dt="2022-04-05T16:21:59.008" v="3037" actId="255"/>
          <ac:spMkLst>
            <pc:docMk/>
            <pc:sldMk cId="3213054186" sldId="309"/>
            <ac:spMk id="3" creationId="{00000000-0000-0000-0000-000000000000}"/>
          </ac:spMkLst>
        </pc:spChg>
      </pc:sldChg>
      <pc:sldChg chg="modSp mod">
        <pc:chgData name="SMITHA MAHINDRAKAR" userId="f09a2cd1-1aff-4dcb-a309-4bd9a1e65aad" providerId="ADAL" clId="{32D1CDC6-C076-49BE-9424-852D285B3128}" dt="2022-04-05T11:13:54.050" v="2308" actId="20577"/>
        <pc:sldMkLst>
          <pc:docMk/>
          <pc:sldMk cId="3159568017" sldId="310"/>
        </pc:sldMkLst>
        <pc:spChg chg="mod">
          <ac:chgData name="SMITHA MAHINDRAKAR" userId="f09a2cd1-1aff-4dcb-a309-4bd9a1e65aad" providerId="ADAL" clId="{32D1CDC6-C076-49BE-9424-852D285B3128}" dt="2022-04-05T11:13:54.050" v="2308" actId="20577"/>
          <ac:spMkLst>
            <pc:docMk/>
            <pc:sldMk cId="3159568017" sldId="310"/>
            <ac:spMk id="3" creationId="{00000000-0000-0000-0000-000000000000}"/>
          </ac:spMkLst>
        </pc:spChg>
      </pc:sldChg>
      <pc:sldChg chg="modSp mod">
        <pc:chgData name="SMITHA MAHINDRAKAR" userId="f09a2cd1-1aff-4dcb-a309-4bd9a1e65aad" providerId="ADAL" clId="{32D1CDC6-C076-49BE-9424-852D285B3128}" dt="2022-04-05T16:22:59.612" v="3040" actId="113"/>
        <pc:sldMkLst>
          <pc:docMk/>
          <pc:sldMk cId="3724015981" sldId="311"/>
        </pc:sldMkLst>
        <pc:spChg chg="mod">
          <ac:chgData name="SMITHA MAHINDRAKAR" userId="f09a2cd1-1aff-4dcb-a309-4bd9a1e65aad" providerId="ADAL" clId="{32D1CDC6-C076-49BE-9424-852D285B3128}" dt="2022-04-05T16:22:59.612" v="3040" actId="113"/>
          <ac:spMkLst>
            <pc:docMk/>
            <pc:sldMk cId="3724015981" sldId="311"/>
            <ac:spMk id="3" creationId="{00000000-0000-0000-0000-000000000000}"/>
          </ac:spMkLst>
        </pc:spChg>
      </pc:sldChg>
      <pc:sldChg chg="modSp mod">
        <pc:chgData name="SMITHA MAHINDRAKAR" userId="f09a2cd1-1aff-4dcb-a309-4bd9a1e65aad" providerId="ADAL" clId="{32D1CDC6-C076-49BE-9424-852D285B3128}" dt="2022-04-05T14:32:04.785" v="2774" actId="5793"/>
        <pc:sldMkLst>
          <pc:docMk/>
          <pc:sldMk cId="26020407" sldId="312"/>
        </pc:sldMkLst>
        <pc:spChg chg="mod">
          <ac:chgData name="SMITHA MAHINDRAKAR" userId="f09a2cd1-1aff-4dcb-a309-4bd9a1e65aad" providerId="ADAL" clId="{32D1CDC6-C076-49BE-9424-852D285B3128}" dt="2022-04-05T14:32:04.785" v="2774" actId="5793"/>
          <ac:spMkLst>
            <pc:docMk/>
            <pc:sldMk cId="26020407" sldId="312"/>
            <ac:spMk id="6" creationId="{00000000-0000-0000-0000-000000000000}"/>
          </ac:spMkLst>
        </pc:spChg>
      </pc:sldChg>
      <pc:sldChg chg="add del">
        <pc:chgData name="SMITHA MAHINDRAKAR" userId="f09a2cd1-1aff-4dcb-a309-4bd9a1e65aad" providerId="ADAL" clId="{32D1CDC6-C076-49BE-9424-852D285B3128}" dt="2022-04-05T16:33:06.786" v="3043" actId="2696"/>
        <pc:sldMkLst>
          <pc:docMk/>
          <pc:sldMk cId="1903805942" sldId="313"/>
        </pc:sldMkLst>
      </pc:sldChg>
      <pc:sldChg chg="add del">
        <pc:chgData name="SMITHA MAHINDRAKAR" userId="f09a2cd1-1aff-4dcb-a309-4bd9a1e65aad" providerId="ADAL" clId="{32D1CDC6-C076-49BE-9424-852D285B3128}" dt="2022-04-05T16:33:06.786" v="3043" actId="2696"/>
        <pc:sldMkLst>
          <pc:docMk/>
          <pc:sldMk cId="459608646" sldId="314"/>
        </pc:sldMkLst>
      </pc:sldChg>
      <pc:sldChg chg="add del">
        <pc:chgData name="SMITHA MAHINDRAKAR" userId="f09a2cd1-1aff-4dcb-a309-4bd9a1e65aad" providerId="ADAL" clId="{32D1CDC6-C076-49BE-9424-852D285B3128}" dt="2022-04-05T16:33:06.786" v="3043" actId="2696"/>
        <pc:sldMkLst>
          <pc:docMk/>
          <pc:sldMk cId="379994757" sldId="315"/>
        </pc:sldMkLst>
      </pc:sldChg>
      <pc:sldChg chg="add del">
        <pc:chgData name="SMITHA MAHINDRAKAR" userId="f09a2cd1-1aff-4dcb-a309-4bd9a1e65aad" providerId="ADAL" clId="{32D1CDC6-C076-49BE-9424-852D285B3128}" dt="2022-04-05T16:33:06.786" v="3043" actId="2696"/>
        <pc:sldMkLst>
          <pc:docMk/>
          <pc:sldMk cId="429472402" sldId="316"/>
        </pc:sldMkLst>
      </pc:sldChg>
      <pc:sldChg chg="add del">
        <pc:chgData name="SMITHA MAHINDRAKAR" userId="f09a2cd1-1aff-4dcb-a309-4bd9a1e65aad" providerId="ADAL" clId="{32D1CDC6-C076-49BE-9424-852D285B3128}" dt="2022-04-05T16:33:06.786" v="3043" actId="2696"/>
        <pc:sldMkLst>
          <pc:docMk/>
          <pc:sldMk cId="2631638830" sldId="317"/>
        </pc:sldMkLst>
      </pc:sldChg>
      <pc:sldChg chg="add del">
        <pc:chgData name="SMITHA MAHINDRAKAR" userId="f09a2cd1-1aff-4dcb-a309-4bd9a1e65aad" providerId="ADAL" clId="{32D1CDC6-C076-49BE-9424-852D285B3128}" dt="2022-04-05T16:33:06.786" v="3043" actId="2696"/>
        <pc:sldMkLst>
          <pc:docMk/>
          <pc:sldMk cId="3018165252" sldId="318"/>
        </pc:sldMkLst>
      </pc:sldChg>
      <pc:sldChg chg="modSp add del mod">
        <pc:chgData name="SMITHA MAHINDRAKAR" userId="f09a2cd1-1aff-4dcb-a309-4bd9a1e65aad" providerId="ADAL" clId="{32D1CDC6-C076-49BE-9424-852D285B3128}" dt="2022-04-05T16:33:06.786" v="3043" actId="2696"/>
        <pc:sldMkLst>
          <pc:docMk/>
          <pc:sldMk cId="3013397383" sldId="319"/>
        </pc:sldMkLst>
        <pc:spChg chg="mod">
          <ac:chgData name="SMITHA MAHINDRAKAR" userId="f09a2cd1-1aff-4dcb-a309-4bd9a1e65aad" providerId="ADAL" clId="{32D1CDC6-C076-49BE-9424-852D285B3128}" dt="2022-04-03T16:36:55.914" v="1993" actId="255"/>
          <ac:spMkLst>
            <pc:docMk/>
            <pc:sldMk cId="3013397383" sldId="319"/>
            <ac:spMk id="2" creationId="{00000000-0000-0000-0000-000000000000}"/>
          </ac:spMkLst>
        </pc:spChg>
      </pc:sldChg>
      <pc:sldChg chg="modSp add del mod">
        <pc:chgData name="SMITHA MAHINDRAKAR" userId="f09a2cd1-1aff-4dcb-a309-4bd9a1e65aad" providerId="ADAL" clId="{32D1CDC6-C076-49BE-9424-852D285B3128}" dt="2022-04-05T16:33:06.786" v="3043" actId="2696"/>
        <pc:sldMkLst>
          <pc:docMk/>
          <pc:sldMk cId="688640162" sldId="320"/>
        </pc:sldMkLst>
        <pc:spChg chg="mod">
          <ac:chgData name="SMITHA MAHINDRAKAR" userId="f09a2cd1-1aff-4dcb-a309-4bd9a1e65aad" providerId="ADAL" clId="{32D1CDC6-C076-49BE-9424-852D285B3128}" dt="2022-04-03T16:38:35.705" v="1995" actId="313"/>
          <ac:spMkLst>
            <pc:docMk/>
            <pc:sldMk cId="688640162" sldId="320"/>
            <ac:spMk id="3" creationId="{00000000-0000-0000-0000-000000000000}"/>
          </ac:spMkLst>
        </pc:spChg>
      </pc:sldChg>
      <pc:sldChg chg="modSp add del mod">
        <pc:chgData name="SMITHA MAHINDRAKAR" userId="f09a2cd1-1aff-4dcb-a309-4bd9a1e65aad" providerId="ADAL" clId="{32D1CDC6-C076-49BE-9424-852D285B3128}" dt="2022-04-05T16:33:06.786" v="3043" actId="2696"/>
        <pc:sldMkLst>
          <pc:docMk/>
          <pc:sldMk cId="2551931291" sldId="321"/>
        </pc:sldMkLst>
        <pc:spChg chg="mod">
          <ac:chgData name="SMITHA MAHINDRAKAR" userId="f09a2cd1-1aff-4dcb-a309-4bd9a1e65aad" providerId="ADAL" clId="{32D1CDC6-C076-49BE-9424-852D285B3128}" dt="2022-04-03T16:40:47.631" v="2001" actId="255"/>
          <ac:spMkLst>
            <pc:docMk/>
            <pc:sldMk cId="2551931291" sldId="321"/>
            <ac:spMk id="2" creationId="{00000000-0000-0000-0000-000000000000}"/>
          </ac:spMkLst>
        </pc:spChg>
        <pc:spChg chg="mod">
          <ac:chgData name="SMITHA MAHINDRAKAR" userId="f09a2cd1-1aff-4dcb-a309-4bd9a1e65aad" providerId="ADAL" clId="{32D1CDC6-C076-49BE-9424-852D285B3128}" dt="2022-04-03T16:41:57.259" v="2023" actId="20577"/>
          <ac:spMkLst>
            <pc:docMk/>
            <pc:sldMk cId="2551931291" sldId="321"/>
            <ac:spMk id="3" creationId="{00000000-0000-0000-0000-000000000000}"/>
          </ac:spMkLst>
        </pc:spChg>
      </pc:sldChg>
      <pc:sldChg chg="modSp add del mod">
        <pc:chgData name="SMITHA MAHINDRAKAR" userId="f09a2cd1-1aff-4dcb-a309-4bd9a1e65aad" providerId="ADAL" clId="{32D1CDC6-C076-49BE-9424-852D285B3128}" dt="2022-04-05T16:33:06.786" v="3043" actId="2696"/>
        <pc:sldMkLst>
          <pc:docMk/>
          <pc:sldMk cId="1776338891" sldId="322"/>
        </pc:sldMkLst>
        <pc:spChg chg="mod">
          <ac:chgData name="SMITHA MAHINDRAKAR" userId="f09a2cd1-1aff-4dcb-a309-4bd9a1e65aad" providerId="ADAL" clId="{32D1CDC6-C076-49BE-9424-852D285B3128}" dt="2022-04-03T16:39:58.708" v="2000" actId="20577"/>
          <ac:spMkLst>
            <pc:docMk/>
            <pc:sldMk cId="1776338891" sldId="322"/>
            <ac:spMk id="3" creationId="{00000000-0000-0000-0000-000000000000}"/>
          </ac:spMkLst>
        </pc:spChg>
      </pc:sldChg>
      <pc:sldChg chg="add del">
        <pc:chgData name="SMITHA MAHINDRAKAR" userId="f09a2cd1-1aff-4dcb-a309-4bd9a1e65aad" providerId="ADAL" clId="{32D1CDC6-C076-49BE-9424-852D285B3128}" dt="2022-04-05T16:33:06.786" v="3043" actId="2696"/>
        <pc:sldMkLst>
          <pc:docMk/>
          <pc:sldMk cId="664219861" sldId="323"/>
        </pc:sldMkLst>
      </pc:sldChg>
      <pc:sldChg chg="add del">
        <pc:chgData name="SMITHA MAHINDRAKAR" userId="f09a2cd1-1aff-4dcb-a309-4bd9a1e65aad" providerId="ADAL" clId="{32D1CDC6-C076-49BE-9424-852D285B3128}" dt="2022-04-05T16:33:06.786" v="3043" actId="2696"/>
        <pc:sldMkLst>
          <pc:docMk/>
          <pc:sldMk cId="2242671592" sldId="324"/>
        </pc:sldMkLst>
      </pc:sldChg>
      <pc:sldChg chg="add del">
        <pc:chgData name="SMITHA MAHINDRAKAR" userId="f09a2cd1-1aff-4dcb-a309-4bd9a1e65aad" providerId="ADAL" clId="{32D1CDC6-C076-49BE-9424-852D285B3128}" dt="2022-04-05T16:33:06.786" v="3043" actId="2696"/>
        <pc:sldMkLst>
          <pc:docMk/>
          <pc:sldMk cId="1513161989" sldId="325"/>
        </pc:sldMkLst>
      </pc:sldChg>
      <pc:sldChg chg="add del">
        <pc:chgData name="SMITHA MAHINDRAKAR" userId="f09a2cd1-1aff-4dcb-a309-4bd9a1e65aad" providerId="ADAL" clId="{32D1CDC6-C076-49BE-9424-852D285B3128}" dt="2022-04-05T16:33:06.786" v="3043" actId="2696"/>
        <pc:sldMkLst>
          <pc:docMk/>
          <pc:sldMk cId="1108121371" sldId="326"/>
        </pc:sldMkLst>
      </pc:sldChg>
      <pc:sldChg chg="add del">
        <pc:chgData name="SMITHA MAHINDRAKAR" userId="f09a2cd1-1aff-4dcb-a309-4bd9a1e65aad" providerId="ADAL" clId="{32D1CDC6-C076-49BE-9424-852D285B3128}" dt="2022-04-05T16:33:06.786" v="3043" actId="2696"/>
        <pc:sldMkLst>
          <pc:docMk/>
          <pc:sldMk cId="138952366" sldId="327"/>
        </pc:sldMkLst>
      </pc:sldChg>
      <pc:sldChg chg="add del">
        <pc:chgData name="SMITHA MAHINDRAKAR" userId="f09a2cd1-1aff-4dcb-a309-4bd9a1e65aad" providerId="ADAL" clId="{32D1CDC6-C076-49BE-9424-852D285B3128}" dt="2022-04-05T16:33:06.786" v="3043" actId="2696"/>
        <pc:sldMkLst>
          <pc:docMk/>
          <pc:sldMk cId="3783299037" sldId="328"/>
        </pc:sldMkLst>
      </pc:sldChg>
      <pc:sldChg chg="add del">
        <pc:chgData name="SMITHA MAHINDRAKAR" userId="f09a2cd1-1aff-4dcb-a309-4bd9a1e65aad" providerId="ADAL" clId="{32D1CDC6-C076-49BE-9424-852D285B3128}" dt="2022-04-05T16:33:06.786" v="3043" actId="2696"/>
        <pc:sldMkLst>
          <pc:docMk/>
          <pc:sldMk cId="654374077" sldId="329"/>
        </pc:sldMkLst>
      </pc:sldChg>
      <pc:sldChg chg="add del">
        <pc:chgData name="SMITHA MAHINDRAKAR" userId="f09a2cd1-1aff-4dcb-a309-4bd9a1e65aad" providerId="ADAL" clId="{32D1CDC6-C076-49BE-9424-852D285B3128}" dt="2022-04-05T16:33:06.786" v="3043" actId="2696"/>
        <pc:sldMkLst>
          <pc:docMk/>
          <pc:sldMk cId="2598346327" sldId="330"/>
        </pc:sldMkLst>
      </pc:sldChg>
      <pc:sldChg chg="add del">
        <pc:chgData name="SMITHA MAHINDRAKAR" userId="f09a2cd1-1aff-4dcb-a309-4bd9a1e65aad" providerId="ADAL" clId="{32D1CDC6-C076-49BE-9424-852D285B3128}" dt="2022-04-05T16:33:06.786" v="3043" actId="2696"/>
        <pc:sldMkLst>
          <pc:docMk/>
          <pc:sldMk cId="2328372965" sldId="331"/>
        </pc:sldMkLst>
      </pc:sldChg>
      <pc:sldChg chg="modSp mod">
        <pc:chgData name="SMITHA MAHINDRAKAR" userId="f09a2cd1-1aff-4dcb-a309-4bd9a1e65aad" providerId="ADAL" clId="{32D1CDC6-C076-49BE-9424-852D285B3128}" dt="2022-03-22T16:34:56.288" v="1347" actId="20577"/>
        <pc:sldMkLst>
          <pc:docMk/>
          <pc:sldMk cId="0" sldId="336"/>
        </pc:sldMkLst>
        <pc:spChg chg="mod">
          <ac:chgData name="SMITHA MAHINDRAKAR" userId="f09a2cd1-1aff-4dcb-a309-4bd9a1e65aad" providerId="ADAL" clId="{32D1CDC6-C076-49BE-9424-852D285B3128}" dt="2022-03-22T16:34:56.288" v="1347" actId="20577"/>
          <ac:spMkLst>
            <pc:docMk/>
            <pc:sldMk cId="0" sldId="336"/>
            <ac:spMk id="3" creationId="{00000000-0000-0000-0000-000000000000}"/>
          </ac:spMkLst>
        </pc:spChg>
      </pc:sldChg>
      <pc:sldChg chg="modSp mod">
        <pc:chgData name="SMITHA MAHINDRAKAR" userId="f09a2cd1-1aff-4dcb-a309-4bd9a1e65aad" providerId="ADAL" clId="{32D1CDC6-C076-49BE-9424-852D285B3128}" dt="2022-03-21T14:23:33.209" v="397" actId="20577"/>
        <pc:sldMkLst>
          <pc:docMk/>
          <pc:sldMk cId="0" sldId="339"/>
        </pc:sldMkLst>
        <pc:spChg chg="mod">
          <ac:chgData name="SMITHA MAHINDRAKAR" userId="f09a2cd1-1aff-4dcb-a309-4bd9a1e65aad" providerId="ADAL" clId="{32D1CDC6-C076-49BE-9424-852D285B3128}" dt="2022-03-21T14:23:33.209" v="397" actId="20577"/>
          <ac:spMkLst>
            <pc:docMk/>
            <pc:sldMk cId="0" sldId="339"/>
            <ac:spMk id="3" creationId="{00000000-0000-0000-0000-000000000000}"/>
          </ac:spMkLst>
        </pc:spChg>
      </pc:sldChg>
      <pc:sldChg chg="addSp delSp modSp mod">
        <pc:chgData name="SMITHA MAHINDRAKAR" userId="f09a2cd1-1aff-4dcb-a309-4bd9a1e65aad" providerId="ADAL" clId="{32D1CDC6-C076-49BE-9424-852D285B3128}" dt="2022-03-22T16:33:40.960" v="1319" actId="14100"/>
        <pc:sldMkLst>
          <pc:docMk/>
          <pc:sldMk cId="0" sldId="340"/>
        </pc:sldMkLst>
        <pc:spChg chg="mod">
          <ac:chgData name="SMITHA MAHINDRAKAR" userId="f09a2cd1-1aff-4dcb-a309-4bd9a1e65aad" providerId="ADAL" clId="{32D1CDC6-C076-49BE-9424-852D285B3128}" dt="2022-03-22T16:33:25.648" v="1308"/>
          <ac:spMkLst>
            <pc:docMk/>
            <pc:sldMk cId="0" sldId="340"/>
            <ac:spMk id="3" creationId="{00000000-0000-0000-0000-000000000000}"/>
          </ac:spMkLst>
        </pc:spChg>
        <pc:picChg chg="add del mod">
          <ac:chgData name="SMITHA MAHINDRAKAR" userId="f09a2cd1-1aff-4dcb-a309-4bd9a1e65aad" providerId="ADAL" clId="{32D1CDC6-C076-49BE-9424-852D285B3128}" dt="2022-03-22T16:31:40.219" v="1275"/>
          <ac:picMkLst>
            <pc:docMk/>
            <pc:sldMk cId="0" sldId="340"/>
            <ac:picMk id="1026" creationId="{4F6A0543-0228-40F8-96C7-479881B754B7}"/>
          </ac:picMkLst>
        </pc:picChg>
        <pc:picChg chg="add mod">
          <ac:chgData name="SMITHA MAHINDRAKAR" userId="f09a2cd1-1aff-4dcb-a309-4bd9a1e65aad" providerId="ADAL" clId="{32D1CDC6-C076-49BE-9424-852D285B3128}" dt="2022-03-22T16:33:40.960" v="1319" actId="14100"/>
          <ac:picMkLst>
            <pc:docMk/>
            <pc:sldMk cId="0" sldId="340"/>
            <ac:picMk id="1028" creationId="{8D6F1B19-7073-461E-8489-E31439C3501E}"/>
          </ac:picMkLst>
        </pc:picChg>
      </pc:sldChg>
      <pc:sldChg chg="delSp modSp mod">
        <pc:chgData name="SMITHA MAHINDRAKAR" userId="f09a2cd1-1aff-4dcb-a309-4bd9a1e65aad" providerId="ADAL" clId="{32D1CDC6-C076-49BE-9424-852D285B3128}" dt="2022-03-21T14:50:18.295" v="402" actId="207"/>
        <pc:sldMkLst>
          <pc:docMk/>
          <pc:sldMk cId="0" sldId="341"/>
        </pc:sldMkLst>
        <pc:spChg chg="del mod">
          <ac:chgData name="SMITHA MAHINDRAKAR" userId="f09a2cd1-1aff-4dcb-a309-4bd9a1e65aad" providerId="ADAL" clId="{32D1CDC6-C076-49BE-9424-852D285B3128}" dt="2022-03-21T14:49:51.738" v="401" actId="478"/>
          <ac:spMkLst>
            <pc:docMk/>
            <pc:sldMk cId="0" sldId="341"/>
            <ac:spMk id="3" creationId="{00000000-0000-0000-0000-000000000000}"/>
          </ac:spMkLst>
        </pc:spChg>
        <pc:spChg chg="mod">
          <ac:chgData name="SMITHA MAHINDRAKAR" userId="f09a2cd1-1aff-4dcb-a309-4bd9a1e65aad" providerId="ADAL" clId="{32D1CDC6-C076-49BE-9424-852D285B3128}" dt="2022-03-21T14:50:18.295" v="402" actId="207"/>
          <ac:spMkLst>
            <pc:docMk/>
            <pc:sldMk cId="0" sldId="341"/>
            <ac:spMk id="4" creationId="{00000000-0000-0000-0000-000000000000}"/>
          </ac:spMkLst>
        </pc:spChg>
      </pc:sldChg>
      <pc:sldChg chg="modSp mod">
        <pc:chgData name="SMITHA MAHINDRAKAR" userId="f09a2cd1-1aff-4dcb-a309-4bd9a1e65aad" providerId="ADAL" clId="{32D1CDC6-C076-49BE-9424-852D285B3128}" dt="2022-03-22T16:22:31.401" v="1230" actId="20577"/>
        <pc:sldMkLst>
          <pc:docMk/>
          <pc:sldMk cId="0" sldId="345"/>
        </pc:sldMkLst>
        <pc:spChg chg="mod">
          <ac:chgData name="SMITHA MAHINDRAKAR" userId="f09a2cd1-1aff-4dcb-a309-4bd9a1e65aad" providerId="ADAL" clId="{32D1CDC6-C076-49BE-9424-852D285B3128}" dt="2022-03-22T16:22:31.401" v="1230" actId="20577"/>
          <ac:spMkLst>
            <pc:docMk/>
            <pc:sldMk cId="0" sldId="345"/>
            <ac:spMk id="3" creationId="{00000000-0000-0000-0000-000000000000}"/>
          </ac:spMkLst>
        </pc:spChg>
      </pc:sldChg>
      <pc:sldChg chg="modSp mod">
        <pc:chgData name="SMITHA MAHINDRAKAR" userId="f09a2cd1-1aff-4dcb-a309-4bd9a1e65aad" providerId="ADAL" clId="{32D1CDC6-C076-49BE-9424-852D285B3128}" dt="2022-03-22T16:26:40.069" v="1242" actId="20577"/>
        <pc:sldMkLst>
          <pc:docMk/>
          <pc:sldMk cId="0" sldId="348"/>
        </pc:sldMkLst>
        <pc:spChg chg="mod">
          <ac:chgData name="SMITHA MAHINDRAKAR" userId="f09a2cd1-1aff-4dcb-a309-4bd9a1e65aad" providerId="ADAL" clId="{32D1CDC6-C076-49BE-9424-852D285B3128}" dt="2022-03-21T16:56:53.644" v="1226" actId="120"/>
          <ac:spMkLst>
            <pc:docMk/>
            <pc:sldMk cId="0" sldId="348"/>
            <ac:spMk id="2" creationId="{00000000-0000-0000-0000-000000000000}"/>
          </ac:spMkLst>
        </pc:spChg>
        <pc:spChg chg="mod">
          <ac:chgData name="SMITHA MAHINDRAKAR" userId="f09a2cd1-1aff-4dcb-a309-4bd9a1e65aad" providerId="ADAL" clId="{32D1CDC6-C076-49BE-9424-852D285B3128}" dt="2022-03-22T16:26:40.069" v="1242" actId="20577"/>
          <ac:spMkLst>
            <pc:docMk/>
            <pc:sldMk cId="0" sldId="348"/>
            <ac:spMk id="3" creationId="{00000000-0000-0000-0000-000000000000}"/>
          </ac:spMkLst>
        </pc:spChg>
      </pc:sldChg>
      <pc:sldChg chg="modSp mod">
        <pc:chgData name="SMITHA MAHINDRAKAR" userId="f09a2cd1-1aff-4dcb-a309-4bd9a1e65aad" providerId="ADAL" clId="{32D1CDC6-C076-49BE-9424-852D285B3128}" dt="2022-03-27T11:20:56.495" v="1378" actId="255"/>
        <pc:sldMkLst>
          <pc:docMk/>
          <pc:sldMk cId="4089644262" sldId="357"/>
        </pc:sldMkLst>
        <pc:spChg chg="mod">
          <ac:chgData name="SMITHA MAHINDRAKAR" userId="f09a2cd1-1aff-4dcb-a309-4bd9a1e65aad" providerId="ADAL" clId="{32D1CDC6-C076-49BE-9424-852D285B3128}" dt="2022-03-27T11:20:56.495" v="1378" actId="255"/>
          <ac:spMkLst>
            <pc:docMk/>
            <pc:sldMk cId="4089644262" sldId="357"/>
            <ac:spMk id="3" creationId="{108EB39A-A070-424F-B577-FF33C3643718}"/>
          </ac:spMkLst>
        </pc:spChg>
      </pc:sldChg>
      <pc:sldChg chg="modSp mod">
        <pc:chgData name="SMITHA MAHINDRAKAR" userId="f09a2cd1-1aff-4dcb-a309-4bd9a1e65aad" providerId="ADAL" clId="{32D1CDC6-C076-49BE-9424-852D285B3128}" dt="2022-03-21T16:52:42.556" v="1225" actId="20577"/>
        <pc:sldMkLst>
          <pc:docMk/>
          <pc:sldMk cId="1984919239" sldId="358"/>
        </pc:sldMkLst>
        <pc:spChg chg="mod">
          <ac:chgData name="SMITHA MAHINDRAKAR" userId="f09a2cd1-1aff-4dcb-a309-4bd9a1e65aad" providerId="ADAL" clId="{32D1CDC6-C076-49BE-9424-852D285B3128}" dt="2022-03-21T16:52:42.556" v="1225" actId="20577"/>
          <ac:spMkLst>
            <pc:docMk/>
            <pc:sldMk cId="1984919239" sldId="358"/>
            <ac:spMk id="3" creationId="{108EB39A-A070-424F-B577-FF33C3643718}"/>
          </ac:spMkLst>
        </pc:spChg>
      </pc:sldChg>
      <pc:sldChg chg="modSp mod">
        <pc:chgData name="SMITHA MAHINDRAKAR" userId="f09a2cd1-1aff-4dcb-a309-4bd9a1e65aad" providerId="ADAL" clId="{32D1CDC6-C076-49BE-9424-852D285B3128}" dt="2022-03-28T14:13:21.927" v="1422" actId="20577"/>
        <pc:sldMkLst>
          <pc:docMk/>
          <pc:sldMk cId="0" sldId="364"/>
        </pc:sldMkLst>
        <pc:spChg chg="mod">
          <ac:chgData name="SMITHA MAHINDRAKAR" userId="f09a2cd1-1aff-4dcb-a309-4bd9a1e65aad" providerId="ADAL" clId="{32D1CDC6-C076-49BE-9424-852D285B3128}" dt="2022-03-28T14:13:21.927" v="1422" actId="20577"/>
          <ac:spMkLst>
            <pc:docMk/>
            <pc:sldMk cId="0" sldId="364"/>
            <ac:spMk id="7" creationId="{00000000-0000-0000-0000-000000000000}"/>
          </ac:spMkLst>
        </pc:spChg>
      </pc:sldChg>
      <pc:sldChg chg="add">
        <pc:chgData name="SMITHA MAHINDRAKAR" userId="f09a2cd1-1aff-4dcb-a309-4bd9a1e65aad" providerId="ADAL" clId="{32D1CDC6-C076-49BE-9424-852D285B3128}" dt="2022-04-05T16:59:14.915" v="3056"/>
        <pc:sldMkLst>
          <pc:docMk/>
          <pc:sldMk cId="596060716" sldId="366"/>
        </pc:sldMkLst>
        <pc:spChg chg="mod">
          <ac:chgData name="SMITHA MAHINDRAKAR" userId="f09a2cd1-1aff-4dcb-a309-4bd9a1e65aad" providerId="ADAL" clId="{32D1CDC6-C076-49BE-9424-852D285B3128}" dt="2022-04-05T10:48:19.693" v="2064" actId="14100"/>
          <ac:spMkLst>
            <pc:docMk/>
            <pc:sldMk cId="596060716" sldId="366"/>
            <ac:spMk id="6" creationId="{00000000-0000-0000-0000-000000000000}"/>
          </ac:spMkLst>
        </pc:spChg>
        <pc:spChg chg="mod">
          <ac:chgData name="SMITHA MAHINDRAKAR" userId="f09a2cd1-1aff-4dcb-a309-4bd9a1e65aad" providerId="ADAL" clId="{32D1CDC6-C076-49BE-9424-852D285B3128}" dt="2022-04-05T11:36:20.682" v="2527" actId="2710"/>
          <ac:spMkLst>
            <pc:docMk/>
            <pc:sldMk cId="596060716" sldId="366"/>
            <ac:spMk id="7" creationId="{00000000-0000-0000-0000-000000000000}"/>
          </ac:spMkLst>
        </pc:spChg>
      </pc:sldChg>
      <pc:sldChg chg="add">
        <pc:chgData name="SMITHA MAHINDRAKAR" userId="f09a2cd1-1aff-4dcb-a309-4bd9a1e65aad" providerId="ADAL" clId="{32D1CDC6-C076-49BE-9424-852D285B3128}" dt="2022-04-05T16:59:14.915" v="3056"/>
        <pc:sldMkLst>
          <pc:docMk/>
          <pc:sldMk cId="3794324378" sldId="367"/>
        </pc:sldMkLst>
        <pc:spChg chg="mod">
          <ac:chgData name="SMITHA MAHINDRAKAR" userId="f09a2cd1-1aff-4dcb-a309-4bd9a1e65aad" providerId="ADAL" clId="{32D1CDC6-C076-49BE-9424-852D285B3128}" dt="2022-04-05T10:49:17.305" v="2065"/>
          <ac:spMkLst>
            <pc:docMk/>
            <pc:sldMk cId="3794324378" sldId="367"/>
            <ac:spMk id="2" creationId="{00000000-0000-0000-0000-000000000000}"/>
          </ac:spMkLst>
        </pc:spChg>
        <pc:spChg chg="mod">
          <ac:chgData name="SMITHA MAHINDRAKAR" userId="f09a2cd1-1aff-4dcb-a309-4bd9a1e65aad" providerId="ADAL" clId="{32D1CDC6-C076-49BE-9424-852D285B3128}" dt="2022-04-05T11:36:47.393" v="2529" actId="20577"/>
          <ac:spMkLst>
            <pc:docMk/>
            <pc:sldMk cId="3794324378" sldId="367"/>
            <ac:spMk id="3" creationId="{00000000-0000-0000-0000-000000000000}"/>
          </ac:spMkLst>
        </pc:spChg>
      </pc:sldChg>
      <pc:sldChg chg="modSp del mod">
        <pc:chgData name="SMITHA MAHINDRAKAR" userId="f09a2cd1-1aff-4dcb-a309-4bd9a1e65aad" providerId="ADAL" clId="{32D1CDC6-C076-49BE-9424-852D285B3128}" dt="2022-04-05T19:02:08.352" v="4979" actId="6549"/>
        <pc:sldMkLst>
          <pc:docMk/>
          <pc:sldMk cId="973891526" sldId="368"/>
        </pc:sldMkLst>
        <pc:spChg chg="mod">
          <ac:chgData name="SMITHA MAHINDRAKAR" userId="f09a2cd1-1aff-4dcb-a309-4bd9a1e65aad" providerId="ADAL" clId="{32D1CDC6-C076-49BE-9424-852D285B3128}" dt="2022-04-05T19:02:08.352" v="4979" actId="6549"/>
          <ac:spMkLst>
            <pc:docMk/>
            <pc:sldMk cId="973891526" sldId="368"/>
            <ac:spMk id="2" creationId="{00000000-0000-0000-0000-000000000000}"/>
          </ac:spMkLst>
        </pc:spChg>
        <pc:spChg chg="mod">
          <ac:chgData name="SMITHA MAHINDRAKAR" userId="f09a2cd1-1aff-4dcb-a309-4bd9a1e65aad" providerId="ADAL" clId="{32D1CDC6-C076-49BE-9424-852D285B3128}" dt="2022-04-05T12:01:04.582" v="2548" actId="20577"/>
          <ac:spMkLst>
            <pc:docMk/>
            <pc:sldMk cId="973891526" sldId="368"/>
            <ac:spMk id="3" creationId="{00000000-0000-0000-0000-000000000000}"/>
          </ac:spMkLst>
        </pc:spChg>
      </pc:sldChg>
      <pc:sldChg chg="modSp del mod">
        <pc:chgData name="SMITHA MAHINDRAKAR" userId="f09a2cd1-1aff-4dcb-a309-4bd9a1e65aad" providerId="ADAL" clId="{32D1CDC6-C076-49BE-9424-852D285B3128}" dt="2022-04-05T12:01:12.847" v="2549" actId="2696"/>
        <pc:sldMkLst>
          <pc:docMk/>
          <pc:sldMk cId="0" sldId="369"/>
        </pc:sldMkLst>
        <pc:spChg chg="mod">
          <ac:chgData name="SMITHA MAHINDRAKAR" userId="f09a2cd1-1aff-4dcb-a309-4bd9a1e65aad" providerId="ADAL" clId="{32D1CDC6-C076-49BE-9424-852D285B3128}" dt="2022-04-05T10:50:05.865" v="2080" actId="6549"/>
          <ac:spMkLst>
            <pc:docMk/>
            <pc:sldMk cId="0" sldId="369"/>
            <ac:spMk id="2" creationId="{00000000-0000-0000-0000-000000000000}"/>
          </ac:spMkLst>
        </pc:spChg>
        <pc:spChg chg="mod">
          <ac:chgData name="SMITHA MAHINDRAKAR" userId="f09a2cd1-1aff-4dcb-a309-4bd9a1e65aad" providerId="ADAL" clId="{32D1CDC6-C076-49BE-9424-852D285B3128}" dt="2022-04-05T12:00:02.957" v="2533" actId="21"/>
          <ac:spMkLst>
            <pc:docMk/>
            <pc:sldMk cId="0" sldId="369"/>
            <ac:spMk id="3" creationId="{00000000-0000-0000-0000-000000000000}"/>
          </ac:spMkLst>
        </pc:spChg>
      </pc:sldChg>
      <pc:sldChg chg="modSp mod">
        <pc:chgData name="SMITHA MAHINDRAKAR" userId="f09a2cd1-1aff-4dcb-a309-4bd9a1e65aad" providerId="ADAL" clId="{32D1CDC6-C076-49BE-9424-852D285B3128}" dt="2022-04-05T11:22:52.713" v="2424" actId="20577"/>
        <pc:sldMkLst>
          <pc:docMk/>
          <pc:sldMk cId="0" sldId="370"/>
        </pc:sldMkLst>
        <pc:spChg chg="mod">
          <ac:chgData name="SMITHA MAHINDRAKAR" userId="f09a2cd1-1aff-4dcb-a309-4bd9a1e65aad" providerId="ADAL" clId="{32D1CDC6-C076-49BE-9424-852D285B3128}" dt="2022-04-05T11:22:52.713" v="2424" actId="20577"/>
          <ac:spMkLst>
            <pc:docMk/>
            <pc:sldMk cId="0" sldId="370"/>
            <ac:spMk id="7" creationId="{00000000-0000-0000-0000-000000000000}"/>
          </ac:spMkLst>
        </pc:spChg>
      </pc:sldChg>
      <pc:sldChg chg="modSp mod">
        <pc:chgData name="SMITHA MAHINDRAKAR" userId="f09a2cd1-1aff-4dcb-a309-4bd9a1e65aad" providerId="ADAL" clId="{32D1CDC6-C076-49BE-9424-852D285B3128}" dt="2022-04-05T11:23:45.870" v="2428" actId="20577"/>
        <pc:sldMkLst>
          <pc:docMk/>
          <pc:sldMk cId="0" sldId="371"/>
        </pc:sldMkLst>
        <pc:spChg chg="mod">
          <ac:chgData name="SMITHA MAHINDRAKAR" userId="f09a2cd1-1aff-4dcb-a309-4bd9a1e65aad" providerId="ADAL" clId="{32D1CDC6-C076-49BE-9424-852D285B3128}" dt="2022-04-05T11:23:45.870" v="2428" actId="20577"/>
          <ac:spMkLst>
            <pc:docMk/>
            <pc:sldMk cId="0" sldId="371"/>
            <ac:spMk id="3" creationId="{00000000-0000-0000-0000-000000000000}"/>
          </ac:spMkLst>
        </pc:spChg>
      </pc:sldChg>
      <pc:sldChg chg="modSp mod">
        <pc:chgData name="SMITHA MAHINDRAKAR" userId="f09a2cd1-1aff-4dcb-a309-4bd9a1e65aad" providerId="ADAL" clId="{32D1CDC6-C076-49BE-9424-852D285B3128}" dt="2022-04-05T11:28:51.731" v="2497" actId="20577"/>
        <pc:sldMkLst>
          <pc:docMk/>
          <pc:sldMk cId="0" sldId="372"/>
        </pc:sldMkLst>
        <pc:spChg chg="mod">
          <ac:chgData name="SMITHA MAHINDRAKAR" userId="f09a2cd1-1aff-4dcb-a309-4bd9a1e65aad" providerId="ADAL" clId="{32D1CDC6-C076-49BE-9424-852D285B3128}" dt="2022-04-05T11:28:51.731" v="2497" actId="20577"/>
          <ac:spMkLst>
            <pc:docMk/>
            <pc:sldMk cId="0" sldId="372"/>
            <ac:spMk id="3" creationId="{00000000-0000-0000-0000-000000000000}"/>
          </ac:spMkLst>
        </pc:spChg>
      </pc:sldChg>
      <pc:sldChg chg="modSp mod">
        <pc:chgData name="SMITHA MAHINDRAKAR" userId="f09a2cd1-1aff-4dcb-a309-4bd9a1e65aad" providerId="ADAL" clId="{32D1CDC6-C076-49BE-9424-852D285B3128}" dt="2022-04-05T11:31:26.104" v="2510" actId="6549"/>
        <pc:sldMkLst>
          <pc:docMk/>
          <pc:sldMk cId="0" sldId="373"/>
        </pc:sldMkLst>
        <pc:spChg chg="mod">
          <ac:chgData name="SMITHA MAHINDRAKAR" userId="f09a2cd1-1aff-4dcb-a309-4bd9a1e65aad" providerId="ADAL" clId="{32D1CDC6-C076-49BE-9424-852D285B3128}" dt="2022-04-05T11:31:26.104" v="2510" actId="6549"/>
          <ac:spMkLst>
            <pc:docMk/>
            <pc:sldMk cId="0" sldId="373"/>
            <ac:spMk id="3" creationId="{00000000-0000-0000-0000-000000000000}"/>
          </ac:spMkLst>
        </pc:spChg>
      </pc:sldChg>
      <pc:sldChg chg="modSp mod">
        <pc:chgData name="SMITHA MAHINDRAKAR" userId="f09a2cd1-1aff-4dcb-a309-4bd9a1e65aad" providerId="ADAL" clId="{32D1CDC6-C076-49BE-9424-852D285B3128}" dt="2022-04-05T10:38:29.304" v="2026" actId="6549"/>
        <pc:sldMkLst>
          <pc:docMk/>
          <pc:sldMk cId="0" sldId="375"/>
        </pc:sldMkLst>
        <pc:spChg chg="mod">
          <ac:chgData name="SMITHA MAHINDRAKAR" userId="f09a2cd1-1aff-4dcb-a309-4bd9a1e65aad" providerId="ADAL" clId="{32D1CDC6-C076-49BE-9424-852D285B3128}" dt="2022-04-05T10:38:29.304" v="2026" actId="6549"/>
          <ac:spMkLst>
            <pc:docMk/>
            <pc:sldMk cId="0" sldId="375"/>
            <ac:spMk id="3" creationId="{00000000-0000-0000-0000-000000000000}"/>
          </ac:spMkLst>
        </pc:spChg>
      </pc:sldChg>
      <pc:sldChg chg="modSp add mod">
        <pc:chgData name="SMITHA MAHINDRAKAR" userId="f09a2cd1-1aff-4dcb-a309-4bd9a1e65aad" providerId="ADAL" clId="{32D1CDC6-C076-49BE-9424-852D285B3128}" dt="2022-04-05T10:40:45.784" v="2043" actId="20577"/>
        <pc:sldMkLst>
          <pc:docMk/>
          <pc:sldMk cId="3856248714" sldId="376"/>
        </pc:sldMkLst>
        <pc:spChg chg="mod">
          <ac:chgData name="SMITHA MAHINDRAKAR" userId="f09a2cd1-1aff-4dcb-a309-4bd9a1e65aad" providerId="ADAL" clId="{32D1CDC6-C076-49BE-9424-852D285B3128}" dt="2022-04-05T10:40:45.784" v="2043" actId="20577"/>
          <ac:spMkLst>
            <pc:docMk/>
            <pc:sldMk cId="3856248714" sldId="376"/>
            <ac:spMk id="3" creationId="{00000000-0000-0000-0000-000000000000}"/>
          </ac:spMkLst>
        </pc:spChg>
      </pc:sldChg>
      <pc:sldChg chg="modSp mod">
        <pc:chgData name="SMITHA MAHINDRAKAR" userId="f09a2cd1-1aff-4dcb-a309-4bd9a1e65aad" providerId="ADAL" clId="{32D1CDC6-C076-49BE-9424-852D285B3128}" dt="2022-04-05T11:34:51.157" v="2522" actId="20577"/>
        <pc:sldMkLst>
          <pc:docMk/>
          <pc:sldMk cId="0" sldId="378"/>
        </pc:sldMkLst>
        <pc:spChg chg="mod">
          <ac:chgData name="SMITHA MAHINDRAKAR" userId="f09a2cd1-1aff-4dcb-a309-4bd9a1e65aad" providerId="ADAL" clId="{32D1CDC6-C076-49BE-9424-852D285B3128}" dt="2022-04-05T11:34:51.157" v="2522" actId="20577"/>
          <ac:spMkLst>
            <pc:docMk/>
            <pc:sldMk cId="0" sldId="378"/>
            <ac:spMk id="3" creationId="{00000000-0000-0000-0000-000000000000}"/>
          </ac:spMkLst>
        </pc:spChg>
      </pc:sldChg>
      <pc:sldChg chg="modSp mod">
        <pc:chgData name="SMITHA MAHINDRAKAR" userId="f09a2cd1-1aff-4dcb-a309-4bd9a1e65aad" providerId="ADAL" clId="{32D1CDC6-C076-49BE-9424-852D285B3128}" dt="2022-04-05T11:35:15.404" v="2524" actId="20577"/>
        <pc:sldMkLst>
          <pc:docMk/>
          <pc:sldMk cId="0" sldId="379"/>
        </pc:sldMkLst>
        <pc:spChg chg="mod">
          <ac:chgData name="SMITHA MAHINDRAKAR" userId="f09a2cd1-1aff-4dcb-a309-4bd9a1e65aad" providerId="ADAL" clId="{32D1CDC6-C076-49BE-9424-852D285B3128}" dt="2022-04-05T11:35:15.404" v="2524" actId="20577"/>
          <ac:spMkLst>
            <pc:docMk/>
            <pc:sldMk cId="0" sldId="379"/>
            <ac:spMk id="3" creationId="{00000000-0000-0000-0000-000000000000}"/>
          </ac:spMkLst>
        </pc:spChg>
      </pc:sldChg>
      <pc:sldChg chg="modSp mod">
        <pc:chgData name="SMITHA MAHINDRAKAR" userId="f09a2cd1-1aff-4dcb-a309-4bd9a1e65aad" providerId="ADAL" clId="{32D1CDC6-C076-49BE-9424-852D285B3128}" dt="2022-04-05T18:27:49.180" v="4859" actId="255"/>
        <pc:sldMkLst>
          <pc:docMk/>
          <pc:sldMk cId="0" sldId="380"/>
        </pc:sldMkLst>
        <pc:spChg chg="mod">
          <ac:chgData name="SMITHA MAHINDRAKAR" userId="f09a2cd1-1aff-4dcb-a309-4bd9a1e65aad" providerId="ADAL" clId="{32D1CDC6-C076-49BE-9424-852D285B3128}" dt="2022-04-05T18:27:49.180" v="4859" actId="255"/>
          <ac:spMkLst>
            <pc:docMk/>
            <pc:sldMk cId="0" sldId="380"/>
            <ac:spMk id="3" creationId="{00000000-0000-0000-0000-000000000000}"/>
          </ac:spMkLst>
        </pc:spChg>
      </pc:sldChg>
      <pc:sldChg chg="modSp mod">
        <pc:chgData name="SMITHA MAHINDRAKAR" userId="f09a2cd1-1aff-4dcb-a309-4bd9a1e65aad" providerId="ADAL" clId="{32D1CDC6-C076-49BE-9424-852D285B3128}" dt="2022-04-05T10:57:39.657" v="2099" actId="115"/>
        <pc:sldMkLst>
          <pc:docMk/>
          <pc:sldMk cId="0" sldId="381"/>
        </pc:sldMkLst>
        <pc:spChg chg="mod">
          <ac:chgData name="SMITHA MAHINDRAKAR" userId="f09a2cd1-1aff-4dcb-a309-4bd9a1e65aad" providerId="ADAL" clId="{32D1CDC6-C076-49BE-9424-852D285B3128}" dt="2022-04-05T10:57:39.657" v="2099" actId="115"/>
          <ac:spMkLst>
            <pc:docMk/>
            <pc:sldMk cId="0" sldId="381"/>
            <ac:spMk id="3" creationId="{00000000-0000-0000-0000-000000000000}"/>
          </ac:spMkLst>
        </pc:spChg>
      </pc:sldChg>
      <pc:sldChg chg="modSp mod">
        <pc:chgData name="SMITHA MAHINDRAKAR" userId="f09a2cd1-1aff-4dcb-a309-4bd9a1e65aad" providerId="ADAL" clId="{32D1CDC6-C076-49BE-9424-852D285B3128}" dt="2022-04-05T10:59:36.385" v="2155" actId="20577"/>
        <pc:sldMkLst>
          <pc:docMk/>
          <pc:sldMk cId="0" sldId="382"/>
        </pc:sldMkLst>
        <pc:spChg chg="mod">
          <ac:chgData name="SMITHA MAHINDRAKAR" userId="f09a2cd1-1aff-4dcb-a309-4bd9a1e65aad" providerId="ADAL" clId="{32D1CDC6-C076-49BE-9424-852D285B3128}" dt="2022-04-05T10:59:36.385" v="2155" actId="20577"/>
          <ac:spMkLst>
            <pc:docMk/>
            <pc:sldMk cId="0" sldId="382"/>
            <ac:spMk id="3" creationId="{00000000-0000-0000-0000-000000000000}"/>
          </ac:spMkLst>
        </pc:spChg>
      </pc:sldChg>
      <pc:sldChg chg="modSp mod">
        <pc:chgData name="SMITHA MAHINDRAKAR" userId="f09a2cd1-1aff-4dcb-a309-4bd9a1e65aad" providerId="ADAL" clId="{32D1CDC6-C076-49BE-9424-852D285B3128}" dt="2022-04-05T11:00:06.001" v="2168" actId="20577"/>
        <pc:sldMkLst>
          <pc:docMk/>
          <pc:sldMk cId="0" sldId="383"/>
        </pc:sldMkLst>
        <pc:spChg chg="mod">
          <ac:chgData name="SMITHA MAHINDRAKAR" userId="f09a2cd1-1aff-4dcb-a309-4bd9a1e65aad" providerId="ADAL" clId="{32D1CDC6-C076-49BE-9424-852D285B3128}" dt="2022-04-05T11:00:06.001" v="2168" actId="20577"/>
          <ac:spMkLst>
            <pc:docMk/>
            <pc:sldMk cId="0" sldId="383"/>
            <ac:spMk id="2" creationId="{00000000-0000-0000-0000-000000000000}"/>
          </ac:spMkLst>
        </pc:spChg>
      </pc:sldChg>
      <pc:sldChg chg="modSp mod">
        <pc:chgData name="SMITHA MAHINDRAKAR" userId="f09a2cd1-1aff-4dcb-a309-4bd9a1e65aad" providerId="ADAL" clId="{32D1CDC6-C076-49BE-9424-852D285B3128}" dt="2022-04-05T17:24:49.627" v="3535" actId="207"/>
        <pc:sldMkLst>
          <pc:docMk/>
          <pc:sldMk cId="1725546977" sldId="384"/>
        </pc:sldMkLst>
        <pc:spChg chg="mod">
          <ac:chgData name="SMITHA MAHINDRAKAR" userId="f09a2cd1-1aff-4dcb-a309-4bd9a1e65aad" providerId="ADAL" clId="{32D1CDC6-C076-49BE-9424-852D285B3128}" dt="2022-04-05T17:24:49.627" v="3535" actId="207"/>
          <ac:spMkLst>
            <pc:docMk/>
            <pc:sldMk cId="1725546977" sldId="384"/>
            <ac:spMk id="3" creationId="{00000000-0000-0000-0000-000000000000}"/>
          </ac:spMkLst>
        </pc:spChg>
      </pc:sldChg>
      <pc:sldChg chg="modSp del mod">
        <pc:chgData name="SMITHA MAHINDRAKAR" userId="f09a2cd1-1aff-4dcb-a309-4bd9a1e65aad" providerId="ADAL" clId="{32D1CDC6-C076-49BE-9424-852D285B3128}" dt="2022-04-05T17:25:52.861" v="3540" actId="47"/>
        <pc:sldMkLst>
          <pc:docMk/>
          <pc:sldMk cId="70918870" sldId="385"/>
        </pc:sldMkLst>
        <pc:spChg chg="mod">
          <ac:chgData name="SMITHA MAHINDRAKAR" userId="f09a2cd1-1aff-4dcb-a309-4bd9a1e65aad" providerId="ADAL" clId="{32D1CDC6-C076-49BE-9424-852D285B3128}" dt="2022-04-05T17:24:07.725" v="3530" actId="21"/>
          <ac:spMkLst>
            <pc:docMk/>
            <pc:sldMk cId="70918870" sldId="385"/>
            <ac:spMk id="3" creationId="{00000000-0000-0000-0000-000000000000}"/>
          </ac:spMkLst>
        </pc:spChg>
      </pc:sldChg>
      <pc:sldChg chg="modSp mod">
        <pc:chgData name="SMITHA MAHINDRAKAR" userId="f09a2cd1-1aff-4dcb-a309-4bd9a1e65aad" providerId="ADAL" clId="{32D1CDC6-C076-49BE-9424-852D285B3128}" dt="2022-04-05T18:31:32.722" v="4867" actId="2711"/>
        <pc:sldMkLst>
          <pc:docMk/>
          <pc:sldMk cId="3716574762" sldId="386"/>
        </pc:sldMkLst>
        <pc:spChg chg="mod">
          <ac:chgData name="SMITHA MAHINDRAKAR" userId="f09a2cd1-1aff-4dcb-a309-4bd9a1e65aad" providerId="ADAL" clId="{32D1CDC6-C076-49BE-9424-852D285B3128}" dt="2022-04-05T18:31:32.722" v="4867" actId="2711"/>
          <ac:spMkLst>
            <pc:docMk/>
            <pc:sldMk cId="3716574762" sldId="386"/>
            <ac:spMk id="3" creationId="{00000000-0000-0000-0000-000000000000}"/>
          </ac:spMkLst>
        </pc:spChg>
      </pc:sldChg>
      <pc:sldChg chg="modSp mod">
        <pc:chgData name="SMITHA MAHINDRAKAR" userId="f09a2cd1-1aff-4dcb-a309-4bd9a1e65aad" providerId="ADAL" clId="{32D1CDC6-C076-49BE-9424-852D285B3128}" dt="2022-04-05T16:22:37.254" v="3038" actId="20577"/>
        <pc:sldMkLst>
          <pc:docMk/>
          <pc:sldMk cId="494807702" sldId="387"/>
        </pc:sldMkLst>
        <pc:spChg chg="mod">
          <ac:chgData name="SMITHA MAHINDRAKAR" userId="f09a2cd1-1aff-4dcb-a309-4bd9a1e65aad" providerId="ADAL" clId="{32D1CDC6-C076-49BE-9424-852D285B3128}" dt="2022-04-05T16:22:37.254" v="3038" actId="20577"/>
          <ac:spMkLst>
            <pc:docMk/>
            <pc:sldMk cId="494807702" sldId="387"/>
            <ac:spMk id="3" creationId="{00000000-0000-0000-0000-000000000000}"/>
          </ac:spMkLst>
        </pc:spChg>
      </pc:sldChg>
      <pc:sldChg chg="del">
        <pc:chgData name="SMITHA MAHINDRAKAR" userId="f09a2cd1-1aff-4dcb-a309-4bd9a1e65aad" providerId="ADAL" clId="{32D1CDC6-C076-49BE-9424-852D285B3128}" dt="2022-03-16T14:59:07.853" v="213" actId="47"/>
        <pc:sldMkLst>
          <pc:docMk/>
          <pc:sldMk cId="1985876122" sldId="388"/>
        </pc:sldMkLst>
      </pc:sldChg>
      <pc:sldChg chg="addSp delSp modSp new mod">
        <pc:chgData name="SMITHA MAHINDRAKAR" userId="f09a2cd1-1aff-4dcb-a309-4bd9a1e65aad" providerId="ADAL" clId="{32D1CDC6-C076-49BE-9424-852D285B3128}" dt="2022-03-16T14:59:54.675" v="251" actId="14100"/>
        <pc:sldMkLst>
          <pc:docMk/>
          <pc:sldMk cId="2929934022" sldId="389"/>
        </pc:sldMkLst>
        <pc:spChg chg="mod">
          <ac:chgData name="SMITHA MAHINDRAKAR" userId="f09a2cd1-1aff-4dcb-a309-4bd9a1e65aad" providerId="ADAL" clId="{32D1CDC6-C076-49BE-9424-852D285B3128}" dt="2022-03-16T14:59:33.265" v="250" actId="20577"/>
          <ac:spMkLst>
            <pc:docMk/>
            <pc:sldMk cId="2929934022" sldId="389"/>
            <ac:spMk id="2" creationId="{9E6237BB-C738-42CB-A7D6-820F1CEAA77C}"/>
          </ac:spMkLst>
        </pc:spChg>
        <pc:spChg chg="del">
          <ac:chgData name="SMITHA MAHINDRAKAR" userId="f09a2cd1-1aff-4dcb-a309-4bd9a1e65aad" providerId="ADAL" clId="{32D1CDC6-C076-49BE-9424-852D285B3128}" dt="2022-03-16T14:58:42.123" v="210"/>
          <ac:spMkLst>
            <pc:docMk/>
            <pc:sldMk cId="2929934022" sldId="389"/>
            <ac:spMk id="3" creationId="{DBCC5863-EDB7-45B9-9E55-5CEBB3048BC7}"/>
          </ac:spMkLst>
        </pc:spChg>
        <pc:picChg chg="add mod">
          <ac:chgData name="SMITHA MAHINDRAKAR" userId="f09a2cd1-1aff-4dcb-a309-4bd9a1e65aad" providerId="ADAL" clId="{32D1CDC6-C076-49BE-9424-852D285B3128}" dt="2022-03-16T14:59:54.675" v="251" actId="14100"/>
          <ac:picMkLst>
            <pc:docMk/>
            <pc:sldMk cId="2929934022" sldId="389"/>
            <ac:picMk id="1026" creationId="{5BA4116D-45A6-4530-8E82-98A8122968B9}"/>
          </ac:picMkLst>
        </pc:picChg>
      </pc:sldChg>
      <pc:sldChg chg="new del">
        <pc:chgData name="SMITHA MAHINDRAKAR" userId="f09a2cd1-1aff-4dcb-a309-4bd9a1e65aad" providerId="ADAL" clId="{32D1CDC6-C076-49BE-9424-852D285B3128}" dt="2022-03-16T14:39:34.339" v="1" actId="680"/>
        <pc:sldMkLst>
          <pc:docMk/>
          <pc:sldMk cId="3371368958" sldId="389"/>
        </pc:sldMkLst>
      </pc:sldChg>
      <pc:sldChg chg="modSp new mod">
        <pc:chgData name="SMITHA MAHINDRAKAR" userId="f09a2cd1-1aff-4dcb-a309-4bd9a1e65aad" providerId="ADAL" clId="{32D1CDC6-C076-49BE-9424-852D285B3128}" dt="2022-03-22T16:38:59.714" v="1362" actId="20577"/>
        <pc:sldMkLst>
          <pc:docMk/>
          <pc:sldMk cId="68332420" sldId="390"/>
        </pc:sldMkLst>
        <pc:spChg chg="mod">
          <ac:chgData name="SMITHA MAHINDRAKAR" userId="f09a2cd1-1aff-4dcb-a309-4bd9a1e65aad" providerId="ADAL" clId="{32D1CDC6-C076-49BE-9424-852D285B3128}" dt="2022-03-21T16:26:55.470" v="1022" actId="14100"/>
          <ac:spMkLst>
            <pc:docMk/>
            <pc:sldMk cId="68332420" sldId="390"/>
            <ac:spMk id="2" creationId="{2F5E103A-D0E5-43A1-8E6F-B01D0AD28258}"/>
          </ac:spMkLst>
        </pc:spChg>
        <pc:spChg chg="mod">
          <ac:chgData name="SMITHA MAHINDRAKAR" userId="f09a2cd1-1aff-4dcb-a309-4bd9a1e65aad" providerId="ADAL" clId="{32D1CDC6-C076-49BE-9424-852D285B3128}" dt="2022-03-22T16:38:59.714" v="1362" actId="20577"/>
          <ac:spMkLst>
            <pc:docMk/>
            <pc:sldMk cId="68332420" sldId="390"/>
            <ac:spMk id="3" creationId="{E35461AA-AAA3-41F8-9547-BAC0F10A779B}"/>
          </ac:spMkLst>
        </pc:spChg>
      </pc:sldChg>
      <pc:sldChg chg="modSp mod">
        <pc:chgData name="SMITHA MAHINDRAKAR" userId="f09a2cd1-1aff-4dcb-a309-4bd9a1e65aad" providerId="ADAL" clId="{32D1CDC6-C076-49BE-9424-852D285B3128}" dt="2022-03-28T14:11:14.842" v="1379" actId="313"/>
        <pc:sldMkLst>
          <pc:docMk/>
          <pc:sldMk cId="4059165089" sldId="393"/>
        </pc:sldMkLst>
        <pc:spChg chg="mod">
          <ac:chgData name="SMITHA MAHINDRAKAR" userId="f09a2cd1-1aff-4dcb-a309-4bd9a1e65aad" providerId="ADAL" clId="{32D1CDC6-C076-49BE-9424-852D285B3128}" dt="2022-03-28T14:11:14.842" v="1379" actId="313"/>
          <ac:spMkLst>
            <pc:docMk/>
            <pc:sldMk cId="4059165089" sldId="393"/>
            <ac:spMk id="4" creationId="{343F8DDB-501A-FAF0-BC25-045985B6CC87}"/>
          </ac:spMkLst>
        </pc:spChg>
      </pc:sldChg>
      <pc:sldChg chg="modSp new mod">
        <pc:chgData name="SMITHA MAHINDRAKAR" userId="f09a2cd1-1aff-4dcb-a309-4bd9a1e65aad" providerId="ADAL" clId="{32D1CDC6-C076-49BE-9424-852D285B3128}" dt="2022-03-28T16:33:13.171" v="1843" actId="14100"/>
        <pc:sldMkLst>
          <pc:docMk/>
          <pc:sldMk cId="1902586678" sldId="394"/>
        </pc:sldMkLst>
        <pc:spChg chg="mod">
          <ac:chgData name="SMITHA MAHINDRAKAR" userId="f09a2cd1-1aff-4dcb-a309-4bd9a1e65aad" providerId="ADAL" clId="{32D1CDC6-C076-49BE-9424-852D285B3128}" dt="2022-03-28T16:32:16.843" v="1837" actId="20577"/>
          <ac:spMkLst>
            <pc:docMk/>
            <pc:sldMk cId="1902586678" sldId="394"/>
            <ac:spMk id="2" creationId="{1973706E-1607-41A5-BF8A-BA15F9B4A820}"/>
          </ac:spMkLst>
        </pc:spChg>
        <pc:spChg chg="mod">
          <ac:chgData name="SMITHA MAHINDRAKAR" userId="f09a2cd1-1aff-4dcb-a309-4bd9a1e65aad" providerId="ADAL" clId="{32D1CDC6-C076-49BE-9424-852D285B3128}" dt="2022-03-28T16:33:13.171" v="1843" actId="14100"/>
          <ac:spMkLst>
            <pc:docMk/>
            <pc:sldMk cId="1902586678" sldId="394"/>
            <ac:spMk id="3" creationId="{6A7DEF25-51B4-422E-AD85-F45E68EBCF2B}"/>
          </ac:spMkLst>
        </pc:spChg>
      </pc:sldChg>
      <pc:sldChg chg="modSp new mod">
        <pc:chgData name="SMITHA MAHINDRAKAR" userId="f09a2cd1-1aff-4dcb-a309-4bd9a1e65aad" providerId="ADAL" clId="{32D1CDC6-C076-49BE-9424-852D285B3128}" dt="2022-04-05T14:38:11.398" v="3031" actId="14100"/>
        <pc:sldMkLst>
          <pc:docMk/>
          <pc:sldMk cId="810501963" sldId="395"/>
        </pc:sldMkLst>
        <pc:spChg chg="mod">
          <ac:chgData name="SMITHA MAHINDRAKAR" userId="f09a2cd1-1aff-4dcb-a309-4bd9a1e65aad" providerId="ADAL" clId="{32D1CDC6-C076-49BE-9424-852D285B3128}" dt="2022-04-05T14:38:11.398" v="3031" actId="14100"/>
          <ac:spMkLst>
            <pc:docMk/>
            <pc:sldMk cId="810501963" sldId="395"/>
            <ac:spMk id="2" creationId="{E5010D34-EC18-4D5E-9E98-FF5C085AB370}"/>
          </ac:spMkLst>
        </pc:spChg>
        <pc:spChg chg="mod">
          <ac:chgData name="SMITHA MAHINDRAKAR" userId="f09a2cd1-1aff-4dcb-a309-4bd9a1e65aad" providerId="ADAL" clId="{32D1CDC6-C076-49BE-9424-852D285B3128}" dt="2022-04-05T14:38:06.556" v="3030" actId="255"/>
          <ac:spMkLst>
            <pc:docMk/>
            <pc:sldMk cId="810501963" sldId="395"/>
            <ac:spMk id="3" creationId="{08D231A2-7CED-4152-BCFE-B87AC7DB4E67}"/>
          </ac:spMkLst>
        </pc:spChg>
      </pc:sldChg>
      <pc:sldChg chg="addSp delSp modSp new mod modClrScheme chgLayout">
        <pc:chgData name="SMITHA MAHINDRAKAR" userId="f09a2cd1-1aff-4dcb-a309-4bd9a1e65aad" providerId="ADAL" clId="{32D1CDC6-C076-49BE-9424-852D285B3128}" dt="2022-04-05T16:53:36.867" v="3050" actId="14100"/>
        <pc:sldMkLst>
          <pc:docMk/>
          <pc:sldMk cId="477275226" sldId="396"/>
        </pc:sldMkLst>
        <pc:spChg chg="del">
          <ac:chgData name="SMITHA MAHINDRAKAR" userId="f09a2cd1-1aff-4dcb-a309-4bd9a1e65aad" providerId="ADAL" clId="{32D1CDC6-C076-49BE-9424-852D285B3128}" dt="2022-04-05T16:53:12.976" v="3046" actId="700"/>
          <ac:spMkLst>
            <pc:docMk/>
            <pc:sldMk cId="477275226" sldId="396"/>
            <ac:spMk id="2" creationId="{5937FEFD-A9C7-4BFD-BE04-9408171A1012}"/>
          </ac:spMkLst>
        </pc:spChg>
        <pc:spChg chg="del">
          <ac:chgData name="SMITHA MAHINDRAKAR" userId="f09a2cd1-1aff-4dcb-a309-4bd9a1e65aad" providerId="ADAL" clId="{32D1CDC6-C076-49BE-9424-852D285B3128}" dt="2022-04-05T16:53:12.976" v="3046" actId="700"/>
          <ac:spMkLst>
            <pc:docMk/>
            <pc:sldMk cId="477275226" sldId="396"/>
            <ac:spMk id="3" creationId="{EA6A5159-460C-4765-A65C-36CBEF352601}"/>
          </ac:spMkLst>
        </pc:spChg>
        <pc:spChg chg="mod ord">
          <ac:chgData name="SMITHA MAHINDRAKAR" userId="f09a2cd1-1aff-4dcb-a309-4bd9a1e65aad" providerId="ADAL" clId="{32D1CDC6-C076-49BE-9424-852D285B3128}" dt="2022-04-05T16:53:12.976" v="3046" actId="700"/>
          <ac:spMkLst>
            <pc:docMk/>
            <pc:sldMk cId="477275226" sldId="396"/>
            <ac:spMk id="4" creationId="{81D76FF8-8A99-4A12-B9BC-19F1618AB1AA}"/>
          </ac:spMkLst>
        </pc:spChg>
        <pc:picChg chg="add mod">
          <ac:chgData name="SMITHA MAHINDRAKAR" userId="f09a2cd1-1aff-4dcb-a309-4bd9a1e65aad" providerId="ADAL" clId="{32D1CDC6-C076-49BE-9424-852D285B3128}" dt="2022-04-05T16:53:36.867" v="3050" actId="14100"/>
          <ac:picMkLst>
            <pc:docMk/>
            <pc:sldMk cId="477275226" sldId="396"/>
            <ac:picMk id="6" creationId="{DA8031BA-B00B-47F0-BF00-0A0E0D13BF1F}"/>
          </ac:picMkLst>
        </pc:picChg>
      </pc:sldChg>
      <pc:sldChg chg="modSp new mod">
        <pc:chgData name="SMITHA MAHINDRAKAR" userId="f09a2cd1-1aff-4dcb-a309-4bd9a1e65aad" providerId="ADAL" clId="{32D1CDC6-C076-49BE-9424-852D285B3128}" dt="2022-04-05T17:43:36.703" v="4338" actId="20577"/>
        <pc:sldMkLst>
          <pc:docMk/>
          <pc:sldMk cId="54626465" sldId="397"/>
        </pc:sldMkLst>
        <pc:spChg chg="mod">
          <ac:chgData name="SMITHA MAHINDRAKAR" userId="f09a2cd1-1aff-4dcb-a309-4bd9a1e65aad" providerId="ADAL" clId="{32D1CDC6-C076-49BE-9424-852D285B3128}" dt="2022-04-05T17:30:24.772" v="3635" actId="20577"/>
          <ac:spMkLst>
            <pc:docMk/>
            <pc:sldMk cId="54626465" sldId="397"/>
            <ac:spMk id="2" creationId="{518FA5EF-ADAA-4413-9358-88DABB3F6981}"/>
          </ac:spMkLst>
        </pc:spChg>
        <pc:spChg chg="mod">
          <ac:chgData name="SMITHA MAHINDRAKAR" userId="f09a2cd1-1aff-4dcb-a309-4bd9a1e65aad" providerId="ADAL" clId="{32D1CDC6-C076-49BE-9424-852D285B3128}" dt="2022-04-05T17:43:36.703" v="4338" actId="20577"/>
          <ac:spMkLst>
            <pc:docMk/>
            <pc:sldMk cId="54626465" sldId="397"/>
            <ac:spMk id="3" creationId="{31DB8BA6-3F0F-485B-8E5E-D542141BE3E3}"/>
          </ac:spMkLst>
        </pc:spChg>
      </pc:sldChg>
      <pc:sldChg chg="modSp new mod">
        <pc:chgData name="SMITHA MAHINDRAKAR" userId="f09a2cd1-1aff-4dcb-a309-4bd9a1e65aad" providerId="ADAL" clId="{32D1CDC6-C076-49BE-9424-852D285B3128}" dt="2022-04-05T17:58:37.084" v="4772" actId="255"/>
        <pc:sldMkLst>
          <pc:docMk/>
          <pc:sldMk cId="849134976" sldId="398"/>
        </pc:sldMkLst>
        <pc:spChg chg="mod">
          <ac:chgData name="SMITHA MAHINDRAKAR" userId="f09a2cd1-1aff-4dcb-a309-4bd9a1e65aad" providerId="ADAL" clId="{32D1CDC6-C076-49BE-9424-852D285B3128}" dt="2022-04-05T17:44:19.565" v="4375" actId="14100"/>
          <ac:spMkLst>
            <pc:docMk/>
            <pc:sldMk cId="849134976" sldId="398"/>
            <ac:spMk id="2" creationId="{F1A0F039-481D-4BE2-B919-96001D7DD2E3}"/>
          </ac:spMkLst>
        </pc:spChg>
        <pc:spChg chg="mod">
          <ac:chgData name="SMITHA MAHINDRAKAR" userId="f09a2cd1-1aff-4dcb-a309-4bd9a1e65aad" providerId="ADAL" clId="{32D1CDC6-C076-49BE-9424-852D285B3128}" dt="2022-04-05T17:58:37.084" v="4772" actId="255"/>
          <ac:spMkLst>
            <pc:docMk/>
            <pc:sldMk cId="849134976" sldId="398"/>
            <ac:spMk id="3" creationId="{8524A428-59D7-4683-89B0-B1444B1E0E79}"/>
          </ac:spMkLst>
        </pc:spChg>
      </pc:sldChg>
      <pc:sldChg chg="addSp delSp modSp new mod">
        <pc:chgData name="SMITHA MAHINDRAKAR" userId="f09a2cd1-1aff-4dcb-a309-4bd9a1e65aad" providerId="ADAL" clId="{32D1CDC6-C076-49BE-9424-852D285B3128}" dt="2022-04-05T18:48:32.689" v="4947" actId="255"/>
        <pc:sldMkLst>
          <pc:docMk/>
          <pc:sldMk cId="2682075194" sldId="399"/>
        </pc:sldMkLst>
        <pc:spChg chg="add del mod">
          <ac:chgData name="SMITHA MAHINDRAKAR" userId="f09a2cd1-1aff-4dcb-a309-4bd9a1e65aad" providerId="ADAL" clId="{32D1CDC6-C076-49BE-9424-852D285B3128}" dt="2022-04-05T18:47:35.963" v="4936" actId="478"/>
          <ac:spMkLst>
            <pc:docMk/>
            <pc:sldMk cId="2682075194" sldId="399"/>
            <ac:spMk id="2" creationId="{E6400B9B-8119-4B3A-A699-7344E7168D01}"/>
          </ac:spMkLst>
        </pc:spChg>
        <pc:spChg chg="mod">
          <ac:chgData name="SMITHA MAHINDRAKAR" userId="f09a2cd1-1aff-4dcb-a309-4bd9a1e65aad" providerId="ADAL" clId="{32D1CDC6-C076-49BE-9424-852D285B3128}" dt="2022-04-05T18:48:32.689" v="4947" actId="255"/>
          <ac:spMkLst>
            <pc:docMk/>
            <pc:sldMk cId="2682075194" sldId="399"/>
            <ac:spMk id="3" creationId="{3BA0AEDC-4C21-4A07-A585-3C959DCFC8C0}"/>
          </ac:spMkLst>
        </pc:spChg>
        <pc:spChg chg="add del mod">
          <ac:chgData name="SMITHA MAHINDRAKAR" userId="f09a2cd1-1aff-4dcb-a309-4bd9a1e65aad" providerId="ADAL" clId="{32D1CDC6-C076-49BE-9424-852D285B3128}" dt="2022-04-05T18:47:14.282" v="4932" actId="478"/>
          <ac:spMkLst>
            <pc:docMk/>
            <pc:sldMk cId="2682075194" sldId="399"/>
            <ac:spMk id="6" creationId="{7E9DD77E-C65C-4DB6-ABB2-F72776D8BA03}"/>
          </ac:spMkLst>
        </pc:spChg>
        <pc:spChg chg="add del mod">
          <ac:chgData name="SMITHA MAHINDRAKAR" userId="f09a2cd1-1aff-4dcb-a309-4bd9a1e65aad" providerId="ADAL" clId="{32D1CDC6-C076-49BE-9424-852D285B3128}" dt="2022-04-05T18:47:41.551" v="4938" actId="478"/>
          <ac:spMkLst>
            <pc:docMk/>
            <pc:sldMk cId="2682075194" sldId="399"/>
            <ac:spMk id="8" creationId="{CA282216-29FC-4A65-A786-3EC44011517D}"/>
          </ac:spMkLst>
        </pc:spChg>
      </pc:sldChg>
      <pc:sldChg chg="modSp new del mod">
        <pc:chgData name="SMITHA MAHINDRAKAR" userId="f09a2cd1-1aff-4dcb-a309-4bd9a1e65aad" providerId="ADAL" clId="{32D1CDC6-C076-49BE-9424-852D285B3128}" dt="2022-04-05T18:27:58.045" v="4860" actId="47"/>
        <pc:sldMkLst>
          <pc:docMk/>
          <pc:sldMk cId="3103989995" sldId="399"/>
        </pc:sldMkLst>
        <pc:spChg chg="mod">
          <ac:chgData name="SMITHA MAHINDRAKAR" userId="f09a2cd1-1aff-4dcb-a309-4bd9a1e65aad" providerId="ADAL" clId="{32D1CDC6-C076-49BE-9424-852D285B3128}" dt="2022-04-05T18:25:15.413" v="4835" actId="21"/>
          <ac:spMkLst>
            <pc:docMk/>
            <pc:sldMk cId="3103989995" sldId="399"/>
            <ac:spMk id="3" creationId="{A266C104-E2F6-4B4F-A323-AA6E95330744}"/>
          </ac:spMkLst>
        </pc:spChg>
      </pc:sldChg>
    </pc:docChg>
  </pc:docChgLst>
  <pc:docChgLst>
    <pc:chgData name="SMITHA MAHINDRAKAR" userId="S::smitha.mahindrakar@gnits.in::f09a2cd1-1aff-4dcb-a309-4bd9a1e65aad" providerId="AD" clId="Web-{32DB8292-873D-7235-18B4-3FBCE8D7DD3A}"/>
    <pc:docChg chg="modSld">
      <pc:chgData name="SMITHA MAHINDRAKAR" userId="S::smitha.mahindrakar@gnits.in::f09a2cd1-1aff-4dcb-a309-4bd9a1e65aad" providerId="AD" clId="Web-{32DB8292-873D-7235-18B4-3FBCE8D7DD3A}" dt="2022-04-06T05:12:20.079" v="18" actId="20577"/>
      <pc:docMkLst>
        <pc:docMk/>
      </pc:docMkLst>
      <pc:sldChg chg="modSp">
        <pc:chgData name="SMITHA MAHINDRAKAR" userId="S::smitha.mahindrakar@gnits.in::f09a2cd1-1aff-4dcb-a309-4bd9a1e65aad" providerId="AD" clId="Web-{32DB8292-873D-7235-18B4-3FBCE8D7DD3A}" dt="2022-04-06T05:10:47.765" v="12" actId="20577"/>
        <pc:sldMkLst>
          <pc:docMk/>
          <pc:sldMk cId="1673573036" sldId="307"/>
        </pc:sldMkLst>
        <pc:spChg chg="mod">
          <ac:chgData name="SMITHA MAHINDRAKAR" userId="S::smitha.mahindrakar@gnits.in::f09a2cd1-1aff-4dcb-a309-4bd9a1e65aad" providerId="AD" clId="Web-{32DB8292-873D-7235-18B4-3FBCE8D7DD3A}" dt="2022-04-06T05:10:47.765" v="12" actId="20577"/>
          <ac:spMkLst>
            <pc:docMk/>
            <pc:sldMk cId="1673573036" sldId="307"/>
            <ac:spMk id="3" creationId="{00000000-0000-0000-0000-000000000000}"/>
          </ac:spMkLst>
        </pc:spChg>
      </pc:sldChg>
      <pc:sldChg chg="modSp">
        <pc:chgData name="SMITHA MAHINDRAKAR" userId="S::smitha.mahindrakar@gnits.in::f09a2cd1-1aff-4dcb-a309-4bd9a1e65aad" providerId="AD" clId="Web-{32DB8292-873D-7235-18B4-3FBCE8D7DD3A}" dt="2022-04-06T05:11:07.296" v="14" actId="20577"/>
        <pc:sldMkLst>
          <pc:docMk/>
          <pc:sldMk cId="2168629836" sldId="308"/>
        </pc:sldMkLst>
        <pc:spChg chg="mod">
          <ac:chgData name="SMITHA MAHINDRAKAR" userId="S::smitha.mahindrakar@gnits.in::f09a2cd1-1aff-4dcb-a309-4bd9a1e65aad" providerId="AD" clId="Web-{32DB8292-873D-7235-18B4-3FBCE8D7DD3A}" dt="2022-04-06T05:11:07.296" v="14" actId="20577"/>
          <ac:spMkLst>
            <pc:docMk/>
            <pc:sldMk cId="2168629836" sldId="308"/>
            <ac:spMk id="3" creationId="{00000000-0000-0000-0000-000000000000}"/>
          </ac:spMkLst>
        </pc:spChg>
      </pc:sldChg>
      <pc:sldChg chg="modSp">
        <pc:chgData name="SMITHA MAHINDRAKAR" userId="S::smitha.mahindrakar@gnits.in::f09a2cd1-1aff-4dcb-a309-4bd9a1e65aad" providerId="AD" clId="Web-{32DB8292-873D-7235-18B4-3FBCE8D7DD3A}" dt="2022-04-06T05:12:20.079" v="18" actId="20577"/>
        <pc:sldMkLst>
          <pc:docMk/>
          <pc:sldMk cId="494807702" sldId="387"/>
        </pc:sldMkLst>
        <pc:spChg chg="mod">
          <ac:chgData name="SMITHA MAHINDRAKAR" userId="S::smitha.mahindrakar@gnits.in::f09a2cd1-1aff-4dcb-a309-4bd9a1e65aad" providerId="AD" clId="Web-{32DB8292-873D-7235-18B4-3FBCE8D7DD3A}" dt="2022-04-06T05:12:20.079" v="18" actId="20577"/>
          <ac:spMkLst>
            <pc:docMk/>
            <pc:sldMk cId="494807702" sldId="387"/>
            <ac:spMk id="3" creationId="{00000000-0000-0000-0000-000000000000}"/>
          </ac:spMkLst>
        </pc:spChg>
      </pc:sldChg>
      <pc:sldChg chg="modSp">
        <pc:chgData name="SMITHA MAHINDRAKAR" userId="S::smitha.mahindrakar@gnits.in::f09a2cd1-1aff-4dcb-a309-4bd9a1e65aad" providerId="AD" clId="Web-{32DB8292-873D-7235-18B4-3FBCE8D7DD3A}" dt="2022-04-06T05:08:57.904" v="3" actId="20577"/>
        <pc:sldMkLst>
          <pc:docMk/>
          <pc:sldMk cId="849134976" sldId="398"/>
        </pc:sldMkLst>
        <pc:spChg chg="mod">
          <ac:chgData name="SMITHA MAHINDRAKAR" userId="S::smitha.mahindrakar@gnits.in::f09a2cd1-1aff-4dcb-a309-4bd9a1e65aad" providerId="AD" clId="Web-{32DB8292-873D-7235-18B4-3FBCE8D7DD3A}" dt="2022-04-06T05:08:57.904" v="3" actId="20577"/>
          <ac:spMkLst>
            <pc:docMk/>
            <pc:sldMk cId="849134976" sldId="398"/>
            <ac:spMk id="3" creationId="{8524A428-59D7-4683-89B0-B1444B1E0E7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79F8CC-5D08-4A85-9471-D5CB88792004}"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73530E17-3B7A-4620-BFEC-9FCCB8674F34}">
      <dgm:prSet phldrT="[Text]" phldr="0"/>
      <dgm:spPr/>
      <dgm:t>
        <a:bodyPr/>
        <a:lstStyle/>
        <a:p>
          <a:pPr rtl="0"/>
          <a:r>
            <a:rPr lang="en-US" b="1" dirty="0">
              <a:latin typeface="Century Gothic" panose="020B0502020202020204"/>
            </a:rPr>
            <a:t>On Basis of Size of Company</a:t>
          </a:r>
          <a:endParaRPr lang="en-US" b="1" dirty="0"/>
        </a:p>
      </dgm:t>
    </dgm:pt>
    <dgm:pt modelId="{3A31C80E-433D-49A9-A7E9-01CBD62E2113}" type="parTrans" cxnId="{C9E7F9CD-A940-495C-BC8F-C8B21353A7DA}">
      <dgm:prSet/>
      <dgm:spPr/>
      <dgm:t>
        <a:bodyPr/>
        <a:lstStyle/>
        <a:p>
          <a:endParaRPr lang="en-US"/>
        </a:p>
      </dgm:t>
    </dgm:pt>
    <dgm:pt modelId="{A5D7A953-AF69-4F64-A4CE-EB0B5459637A}" type="sibTrans" cxnId="{C9E7F9CD-A940-495C-BC8F-C8B21353A7DA}">
      <dgm:prSet/>
      <dgm:spPr/>
      <dgm:t>
        <a:bodyPr/>
        <a:lstStyle/>
        <a:p>
          <a:endParaRPr lang="en-US"/>
        </a:p>
      </dgm:t>
    </dgm:pt>
    <dgm:pt modelId="{36F0BCCF-175D-4835-AE6E-D140483FDE3C}">
      <dgm:prSet phldrT="[Text]" phldr="0"/>
      <dgm:spPr/>
      <dgm:t>
        <a:bodyPr/>
        <a:lstStyle/>
        <a:p>
          <a:pPr rtl="0"/>
          <a:r>
            <a:rPr lang="en-US" dirty="0">
              <a:latin typeface="Century Gothic" panose="020B0502020202020204"/>
            </a:rPr>
            <a:t>Small Company</a:t>
          </a:r>
          <a:endParaRPr lang="en-US" dirty="0"/>
        </a:p>
      </dgm:t>
    </dgm:pt>
    <dgm:pt modelId="{59039A32-0625-4329-86B9-A2CB9EA85B1C}" type="parTrans" cxnId="{3222ED7B-8B8D-4499-85CA-6F1B92DAFAAF}">
      <dgm:prSet/>
      <dgm:spPr/>
      <dgm:t>
        <a:bodyPr/>
        <a:lstStyle/>
        <a:p>
          <a:endParaRPr lang="en-US"/>
        </a:p>
      </dgm:t>
    </dgm:pt>
    <dgm:pt modelId="{E4CCBE05-57DF-4072-90C0-A004C4598381}" type="sibTrans" cxnId="{3222ED7B-8B8D-4499-85CA-6F1B92DAFAAF}">
      <dgm:prSet/>
      <dgm:spPr/>
      <dgm:t>
        <a:bodyPr/>
        <a:lstStyle/>
        <a:p>
          <a:endParaRPr lang="en-US"/>
        </a:p>
      </dgm:t>
    </dgm:pt>
    <dgm:pt modelId="{C65D9A50-48B6-46FD-A53B-663D0B2952BE}">
      <dgm:prSet phldrT="[Text]" phldr="0"/>
      <dgm:spPr/>
      <dgm:t>
        <a:bodyPr/>
        <a:lstStyle/>
        <a:p>
          <a:pPr rtl="0"/>
          <a:r>
            <a:rPr lang="en-US" dirty="0">
              <a:latin typeface="Century Gothic" panose="020B0502020202020204"/>
            </a:rPr>
            <a:t>Other Company</a:t>
          </a:r>
          <a:endParaRPr lang="en-US" dirty="0"/>
        </a:p>
      </dgm:t>
    </dgm:pt>
    <dgm:pt modelId="{212CE5DB-9235-4B96-B5E3-825E42DFCF21}" type="parTrans" cxnId="{51C7F49E-DA30-40FD-835D-BEF6631EB117}">
      <dgm:prSet/>
      <dgm:spPr/>
      <dgm:t>
        <a:bodyPr/>
        <a:lstStyle/>
        <a:p>
          <a:endParaRPr lang="en-US"/>
        </a:p>
      </dgm:t>
    </dgm:pt>
    <dgm:pt modelId="{3BD9C9A0-6FE5-4151-B364-17913B270E6A}" type="sibTrans" cxnId="{51C7F49E-DA30-40FD-835D-BEF6631EB117}">
      <dgm:prSet/>
      <dgm:spPr/>
      <dgm:t>
        <a:bodyPr/>
        <a:lstStyle/>
        <a:p>
          <a:endParaRPr lang="en-US"/>
        </a:p>
      </dgm:t>
    </dgm:pt>
    <dgm:pt modelId="{85800B85-9CA7-4477-8A11-4D01F39D7B0F}">
      <dgm:prSet phldrT="[Text]" phldr="0"/>
      <dgm:spPr/>
      <dgm:t>
        <a:bodyPr/>
        <a:lstStyle/>
        <a:p>
          <a:pPr rtl="0"/>
          <a:r>
            <a:rPr lang="en-US" b="1" dirty="0">
              <a:latin typeface="Century Gothic" panose="020B0502020202020204"/>
            </a:rPr>
            <a:t>On Basis of Number of Members</a:t>
          </a:r>
          <a:endParaRPr lang="en-US" b="1" dirty="0"/>
        </a:p>
      </dgm:t>
    </dgm:pt>
    <dgm:pt modelId="{D7D781DA-7D0D-4022-AD39-D6BC50F42770}" type="parTrans" cxnId="{B67BEE94-A5F8-468D-98F3-B21F2FE94DA5}">
      <dgm:prSet/>
      <dgm:spPr/>
      <dgm:t>
        <a:bodyPr/>
        <a:lstStyle/>
        <a:p>
          <a:endParaRPr lang="en-US"/>
        </a:p>
      </dgm:t>
    </dgm:pt>
    <dgm:pt modelId="{69FF6607-217E-46C2-88CA-F7CC0BA0F993}" type="sibTrans" cxnId="{B67BEE94-A5F8-468D-98F3-B21F2FE94DA5}">
      <dgm:prSet/>
      <dgm:spPr/>
      <dgm:t>
        <a:bodyPr/>
        <a:lstStyle/>
        <a:p>
          <a:endParaRPr lang="en-US"/>
        </a:p>
      </dgm:t>
    </dgm:pt>
    <dgm:pt modelId="{13A836E6-AE09-4BDB-8108-3EE405AC3E16}">
      <dgm:prSet phldrT="[Text]" phldr="0"/>
      <dgm:spPr/>
      <dgm:t>
        <a:bodyPr/>
        <a:lstStyle/>
        <a:p>
          <a:pPr rtl="0"/>
          <a:r>
            <a:rPr lang="en-US" dirty="0">
              <a:latin typeface="Century Gothic" panose="020B0502020202020204"/>
            </a:rPr>
            <a:t>One Person Company</a:t>
          </a:r>
          <a:endParaRPr lang="en-US" dirty="0"/>
        </a:p>
      </dgm:t>
    </dgm:pt>
    <dgm:pt modelId="{22C94355-A44B-46C2-B023-F5241C8BEC04}" type="parTrans" cxnId="{6975887B-3984-4A07-A915-F38958775906}">
      <dgm:prSet/>
      <dgm:spPr/>
      <dgm:t>
        <a:bodyPr/>
        <a:lstStyle/>
        <a:p>
          <a:endParaRPr lang="en-US"/>
        </a:p>
      </dgm:t>
    </dgm:pt>
    <dgm:pt modelId="{86706891-69A0-4B68-BBB2-6E9AA76BBA2C}" type="sibTrans" cxnId="{6975887B-3984-4A07-A915-F38958775906}">
      <dgm:prSet/>
      <dgm:spPr/>
      <dgm:t>
        <a:bodyPr/>
        <a:lstStyle/>
        <a:p>
          <a:endParaRPr lang="en-US"/>
        </a:p>
      </dgm:t>
    </dgm:pt>
    <dgm:pt modelId="{B9AAFC5C-1F52-4735-B0F5-BFBB7F5162CF}">
      <dgm:prSet phldr="0"/>
      <dgm:spPr/>
      <dgm:t>
        <a:bodyPr/>
        <a:lstStyle/>
        <a:p>
          <a:pPr rtl="0"/>
          <a:r>
            <a:rPr lang="en-US" dirty="0">
              <a:latin typeface="Century Gothic" panose="020B0502020202020204"/>
            </a:rPr>
            <a:t>Private Limited Company</a:t>
          </a:r>
        </a:p>
      </dgm:t>
    </dgm:pt>
    <dgm:pt modelId="{D79DE067-89FD-4D9B-A1C7-938A82FD172B}" type="parTrans" cxnId="{A6DD3CA5-1480-43E1-AAB1-B64419266E5A}">
      <dgm:prSet/>
      <dgm:spPr/>
    </dgm:pt>
    <dgm:pt modelId="{B3AB1213-DC0B-4D05-A1A7-93C360A58843}" type="sibTrans" cxnId="{A6DD3CA5-1480-43E1-AAB1-B64419266E5A}">
      <dgm:prSet/>
      <dgm:spPr/>
    </dgm:pt>
    <dgm:pt modelId="{5B3F1D58-59CB-4974-93F9-D15405B6BAD2}">
      <dgm:prSet phldr="0"/>
      <dgm:spPr/>
      <dgm:t>
        <a:bodyPr/>
        <a:lstStyle/>
        <a:p>
          <a:pPr rtl="0"/>
          <a:r>
            <a:rPr lang="en-US" dirty="0">
              <a:latin typeface="Century Gothic" panose="020B0502020202020204"/>
            </a:rPr>
            <a:t>Public Limited Company</a:t>
          </a:r>
        </a:p>
      </dgm:t>
    </dgm:pt>
    <dgm:pt modelId="{2F13760B-D656-4194-AF85-64B337DED10C}" type="parTrans" cxnId="{93D890D3-B075-43C2-BA73-FBA7B14668AC}">
      <dgm:prSet/>
      <dgm:spPr/>
    </dgm:pt>
    <dgm:pt modelId="{81C3F748-F361-49BC-A0E2-9AC8CCE711BD}" type="sibTrans" cxnId="{93D890D3-B075-43C2-BA73-FBA7B14668AC}">
      <dgm:prSet/>
      <dgm:spPr/>
    </dgm:pt>
    <dgm:pt modelId="{31E58E66-0BC4-4CB1-88C4-4C847D2FA194}">
      <dgm:prSet phldr="0"/>
      <dgm:spPr/>
      <dgm:t>
        <a:bodyPr/>
        <a:lstStyle/>
        <a:p>
          <a:pPr rtl="0"/>
          <a:r>
            <a:rPr lang="en-US" b="1" dirty="0">
              <a:latin typeface="Century Gothic" panose="020B0502020202020204"/>
            </a:rPr>
            <a:t>On Basis of Control</a:t>
          </a:r>
        </a:p>
      </dgm:t>
    </dgm:pt>
    <dgm:pt modelId="{2434DE8B-FC58-4729-B448-C93D47594B8F}" type="parTrans" cxnId="{E5CBF1EE-FE54-4D9E-96BD-2F8200AB5377}">
      <dgm:prSet/>
      <dgm:spPr/>
    </dgm:pt>
    <dgm:pt modelId="{C5038C32-69BA-4A7D-B313-4C097B94B1D2}" type="sibTrans" cxnId="{E5CBF1EE-FE54-4D9E-96BD-2F8200AB5377}">
      <dgm:prSet/>
      <dgm:spPr/>
    </dgm:pt>
    <dgm:pt modelId="{4D00D448-101A-4861-94EA-2D6BD0A2996D}">
      <dgm:prSet phldr="0"/>
      <dgm:spPr/>
      <dgm:t>
        <a:bodyPr/>
        <a:lstStyle/>
        <a:p>
          <a:pPr rtl="0"/>
          <a:r>
            <a:rPr lang="en-US" dirty="0">
              <a:latin typeface="Century Gothic" panose="020B0502020202020204"/>
            </a:rPr>
            <a:t>Holding Company</a:t>
          </a:r>
        </a:p>
      </dgm:t>
    </dgm:pt>
    <dgm:pt modelId="{009DD161-4FA5-47C5-938A-F93138015F9F}" type="parTrans" cxnId="{EB2F856C-D50A-4C97-94E5-8AAE80699645}">
      <dgm:prSet/>
      <dgm:spPr/>
    </dgm:pt>
    <dgm:pt modelId="{7614C538-6564-4CFF-8716-2AF81BE88EFF}" type="sibTrans" cxnId="{EB2F856C-D50A-4C97-94E5-8AAE80699645}">
      <dgm:prSet/>
      <dgm:spPr/>
    </dgm:pt>
    <dgm:pt modelId="{000A754C-C694-4B46-8DDD-0DE1158C0078}">
      <dgm:prSet phldr="0"/>
      <dgm:spPr/>
      <dgm:t>
        <a:bodyPr/>
        <a:lstStyle/>
        <a:p>
          <a:pPr rtl="0"/>
          <a:r>
            <a:rPr lang="en-US" dirty="0">
              <a:latin typeface="Century Gothic" panose="020B0502020202020204"/>
            </a:rPr>
            <a:t>Subsidiary Company</a:t>
          </a:r>
        </a:p>
      </dgm:t>
    </dgm:pt>
    <dgm:pt modelId="{659DDED0-67B3-492D-BBEE-154704DA3B8C}" type="parTrans" cxnId="{B647B138-E3B0-4CCF-B8E1-493CE7F4501A}">
      <dgm:prSet/>
      <dgm:spPr/>
    </dgm:pt>
    <dgm:pt modelId="{3C46295F-40B8-46B8-90BC-2F0E8A83F0FC}" type="sibTrans" cxnId="{B647B138-E3B0-4CCF-B8E1-493CE7F4501A}">
      <dgm:prSet/>
      <dgm:spPr/>
    </dgm:pt>
    <dgm:pt modelId="{FE1C15A6-6155-4D40-8F18-61AEC2BFF2CA}">
      <dgm:prSet phldr="0"/>
      <dgm:spPr/>
      <dgm:t>
        <a:bodyPr/>
        <a:lstStyle/>
        <a:p>
          <a:pPr rtl="0"/>
          <a:r>
            <a:rPr lang="en-US" dirty="0">
              <a:latin typeface="Century Gothic" panose="020B0502020202020204"/>
            </a:rPr>
            <a:t>Associate Company</a:t>
          </a:r>
          <a:endParaRPr lang="en-US" dirty="0"/>
        </a:p>
      </dgm:t>
    </dgm:pt>
    <dgm:pt modelId="{45327C10-177D-422E-A609-62F35268704F}" type="parTrans" cxnId="{247275BC-9136-4393-BE3D-12967B2BEC41}">
      <dgm:prSet/>
      <dgm:spPr/>
    </dgm:pt>
    <dgm:pt modelId="{ABD9CC08-2681-4AAF-B418-B7C9D5BB7074}" type="sibTrans" cxnId="{247275BC-9136-4393-BE3D-12967B2BEC41}">
      <dgm:prSet/>
      <dgm:spPr/>
    </dgm:pt>
    <dgm:pt modelId="{0E16E404-DF3D-4A8A-ADEC-65DEBC234383}">
      <dgm:prSet phldr="0"/>
      <dgm:spPr/>
      <dgm:t>
        <a:bodyPr/>
        <a:lstStyle/>
        <a:p>
          <a:pPr rtl="0"/>
          <a:r>
            <a:rPr lang="en-US" b="1" dirty="0">
              <a:latin typeface="Century Gothic" panose="020B0502020202020204"/>
            </a:rPr>
            <a:t>On the Basis of Liability</a:t>
          </a:r>
        </a:p>
      </dgm:t>
    </dgm:pt>
    <dgm:pt modelId="{CB2C2DC5-AAE6-43F6-99D7-F28EC00F6B91}" type="parTrans" cxnId="{971D6E34-B3D0-497A-B636-E008C7040F5F}">
      <dgm:prSet/>
      <dgm:spPr/>
    </dgm:pt>
    <dgm:pt modelId="{E1950613-2B94-4BBD-87A0-EC2E9FAADDD1}" type="sibTrans" cxnId="{971D6E34-B3D0-497A-B636-E008C7040F5F}">
      <dgm:prSet/>
      <dgm:spPr/>
    </dgm:pt>
    <dgm:pt modelId="{F481AA03-8ADB-4A24-A128-05197281AD36}">
      <dgm:prSet phldr="0"/>
      <dgm:spPr/>
      <dgm:t>
        <a:bodyPr/>
        <a:lstStyle/>
        <a:p>
          <a:pPr rtl="0"/>
          <a:r>
            <a:rPr lang="en-US" dirty="0">
              <a:latin typeface="Century Gothic" panose="020B0502020202020204"/>
            </a:rPr>
            <a:t>Liability Limited by Shares</a:t>
          </a:r>
        </a:p>
      </dgm:t>
    </dgm:pt>
    <dgm:pt modelId="{A4C772A9-B69C-40F0-9348-179F0897C528}" type="parTrans" cxnId="{5E2E3ED5-B32C-4959-9465-464DFCC16E50}">
      <dgm:prSet/>
      <dgm:spPr/>
    </dgm:pt>
    <dgm:pt modelId="{5E97658C-DD70-45E6-BD55-5ECC75DEA0AE}" type="sibTrans" cxnId="{5E2E3ED5-B32C-4959-9465-464DFCC16E50}">
      <dgm:prSet/>
      <dgm:spPr/>
    </dgm:pt>
    <dgm:pt modelId="{A7AD449F-6F9D-4509-B09C-20DA1C880CBE}">
      <dgm:prSet phldr="0"/>
      <dgm:spPr/>
      <dgm:t>
        <a:bodyPr/>
        <a:lstStyle/>
        <a:p>
          <a:pPr rtl="0"/>
          <a:r>
            <a:rPr lang="en-US" dirty="0"/>
            <a:t>Liability Limited by </a:t>
          </a:r>
          <a:r>
            <a:rPr lang="en-US" dirty="0">
              <a:latin typeface="Century Gothic" panose="020B0502020202020204"/>
            </a:rPr>
            <a:t>Gurantee</a:t>
          </a:r>
        </a:p>
      </dgm:t>
    </dgm:pt>
    <dgm:pt modelId="{69501147-BAA9-4B3E-B524-C211AA1B1D5E}" type="parTrans" cxnId="{1543A638-E4B5-4004-8333-F9D8B0E065FD}">
      <dgm:prSet/>
      <dgm:spPr/>
    </dgm:pt>
    <dgm:pt modelId="{E865D80A-5C62-46AB-B211-5700D952C5B3}" type="sibTrans" cxnId="{1543A638-E4B5-4004-8333-F9D8B0E065FD}">
      <dgm:prSet/>
      <dgm:spPr/>
    </dgm:pt>
    <dgm:pt modelId="{C01F820F-1543-4E64-B507-2A29A05CED99}">
      <dgm:prSet phldr="0"/>
      <dgm:spPr/>
      <dgm:t>
        <a:bodyPr/>
        <a:lstStyle/>
        <a:p>
          <a:pPr rtl="0"/>
          <a:r>
            <a:rPr lang="en-US" dirty="0">
              <a:latin typeface="Century Gothic" panose="020B0502020202020204"/>
            </a:rPr>
            <a:t>Unlimited Liability</a:t>
          </a:r>
        </a:p>
      </dgm:t>
    </dgm:pt>
    <dgm:pt modelId="{6B49030A-2FDC-4F8D-A6FE-454D93579768}" type="parTrans" cxnId="{8C847441-3BC3-4361-850B-F3DB30FD8F12}">
      <dgm:prSet/>
      <dgm:spPr/>
    </dgm:pt>
    <dgm:pt modelId="{FEB13ACE-52D1-4831-A7A3-83C9B7DE26EA}" type="sibTrans" cxnId="{8C847441-3BC3-4361-850B-F3DB30FD8F12}">
      <dgm:prSet/>
      <dgm:spPr/>
    </dgm:pt>
    <dgm:pt modelId="{6A952455-F461-4461-9019-A31ADF11DEDB}">
      <dgm:prSet phldr="0"/>
      <dgm:spPr/>
      <dgm:t>
        <a:bodyPr/>
        <a:lstStyle/>
        <a:p>
          <a:pPr rtl="0"/>
          <a:r>
            <a:rPr lang="en-US" b="1" dirty="0">
              <a:latin typeface="Century Gothic" panose="020B0502020202020204"/>
            </a:rPr>
            <a:t>On the basis of Manner of Access to Capital</a:t>
          </a:r>
        </a:p>
      </dgm:t>
    </dgm:pt>
    <dgm:pt modelId="{5C299DD5-1B7E-40D6-BAB9-2526665339EB}" type="parTrans" cxnId="{7E61687D-5A16-494C-92CA-4F6FF88E257D}">
      <dgm:prSet/>
      <dgm:spPr/>
    </dgm:pt>
    <dgm:pt modelId="{EA2FD7C1-A812-4E45-985E-94B522B87F08}" type="sibTrans" cxnId="{7E61687D-5A16-494C-92CA-4F6FF88E257D}">
      <dgm:prSet/>
      <dgm:spPr/>
    </dgm:pt>
    <dgm:pt modelId="{3982B699-474C-4B1D-A42D-4ACFD96F3322}">
      <dgm:prSet phldr="0"/>
      <dgm:spPr/>
      <dgm:t>
        <a:bodyPr/>
        <a:lstStyle/>
        <a:p>
          <a:pPr rtl="0"/>
          <a:r>
            <a:rPr lang="en-US" dirty="0">
              <a:latin typeface="Century Gothic" panose="020B0502020202020204"/>
            </a:rPr>
            <a:t>Listed Company</a:t>
          </a:r>
        </a:p>
      </dgm:t>
    </dgm:pt>
    <dgm:pt modelId="{66D5C758-E727-410D-AE37-4BA159CA94D3}" type="parTrans" cxnId="{A9D6315A-E18A-415E-B8EF-FE346E6A798E}">
      <dgm:prSet/>
      <dgm:spPr/>
    </dgm:pt>
    <dgm:pt modelId="{69C70C93-D07B-44D3-ACEC-AECD6A31A35C}" type="sibTrans" cxnId="{A9D6315A-E18A-415E-B8EF-FE346E6A798E}">
      <dgm:prSet/>
      <dgm:spPr/>
    </dgm:pt>
    <dgm:pt modelId="{52722270-007F-406E-A295-EA63A73451A1}">
      <dgm:prSet phldr="0"/>
      <dgm:spPr/>
      <dgm:t>
        <a:bodyPr/>
        <a:lstStyle/>
        <a:p>
          <a:pPr rtl="0"/>
          <a:r>
            <a:rPr lang="en-US" dirty="0">
              <a:latin typeface="Century Gothic" panose="020B0502020202020204"/>
            </a:rPr>
            <a:t>Unlisted</a:t>
          </a:r>
          <a:r>
            <a:rPr lang="en-US" dirty="0"/>
            <a:t> </a:t>
          </a:r>
          <a:r>
            <a:rPr lang="en-US" dirty="0">
              <a:latin typeface="Century Gothic" panose="020B0502020202020204"/>
            </a:rPr>
            <a:t>Company</a:t>
          </a:r>
        </a:p>
      </dgm:t>
    </dgm:pt>
    <dgm:pt modelId="{CD478132-DD9F-4ED5-B84B-A3D12E5AD9E8}" type="parTrans" cxnId="{2F1A899C-FFFB-4584-B412-157A3BC364F3}">
      <dgm:prSet/>
      <dgm:spPr/>
    </dgm:pt>
    <dgm:pt modelId="{4D305FC9-DB71-458A-81E0-07F376E95BC3}" type="sibTrans" cxnId="{2F1A899C-FFFB-4584-B412-157A3BC364F3}">
      <dgm:prSet/>
      <dgm:spPr/>
    </dgm:pt>
    <dgm:pt modelId="{E327FC7B-EB50-4993-A619-26E41678CE77}">
      <dgm:prSet phldr="0"/>
      <dgm:spPr/>
      <dgm:t>
        <a:bodyPr/>
        <a:lstStyle/>
        <a:p>
          <a:pPr rtl="0"/>
          <a:r>
            <a:rPr lang="en-US" b="1" dirty="0">
              <a:latin typeface="Century Gothic" panose="020B0502020202020204"/>
            </a:rPr>
            <a:t>On the Basis of Nationality/ Domicile</a:t>
          </a:r>
        </a:p>
      </dgm:t>
    </dgm:pt>
    <dgm:pt modelId="{08386A44-0CF9-4F9B-B8A0-3A4B7E462DD3}" type="parTrans" cxnId="{F3551E62-F160-4E7B-90DC-679E3F2D370B}">
      <dgm:prSet/>
      <dgm:spPr/>
    </dgm:pt>
    <dgm:pt modelId="{A3766056-782E-4F60-8EC7-17696A0DB382}" type="sibTrans" cxnId="{F3551E62-F160-4E7B-90DC-679E3F2D370B}">
      <dgm:prSet/>
      <dgm:spPr/>
    </dgm:pt>
    <dgm:pt modelId="{CA8DC81A-22D4-402F-999B-0E6473618F33}">
      <dgm:prSet phldr="0"/>
      <dgm:spPr/>
      <dgm:t>
        <a:bodyPr/>
        <a:lstStyle/>
        <a:p>
          <a:pPr rtl="0"/>
          <a:r>
            <a:rPr lang="en-US" dirty="0">
              <a:latin typeface="Century Gothic" panose="020B0502020202020204"/>
            </a:rPr>
            <a:t>Indian Company</a:t>
          </a:r>
        </a:p>
      </dgm:t>
    </dgm:pt>
    <dgm:pt modelId="{6F813E53-5AE6-48E4-8D73-16C2A308E4AC}" type="parTrans" cxnId="{94E43DE6-525E-4404-A72D-E613CC34786C}">
      <dgm:prSet/>
      <dgm:spPr/>
    </dgm:pt>
    <dgm:pt modelId="{341BD0F0-06A0-4783-B794-CD5DE209429C}" type="sibTrans" cxnId="{94E43DE6-525E-4404-A72D-E613CC34786C}">
      <dgm:prSet/>
      <dgm:spPr/>
    </dgm:pt>
    <dgm:pt modelId="{D66F07FD-2BD1-4E4E-A035-54C543824B1C}">
      <dgm:prSet phldr="0"/>
      <dgm:spPr/>
      <dgm:t>
        <a:bodyPr/>
        <a:lstStyle/>
        <a:p>
          <a:pPr rtl="0"/>
          <a:r>
            <a:rPr lang="en-US" dirty="0">
              <a:latin typeface="Century Gothic" panose="020B0502020202020204"/>
            </a:rPr>
            <a:t>Foreign Company</a:t>
          </a:r>
        </a:p>
      </dgm:t>
    </dgm:pt>
    <dgm:pt modelId="{BE9B449D-7D66-4A87-84F3-23E6B34B61F0}" type="parTrans" cxnId="{7289E197-3B19-4432-9CAD-A7924CA0E003}">
      <dgm:prSet/>
      <dgm:spPr/>
    </dgm:pt>
    <dgm:pt modelId="{CAAE5943-D849-43CC-A6BB-A56ABCC6173D}" type="sibTrans" cxnId="{7289E197-3B19-4432-9CAD-A7924CA0E003}">
      <dgm:prSet/>
      <dgm:spPr/>
    </dgm:pt>
    <dgm:pt modelId="{F7465EB1-1CF7-4B56-9495-DCF9FE569051}">
      <dgm:prSet phldr="0"/>
      <dgm:spPr/>
      <dgm:t>
        <a:bodyPr/>
        <a:lstStyle/>
        <a:p>
          <a:pPr rtl="0"/>
          <a:r>
            <a:rPr lang="en-US" b="1" dirty="0">
              <a:latin typeface="Century Gothic" panose="020B0502020202020204"/>
            </a:rPr>
            <a:t>On the Basis of Incorporation</a:t>
          </a:r>
        </a:p>
      </dgm:t>
    </dgm:pt>
    <dgm:pt modelId="{3997B0AB-A711-453D-A0F6-6F9D8B82806E}" type="parTrans" cxnId="{E617A669-06BA-469A-A9C2-ACB0F431D88A}">
      <dgm:prSet/>
      <dgm:spPr/>
    </dgm:pt>
    <dgm:pt modelId="{C043E5B4-374F-425A-902A-E88B771B1162}" type="sibTrans" cxnId="{E617A669-06BA-469A-A9C2-ACB0F431D88A}">
      <dgm:prSet/>
      <dgm:spPr/>
    </dgm:pt>
    <dgm:pt modelId="{A1670987-C49E-4A51-B945-98E63284BB83}">
      <dgm:prSet phldr="0"/>
      <dgm:spPr/>
      <dgm:t>
        <a:bodyPr/>
        <a:lstStyle/>
        <a:p>
          <a:r>
            <a:rPr lang="en-US" dirty="0">
              <a:latin typeface="Century Gothic" panose="020B0502020202020204"/>
            </a:rPr>
            <a:t>Statutory Company</a:t>
          </a:r>
          <a:endParaRPr lang="en-US" dirty="0"/>
        </a:p>
      </dgm:t>
    </dgm:pt>
    <dgm:pt modelId="{B43E003D-DCA6-4453-96E3-5096B525D03D}" type="parTrans" cxnId="{5D765712-D5A2-4529-BE82-98A671584FE0}">
      <dgm:prSet/>
      <dgm:spPr/>
    </dgm:pt>
    <dgm:pt modelId="{F3DDCCB3-9A4F-4B01-918A-A2950CD0FB30}" type="sibTrans" cxnId="{5D765712-D5A2-4529-BE82-98A671584FE0}">
      <dgm:prSet/>
      <dgm:spPr/>
    </dgm:pt>
    <dgm:pt modelId="{F4AB3E6C-2043-4E33-992A-4B0718991758}">
      <dgm:prSet phldr="0"/>
      <dgm:spPr/>
      <dgm:t>
        <a:bodyPr/>
        <a:lstStyle/>
        <a:p>
          <a:pPr rtl="0"/>
          <a:r>
            <a:rPr lang="en-US" dirty="0">
              <a:latin typeface="Century Gothic" panose="020B0502020202020204"/>
            </a:rPr>
            <a:t>Registered Company</a:t>
          </a:r>
        </a:p>
      </dgm:t>
    </dgm:pt>
    <dgm:pt modelId="{46D6472F-70D6-4FCA-A6A7-108392522422}" type="parTrans" cxnId="{AEED6207-0575-4BDF-A05E-62B041B41559}">
      <dgm:prSet/>
      <dgm:spPr/>
    </dgm:pt>
    <dgm:pt modelId="{3C4E73C0-9876-4532-B479-3B6332D4B4AA}" type="sibTrans" cxnId="{AEED6207-0575-4BDF-A05E-62B041B41559}">
      <dgm:prSet/>
      <dgm:spPr/>
    </dgm:pt>
    <dgm:pt modelId="{AE5DD648-789B-4659-8C9A-371581ECA120}">
      <dgm:prSet phldr="0"/>
      <dgm:spPr/>
      <dgm:t>
        <a:bodyPr/>
        <a:lstStyle/>
        <a:p>
          <a:pPr rtl="0"/>
          <a:r>
            <a:rPr lang="en-US" dirty="0">
              <a:latin typeface="Century Gothic" panose="020B0502020202020204"/>
            </a:rPr>
            <a:t>Other Types of Companies</a:t>
          </a:r>
        </a:p>
      </dgm:t>
    </dgm:pt>
    <dgm:pt modelId="{FF3C8467-BD05-4A9A-BA02-06B73B88B8FE}" type="parTrans" cxnId="{D5F1A009-3C73-43B9-8216-15FC633A76AE}">
      <dgm:prSet/>
      <dgm:spPr/>
    </dgm:pt>
    <dgm:pt modelId="{5114F852-FBE5-4435-A798-A782CCDA79DB}" type="sibTrans" cxnId="{D5F1A009-3C73-43B9-8216-15FC633A76AE}">
      <dgm:prSet/>
      <dgm:spPr/>
    </dgm:pt>
    <dgm:pt modelId="{3C17A884-62A0-4736-AEDF-17D629BF69CA}">
      <dgm:prSet phldr="0"/>
      <dgm:spPr/>
      <dgm:t>
        <a:bodyPr/>
        <a:lstStyle/>
        <a:p>
          <a:pPr rtl="0"/>
          <a:r>
            <a:rPr lang="en-US" dirty="0">
              <a:latin typeface="Century Gothic" panose="020B0502020202020204"/>
            </a:rPr>
            <a:t>Section 8 Company</a:t>
          </a:r>
        </a:p>
      </dgm:t>
    </dgm:pt>
    <dgm:pt modelId="{6B680D46-CC5B-4899-91D2-4AC6B88EFDFC}" type="parTrans" cxnId="{EAD61127-5B86-4F02-A655-693EC6A24F5A}">
      <dgm:prSet/>
      <dgm:spPr/>
    </dgm:pt>
    <dgm:pt modelId="{532303DA-D201-4140-B42A-8ADB51808053}" type="sibTrans" cxnId="{EAD61127-5B86-4F02-A655-693EC6A24F5A}">
      <dgm:prSet/>
      <dgm:spPr/>
    </dgm:pt>
    <dgm:pt modelId="{704A69D2-33BE-4BC7-B105-72F6398B56A3}">
      <dgm:prSet phldr="0"/>
      <dgm:spPr/>
      <dgm:t>
        <a:bodyPr/>
        <a:lstStyle/>
        <a:p>
          <a:pPr rtl="0"/>
          <a:r>
            <a:rPr lang="en-US" dirty="0">
              <a:latin typeface="Century Gothic" panose="020B0502020202020204"/>
            </a:rPr>
            <a:t>Government Company</a:t>
          </a:r>
        </a:p>
      </dgm:t>
    </dgm:pt>
    <dgm:pt modelId="{404AF533-98CB-4EAA-A507-B2882C7EDC4B}" type="parTrans" cxnId="{28ACF1E9-C7A6-4B9A-A333-81C6FBDEE645}">
      <dgm:prSet/>
      <dgm:spPr/>
    </dgm:pt>
    <dgm:pt modelId="{0B38F44E-7811-4FD6-8893-FAEE311862BC}" type="sibTrans" cxnId="{28ACF1E9-C7A6-4B9A-A333-81C6FBDEE645}">
      <dgm:prSet/>
      <dgm:spPr/>
    </dgm:pt>
    <dgm:pt modelId="{29D384A2-E459-45B8-BC7F-6F3910C82A66}">
      <dgm:prSet phldr="0"/>
      <dgm:spPr/>
      <dgm:t>
        <a:bodyPr/>
        <a:lstStyle/>
        <a:p>
          <a:pPr rtl="0"/>
          <a:r>
            <a:rPr lang="en-US" dirty="0">
              <a:latin typeface="Century Gothic" panose="020B0502020202020204"/>
            </a:rPr>
            <a:t>Producer Company</a:t>
          </a:r>
        </a:p>
      </dgm:t>
    </dgm:pt>
    <dgm:pt modelId="{F0392991-10D6-492F-AFE6-8E3C516639D3}" type="parTrans" cxnId="{5DF9280C-6BC8-492F-BA49-39197D2D02AF}">
      <dgm:prSet/>
      <dgm:spPr/>
    </dgm:pt>
    <dgm:pt modelId="{4C553F7B-E041-4759-AE2E-5538F6DE9379}" type="sibTrans" cxnId="{5DF9280C-6BC8-492F-BA49-39197D2D02AF}">
      <dgm:prSet/>
      <dgm:spPr/>
    </dgm:pt>
    <dgm:pt modelId="{B5D9F14C-D2CF-41FF-ADB7-1C6055F932E2}">
      <dgm:prSet phldr="0"/>
      <dgm:spPr/>
      <dgm:t>
        <a:bodyPr/>
        <a:lstStyle/>
        <a:p>
          <a:pPr rtl="0"/>
          <a:r>
            <a:rPr lang="en-US" dirty="0">
              <a:latin typeface="Century Gothic" panose="020B0502020202020204"/>
            </a:rPr>
            <a:t>Dormant Company</a:t>
          </a:r>
          <a:endParaRPr lang="en-US" dirty="0"/>
        </a:p>
      </dgm:t>
    </dgm:pt>
    <dgm:pt modelId="{862E5A28-298F-4235-BEE9-5BFB40D82DFF}" type="parTrans" cxnId="{F39FFC59-9A51-49A4-B871-2062FD74DF04}">
      <dgm:prSet/>
      <dgm:spPr/>
    </dgm:pt>
    <dgm:pt modelId="{2FFFB5B1-476D-4A4F-B6F6-2DD007978AB6}" type="sibTrans" cxnId="{F39FFC59-9A51-49A4-B871-2062FD74DF04}">
      <dgm:prSet/>
      <dgm:spPr/>
    </dgm:pt>
    <dgm:pt modelId="{21C6B0D1-C649-447A-9715-C26D131235CA}">
      <dgm:prSet phldr="0"/>
      <dgm:spPr/>
      <dgm:t>
        <a:bodyPr/>
        <a:lstStyle/>
        <a:p>
          <a:pPr rtl="0"/>
          <a:r>
            <a:rPr lang="en-US" dirty="0">
              <a:latin typeface="Century Gothic" panose="020B0502020202020204"/>
            </a:rPr>
            <a:t>Nidhi Company</a:t>
          </a:r>
        </a:p>
      </dgm:t>
    </dgm:pt>
    <dgm:pt modelId="{D4395C65-CAD0-49C4-BA7A-05E3BBBF223F}" type="parTrans" cxnId="{A9AC2252-27EE-4EFB-955E-B21ACA944F10}">
      <dgm:prSet/>
      <dgm:spPr/>
    </dgm:pt>
    <dgm:pt modelId="{B240BA09-AD81-425B-8471-3945A0BDA726}" type="sibTrans" cxnId="{A9AC2252-27EE-4EFB-955E-B21ACA944F10}">
      <dgm:prSet/>
      <dgm:spPr/>
    </dgm:pt>
    <dgm:pt modelId="{E4B3E4F9-0072-4C03-9294-4AF4C1B509BE}">
      <dgm:prSet phldr="0"/>
      <dgm:spPr/>
      <dgm:t>
        <a:bodyPr/>
        <a:lstStyle/>
        <a:p>
          <a:pPr rtl="0"/>
          <a:r>
            <a:rPr lang="en-US" dirty="0">
              <a:latin typeface="Century Gothic" panose="020B0502020202020204"/>
            </a:rPr>
            <a:t>Chartered Company</a:t>
          </a:r>
        </a:p>
      </dgm:t>
    </dgm:pt>
    <dgm:pt modelId="{13A7554E-386E-49D0-92F5-2DCCC973E4CD}" type="parTrans" cxnId="{A089D11D-E7FE-47AE-BA32-159D55A706BC}">
      <dgm:prSet/>
      <dgm:spPr/>
    </dgm:pt>
    <dgm:pt modelId="{D20572B7-EBE4-49C7-9E8B-8F2E9DEF7440}" type="sibTrans" cxnId="{A089D11D-E7FE-47AE-BA32-159D55A706BC}">
      <dgm:prSet/>
      <dgm:spPr/>
    </dgm:pt>
    <dgm:pt modelId="{8B46A2BB-BC39-4C87-BA97-F49FA841424F}" type="pres">
      <dgm:prSet presAssocID="{1F79F8CC-5D08-4A85-9471-D5CB88792004}" presName="diagram" presStyleCnt="0">
        <dgm:presLayoutVars>
          <dgm:chPref val="1"/>
          <dgm:dir/>
          <dgm:animOne val="branch"/>
          <dgm:animLvl val="lvl"/>
          <dgm:resizeHandles/>
        </dgm:presLayoutVars>
      </dgm:prSet>
      <dgm:spPr/>
    </dgm:pt>
    <dgm:pt modelId="{5D26CCB5-D916-4BF4-A47A-8F43B08C2C5B}" type="pres">
      <dgm:prSet presAssocID="{73530E17-3B7A-4620-BFEC-9FCCB8674F34}" presName="root" presStyleCnt="0"/>
      <dgm:spPr/>
    </dgm:pt>
    <dgm:pt modelId="{3CCE5AA9-5402-450F-8D77-CCF8FDE78053}" type="pres">
      <dgm:prSet presAssocID="{73530E17-3B7A-4620-BFEC-9FCCB8674F34}" presName="rootComposite" presStyleCnt="0"/>
      <dgm:spPr/>
    </dgm:pt>
    <dgm:pt modelId="{896E7AA2-5004-4631-BC6A-D8EA18B233CD}" type="pres">
      <dgm:prSet presAssocID="{73530E17-3B7A-4620-BFEC-9FCCB8674F34}" presName="rootText" presStyleLbl="node1" presStyleIdx="0" presStyleCnt="8"/>
      <dgm:spPr/>
    </dgm:pt>
    <dgm:pt modelId="{F3EB8A27-8C48-4A35-BA1D-017C9CC3F36B}" type="pres">
      <dgm:prSet presAssocID="{73530E17-3B7A-4620-BFEC-9FCCB8674F34}" presName="rootConnector" presStyleLbl="node1" presStyleIdx="0" presStyleCnt="8"/>
      <dgm:spPr/>
    </dgm:pt>
    <dgm:pt modelId="{40646C96-E748-4DDE-8BD7-4786282681A9}" type="pres">
      <dgm:prSet presAssocID="{73530E17-3B7A-4620-BFEC-9FCCB8674F34}" presName="childShape" presStyleCnt="0"/>
      <dgm:spPr/>
    </dgm:pt>
    <dgm:pt modelId="{BEB75741-F372-482C-A44B-D7ADFC623919}" type="pres">
      <dgm:prSet presAssocID="{59039A32-0625-4329-86B9-A2CB9EA85B1C}" presName="Name13" presStyleLbl="parChTrans1D2" presStyleIdx="0" presStyleCnt="23"/>
      <dgm:spPr/>
    </dgm:pt>
    <dgm:pt modelId="{7284E988-A987-429A-BD4F-A5E289819A8F}" type="pres">
      <dgm:prSet presAssocID="{36F0BCCF-175D-4835-AE6E-D140483FDE3C}" presName="childText" presStyleLbl="bgAcc1" presStyleIdx="0" presStyleCnt="23">
        <dgm:presLayoutVars>
          <dgm:bulletEnabled val="1"/>
        </dgm:presLayoutVars>
      </dgm:prSet>
      <dgm:spPr/>
    </dgm:pt>
    <dgm:pt modelId="{F9425337-B10F-4633-A933-9438F77782B9}" type="pres">
      <dgm:prSet presAssocID="{212CE5DB-9235-4B96-B5E3-825E42DFCF21}" presName="Name13" presStyleLbl="parChTrans1D2" presStyleIdx="1" presStyleCnt="23"/>
      <dgm:spPr/>
    </dgm:pt>
    <dgm:pt modelId="{9CD96ED8-26D4-486E-92DD-3D53E3ACC183}" type="pres">
      <dgm:prSet presAssocID="{C65D9A50-48B6-46FD-A53B-663D0B2952BE}" presName="childText" presStyleLbl="bgAcc1" presStyleIdx="1" presStyleCnt="23">
        <dgm:presLayoutVars>
          <dgm:bulletEnabled val="1"/>
        </dgm:presLayoutVars>
      </dgm:prSet>
      <dgm:spPr/>
    </dgm:pt>
    <dgm:pt modelId="{4597AA3F-A244-474A-88EE-7F5A8F37581E}" type="pres">
      <dgm:prSet presAssocID="{85800B85-9CA7-4477-8A11-4D01F39D7B0F}" presName="root" presStyleCnt="0"/>
      <dgm:spPr/>
    </dgm:pt>
    <dgm:pt modelId="{AC181233-7BFD-4912-A980-717FAB898A0C}" type="pres">
      <dgm:prSet presAssocID="{85800B85-9CA7-4477-8A11-4D01F39D7B0F}" presName="rootComposite" presStyleCnt="0"/>
      <dgm:spPr/>
    </dgm:pt>
    <dgm:pt modelId="{03B9D762-9539-45F9-A7D5-69644001CF46}" type="pres">
      <dgm:prSet presAssocID="{85800B85-9CA7-4477-8A11-4D01F39D7B0F}" presName="rootText" presStyleLbl="node1" presStyleIdx="1" presStyleCnt="8"/>
      <dgm:spPr/>
    </dgm:pt>
    <dgm:pt modelId="{1DFE3ADF-7661-40E2-A93F-55C15E736056}" type="pres">
      <dgm:prSet presAssocID="{85800B85-9CA7-4477-8A11-4D01F39D7B0F}" presName="rootConnector" presStyleLbl="node1" presStyleIdx="1" presStyleCnt="8"/>
      <dgm:spPr/>
    </dgm:pt>
    <dgm:pt modelId="{7E831698-AE80-4F68-845B-1B6FE5BF31A7}" type="pres">
      <dgm:prSet presAssocID="{85800B85-9CA7-4477-8A11-4D01F39D7B0F}" presName="childShape" presStyleCnt="0"/>
      <dgm:spPr/>
    </dgm:pt>
    <dgm:pt modelId="{8FAFC770-BEEA-4A7D-A6E4-63AEFCC3D1C8}" type="pres">
      <dgm:prSet presAssocID="{22C94355-A44B-46C2-B023-F5241C8BEC04}" presName="Name13" presStyleLbl="parChTrans1D2" presStyleIdx="2" presStyleCnt="23"/>
      <dgm:spPr/>
    </dgm:pt>
    <dgm:pt modelId="{9FBFA177-7CDF-461D-AF9C-BF6BF9FE6E96}" type="pres">
      <dgm:prSet presAssocID="{13A836E6-AE09-4BDB-8108-3EE405AC3E16}" presName="childText" presStyleLbl="bgAcc1" presStyleIdx="2" presStyleCnt="23">
        <dgm:presLayoutVars>
          <dgm:bulletEnabled val="1"/>
        </dgm:presLayoutVars>
      </dgm:prSet>
      <dgm:spPr/>
    </dgm:pt>
    <dgm:pt modelId="{318E96AA-4503-4FB6-8A5E-0B5A585C5509}" type="pres">
      <dgm:prSet presAssocID="{D79DE067-89FD-4D9B-A1C7-938A82FD172B}" presName="Name13" presStyleLbl="parChTrans1D2" presStyleIdx="3" presStyleCnt="23"/>
      <dgm:spPr/>
    </dgm:pt>
    <dgm:pt modelId="{1EAD2BBC-0F51-4D13-B496-9F6BA1EF8301}" type="pres">
      <dgm:prSet presAssocID="{B9AAFC5C-1F52-4735-B0F5-BFBB7F5162CF}" presName="childText" presStyleLbl="bgAcc1" presStyleIdx="3" presStyleCnt="23">
        <dgm:presLayoutVars>
          <dgm:bulletEnabled val="1"/>
        </dgm:presLayoutVars>
      </dgm:prSet>
      <dgm:spPr/>
    </dgm:pt>
    <dgm:pt modelId="{895DEA6A-0427-4DAB-A58B-747C53E69D26}" type="pres">
      <dgm:prSet presAssocID="{2F13760B-D656-4194-AF85-64B337DED10C}" presName="Name13" presStyleLbl="parChTrans1D2" presStyleIdx="4" presStyleCnt="23"/>
      <dgm:spPr/>
    </dgm:pt>
    <dgm:pt modelId="{43D3538F-2FA0-45E5-86AB-31CF1279D1D2}" type="pres">
      <dgm:prSet presAssocID="{5B3F1D58-59CB-4974-93F9-D15405B6BAD2}" presName="childText" presStyleLbl="bgAcc1" presStyleIdx="4" presStyleCnt="23">
        <dgm:presLayoutVars>
          <dgm:bulletEnabled val="1"/>
        </dgm:presLayoutVars>
      </dgm:prSet>
      <dgm:spPr/>
    </dgm:pt>
    <dgm:pt modelId="{BDD1F624-0054-4DE4-81C2-28D59A34DE8B}" type="pres">
      <dgm:prSet presAssocID="{31E58E66-0BC4-4CB1-88C4-4C847D2FA194}" presName="root" presStyleCnt="0"/>
      <dgm:spPr/>
    </dgm:pt>
    <dgm:pt modelId="{C1778AAD-F41C-4C79-A2AC-5259F263181C}" type="pres">
      <dgm:prSet presAssocID="{31E58E66-0BC4-4CB1-88C4-4C847D2FA194}" presName="rootComposite" presStyleCnt="0"/>
      <dgm:spPr/>
    </dgm:pt>
    <dgm:pt modelId="{2AA9852C-8B44-40FD-80B5-E36CEACC112F}" type="pres">
      <dgm:prSet presAssocID="{31E58E66-0BC4-4CB1-88C4-4C847D2FA194}" presName="rootText" presStyleLbl="node1" presStyleIdx="2" presStyleCnt="8"/>
      <dgm:spPr/>
    </dgm:pt>
    <dgm:pt modelId="{8E5AEC07-9D5C-481C-8225-CF94B15FD618}" type="pres">
      <dgm:prSet presAssocID="{31E58E66-0BC4-4CB1-88C4-4C847D2FA194}" presName="rootConnector" presStyleLbl="node1" presStyleIdx="2" presStyleCnt="8"/>
      <dgm:spPr/>
    </dgm:pt>
    <dgm:pt modelId="{9C4424C6-0FC2-46EC-B28D-909A0C0615B9}" type="pres">
      <dgm:prSet presAssocID="{31E58E66-0BC4-4CB1-88C4-4C847D2FA194}" presName="childShape" presStyleCnt="0"/>
      <dgm:spPr/>
    </dgm:pt>
    <dgm:pt modelId="{BD233C91-B36B-4948-8F25-3C5B8B5846F3}" type="pres">
      <dgm:prSet presAssocID="{009DD161-4FA5-47C5-938A-F93138015F9F}" presName="Name13" presStyleLbl="parChTrans1D2" presStyleIdx="5" presStyleCnt="23"/>
      <dgm:spPr/>
    </dgm:pt>
    <dgm:pt modelId="{AC742E57-FA2F-4901-AA15-08EE54DD985F}" type="pres">
      <dgm:prSet presAssocID="{4D00D448-101A-4861-94EA-2D6BD0A2996D}" presName="childText" presStyleLbl="bgAcc1" presStyleIdx="5" presStyleCnt="23">
        <dgm:presLayoutVars>
          <dgm:bulletEnabled val="1"/>
        </dgm:presLayoutVars>
      </dgm:prSet>
      <dgm:spPr/>
    </dgm:pt>
    <dgm:pt modelId="{1E63629B-7967-44B1-9D08-7F1E1B246824}" type="pres">
      <dgm:prSet presAssocID="{659DDED0-67B3-492D-BBEE-154704DA3B8C}" presName="Name13" presStyleLbl="parChTrans1D2" presStyleIdx="6" presStyleCnt="23"/>
      <dgm:spPr/>
    </dgm:pt>
    <dgm:pt modelId="{28B42646-3F4B-44BF-832A-C16CB0228D49}" type="pres">
      <dgm:prSet presAssocID="{000A754C-C694-4B46-8DDD-0DE1158C0078}" presName="childText" presStyleLbl="bgAcc1" presStyleIdx="6" presStyleCnt="23">
        <dgm:presLayoutVars>
          <dgm:bulletEnabled val="1"/>
        </dgm:presLayoutVars>
      </dgm:prSet>
      <dgm:spPr/>
    </dgm:pt>
    <dgm:pt modelId="{7948AD06-A7F0-471A-BCE0-7284B7B3D7CC}" type="pres">
      <dgm:prSet presAssocID="{45327C10-177D-422E-A609-62F35268704F}" presName="Name13" presStyleLbl="parChTrans1D2" presStyleIdx="7" presStyleCnt="23"/>
      <dgm:spPr/>
    </dgm:pt>
    <dgm:pt modelId="{B5D8441E-D223-4243-8592-701ACD31AE58}" type="pres">
      <dgm:prSet presAssocID="{FE1C15A6-6155-4D40-8F18-61AEC2BFF2CA}" presName="childText" presStyleLbl="bgAcc1" presStyleIdx="7" presStyleCnt="23">
        <dgm:presLayoutVars>
          <dgm:bulletEnabled val="1"/>
        </dgm:presLayoutVars>
      </dgm:prSet>
      <dgm:spPr/>
    </dgm:pt>
    <dgm:pt modelId="{C8D51C2E-DEB6-4FAE-9168-2ABA2F2D00F8}" type="pres">
      <dgm:prSet presAssocID="{0E16E404-DF3D-4A8A-ADEC-65DEBC234383}" presName="root" presStyleCnt="0"/>
      <dgm:spPr/>
    </dgm:pt>
    <dgm:pt modelId="{3D472E16-7B88-4B20-B75E-DF738D3B6E80}" type="pres">
      <dgm:prSet presAssocID="{0E16E404-DF3D-4A8A-ADEC-65DEBC234383}" presName="rootComposite" presStyleCnt="0"/>
      <dgm:spPr/>
    </dgm:pt>
    <dgm:pt modelId="{32F57C09-B5EC-4120-9503-05A6FB3B75E9}" type="pres">
      <dgm:prSet presAssocID="{0E16E404-DF3D-4A8A-ADEC-65DEBC234383}" presName="rootText" presStyleLbl="node1" presStyleIdx="3" presStyleCnt="8"/>
      <dgm:spPr/>
    </dgm:pt>
    <dgm:pt modelId="{3F039654-2E8E-4E3E-92F1-BDE4E89717C6}" type="pres">
      <dgm:prSet presAssocID="{0E16E404-DF3D-4A8A-ADEC-65DEBC234383}" presName="rootConnector" presStyleLbl="node1" presStyleIdx="3" presStyleCnt="8"/>
      <dgm:spPr/>
    </dgm:pt>
    <dgm:pt modelId="{BC0F26D8-6F7E-421E-A1D0-5674AA11AE02}" type="pres">
      <dgm:prSet presAssocID="{0E16E404-DF3D-4A8A-ADEC-65DEBC234383}" presName="childShape" presStyleCnt="0"/>
      <dgm:spPr/>
    </dgm:pt>
    <dgm:pt modelId="{CA1CBD26-9C41-4933-B684-1CC1E47E9308}" type="pres">
      <dgm:prSet presAssocID="{A4C772A9-B69C-40F0-9348-179F0897C528}" presName="Name13" presStyleLbl="parChTrans1D2" presStyleIdx="8" presStyleCnt="23"/>
      <dgm:spPr/>
    </dgm:pt>
    <dgm:pt modelId="{B8B8CCD3-EC71-45CF-9559-FC9F741BD372}" type="pres">
      <dgm:prSet presAssocID="{F481AA03-8ADB-4A24-A128-05197281AD36}" presName="childText" presStyleLbl="bgAcc1" presStyleIdx="8" presStyleCnt="23">
        <dgm:presLayoutVars>
          <dgm:bulletEnabled val="1"/>
        </dgm:presLayoutVars>
      </dgm:prSet>
      <dgm:spPr/>
    </dgm:pt>
    <dgm:pt modelId="{D7FF7BB6-229F-46A1-ACC6-6BB380A64AF8}" type="pres">
      <dgm:prSet presAssocID="{69501147-BAA9-4B3E-B524-C211AA1B1D5E}" presName="Name13" presStyleLbl="parChTrans1D2" presStyleIdx="9" presStyleCnt="23"/>
      <dgm:spPr/>
    </dgm:pt>
    <dgm:pt modelId="{BDD831E6-09FB-4148-B862-031DF4EA6B22}" type="pres">
      <dgm:prSet presAssocID="{A7AD449F-6F9D-4509-B09C-20DA1C880CBE}" presName="childText" presStyleLbl="bgAcc1" presStyleIdx="9" presStyleCnt="23">
        <dgm:presLayoutVars>
          <dgm:bulletEnabled val="1"/>
        </dgm:presLayoutVars>
      </dgm:prSet>
      <dgm:spPr/>
    </dgm:pt>
    <dgm:pt modelId="{F672D048-0A99-4B91-ADC0-A3C427A46720}" type="pres">
      <dgm:prSet presAssocID="{6B49030A-2FDC-4F8D-A6FE-454D93579768}" presName="Name13" presStyleLbl="parChTrans1D2" presStyleIdx="10" presStyleCnt="23"/>
      <dgm:spPr/>
    </dgm:pt>
    <dgm:pt modelId="{EE7DC612-64C3-4813-8CEA-C7FF84500DAF}" type="pres">
      <dgm:prSet presAssocID="{C01F820F-1543-4E64-B507-2A29A05CED99}" presName="childText" presStyleLbl="bgAcc1" presStyleIdx="10" presStyleCnt="23">
        <dgm:presLayoutVars>
          <dgm:bulletEnabled val="1"/>
        </dgm:presLayoutVars>
      </dgm:prSet>
      <dgm:spPr/>
    </dgm:pt>
    <dgm:pt modelId="{FFBF550D-B3BF-4D75-BAC4-0975102BE9C3}" type="pres">
      <dgm:prSet presAssocID="{6A952455-F461-4461-9019-A31ADF11DEDB}" presName="root" presStyleCnt="0"/>
      <dgm:spPr/>
    </dgm:pt>
    <dgm:pt modelId="{BC509307-742D-4294-B476-FB4981CC3E74}" type="pres">
      <dgm:prSet presAssocID="{6A952455-F461-4461-9019-A31ADF11DEDB}" presName="rootComposite" presStyleCnt="0"/>
      <dgm:spPr/>
    </dgm:pt>
    <dgm:pt modelId="{032B510E-26E0-48FD-95E7-7689A3E8F569}" type="pres">
      <dgm:prSet presAssocID="{6A952455-F461-4461-9019-A31ADF11DEDB}" presName="rootText" presStyleLbl="node1" presStyleIdx="4" presStyleCnt="8"/>
      <dgm:spPr/>
    </dgm:pt>
    <dgm:pt modelId="{6A54780F-9549-4F26-8654-C659EB67C940}" type="pres">
      <dgm:prSet presAssocID="{6A952455-F461-4461-9019-A31ADF11DEDB}" presName="rootConnector" presStyleLbl="node1" presStyleIdx="4" presStyleCnt="8"/>
      <dgm:spPr/>
    </dgm:pt>
    <dgm:pt modelId="{91D3CDFD-FFD8-4FF1-953B-8765DBE9FBD1}" type="pres">
      <dgm:prSet presAssocID="{6A952455-F461-4461-9019-A31ADF11DEDB}" presName="childShape" presStyleCnt="0"/>
      <dgm:spPr/>
    </dgm:pt>
    <dgm:pt modelId="{7DDFB809-F415-4CB8-981C-0AC2FC3F3BA5}" type="pres">
      <dgm:prSet presAssocID="{66D5C758-E727-410D-AE37-4BA159CA94D3}" presName="Name13" presStyleLbl="parChTrans1D2" presStyleIdx="11" presStyleCnt="23"/>
      <dgm:spPr/>
    </dgm:pt>
    <dgm:pt modelId="{7337151E-950F-4748-A761-A55127907743}" type="pres">
      <dgm:prSet presAssocID="{3982B699-474C-4B1D-A42D-4ACFD96F3322}" presName="childText" presStyleLbl="bgAcc1" presStyleIdx="11" presStyleCnt="23">
        <dgm:presLayoutVars>
          <dgm:bulletEnabled val="1"/>
        </dgm:presLayoutVars>
      </dgm:prSet>
      <dgm:spPr/>
    </dgm:pt>
    <dgm:pt modelId="{E89673F6-C349-408A-9EAF-572A67E226BE}" type="pres">
      <dgm:prSet presAssocID="{CD478132-DD9F-4ED5-B84B-A3D12E5AD9E8}" presName="Name13" presStyleLbl="parChTrans1D2" presStyleIdx="12" presStyleCnt="23"/>
      <dgm:spPr/>
    </dgm:pt>
    <dgm:pt modelId="{781A1736-A76C-45AD-9995-56533F1F406B}" type="pres">
      <dgm:prSet presAssocID="{52722270-007F-406E-A295-EA63A73451A1}" presName="childText" presStyleLbl="bgAcc1" presStyleIdx="12" presStyleCnt="23">
        <dgm:presLayoutVars>
          <dgm:bulletEnabled val="1"/>
        </dgm:presLayoutVars>
      </dgm:prSet>
      <dgm:spPr/>
    </dgm:pt>
    <dgm:pt modelId="{83D82749-4763-467E-9E01-29C54FF4CA20}" type="pres">
      <dgm:prSet presAssocID="{E327FC7B-EB50-4993-A619-26E41678CE77}" presName="root" presStyleCnt="0"/>
      <dgm:spPr/>
    </dgm:pt>
    <dgm:pt modelId="{F9CD4D2D-0020-4DC0-8C5B-057A0B0F8BC1}" type="pres">
      <dgm:prSet presAssocID="{E327FC7B-EB50-4993-A619-26E41678CE77}" presName="rootComposite" presStyleCnt="0"/>
      <dgm:spPr/>
    </dgm:pt>
    <dgm:pt modelId="{E9CAB697-A7E1-4C9F-ADC3-794C09CB092E}" type="pres">
      <dgm:prSet presAssocID="{E327FC7B-EB50-4993-A619-26E41678CE77}" presName="rootText" presStyleLbl="node1" presStyleIdx="5" presStyleCnt="8"/>
      <dgm:spPr/>
    </dgm:pt>
    <dgm:pt modelId="{6A843A7A-AB9F-4248-A1A3-237CCB3CDE1F}" type="pres">
      <dgm:prSet presAssocID="{E327FC7B-EB50-4993-A619-26E41678CE77}" presName="rootConnector" presStyleLbl="node1" presStyleIdx="5" presStyleCnt="8"/>
      <dgm:spPr/>
    </dgm:pt>
    <dgm:pt modelId="{8015F10E-A850-4548-A1EC-86694FEFC2C2}" type="pres">
      <dgm:prSet presAssocID="{E327FC7B-EB50-4993-A619-26E41678CE77}" presName="childShape" presStyleCnt="0"/>
      <dgm:spPr/>
    </dgm:pt>
    <dgm:pt modelId="{1A0F871F-F381-4D73-8F39-DDC5A3C5D118}" type="pres">
      <dgm:prSet presAssocID="{6F813E53-5AE6-48E4-8D73-16C2A308E4AC}" presName="Name13" presStyleLbl="parChTrans1D2" presStyleIdx="13" presStyleCnt="23"/>
      <dgm:spPr/>
    </dgm:pt>
    <dgm:pt modelId="{45B1254A-2223-409F-B363-B49E546C611C}" type="pres">
      <dgm:prSet presAssocID="{CA8DC81A-22D4-402F-999B-0E6473618F33}" presName="childText" presStyleLbl="bgAcc1" presStyleIdx="13" presStyleCnt="23">
        <dgm:presLayoutVars>
          <dgm:bulletEnabled val="1"/>
        </dgm:presLayoutVars>
      </dgm:prSet>
      <dgm:spPr/>
    </dgm:pt>
    <dgm:pt modelId="{A2110E72-3C20-4B33-A633-6F4768B381B7}" type="pres">
      <dgm:prSet presAssocID="{BE9B449D-7D66-4A87-84F3-23E6B34B61F0}" presName="Name13" presStyleLbl="parChTrans1D2" presStyleIdx="14" presStyleCnt="23"/>
      <dgm:spPr/>
    </dgm:pt>
    <dgm:pt modelId="{9BD4661E-7810-48AC-8EA5-86A3D25EE84C}" type="pres">
      <dgm:prSet presAssocID="{D66F07FD-2BD1-4E4E-A035-54C543824B1C}" presName="childText" presStyleLbl="bgAcc1" presStyleIdx="14" presStyleCnt="23">
        <dgm:presLayoutVars>
          <dgm:bulletEnabled val="1"/>
        </dgm:presLayoutVars>
      </dgm:prSet>
      <dgm:spPr/>
    </dgm:pt>
    <dgm:pt modelId="{64C71719-099B-4107-AEA2-57C63D5A6478}" type="pres">
      <dgm:prSet presAssocID="{F7465EB1-1CF7-4B56-9495-DCF9FE569051}" presName="root" presStyleCnt="0"/>
      <dgm:spPr/>
    </dgm:pt>
    <dgm:pt modelId="{6093C928-02B1-44BE-87AE-D8A2AE34F2E8}" type="pres">
      <dgm:prSet presAssocID="{F7465EB1-1CF7-4B56-9495-DCF9FE569051}" presName="rootComposite" presStyleCnt="0"/>
      <dgm:spPr/>
    </dgm:pt>
    <dgm:pt modelId="{E830A977-C6EE-4A13-A2BC-105B6F3F735F}" type="pres">
      <dgm:prSet presAssocID="{F7465EB1-1CF7-4B56-9495-DCF9FE569051}" presName="rootText" presStyleLbl="node1" presStyleIdx="6" presStyleCnt="8"/>
      <dgm:spPr/>
    </dgm:pt>
    <dgm:pt modelId="{041C5562-BC4A-4D92-824C-02E56BC84AB4}" type="pres">
      <dgm:prSet presAssocID="{F7465EB1-1CF7-4B56-9495-DCF9FE569051}" presName="rootConnector" presStyleLbl="node1" presStyleIdx="6" presStyleCnt="8"/>
      <dgm:spPr/>
    </dgm:pt>
    <dgm:pt modelId="{F30A9061-32C4-4537-9342-348DEF5FCF15}" type="pres">
      <dgm:prSet presAssocID="{F7465EB1-1CF7-4B56-9495-DCF9FE569051}" presName="childShape" presStyleCnt="0"/>
      <dgm:spPr/>
    </dgm:pt>
    <dgm:pt modelId="{9BF7C9EE-72BE-4140-B492-F9EFD53CFCB8}" type="pres">
      <dgm:prSet presAssocID="{13A7554E-386E-49D0-92F5-2DCCC973E4CD}" presName="Name13" presStyleLbl="parChTrans1D2" presStyleIdx="15" presStyleCnt="23"/>
      <dgm:spPr/>
    </dgm:pt>
    <dgm:pt modelId="{456352B6-B225-4CD8-BCFE-F1B5052534D2}" type="pres">
      <dgm:prSet presAssocID="{E4B3E4F9-0072-4C03-9294-4AF4C1B509BE}" presName="childText" presStyleLbl="bgAcc1" presStyleIdx="15" presStyleCnt="23">
        <dgm:presLayoutVars>
          <dgm:bulletEnabled val="1"/>
        </dgm:presLayoutVars>
      </dgm:prSet>
      <dgm:spPr/>
    </dgm:pt>
    <dgm:pt modelId="{61014E6B-37D4-4084-AC69-A52F3DC9B022}" type="pres">
      <dgm:prSet presAssocID="{B43E003D-DCA6-4453-96E3-5096B525D03D}" presName="Name13" presStyleLbl="parChTrans1D2" presStyleIdx="16" presStyleCnt="23"/>
      <dgm:spPr/>
    </dgm:pt>
    <dgm:pt modelId="{C92F56FE-052A-4102-8D54-6AB96ACB82D8}" type="pres">
      <dgm:prSet presAssocID="{A1670987-C49E-4A51-B945-98E63284BB83}" presName="childText" presStyleLbl="bgAcc1" presStyleIdx="16" presStyleCnt="23">
        <dgm:presLayoutVars>
          <dgm:bulletEnabled val="1"/>
        </dgm:presLayoutVars>
      </dgm:prSet>
      <dgm:spPr/>
    </dgm:pt>
    <dgm:pt modelId="{F028C20C-24FC-4507-B2EE-4EBA40CBCCB2}" type="pres">
      <dgm:prSet presAssocID="{46D6472F-70D6-4FCA-A6A7-108392522422}" presName="Name13" presStyleLbl="parChTrans1D2" presStyleIdx="17" presStyleCnt="23"/>
      <dgm:spPr/>
    </dgm:pt>
    <dgm:pt modelId="{36ABA4BC-711B-4CA5-8736-DF8B3EB9B9A3}" type="pres">
      <dgm:prSet presAssocID="{F4AB3E6C-2043-4E33-992A-4B0718991758}" presName="childText" presStyleLbl="bgAcc1" presStyleIdx="17" presStyleCnt="23">
        <dgm:presLayoutVars>
          <dgm:bulletEnabled val="1"/>
        </dgm:presLayoutVars>
      </dgm:prSet>
      <dgm:spPr/>
    </dgm:pt>
    <dgm:pt modelId="{FA8D4D15-24F3-4CFA-85D4-F9892FD1B29A}" type="pres">
      <dgm:prSet presAssocID="{AE5DD648-789B-4659-8C9A-371581ECA120}" presName="root" presStyleCnt="0"/>
      <dgm:spPr/>
    </dgm:pt>
    <dgm:pt modelId="{9F95E814-4A43-4151-B045-953E95D48021}" type="pres">
      <dgm:prSet presAssocID="{AE5DD648-789B-4659-8C9A-371581ECA120}" presName="rootComposite" presStyleCnt="0"/>
      <dgm:spPr/>
    </dgm:pt>
    <dgm:pt modelId="{159B0B51-B40E-4DC7-B5BD-68193F976131}" type="pres">
      <dgm:prSet presAssocID="{AE5DD648-789B-4659-8C9A-371581ECA120}" presName="rootText" presStyleLbl="node1" presStyleIdx="7" presStyleCnt="8"/>
      <dgm:spPr/>
    </dgm:pt>
    <dgm:pt modelId="{9C4E738F-3DC6-4194-BEEB-3D87788052B7}" type="pres">
      <dgm:prSet presAssocID="{AE5DD648-789B-4659-8C9A-371581ECA120}" presName="rootConnector" presStyleLbl="node1" presStyleIdx="7" presStyleCnt="8"/>
      <dgm:spPr/>
    </dgm:pt>
    <dgm:pt modelId="{5C2E8491-29E5-4132-B244-F3AF17D08976}" type="pres">
      <dgm:prSet presAssocID="{AE5DD648-789B-4659-8C9A-371581ECA120}" presName="childShape" presStyleCnt="0"/>
      <dgm:spPr/>
    </dgm:pt>
    <dgm:pt modelId="{837F3AB6-9F49-4F0A-BBFA-7C3D50F714BD}" type="pres">
      <dgm:prSet presAssocID="{6B680D46-CC5B-4899-91D2-4AC6B88EFDFC}" presName="Name13" presStyleLbl="parChTrans1D2" presStyleIdx="18" presStyleCnt="23"/>
      <dgm:spPr/>
    </dgm:pt>
    <dgm:pt modelId="{123E413D-4CDD-4278-9B54-C0D37DE16053}" type="pres">
      <dgm:prSet presAssocID="{3C17A884-62A0-4736-AEDF-17D629BF69CA}" presName="childText" presStyleLbl="bgAcc1" presStyleIdx="18" presStyleCnt="23">
        <dgm:presLayoutVars>
          <dgm:bulletEnabled val="1"/>
        </dgm:presLayoutVars>
      </dgm:prSet>
      <dgm:spPr/>
    </dgm:pt>
    <dgm:pt modelId="{4A31DBAA-07B4-4320-90E2-B3267C06FD48}" type="pres">
      <dgm:prSet presAssocID="{404AF533-98CB-4EAA-A507-B2882C7EDC4B}" presName="Name13" presStyleLbl="parChTrans1D2" presStyleIdx="19" presStyleCnt="23"/>
      <dgm:spPr/>
    </dgm:pt>
    <dgm:pt modelId="{EB31963A-FE79-48E0-8B19-042CDCD48639}" type="pres">
      <dgm:prSet presAssocID="{704A69D2-33BE-4BC7-B105-72F6398B56A3}" presName="childText" presStyleLbl="bgAcc1" presStyleIdx="19" presStyleCnt="23">
        <dgm:presLayoutVars>
          <dgm:bulletEnabled val="1"/>
        </dgm:presLayoutVars>
      </dgm:prSet>
      <dgm:spPr/>
    </dgm:pt>
    <dgm:pt modelId="{8CE878A0-A51F-4EFC-A698-0DCEAE00156D}" type="pres">
      <dgm:prSet presAssocID="{F0392991-10D6-492F-AFE6-8E3C516639D3}" presName="Name13" presStyleLbl="parChTrans1D2" presStyleIdx="20" presStyleCnt="23"/>
      <dgm:spPr/>
    </dgm:pt>
    <dgm:pt modelId="{C1A605B9-2516-46D8-A2E6-8ED4550B65CE}" type="pres">
      <dgm:prSet presAssocID="{29D384A2-E459-45B8-BC7F-6F3910C82A66}" presName="childText" presStyleLbl="bgAcc1" presStyleIdx="20" presStyleCnt="23">
        <dgm:presLayoutVars>
          <dgm:bulletEnabled val="1"/>
        </dgm:presLayoutVars>
      </dgm:prSet>
      <dgm:spPr/>
    </dgm:pt>
    <dgm:pt modelId="{862F7ED5-443D-4B3A-96C9-57F590E124B9}" type="pres">
      <dgm:prSet presAssocID="{862E5A28-298F-4235-BEE9-5BFB40D82DFF}" presName="Name13" presStyleLbl="parChTrans1D2" presStyleIdx="21" presStyleCnt="23"/>
      <dgm:spPr/>
    </dgm:pt>
    <dgm:pt modelId="{FFA39527-3122-4395-9FBB-BF7D6F8C707D}" type="pres">
      <dgm:prSet presAssocID="{B5D9F14C-D2CF-41FF-ADB7-1C6055F932E2}" presName="childText" presStyleLbl="bgAcc1" presStyleIdx="21" presStyleCnt="23">
        <dgm:presLayoutVars>
          <dgm:bulletEnabled val="1"/>
        </dgm:presLayoutVars>
      </dgm:prSet>
      <dgm:spPr/>
    </dgm:pt>
    <dgm:pt modelId="{09956FF0-E3CA-48E7-94D2-F50A0DCEAC9B}" type="pres">
      <dgm:prSet presAssocID="{D4395C65-CAD0-49C4-BA7A-05E3BBBF223F}" presName="Name13" presStyleLbl="parChTrans1D2" presStyleIdx="22" presStyleCnt="23"/>
      <dgm:spPr/>
    </dgm:pt>
    <dgm:pt modelId="{6DCAF647-1EA9-4836-AC07-6FCBB317FC5A}" type="pres">
      <dgm:prSet presAssocID="{21C6B0D1-C649-447A-9715-C26D131235CA}" presName="childText" presStyleLbl="bgAcc1" presStyleIdx="22" presStyleCnt="23">
        <dgm:presLayoutVars>
          <dgm:bulletEnabled val="1"/>
        </dgm:presLayoutVars>
      </dgm:prSet>
      <dgm:spPr/>
    </dgm:pt>
  </dgm:ptLst>
  <dgm:cxnLst>
    <dgm:cxn modelId="{AEED6207-0575-4BDF-A05E-62B041B41559}" srcId="{F7465EB1-1CF7-4B56-9495-DCF9FE569051}" destId="{F4AB3E6C-2043-4E33-992A-4B0718991758}" srcOrd="2" destOrd="0" parTransId="{46D6472F-70D6-4FCA-A6A7-108392522422}" sibTransId="{3C4E73C0-9876-4532-B479-3B6332D4B4AA}"/>
    <dgm:cxn modelId="{1D090F08-DE74-4A68-9967-BC4485704D12}" type="presOf" srcId="{C01F820F-1543-4E64-B507-2A29A05CED99}" destId="{EE7DC612-64C3-4813-8CEA-C7FF84500DAF}" srcOrd="0" destOrd="0" presId="urn:microsoft.com/office/officeart/2005/8/layout/hierarchy3"/>
    <dgm:cxn modelId="{C40A9D09-9C8A-417D-AE5D-611569581E41}" type="presOf" srcId="{A4C772A9-B69C-40F0-9348-179F0897C528}" destId="{CA1CBD26-9C41-4933-B684-1CC1E47E9308}" srcOrd="0" destOrd="0" presId="urn:microsoft.com/office/officeart/2005/8/layout/hierarchy3"/>
    <dgm:cxn modelId="{D5F1A009-3C73-43B9-8216-15FC633A76AE}" srcId="{1F79F8CC-5D08-4A85-9471-D5CB88792004}" destId="{AE5DD648-789B-4659-8C9A-371581ECA120}" srcOrd="7" destOrd="0" parTransId="{FF3C8467-BD05-4A9A-BA02-06B73B88B8FE}" sibTransId="{5114F852-FBE5-4435-A798-A782CCDA79DB}"/>
    <dgm:cxn modelId="{368DF60B-1EAA-4D23-9A44-FBA667EC2CB0}" type="presOf" srcId="{46D6472F-70D6-4FCA-A6A7-108392522422}" destId="{F028C20C-24FC-4507-B2EE-4EBA40CBCCB2}" srcOrd="0" destOrd="0" presId="urn:microsoft.com/office/officeart/2005/8/layout/hierarchy3"/>
    <dgm:cxn modelId="{5DF9280C-6BC8-492F-BA49-39197D2D02AF}" srcId="{AE5DD648-789B-4659-8C9A-371581ECA120}" destId="{29D384A2-E459-45B8-BC7F-6F3910C82A66}" srcOrd="2" destOrd="0" parTransId="{F0392991-10D6-492F-AFE6-8E3C516639D3}" sibTransId="{4C553F7B-E041-4759-AE2E-5538F6DE9379}"/>
    <dgm:cxn modelId="{C43B8A0C-F11F-4D53-A386-CE2DA80D6F54}" type="presOf" srcId="{6A952455-F461-4461-9019-A31ADF11DEDB}" destId="{6A54780F-9549-4F26-8654-C659EB67C940}" srcOrd="1" destOrd="0" presId="urn:microsoft.com/office/officeart/2005/8/layout/hierarchy3"/>
    <dgm:cxn modelId="{EAA46C0D-8054-4955-9165-571B509D3583}" type="presOf" srcId="{5B3F1D58-59CB-4974-93F9-D15405B6BAD2}" destId="{43D3538F-2FA0-45E5-86AB-31CF1279D1D2}" srcOrd="0" destOrd="0" presId="urn:microsoft.com/office/officeart/2005/8/layout/hierarchy3"/>
    <dgm:cxn modelId="{97654512-D66A-4117-88F3-007E61361DE5}" type="presOf" srcId="{F481AA03-8ADB-4A24-A128-05197281AD36}" destId="{B8B8CCD3-EC71-45CF-9559-FC9F741BD372}" srcOrd="0" destOrd="0" presId="urn:microsoft.com/office/officeart/2005/8/layout/hierarchy3"/>
    <dgm:cxn modelId="{5D765712-D5A2-4529-BE82-98A671584FE0}" srcId="{F7465EB1-1CF7-4B56-9495-DCF9FE569051}" destId="{A1670987-C49E-4A51-B945-98E63284BB83}" srcOrd="1" destOrd="0" parTransId="{B43E003D-DCA6-4453-96E3-5096B525D03D}" sibTransId="{F3DDCCB3-9A4F-4B01-918A-A2950CD0FB30}"/>
    <dgm:cxn modelId="{AD2C8614-CB48-44C6-9759-9CB5493D6790}" type="presOf" srcId="{009DD161-4FA5-47C5-938A-F93138015F9F}" destId="{BD233C91-B36B-4948-8F25-3C5B8B5846F3}" srcOrd="0" destOrd="0" presId="urn:microsoft.com/office/officeart/2005/8/layout/hierarchy3"/>
    <dgm:cxn modelId="{98636D1B-1186-4194-AE06-5888267A72E1}" type="presOf" srcId="{D4395C65-CAD0-49C4-BA7A-05E3BBBF223F}" destId="{09956FF0-E3CA-48E7-94D2-F50A0DCEAC9B}" srcOrd="0" destOrd="0" presId="urn:microsoft.com/office/officeart/2005/8/layout/hierarchy3"/>
    <dgm:cxn modelId="{2212841C-1A0B-4369-BB8E-928DBB6FE265}" type="presOf" srcId="{BE9B449D-7D66-4A87-84F3-23E6B34B61F0}" destId="{A2110E72-3C20-4B33-A633-6F4768B381B7}" srcOrd="0" destOrd="0" presId="urn:microsoft.com/office/officeart/2005/8/layout/hierarchy3"/>
    <dgm:cxn modelId="{A089D11D-E7FE-47AE-BA32-159D55A706BC}" srcId="{F7465EB1-1CF7-4B56-9495-DCF9FE569051}" destId="{E4B3E4F9-0072-4C03-9294-4AF4C1B509BE}" srcOrd="0" destOrd="0" parTransId="{13A7554E-386E-49D0-92F5-2DCCC973E4CD}" sibTransId="{D20572B7-EBE4-49C7-9E8B-8F2E9DEF7440}"/>
    <dgm:cxn modelId="{AA7E4425-3926-4618-840C-4B20C19A809D}" type="presOf" srcId="{13A7554E-386E-49D0-92F5-2DCCC973E4CD}" destId="{9BF7C9EE-72BE-4140-B492-F9EFD53CFCB8}" srcOrd="0" destOrd="0" presId="urn:microsoft.com/office/officeart/2005/8/layout/hierarchy3"/>
    <dgm:cxn modelId="{2AE48125-AB6C-4182-BFA8-BA030BB4667D}" type="presOf" srcId="{E327FC7B-EB50-4993-A619-26E41678CE77}" destId="{6A843A7A-AB9F-4248-A1A3-237CCB3CDE1F}" srcOrd="1" destOrd="0" presId="urn:microsoft.com/office/officeart/2005/8/layout/hierarchy3"/>
    <dgm:cxn modelId="{EAD61127-5B86-4F02-A655-693EC6A24F5A}" srcId="{AE5DD648-789B-4659-8C9A-371581ECA120}" destId="{3C17A884-62A0-4736-AEDF-17D629BF69CA}" srcOrd="0" destOrd="0" parTransId="{6B680D46-CC5B-4899-91D2-4AC6B88EFDFC}" sibTransId="{532303DA-D201-4140-B42A-8ADB51808053}"/>
    <dgm:cxn modelId="{0D3B922A-092D-41D6-BDDF-8EB828E1F590}" type="presOf" srcId="{6A952455-F461-4461-9019-A31ADF11DEDB}" destId="{032B510E-26E0-48FD-95E7-7689A3E8F569}" srcOrd="0" destOrd="0" presId="urn:microsoft.com/office/officeart/2005/8/layout/hierarchy3"/>
    <dgm:cxn modelId="{74AD8331-116D-45E7-8373-634D6015EAFB}" type="presOf" srcId="{212CE5DB-9235-4B96-B5E3-825E42DFCF21}" destId="{F9425337-B10F-4633-A933-9438F77782B9}" srcOrd="0" destOrd="0" presId="urn:microsoft.com/office/officeart/2005/8/layout/hierarchy3"/>
    <dgm:cxn modelId="{43194632-BBBB-4892-8A4B-445BAEE59007}" type="presOf" srcId="{F0392991-10D6-492F-AFE6-8E3C516639D3}" destId="{8CE878A0-A51F-4EFC-A698-0DCEAE00156D}" srcOrd="0" destOrd="0" presId="urn:microsoft.com/office/officeart/2005/8/layout/hierarchy3"/>
    <dgm:cxn modelId="{971D6E34-B3D0-497A-B636-E008C7040F5F}" srcId="{1F79F8CC-5D08-4A85-9471-D5CB88792004}" destId="{0E16E404-DF3D-4A8A-ADEC-65DEBC234383}" srcOrd="3" destOrd="0" parTransId="{CB2C2DC5-AAE6-43F6-99D7-F28EC00F6B91}" sibTransId="{E1950613-2B94-4BBD-87A0-EC2E9FAADDD1}"/>
    <dgm:cxn modelId="{907BA534-D1CC-4BAB-8846-A7BEF61CE2B1}" type="presOf" srcId="{B9AAFC5C-1F52-4735-B0F5-BFBB7F5162CF}" destId="{1EAD2BBC-0F51-4D13-B496-9F6BA1EF8301}" srcOrd="0" destOrd="0" presId="urn:microsoft.com/office/officeart/2005/8/layout/hierarchy3"/>
    <dgm:cxn modelId="{1543A638-E4B5-4004-8333-F9D8B0E065FD}" srcId="{0E16E404-DF3D-4A8A-ADEC-65DEBC234383}" destId="{A7AD449F-6F9D-4509-B09C-20DA1C880CBE}" srcOrd="1" destOrd="0" parTransId="{69501147-BAA9-4B3E-B524-C211AA1B1D5E}" sibTransId="{E865D80A-5C62-46AB-B211-5700D952C5B3}"/>
    <dgm:cxn modelId="{B647B138-E3B0-4CCF-B8E1-493CE7F4501A}" srcId="{31E58E66-0BC4-4CB1-88C4-4C847D2FA194}" destId="{000A754C-C694-4B46-8DDD-0DE1158C0078}" srcOrd="1" destOrd="0" parTransId="{659DDED0-67B3-492D-BBEE-154704DA3B8C}" sibTransId="{3C46295F-40B8-46B8-90BC-2F0E8A83F0FC}"/>
    <dgm:cxn modelId="{4082213D-AEAB-4092-BBB6-7797085755B4}" type="presOf" srcId="{85800B85-9CA7-4477-8A11-4D01F39D7B0F}" destId="{03B9D762-9539-45F9-A7D5-69644001CF46}" srcOrd="0" destOrd="0" presId="urn:microsoft.com/office/officeart/2005/8/layout/hierarchy3"/>
    <dgm:cxn modelId="{1564E63F-65AC-48F7-80DB-A162BC66E42E}" type="presOf" srcId="{A1670987-C49E-4A51-B945-98E63284BB83}" destId="{C92F56FE-052A-4102-8D54-6AB96ACB82D8}" srcOrd="0" destOrd="0" presId="urn:microsoft.com/office/officeart/2005/8/layout/hierarchy3"/>
    <dgm:cxn modelId="{FA52265E-D31B-4391-80FA-1EAE78F8B327}" type="presOf" srcId="{69501147-BAA9-4B3E-B524-C211AA1B1D5E}" destId="{D7FF7BB6-229F-46A1-ACC6-6BB380A64AF8}" srcOrd="0" destOrd="0" presId="urn:microsoft.com/office/officeart/2005/8/layout/hierarchy3"/>
    <dgm:cxn modelId="{8C847441-3BC3-4361-850B-F3DB30FD8F12}" srcId="{0E16E404-DF3D-4A8A-ADEC-65DEBC234383}" destId="{C01F820F-1543-4E64-B507-2A29A05CED99}" srcOrd="2" destOrd="0" parTransId="{6B49030A-2FDC-4F8D-A6FE-454D93579768}" sibTransId="{FEB13ACE-52D1-4831-A7A3-83C9B7DE26EA}"/>
    <dgm:cxn modelId="{F3551E62-F160-4E7B-90DC-679E3F2D370B}" srcId="{1F79F8CC-5D08-4A85-9471-D5CB88792004}" destId="{E327FC7B-EB50-4993-A619-26E41678CE77}" srcOrd="5" destOrd="0" parTransId="{08386A44-0CF9-4F9B-B8A0-3A4B7E462DD3}" sibTransId="{A3766056-782E-4F60-8EC7-17696A0DB382}"/>
    <dgm:cxn modelId="{13B49F63-50DA-44B9-A4E7-2301F41FAF01}" type="presOf" srcId="{B43E003D-DCA6-4453-96E3-5096B525D03D}" destId="{61014E6B-37D4-4084-AC69-A52F3DC9B022}" srcOrd="0" destOrd="0" presId="urn:microsoft.com/office/officeart/2005/8/layout/hierarchy3"/>
    <dgm:cxn modelId="{E96E6C64-1CD6-4685-8DF1-4B01D37E7BEB}" type="presOf" srcId="{21C6B0D1-C649-447A-9715-C26D131235CA}" destId="{6DCAF647-1EA9-4836-AC07-6FCBB317FC5A}" srcOrd="0" destOrd="0" presId="urn:microsoft.com/office/officeart/2005/8/layout/hierarchy3"/>
    <dgm:cxn modelId="{2F0DE146-674E-4202-A41E-C47A4959D857}" type="presOf" srcId="{85800B85-9CA7-4477-8A11-4D01F39D7B0F}" destId="{1DFE3ADF-7661-40E2-A93F-55C15E736056}" srcOrd="1" destOrd="0" presId="urn:microsoft.com/office/officeart/2005/8/layout/hierarchy3"/>
    <dgm:cxn modelId="{69E50A67-26FD-4948-9105-BEC7D66B338E}" type="presOf" srcId="{F4AB3E6C-2043-4E33-992A-4B0718991758}" destId="{36ABA4BC-711B-4CA5-8736-DF8B3EB9B9A3}" srcOrd="0" destOrd="0" presId="urn:microsoft.com/office/officeart/2005/8/layout/hierarchy3"/>
    <dgm:cxn modelId="{E617A669-06BA-469A-A9C2-ACB0F431D88A}" srcId="{1F79F8CC-5D08-4A85-9471-D5CB88792004}" destId="{F7465EB1-1CF7-4B56-9495-DCF9FE569051}" srcOrd="6" destOrd="0" parTransId="{3997B0AB-A711-453D-A0F6-6F9D8B82806E}" sibTransId="{C043E5B4-374F-425A-902A-E88B771B1162}"/>
    <dgm:cxn modelId="{B638E969-88DC-4BD4-85AF-B81EFA03F85D}" type="presOf" srcId="{6F813E53-5AE6-48E4-8D73-16C2A308E4AC}" destId="{1A0F871F-F381-4D73-8F39-DDC5A3C5D118}" srcOrd="0" destOrd="0" presId="urn:microsoft.com/office/officeart/2005/8/layout/hierarchy3"/>
    <dgm:cxn modelId="{41B7364C-824C-4039-94CF-A8FACCA4137D}" type="presOf" srcId="{59039A32-0625-4329-86B9-A2CB9EA85B1C}" destId="{BEB75741-F372-482C-A44B-D7ADFC623919}" srcOrd="0" destOrd="0" presId="urn:microsoft.com/office/officeart/2005/8/layout/hierarchy3"/>
    <dgm:cxn modelId="{EB2F856C-D50A-4C97-94E5-8AAE80699645}" srcId="{31E58E66-0BC4-4CB1-88C4-4C847D2FA194}" destId="{4D00D448-101A-4861-94EA-2D6BD0A2996D}" srcOrd="0" destOrd="0" parTransId="{009DD161-4FA5-47C5-938A-F93138015F9F}" sibTransId="{7614C538-6564-4CFF-8716-2AF81BE88EFF}"/>
    <dgm:cxn modelId="{A9AC2252-27EE-4EFB-955E-B21ACA944F10}" srcId="{AE5DD648-789B-4659-8C9A-371581ECA120}" destId="{21C6B0D1-C649-447A-9715-C26D131235CA}" srcOrd="4" destOrd="0" parTransId="{D4395C65-CAD0-49C4-BA7A-05E3BBBF223F}" sibTransId="{B240BA09-AD81-425B-8471-3945A0BDA726}"/>
    <dgm:cxn modelId="{A7D48273-B195-4ECF-BC06-49507B3784E5}" type="presOf" srcId="{6B49030A-2FDC-4F8D-A6FE-454D93579768}" destId="{F672D048-0A99-4B91-ADC0-A3C427A46720}" srcOrd="0" destOrd="0" presId="urn:microsoft.com/office/officeart/2005/8/layout/hierarchy3"/>
    <dgm:cxn modelId="{E7F5A753-821F-4034-AA8D-A4A33EEB64D5}" type="presOf" srcId="{45327C10-177D-422E-A609-62F35268704F}" destId="{7948AD06-A7F0-471A-BCE0-7284B7B3D7CC}" srcOrd="0" destOrd="0" presId="urn:microsoft.com/office/officeart/2005/8/layout/hierarchy3"/>
    <dgm:cxn modelId="{001E3375-90CA-466D-84A3-BBB813004F3B}" type="presOf" srcId="{AE5DD648-789B-4659-8C9A-371581ECA120}" destId="{9C4E738F-3DC6-4194-BEEB-3D87788052B7}" srcOrd="1" destOrd="0" presId="urn:microsoft.com/office/officeart/2005/8/layout/hierarchy3"/>
    <dgm:cxn modelId="{86DCCA55-16A7-49ED-BD36-B808CE4655C1}" type="presOf" srcId="{D66F07FD-2BD1-4E4E-A035-54C543824B1C}" destId="{9BD4661E-7810-48AC-8EA5-86A3D25EE84C}" srcOrd="0" destOrd="0" presId="urn:microsoft.com/office/officeart/2005/8/layout/hierarchy3"/>
    <dgm:cxn modelId="{15DA6876-A074-4139-9328-E7C2502994F5}" type="presOf" srcId="{6B680D46-CC5B-4899-91D2-4AC6B88EFDFC}" destId="{837F3AB6-9F49-4F0A-BBFA-7C3D50F714BD}" srcOrd="0" destOrd="0" presId="urn:microsoft.com/office/officeart/2005/8/layout/hierarchy3"/>
    <dgm:cxn modelId="{6F14C477-9DB5-4E49-990D-7F6A58D9E54E}" type="presOf" srcId="{29D384A2-E459-45B8-BC7F-6F3910C82A66}" destId="{C1A605B9-2516-46D8-A2E6-8ED4550B65CE}" srcOrd="0" destOrd="0" presId="urn:microsoft.com/office/officeart/2005/8/layout/hierarchy3"/>
    <dgm:cxn modelId="{3C0D2D59-5FC0-4C3E-985E-1B78B74D4CF8}" type="presOf" srcId="{0E16E404-DF3D-4A8A-ADEC-65DEBC234383}" destId="{32F57C09-B5EC-4120-9503-05A6FB3B75E9}" srcOrd="0" destOrd="0" presId="urn:microsoft.com/office/officeart/2005/8/layout/hierarchy3"/>
    <dgm:cxn modelId="{F39FFC59-9A51-49A4-B871-2062FD74DF04}" srcId="{AE5DD648-789B-4659-8C9A-371581ECA120}" destId="{B5D9F14C-D2CF-41FF-ADB7-1C6055F932E2}" srcOrd="3" destOrd="0" parTransId="{862E5A28-298F-4235-BEE9-5BFB40D82DFF}" sibTransId="{2FFFB5B1-476D-4A4F-B6F6-2DD007978AB6}"/>
    <dgm:cxn modelId="{A9D6315A-E18A-415E-B8EF-FE346E6A798E}" srcId="{6A952455-F461-4461-9019-A31ADF11DEDB}" destId="{3982B699-474C-4B1D-A42D-4ACFD96F3322}" srcOrd="0" destOrd="0" parTransId="{66D5C758-E727-410D-AE37-4BA159CA94D3}" sibTransId="{69C70C93-D07B-44D3-ACEC-AECD6A31A35C}"/>
    <dgm:cxn modelId="{C589377B-77AF-48DF-91B3-9A5A69557C56}" type="presOf" srcId="{E327FC7B-EB50-4993-A619-26E41678CE77}" destId="{E9CAB697-A7E1-4C9F-ADC3-794C09CB092E}" srcOrd="0" destOrd="0" presId="urn:microsoft.com/office/officeart/2005/8/layout/hierarchy3"/>
    <dgm:cxn modelId="{6975887B-3984-4A07-A915-F38958775906}" srcId="{85800B85-9CA7-4477-8A11-4D01F39D7B0F}" destId="{13A836E6-AE09-4BDB-8108-3EE405AC3E16}" srcOrd="0" destOrd="0" parTransId="{22C94355-A44B-46C2-B023-F5241C8BEC04}" sibTransId="{86706891-69A0-4B68-BBB2-6E9AA76BBA2C}"/>
    <dgm:cxn modelId="{3222ED7B-8B8D-4499-85CA-6F1B92DAFAAF}" srcId="{73530E17-3B7A-4620-BFEC-9FCCB8674F34}" destId="{36F0BCCF-175D-4835-AE6E-D140483FDE3C}" srcOrd="0" destOrd="0" parTransId="{59039A32-0625-4329-86B9-A2CB9EA85B1C}" sibTransId="{E4CCBE05-57DF-4072-90C0-A004C4598381}"/>
    <dgm:cxn modelId="{7E61687D-5A16-494C-92CA-4F6FF88E257D}" srcId="{1F79F8CC-5D08-4A85-9471-D5CB88792004}" destId="{6A952455-F461-4461-9019-A31ADF11DEDB}" srcOrd="4" destOrd="0" parTransId="{5C299DD5-1B7E-40D6-BAB9-2526665339EB}" sibTransId="{EA2FD7C1-A812-4E45-985E-94B522B87F08}"/>
    <dgm:cxn modelId="{B20E2681-808B-4C8C-A4F6-B9291F7837AC}" type="presOf" srcId="{A7AD449F-6F9D-4509-B09C-20DA1C880CBE}" destId="{BDD831E6-09FB-4148-B862-031DF4EA6B22}" srcOrd="0" destOrd="0" presId="urn:microsoft.com/office/officeart/2005/8/layout/hierarchy3"/>
    <dgm:cxn modelId="{EECFBC83-5D96-4139-9514-A0F263100A9E}" type="presOf" srcId="{52722270-007F-406E-A295-EA63A73451A1}" destId="{781A1736-A76C-45AD-9995-56533F1F406B}" srcOrd="0" destOrd="0" presId="urn:microsoft.com/office/officeart/2005/8/layout/hierarchy3"/>
    <dgm:cxn modelId="{BD5F5187-9BBD-4A07-8C84-F41A38C51EC4}" type="presOf" srcId="{FE1C15A6-6155-4D40-8F18-61AEC2BFF2CA}" destId="{B5D8441E-D223-4243-8592-701ACD31AE58}" srcOrd="0" destOrd="0" presId="urn:microsoft.com/office/officeart/2005/8/layout/hierarchy3"/>
    <dgm:cxn modelId="{FA2FFB89-1468-4155-A5A1-7889CAEA97DA}" type="presOf" srcId="{B5D9F14C-D2CF-41FF-ADB7-1C6055F932E2}" destId="{FFA39527-3122-4395-9FBB-BF7D6F8C707D}" srcOrd="0" destOrd="0" presId="urn:microsoft.com/office/officeart/2005/8/layout/hierarchy3"/>
    <dgm:cxn modelId="{454BD38F-72D5-4CE4-B652-1A32FF1997B0}" type="presOf" srcId="{2F13760B-D656-4194-AF85-64B337DED10C}" destId="{895DEA6A-0427-4DAB-A58B-747C53E69D26}" srcOrd="0" destOrd="0" presId="urn:microsoft.com/office/officeart/2005/8/layout/hierarchy3"/>
    <dgm:cxn modelId="{F875A191-C158-4850-8330-47722D4B7386}" type="presOf" srcId="{1F79F8CC-5D08-4A85-9471-D5CB88792004}" destId="{8B46A2BB-BC39-4C87-BA97-F49FA841424F}" srcOrd="0" destOrd="0" presId="urn:microsoft.com/office/officeart/2005/8/layout/hierarchy3"/>
    <dgm:cxn modelId="{49CDEB92-6CDE-465A-9E2B-CF14631E2FE8}" type="presOf" srcId="{0E16E404-DF3D-4A8A-ADEC-65DEBC234383}" destId="{3F039654-2E8E-4E3E-92F1-BDE4E89717C6}" srcOrd="1" destOrd="0" presId="urn:microsoft.com/office/officeart/2005/8/layout/hierarchy3"/>
    <dgm:cxn modelId="{B67BEE94-A5F8-468D-98F3-B21F2FE94DA5}" srcId="{1F79F8CC-5D08-4A85-9471-D5CB88792004}" destId="{85800B85-9CA7-4477-8A11-4D01F39D7B0F}" srcOrd="1" destOrd="0" parTransId="{D7D781DA-7D0D-4022-AD39-D6BC50F42770}" sibTransId="{69FF6607-217E-46C2-88CA-F7CC0BA0F993}"/>
    <dgm:cxn modelId="{7289E197-3B19-4432-9CAD-A7924CA0E003}" srcId="{E327FC7B-EB50-4993-A619-26E41678CE77}" destId="{D66F07FD-2BD1-4E4E-A035-54C543824B1C}" srcOrd="1" destOrd="0" parTransId="{BE9B449D-7D66-4A87-84F3-23E6B34B61F0}" sibTransId="{CAAE5943-D849-43CC-A6BB-A56ABCC6173D}"/>
    <dgm:cxn modelId="{83994498-282D-45DF-9A5D-155E36C27BB5}" type="presOf" srcId="{000A754C-C694-4B46-8DDD-0DE1158C0078}" destId="{28B42646-3F4B-44BF-832A-C16CB0228D49}" srcOrd="0" destOrd="0" presId="urn:microsoft.com/office/officeart/2005/8/layout/hierarchy3"/>
    <dgm:cxn modelId="{9C2EBF9A-7CA6-4205-9D19-8DDBC298754C}" type="presOf" srcId="{CD478132-DD9F-4ED5-B84B-A3D12E5AD9E8}" destId="{E89673F6-C349-408A-9EAF-572A67E226BE}" srcOrd="0" destOrd="0" presId="urn:microsoft.com/office/officeart/2005/8/layout/hierarchy3"/>
    <dgm:cxn modelId="{2F1A899C-FFFB-4584-B412-157A3BC364F3}" srcId="{6A952455-F461-4461-9019-A31ADF11DEDB}" destId="{52722270-007F-406E-A295-EA63A73451A1}" srcOrd="1" destOrd="0" parTransId="{CD478132-DD9F-4ED5-B84B-A3D12E5AD9E8}" sibTransId="{4D305FC9-DB71-458A-81E0-07F376E95BC3}"/>
    <dgm:cxn modelId="{51C7F49E-DA30-40FD-835D-BEF6631EB117}" srcId="{73530E17-3B7A-4620-BFEC-9FCCB8674F34}" destId="{C65D9A50-48B6-46FD-A53B-663D0B2952BE}" srcOrd="1" destOrd="0" parTransId="{212CE5DB-9235-4B96-B5E3-825E42DFCF21}" sibTransId="{3BD9C9A0-6FE5-4151-B364-17913B270E6A}"/>
    <dgm:cxn modelId="{DA0545A0-4D1A-4927-81A9-8CF6D658722E}" type="presOf" srcId="{73530E17-3B7A-4620-BFEC-9FCCB8674F34}" destId="{F3EB8A27-8C48-4A35-BA1D-017C9CC3F36B}" srcOrd="1" destOrd="0" presId="urn:microsoft.com/office/officeart/2005/8/layout/hierarchy3"/>
    <dgm:cxn modelId="{C54CE5A0-598F-4E8C-8554-72B49733D295}" type="presOf" srcId="{73530E17-3B7A-4620-BFEC-9FCCB8674F34}" destId="{896E7AA2-5004-4631-BC6A-D8EA18B233CD}" srcOrd="0" destOrd="0" presId="urn:microsoft.com/office/officeart/2005/8/layout/hierarchy3"/>
    <dgm:cxn modelId="{A6DD3CA5-1480-43E1-AAB1-B64419266E5A}" srcId="{85800B85-9CA7-4477-8A11-4D01F39D7B0F}" destId="{B9AAFC5C-1F52-4735-B0F5-BFBB7F5162CF}" srcOrd="1" destOrd="0" parTransId="{D79DE067-89FD-4D9B-A1C7-938A82FD172B}" sibTransId="{B3AB1213-DC0B-4D05-A1A7-93C360A58843}"/>
    <dgm:cxn modelId="{86DF99A7-8855-441B-96EA-646627B4D386}" type="presOf" srcId="{C65D9A50-48B6-46FD-A53B-663D0B2952BE}" destId="{9CD96ED8-26D4-486E-92DD-3D53E3ACC183}" srcOrd="0" destOrd="0" presId="urn:microsoft.com/office/officeart/2005/8/layout/hierarchy3"/>
    <dgm:cxn modelId="{BDC3C3A9-4912-48A1-896C-93FDF407BB64}" type="presOf" srcId="{F7465EB1-1CF7-4B56-9495-DCF9FE569051}" destId="{041C5562-BC4A-4D92-824C-02E56BC84AB4}" srcOrd="1" destOrd="0" presId="urn:microsoft.com/office/officeart/2005/8/layout/hierarchy3"/>
    <dgm:cxn modelId="{5CD871AD-B4D0-4009-B82D-391D4308636A}" type="presOf" srcId="{13A836E6-AE09-4BDB-8108-3EE405AC3E16}" destId="{9FBFA177-7CDF-461D-AF9C-BF6BF9FE6E96}" srcOrd="0" destOrd="0" presId="urn:microsoft.com/office/officeart/2005/8/layout/hierarchy3"/>
    <dgm:cxn modelId="{A7A31EAF-228A-4045-902F-82F16A55D165}" type="presOf" srcId="{31E58E66-0BC4-4CB1-88C4-4C847D2FA194}" destId="{2AA9852C-8B44-40FD-80B5-E36CEACC112F}" srcOrd="0" destOrd="0" presId="urn:microsoft.com/office/officeart/2005/8/layout/hierarchy3"/>
    <dgm:cxn modelId="{62FFC4B4-54E5-4CF0-AF29-FFA3859B14FE}" type="presOf" srcId="{4D00D448-101A-4861-94EA-2D6BD0A2996D}" destId="{AC742E57-FA2F-4901-AA15-08EE54DD985F}" srcOrd="0" destOrd="0" presId="urn:microsoft.com/office/officeart/2005/8/layout/hierarchy3"/>
    <dgm:cxn modelId="{B61B1BB6-2C5A-49D9-9A67-947BD3A43681}" type="presOf" srcId="{F7465EB1-1CF7-4B56-9495-DCF9FE569051}" destId="{E830A977-C6EE-4A13-A2BC-105B6F3F735F}" srcOrd="0" destOrd="0" presId="urn:microsoft.com/office/officeart/2005/8/layout/hierarchy3"/>
    <dgm:cxn modelId="{247275BC-9136-4393-BE3D-12967B2BEC41}" srcId="{31E58E66-0BC4-4CB1-88C4-4C847D2FA194}" destId="{FE1C15A6-6155-4D40-8F18-61AEC2BFF2CA}" srcOrd="2" destOrd="0" parTransId="{45327C10-177D-422E-A609-62F35268704F}" sibTransId="{ABD9CC08-2681-4AAF-B418-B7C9D5BB7074}"/>
    <dgm:cxn modelId="{9A5C51C6-8501-4714-8555-6A6104721768}" type="presOf" srcId="{31E58E66-0BC4-4CB1-88C4-4C847D2FA194}" destId="{8E5AEC07-9D5C-481C-8225-CF94B15FD618}" srcOrd="1" destOrd="0" presId="urn:microsoft.com/office/officeart/2005/8/layout/hierarchy3"/>
    <dgm:cxn modelId="{A70DC8C6-1CED-4F13-90F8-053FABDBA70C}" type="presOf" srcId="{E4B3E4F9-0072-4C03-9294-4AF4C1B509BE}" destId="{456352B6-B225-4CD8-BCFE-F1B5052534D2}" srcOrd="0" destOrd="0" presId="urn:microsoft.com/office/officeart/2005/8/layout/hierarchy3"/>
    <dgm:cxn modelId="{B42324C7-1911-4558-8538-0B8B96B80154}" type="presOf" srcId="{659DDED0-67B3-492D-BBEE-154704DA3B8C}" destId="{1E63629B-7967-44B1-9D08-7F1E1B246824}" srcOrd="0" destOrd="0" presId="urn:microsoft.com/office/officeart/2005/8/layout/hierarchy3"/>
    <dgm:cxn modelId="{C9E7F9CD-A940-495C-BC8F-C8B21353A7DA}" srcId="{1F79F8CC-5D08-4A85-9471-D5CB88792004}" destId="{73530E17-3B7A-4620-BFEC-9FCCB8674F34}" srcOrd="0" destOrd="0" parTransId="{3A31C80E-433D-49A9-A7E9-01CBD62E2113}" sibTransId="{A5D7A953-AF69-4F64-A4CE-EB0B5459637A}"/>
    <dgm:cxn modelId="{405CB9D2-983B-46EC-B7D2-C71F26741F75}" type="presOf" srcId="{36F0BCCF-175D-4835-AE6E-D140483FDE3C}" destId="{7284E988-A987-429A-BD4F-A5E289819A8F}" srcOrd="0" destOrd="0" presId="urn:microsoft.com/office/officeart/2005/8/layout/hierarchy3"/>
    <dgm:cxn modelId="{93D890D3-B075-43C2-BA73-FBA7B14668AC}" srcId="{85800B85-9CA7-4477-8A11-4D01F39D7B0F}" destId="{5B3F1D58-59CB-4974-93F9-D15405B6BAD2}" srcOrd="2" destOrd="0" parTransId="{2F13760B-D656-4194-AF85-64B337DED10C}" sibTransId="{81C3F748-F361-49BC-A0E2-9AC8CCE711BD}"/>
    <dgm:cxn modelId="{5E2E3ED5-B32C-4959-9465-464DFCC16E50}" srcId="{0E16E404-DF3D-4A8A-ADEC-65DEBC234383}" destId="{F481AA03-8ADB-4A24-A128-05197281AD36}" srcOrd="0" destOrd="0" parTransId="{A4C772A9-B69C-40F0-9348-179F0897C528}" sibTransId="{5E97658C-DD70-45E6-BD55-5ECC75DEA0AE}"/>
    <dgm:cxn modelId="{08D157DB-6ED5-4F4A-BE1F-7E11AA22E5CB}" type="presOf" srcId="{404AF533-98CB-4EAA-A507-B2882C7EDC4B}" destId="{4A31DBAA-07B4-4320-90E2-B3267C06FD48}" srcOrd="0" destOrd="0" presId="urn:microsoft.com/office/officeart/2005/8/layout/hierarchy3"/>
    <dgm:cxn modelId="{1B1389DD-7CE4-4BDA-883B-3DF0CBFDD0EC}" type="presOf" srcId="{22C94355-A44B-46C2-B023-F5241C8BEC04}" destId="{8FAFC770-BEEA-4A7D-A6E4-63AEFCC3D1C8}" srcOrd="0" destOrd="0" presId="urn:microsoft.com/office/officeart/2005/8/layout/hierarchy3"/>
    <dgm:cxn modelId="{80C186E2-7260-4FFB-889F-0AFE774AB5AA}" type="presOf" srcId="{AE5DD648-789B-4659-8C9A-371581ECA120}" destId="{159B0B51-B40E-4DC7-B5BD-68193F976131}" srcOrd="0" destOrd="0" presId="urn:microsoft.com/office/officeart/2005/8/layout/hierarchy3"/>
    <dgm:cxn modelId="{853AFDE2-5C49-4FE8-B660-231F6EF798B3}" type="presOf" srcId="{CA8DC81A-22D4-402F-999B-0E6473618F33}" destId="{45B1254A-2223-409F-B363-B49E546C611C}" srcOrd="0" destOrd="0" presId="urn:microsoft.com/office/officeart/2005/8/layout/hierarchy3"/>
    <dgm:cxn modelId="{94E43DE6-525E-4404-A72D-E613CC34786C}" srcId="{E327FC7B-EB50-4993-A619-26E41678CE77}" destId="{CA8DC81A-22D4-402F-999B-0E6473618F33}" srcOrd="0" destOrd="0" parTransId="{6F813E53-5AE6-48E4-8D73-16C2A308E4AC}" sibTransId="{341BD0F0-06A0-4783-B794-CD5DE209429C}"/>
    <dgm:cxn modelId="{28ACF1E9-C7A6-4B9A-A333-81C6FBDEE645}" srcId="{AE5DD648-789B-4659-8C9A-371581ECA120}" destId="{704A69D2-33BE-4BC7-B105-72F6398B56A3}" srcOrd="1" destOrd="0" parTransId="{404AF533-98CB-4EAA-A507-B2882C7EDC4B}" sibTransId="{0B38F44E-7811-4FD6-8893-FAEE311862BC}"/>
    <dgm:cxn modelId="{E5CBF1EE-FE54-4D9E-96BD-2F8200AB5377}" srcId="{1F79F8CC-5D08-4A85-9471-D5CB88792004}" destId="{31E58E66-0BC4-4CB1-88C4-4C847D2FA194}" srcOrd="2" destOrd="0" parTransId="{2434DE8B-FC58-4729-B448-C93D47594B8F}" sibTransId="{C5038C32-69BA-4A7D-B313-4C097B94B1D2}"/>
    <dgm:cxn modelId="{EF7933F7-BEE5-4CDE-91DE-3A05C34C1629}" type="presOf" srcId="{3C17A884-62A0-4736-AEDF-17D629BF69CA}" destId="{123E413D-4CDD-4278-9B54-C0D37DE16053}" srcOrd="0" destOrd="0" presId="urn:microsoft.com/office/officeart/2005/8/layout/hierarchy3"/>
    <dgm:cxn modelId="{93BC84F8-EAC5-477D-8686-2C456CE73193}" type="presOf" srcId="{862E5A28-298F-4235-BEE9-5BFB40D82DFF}" destId="{862F7ED5-443D-4B3A-96C9-57F590E124B9}" srcOrd="0" destOrd="0" presId="urn:microsoft.com/office/officeart/2005/8/layout/hierarchy3"/>
    <dgm:cxn modelId="{A3BEA8F8-2F54-4439-B3D4-4D52D6D7BF1F}" type="presOf" srcId="{704A69D2-33BE-4BC7-B105-72F6398B56A3}" destId="{EB31963A-FE79-48E0-8B19-042CDCD48639}" srcOrd="0" destOrd="0" presId="urn:microsoft.com/office/officeart/2005/8/layout/hierarchy3"/>
    <dgm:cxn modelId="{9C485EF9-C1E8-471E-B23C-24437DDE448E}" type="presOf" srcId="{66D5C758-E727-410D-AE37-4BA159CA94D3}" destId="{7DDFB809-F415-4CB8-981C-0AC2FC3F3BA5}" srcOrd="0" destOrd="0" presId="urn:microsoft.com/office/officeart/2005/8/layout/hierarchy3"/>
    <dgm:cxn modelId="{E5D345FC-C32E-4B07-B368-F14DA0A15142}" type="presOf" srcId="{3982B699-474C-4B1D-A42D-4ACFD96F3322}" destId="{7337151E-950F-4748-A761-A55127907743}" srcOrd="0" destOrd="0" presId="urn:microsoft.com/office/officeart/2005/8/layout/hierarchy3"/>
    <dgm:cxn modelId="{FF9674FF-2564-402F-BE34-5E42B576EA09}" type="presOf" srcId="{D79DE067-89FD-4D9B-A1C7-938A82FD172B}" destId="{318E96AA-4503-4FB6-8A5E-0B5A585C5509}" srcOrd="0" destOrd="0" presId="urn:microsoft.com/office/officeart/2005/8/layout/hierarchy3"/>
    <dgm:cxn modelId="{41A47154-8FE9-4B82-A728-D8726E155960}" type="presParOf" srcId="{8B46A2BB-BC39-4C87-BA97-F49FA841424F}" destId="{5D26CCB5-D916-4BF4-A47A-8F43B08C2C5B}" srcOrd="0" destOrd="0" presId="urn:microsoft.com/office/officeart/2005/8/layout/hierarchy3"/>
    <dgm:cxn modelId="{446F9F42-2AD1-4F35-8FE0-C3A5AC9FC51B}" type="presParOf" srcId="{5D26CCB5-D916-4BF4-A47A-8F43B08C2C5B}" destId="{3CCE5AA9-5402-450F-8D77-CCF8FDE78053}" srcOrd="0" destOrd="0" presId="urn:microsoft.com/office/officeart/2005/8/layout/hierarchy3"/>
    <dgm:cxn modelId="{F09FDC1D-98D6-48C1-A12C-DC3D1C6E62C4}" type="presParOf" srcId="{3CCE5AA9-5402-450F-8D77-CCF8FDE78053}" destId="{896E7AA2-5004-4631-BC6A-D8EA18B233CD}" srcOrd="0" destOrd="0" presId="urn:microsoft.com/office/officeart/2005/8/layout/hierarchy3"/>
    <dgm:cxn modelId="{6581CAC2-A59E-44C2-9A05-5B15144F6674}" type="presParOf" srcId="{3CCE5AA9-5402-450F-8D77-CCF8FDE78053}" destId="{F3EB8A27-8C48-4A35-BA1D-017C9CC3F36B}" srcOrd="1" destOrd="0" presId="urn:microsoft.com/office/officeart/2005/8/layout/hierarchy3"/>
    <dgm:cxn modelId="{39671BC5-C7BC-4753-8699-9EF899AE97F6}" type="presParOf" srcId="{5D26CCB5-D916-4BF4-A47A-8F43B08C2C5B}" destId="{40646C96-E748-4DDE-8BD7-4786282681A9}" srcOrd="1" destOrd="0" presId="urn:microsoft.com/office/officeart/2005/8/layout/hierarchy3"/>
    <dgm:cxn modelId="{723C0133-7E99-4A10-AAB6-760E6E5B0EE7}" type="presParOf" srcId="{40646C96-E748-4DDE-8BD7-4786282681A9}" destId="{BEB75741-F372-482C-A44B-D7ADFC623919}" srcOrd="0" destOrd="0" presId="urn:microsoft.com/office/officeart/2005/8/layout/hierarchy3"/>
    <dgm:cxn modelId="{BC641FD2-6CE3-495A-8AF9-ED902CD57830}" type="presParOf" srcId="{40646C96-E748-4DDE-8BD7-4786282681A9}" destId="{7284E988-A987-429A-BD4F-A5E289819A8F}" srcOrd="1" destOrd="0" presId="urn:microsoft.com/office/officeart/2005/8/layout/hierarchy3"/>
    <dgm:cxn modelId="{365D6748-68E5-4BB3-AA41-ACEA439538D9}" type="presParOf" srcId="{40646C96-E748-4DDE-8BD7-4786282681A9}" destId="{F9425337-B10F-4633-A933-9438F77782B9}" srcOrd="2" destOrd="0" presId="urn:microsoft.com/office/officeart/2005/8/layout/hierarchy3"/>
    <dgm:cxn modelId="{4F04D3EA-277D-499B-85E2-EB15B85B8593}" type="presParOf" srcId="{40646C96-E748-4DDE-8BD7-4786282681A9}" destId="{9CD96ED8-26D4-486E-92DD-3D53E3ACC183}" srcOrd="3" destOrd="0" presId="urn:microsoft.com/office/officeart/2005/8/layout/hierarchy3"/>
    <dgm:cxn modelId="{6D883637-7A6A-4625-898B-C5D08F4A4150}" type="presParOf" srcId="{8B46A2BB-BC39-4C87-BA97-F49FA841424F}" destId="{4597AA3F-A244-474A-88EE-7F5A8F37581E}" srcOrd="1" destOrd="0" presId="urn:microsoft.com/office/officeart/2005/8/layout/hierarchy3"/>
    <dgm:cxn modelId="{FE8C94EB-B110-4D5A-A83D-6DB8BF4C1733}" type="presParOf" srcId="{4597AA3F-A244-474A-88EE-7F5A8F37581E}" destId="{AC181233-7BFD-4912-A980-717FAB898A0C}" srcOrd="0" destOrd="0" presId="urn:microsoft.com/office/officeart/2005/8/layout/hierarchy3"/>
    <dgm:cxn modelId="{212049DD-0D5B-450C-95A0-B2589BD9655E}" type="presParOf" srcId="{AC181233-7BFD-4912-A980-717FAB898A0C}" destId="{03B9D762-9539-45F9-A7D5-69644001CF46}" srcOrd="0" destOrd="0" presId="urn:microsoft.com/office/officeart/2005/8/layout/hierarchy3"/>
    <dgm:cxn modelId="{1AB5A44E-0562-4F26-9B1C-D7FB36E9AA44}" type="presParOf" srcId="{AC181233-7BFD-4912-A980-717FAB898A0C}" destId="{1DFE3ADF-7661-40E2-A93F-55C15E736056}" srcOrd="1" destOrd="0" presId="urn:microsoft.com/office/officeart/2005/8/layout/hierarchy3"/>
    <dgm:cxn modelId="{75FA17AA-9DD8-4FC0-A33D-C73C0E5B9AF1}" type="presParOf" srcId="{4597AA3F-A244-474A-88EE-7F5A8F37581E}" destId="{7E831698-AE80-4F68-845B-1B6FE5BF31A7}" srcOrd="1" destOrd="0" presId="urn:microsoft.com/office/officeart/2005/8/layout/hierarchy3"/>
    <dgm:cxn modelId="{16FA538B-3107-4F62-8243-6A5E80BAAD2E}" type="presParOf" srcId="{7E831698-AE80-4F68-845B-1B6FE5BF31A7}" destId="{8FAFC770-BEEA-4A7D-A6E4-63AEFCC3D1C8}" srcOrd="0" destOrd="0" presId="urn:microsoft.com/office/officeart/2005/8/layout/hierarchy3"/>
    <dgm:cxn modelId="{90477906-0189-43E4-9E87-A830B389371C}" type="presParOf" srcId="{7E831698-AE80-4F68-845B-1B6FE5BF31A7}" destId="{9FBFA177-7CDF-461D-AF9C-BF6BF9FE6E96}" srcOrd="1" destOrd="0" presId="urn:microsoft.com/office/officeart/2005/8/layout/hierarchy3"/>
    <dgm:cxn modelId="{81FFEE01-476E-490E-857B-F0569F800175}" type="presParOf" srcId="{7E831698-AE80-4F68-845B-1B6FE5BF31A7}" destId="{318E96AA-4503-4FB6-8A5E-0B5A585C5509}" srcOrd="2" destOrd="0" presId="urn:microsoft.com/office/officeart/2005/8/layout/hierarchy3"/>
    <dgm:cxn modelId="{971D76CF-1088-4C4D-BAC8-F9621F2C2D47}" type="presParOf" srcId="{7E831698-AE80-4F68-845B-1B6FE5BF31A7}" destId="{1EAD2BBC-0F51-4D13-B496-9F6BA1EF8301}" srcOrd="3" destOrd="0" presId="urn:microsoft.com/office/officeart/2005/8/layout/hierarchy3"/>
    <dgm:cxn modelId="{DDA2444D-FBA9-4BA3-9186-B528B9E94B70}" type="presParOf" srcId="{7E831698-AE80-4F68-845B-1B6FE5BF31A7}" destId="{895DEA6A-0427-4DAB-A58B-747C53E69D26}" srcOrd="4" destOrd="0" presId="urn:microsoft.com/office/officeart/2005/8/layout/hierarchy3"/>
    <dgm:cxn modelId="{CB6D19F3-DACA-44E1-829D-FFC4A23C555D}" type="presParOf" srcId="{7E831698-AE80-4F68-845B-1B6FE5BF31A7}" destId="{43D3538F-2FA0-45E5-86AB-31CF1279D1D2}" srcOrd="5" destOrd="0" presId="urn:microsoft.com/office/officeart/2005/8/layout/hierarchy3"/>
    <dgm:cxn modelId="{A38138C4-F92E-46D8-A7DF-D4F2A4EF5824}" type="presParOf" srcId="{8B46A2BB-BC39-4C87-BA97-F49FA841424F}" destId="{BDD1F624-0054-4DE4-81C2-28D59A34DE8B}" srcOrd="2" destOrd="0" presId="urn:microsoft.com/office/officeart/2005/8/layout/hierarchy3"/>
    <dgm:cxn modelId="{5083E0A9-FB8A-42DC-937F-D1436F0B25CE}" type="presParOf" srcId="{BDD1F624-0054-4DE4-81C2-28D59A34DE8B}" destId="{C1778AAD-F41C-4C79-A2AC-5259F263181C}" srcOrd="0" destOrd="0" presId="urn:microsoft.com/office/officeart/2005/8/layout/hierarchy3"/>
    <dgm:cxn modelId="{861A03F6-6B1F-4C1C-B210-D3410D279900}" type="presParOf" srcId="{C1778AAD-F41C-4C79-A2AC-5259F263181C}" destId="{2AA9852C-8B44-40FD-80B5-E36CEACC112F}" srcOrd="0" destOrd="0" presId="urn:microsoft.com/office/officeart/2005/8/layout/hierarchy3"/>
    <dgm:cxn modelId="{2E238C1F-3FBB-48A7-B1EC-64782BE2E050}" type="presParOf" srcId="{C1778AAD-F41C-4C79-A2AC-5259F263181C}" destId="{8E5AEC07-9D5C-481C-8225-CF94B15FD618}" srcOrd="1" destOrd="0" presId="urn:microsoft.com/office/officeart/2005/8/layout/hierarchy3"/>
    <dgm:cxn modelId="{B03DC18D-ECB8-41F5-8E64-C9489340F6EF}" type="presParOf" srcId="{BDD1F624-0054-4DE4-81C2-28D59A34DE8B}" destId="{9C4424C6-0FC2-46EC-B28D-909A0C0615B9}" srcOrd="1" destOrd="0" presId="urn:microsoft.com/office/officeart/2005/8/layout/hierarchy3"/>
    <dgm:cxn modelId="{65046EFD-B8F2-471C-87AB-91A91EF0EB6A}" type="presParOf" srcId="{9C4424C6-0FC2-46EC-B28D-909A0C0615B9}" destId="{BD233C91-B36B-4948-8F25-3C5B8B5846F3}" srcOrd="0" destOrd="0" presId="urn:microsoft.com/office/officeart/2005/8/layout/hierarchy3"/>
    <dgm:cxn modelId="{E20392A9-EDA6-4EA6-9CEA-3B970B69DC65}" type="presParOf" srcId="{9C4424C6-0FC2-46EC-B28D-909A0C0615B9}" destId="{AC742E57-FA2F-4901-AA15-08EE54DD985F}" srcOrd="1" destOrd="0" presId="urn:microsoft.com/office/officeart/2005/8/layout/hierarchy3"/>
    <dgm:cxn modelId="{67035266-5E58-46E6-BB62-4EC5C6EF145D}" type="presParOf" srcId="{9C4424C6-0FC2-46EC-B28D-909A0C0615B9}" destId="{1E63629B-7967-44B1-9D08-7F1E1B246824}" srcOrd="2" destOrd="0" presId="urn:microsoft.com/office/officeart/2005/8/layout/hierarchy3"/>
    <dgm:cxn modelId="{543C9333-6036-4DE8-96A8-D6E566530695}" type="presParOf" srcId="{9C4424C6-0FC2-46EC-B28D-909A0C0615B9}" destId="{28B42646-3F4B-44BF-832A-C16CB0228D49}" srcOrd="3" destOrd="0" presId="urn:microsoft.com/office/officeart/2005/8/layout/hierarchy3"/>
    <dgm:cxn modelId="{BD3F3FA6-B8C5-4953-89B0-A2FAD96C9C69}" type="presParOf" srcId="{9C4424C6-0FC2-46EC-B28D-909A0C0615B9}" destId="{7948AD06-A7F0-471A-BCE0-7284B7B3D7CC}" srcOrd="4" destOrd="0" presId="urn:microsoft.com/office/officeart/2005/8/layout/hierarchy3"/>
    <dgm:cxn modelId="{DCE7F773-FA6C-434A-B243-1464F2F6FC6A}" type="presParOf" srcId="{9C4424C6-0FC2-46EC-B28D-909A0C0615B9}" destId="{B5D8441E-D223-4243-8592-701ACD31AE58}" srcOrd="5" destOrd="0" presId="urn:microsoft.com/office/officeart/2005/8/layout/hierarchy3"/>
    <dgm:cxn modelId="{DA45F9C0-C87D-43DC-B8B8-D94F49A5E8EC}" type="presParOf" srcId="{8B46A2BB-BC39-4C87-BA97-F49FA841424F}" destId="{C8D51C2E-DEB6-4FAE-9168-2ABA2F2D00F8}" srcOrd="3" destOrd="0" presId="urn:microsoft.com/office/officeart/2005/8/layout/hierarchy3"/>
    <dgm:cxn modelId="{3578CEBC-407F-41AA-A9BE-DF2057EEC2BB}" type="presParOf" srcId="{C8D51C2E-DEB6-4FAE-9168-2ABA2F2D00F8}" destId="{3D472E16-7B88-4B20-B75E-DF738D3B6E80}" srcOrd="0" destOrd="0" presId="urn:microsoft.com/office/officeart/2005/8/layout/hierarchy3"/>
    <dgm:cxn modelId="{33266804-B71B-45DD-9B34-2A8C36DD287A}" type="presParOf" srcId="{3D472E16-7B88-4B20-B75E-DF738D3B6E80}" destId="{32F57C09-B5EC-4120-9503-05A6FB3B75E9}" srcOrd="0" destOrd="0" presId="urn:microsoft.com/office/officeart/2005/8/layout/hierarchy3"/>
    <dgm:cxn modelId="{CA393065-4944-4D9F-B175-E06F5637C631}" type="presParOf" srcId="{3D472E16-7B88-4B20-B75E-DF738D3B6E80}" destId="{3F039654-2E8E-4E3E-92F1-BDE4E89717C6}" srcOrd="1" destOrd="0" presId="urn:microsoft.com/office/officeart/2005/8/layout/hierarchy3"/>
    <dgm:cxn modelId="{773510DD-2D4A-4DAE-B26D-1D46C971D1CB}" type="presParOf" srcId="{C8D51C2E-DEB6-4FAE-9168-2ABA2F2D00F8}" destId="{BC0F26D8-6F7E-421E-A1D0-5674AA11AE02}" srcOrd="1" destOrd="0" presId="urn:microsoft.com/office/officeart/2005/8/layout/hierarchy3"/>
    <dgm:cxn modelId="{791892C0-F095-4DF1-84FA-745FE971353F}" type="presParOf" srcId="{BC0F26D8-6F7E-421E-A1D0-5674AA11AE02}" destId="{CA1CBD26-9C41-4933-B684-1CC1E47E9308}" srcOrd="0" destOrd="0" presId="urn:microsoft.com/office/officeart/2005/8/layout/hierarchy3"/>
    <dgm:cxn modelId="{B672CDE8-67BF-47E6-83C9-167225E7C194}" type="presParOf" srcId="{BC0F26D8-6F7E-421E-A1D0-5674AA11AE02}" destId="{B8B8CCD3-EC71-45CF-9559-FC9F741BD372}" srcOrd="1" destOrd="0" presId="urn:microsoft.com/office/officeart/2005/8/layout/hierarchy3"/>
    <dgm:cxn modelId="{653B34A9-7961-41A8-AA23-2F56993BFEA8}" type="presParOf" srcId="{BC0F26D8-6F7E-421E-A1D0-5674AA11AE02}" destId="{D7FF7BB6-229F-46A1-ACC6-6BB380A64AF8}" srcOrd="2" destOrd="0" presId="urn:microsoft.com/office/officeart/2005/8/layout/hierarchy3"/>
    <dgm:cxn modelId="{9C63B6DB-E1B0-453E-AA75-648005DE0738}" type="presParOf" srcId="{BC0F26D8-6F7E-421E-A1D0-5674AA11AE02}" destId="{BDD831E6-09FB-4148-B862-031DF4EA6B22}" srcOrd="3" destOrd="0" presId="urn:microsoft.com/office/officeart/2005/8/layout/hierarchy3"/>
    <dgm:cxn modelId="{22B24F95-DF62-4252-8A8E-304343043841}" type="presParOf" srcId="{BC0F26D8-6F7E-421E-A1D0-5674AA11AE02}" destId="{F672D048-0A99-4B91-ADC0-A3C427A46720}" srcOrd="4" destOrd="0" presId="urn:microsoft.com/office/officeart/2005/8/layout/hierarchy3"/>
    <dgm:cxn modelId="{1F637A16-4213-4A87-A272-51DDFF6C3385}" type="presParOf" srcId="{BC0F26D8-6F7E-421E-A1D0-5674AA11AE02}" destId="{EE7DC612-64C3-4813-8CEA-C7FF84500DAF}" srcOrd="5" destOrd="0" presId="urn:microsoft.com/office/officeart/2005/8/layout/hierarchy3"/>
    <dgm:cxn modelId="{E50D37E3-48D0-49B9-969C-8987A640E12E}" type="presParOf" srcId="{8B46A2BB-BC39-4C87-BA97-F49FA841424F}" destId="{FFBF550D-B3BF-4D75-BAC4-0975102BE9C3}" srcOrd="4" destOrd="0" presId="urn:microsoft.com/office/officeart/2005/8/layout/hierarchy3"/>
    <dgm:cxn modelId="{46AFDF85-71F8-41BD-BBAA-FF81C0CFBAFE}" type="presParOf" srcId="{FFBF550D-B3BF-4D75-BAC4-0975102BE9C3}" destId="{BC509307-742D-4294-B476-FB4981CC3E74}" srcOrd="0" destOrd="0" presId="urn:microsoft.com/office/officeart/2005/8/layout/hierarchy3"/>
    <dgm:cxn modelId="{B37E4F56-0251-4ED3-883F-5B179772DBCC}" type="presParOf" srcId="{BC509307-742D-4294-B476-FB4981CC3E74}" destId="{032B510E-26E0-48FD-95E7-7689A3E8F569}" srcOrd="0" destOrd="0" presId="urn:microsoft.com/office/officeart/2005/8/layout/hierarchy3"/>
    <dgm:cxn modelId="{EF3E17B4-D069-437C-8594-C07A8019D15C}" type="presParOf" srcId="{BC509307-742D-4294-B476-FB4981CC3E74}" destId="{6A54780F-9549-4F26-8654-C659EB67C940}" srcOrd="1" destOrd="0" presId="urn:microsoft.com/office/officeart/2005/8/layout/hierarchy3"/>
    <dgm:cxn modelId="{43057452-FB9A-4F58-8474-2953CF2C4654}" type="presParOf" srcId="{FFBF550D-B3BF-4D75-BAC4-0975102BE9C3}" destId="{91D3CDFD-FFD8-4FF1-953B-8765DBE9FBD1}" srcOrd="1" destOrd="0" presId="urn:microsoft.com/office/officeart/2005/8/layout/hierarchy3"/>
    <dgm:cxn modelId="{B935AD79-69CC-44B8-9535-E1F4CDB4C162}" type="presParOf" srcId="{91D3CDFD-FFD8-4FF1-953B-8765DBE9FBD1}" destId="{7DDFB809-F415-4CB8-981C-0AC2FC3F3BA5}" srcOrd="0" destOrd="0" presId="urn:microsoft.com/office/officeart/2005/8/layout/hierarchy3"/>
    <dgm:cxn modelId="{D297D167-2008-4F78-8EA6-66E4BE2C65C7}" type="presParOf" srcId="{91D3CDFD-FFD8-4FF1-953B-8765DBE9FBD1}" destId="{7337151E-950F-4748-A761-A55127907743}" srcOrd="1" destOrd="0" presId="urn:microsoft.com/office/officeart/2005/8/layout/hierarchy3"/>
    <dgm:cxn modelId="{29DAE912-FF34-4D99-A051-2FBEF7614C09}" type="presParOf" srcId="{91D3CDFD-FFD8-4FF1-953B-8765DBE9FBD1}" destId="{E89673F6-C349-408A-9EAF-572A67E226BE}" srcOrd="2" destOrd="0" presId="urn:microsoft.com/office/officeart/2005/8/layout/hierarchy3"/>
    <dgm:cxn modelId="{1695A2D6-6D06-4995-939F-40F194CA196B}" type="presParOf" srcId="{91D3CDFD-FFD8-4FF1-953B-8765DBE9FBD1}" destId="{781A1736-A76C-45AD-9995-56533F1F406B}" srcOrd="3" destOrd="0" presId="urn:microsoft.com/office/officeart/2005/8/layout/hierarchy3"/>
    <dgm:cxn modelId="{3F54DA7E-25B6-45BF-BE89-DBDC8C1A1D77}" type="presParOf" srcId="{8B46A2BB-BC39-4C87-BA97-F49FA841424F}" destId="{83D82749-4763-467E-9E01-29C54FF4CA20}" srcOrd="5" destOrd="0" presId="urn:microsoft.com/office/officeart/2005/8/layout/hierarchy3"/>
    <dgm:cxn modelId="{9A19FB81-D114-484E-B2E1-078BE819E845}" type="presParOf" srcId="{83D82749-4763-467E-9E01-29C54FF4CA20}" destId="{F9CD4D2D-0020-4DC0-8C5B-057A0B0F8BC1}" srcOrd="0" destOrd="0" presId="urn:microsoft.com/office/officeart/2005/8/layout/hierarchy3"/>
    <dgm:cxn modelId="{B4D138C8-6FC0-4265-9BFD-5C24DB18E0AE}" type="presParOf" srcId="{F9CD4D2D-0020-4DC0-8C5B-057A0B0F8BC1}" destId="{E9CAB697-A7E1-4C9F-ADC3-794C09CB092E}" srcOrd="0" destOrd="0" presId="urn:microsoft.com/office/officeart/2005/8/layout/hierarchy3"/>
    <dgm:cxn modelId="{BA4277BD-ECF6-4E1C-A93C-A22A250E5A7A}" type="presParOf" srcId="{F9CD4D2D-0020-4DC0-8C5B-057A0B0F8BC1}" destId="{6A843A7A-AB9F-4248-A1A3-237CCB3CDE1F}" srcOrd="1" destOrd="0" presId="urn:microsoft.com/office/officeart/2005/8/layout/hierarchy3"/>
    <dgm:cxn modelId="{4153AEF8-915C-4BE4-AEE3-65218DDEFADC}" type="presParOf" srcId="{83D82749-4763-467E-9E01-29C54FF4CA20}" destId="{8015F10E-A850-4548-A1EC-86694FEFC2C2}" srcOrd="1" destOrd="0" presId="urn:microsoft.com/office/officeart/2005/8/layout/hierarchy3"/>
    <dgm:cxn modelId="{CF33F0AA-33C1-44B6-A0F2-2708B9C8F61F}" type="presParOf" srcId="{8015F10E-A850-4548-A1EC-86694FEFC2C2}" destId="{1A0F871F-F381-4D73-8F39-DDC5A3C5D118}" srcOrd="0" destOrd="0" presId="urn:microsoft.com/office/officeart/2005/8/layout/hierarchy3"/>
    <dgm:cxn modelId="{9E73A74D-6CF8-47DD-8023-230AF86C32C4}" type="presParOf" srcId="{8015F10E-A850-4548-A1EC-86694FEFC2C2}" destId="{45B1254A-2223-409F-B363-B49E546C611C}" srcOrd="1" destOrd="0" presId="urn:microsoft.com/office/officeart/2005/8/layout/hierarchy3"/>
    <dgm:cxn modelId="{6C0890CC-D663-457F-BEED-5D19A670371E}" type="presParOf" srcId="{8015F10E-A850-4548-A1EC-86694FEFC2C2}" destId="{A2110E72-3C20-4B33-A633-6F4768B381B7}" srcOrd="2" destOrd="0" presId="urn:microsoft.com/office/officeart/2005/8/layout/hierarchy3"/>
    <dgm:cxn modelId="{EB8949EB-67F4-410A-9210-CBA7B007F4D0}" type="presParOf" srcId="{8015F10E-A850-4548-A1EC-86694FEFC2C2}" destId="{9BD4661E-7810-48AC-8EA5-86A3D25EE84C}" srcOrd="3" destOrd="0" presId="urn:microsoft.com/office/officeart/2005/8/layout/hierarchy3"/>
    <dgm:cxn modelId="{80D5145A-4EE3-4B14-8115-F25C3863F95B}" type="presParOf" srcId="{8B46A2BB-BC39-4C87-BA97-F49FA841424F}" destId="{64C71719-099B-4107-AEA2-57C63D5A6478}" srcOrd="6" destOrd="0" presId="urn:microsoft.com/office/officeart/2005/8/layout/hierarchy3"/>
    <dgm:cxn modelId="{99E8F4DC-519C-448F-B01C-7FCEBDBB0CCA}" type="presParOf" srcId="{64C71719-099B-4107-AEA2-57C63D5A6478}" destId="{6093C928-02B1-44BE-87AE-D8A2AE34F2E8}" srcOrd="0" destOrd="0" presId="urn:microsoft.com/office/officeart/2005/8/layout/hierarchy3"/>
    <dgm:cxn modelId="{87978380-9EF5-46DD-8AC6-432FC9CF3434}" type="presParOf" srcId="{6093C928-02B1-44BE-87AE-D8A2AE34F2E8}" destId="{E830A977-C6EE-4A13-A2BC-105B6F3F735F}" srcOrd="0" destOrd="0" presId="urn:microsoft.com/office/officeart/2005/8/layout/hierarchy3"/>
    <dgm:cxn modelId="{7FA0D4BE-7E9F-4308-B541-898BD8491551}" type="presParOf" srcId="{6093C928-02B1-44BE-87AE-D8A2AE34F2E8}" destId="{041C5562-BC4A-4D92-824C-02E56BC84AB4}" srcOrd="1" destOrd="0" presId="urn:microsoft.com/office/officeart/2005/8/layout/hierarchy3"/>
    <dgm:cxn modelId="{318FAF17-FE05-4F17-B9D5-4B36D38C7033}" type="presParOf" srcId="{64C71719-099B-4107-AEA2-57C63D5A6478}" destId="{F30A9061-32C4-4537-9342-348DEF5FCF15}" srcOrd="1" destOrd="0" presId="urn:microsoft.com/office/officeart/2005/8/layout/hierarchy3"/>
    <dgm:cxn modelId="{06F0E001-EDCC-4B4B-B587-3B6D2A2332C6}" type="presParOf" srcId="{F30A9061-32C4-4537-9342-348DEF5FCF15}" destId="{9BF7C9EE-72BE-4140-B492-F9EFD53CFCB8}" srcOrd="0" destOrd="0" presId="urn:microsoft.com/office/officeart/2005/8/layout/hierarchy3"/>
    <dgm:cxn modelId="{59E18C13-204B-42D4-A790-43A14D591299}" type="presParOf" srcId="{F30A9061-32C4-4537-9342-348DEF5FCF15}" destId="{456352B6-B225-4CD8-BCFE-F1B5052534D2}" srcOrd="1" destOrd="0" presId="urn:microsoft.com/office/officeart/2005/8/layout/hierarchy3"/>
    <dgm:cxn modelId="{6ACD244E-37C4-4133-BAE0-7CEF0931B1EC}" type="presParOf" srcId="{F30A9061-32C4-4537-9342-348DEF5FCF15}" destId="{61014E6B-37D4-4084-AC69-A52F3DC9B022}" srcOrd="2" destOrd="0" presId="urn:microsoft.com/office/officeart/2005/8/layout/hierarchy3"/>
    <dgm:cxn modelId="{436A0165-AE6D-4B07-AD32-A2048CB6F9AB}" type="presParOf" srcId="{F30A9061-32C4-4537-9342-348DEF5FCF15}" destId="{C92F56FE-052A-4102-8D54-6AB96ACB82D8}" srcOrd="3" destOrd="0" presId="urn:microsoft.com/office/officeart/2005/8/layout/hierarchy3"/>
    <dgm:cxn modelId="{2785A2EA-C344-41D4-AD9C-2046C4C458B7}" type="presParOf" srcId="{F30A9061-32C4-4537-9342-348DEF5FCF15}" destId="{F028C20C-24FC-4507-B2EE-4EBA40CBCCB2}" srcOrd="4" destOrd="0" presId="urn:microsoft.com/office/officeart/2005/8/layout/hierarchy3"/>
    <dgm:cxn modelId="{88DF2405-49DA-412C-8477-61EB77044CF7}" type="presParOf" srcId="{F30A9061-32C4-4537-9342-348DEF5FCF15}" destId="{36ABA4BC-711B-4CA5-8736-DF8B3EB9B9A3}" srcOrd="5" destOrd="0" presId="urn:microsoft.com/office/officeart/2005/8/layout/hierarchy3"/>
    <dgm:cxn modelId="{C092C824-F9C6-4D49-8892-BDC00292D92E}" type="presParOf" srcId="{8B46A2BB-BC39-4C87-BA97-F49FA841424F}" destId="{FA8D4D15-24F3-4CFA-85D4-F9892FD1B29A}" srcOrd="7" destOrd="0" presId="urn:microsoft.com/office/officeart/2005/8/layout/hierarchy3"/>
    <dgm:cxn modelId="{23FC03B2-66CA-4FA9-B3AB-59B99D0B6C31}" type="presParOf" srcId="{FA8D4D15-24F3-4CFA-85D4-F9892FD1B29A}" destId="{9F95E814-4A43-4151-B045-953E95D48021}" srcOrd="0" destOrd="0" presId="urn:microsoft.com/office/officeart/2005/8/layout/hierarchy3"/>
    <dgm:cxn modelId="{F1B88E62-F68B-479A-9728-E59E337FEBB2}" type="presParOf" srcId="{9F95E814-4A43-4151-B045-953E95D48021}" destId="{159B0B51-B40E-4DC7-B5BD-68193F976131}" srcOrd="0" destOrd="0" presId="urn:microsoft.com/office/officeart/2005/8/layout/hierarchy3"/>
    <dgm:cxn modelId="{5232400D-92D7-49EC-86B6-8ECA1DD1C014}" type="presParOf" srcId="{9F95E814-4A43-4151-B045-953E95D48021}" destId="{9C4E738F-3DC6-4194-BEEB-3D87788052B7}" srcOrd="1" destOrd="0" presId="urn:microsoft.com/office/officeart/2005/8/layout/hierarchy3"/>
    <dgm:cxn modelId="{4F724095-9B87-4B7E-A519-132F73589571}" type="presParOf" srcId="{FA8D4D15-24F3-4CFA-85D4-F9892FD1B29A}" destId="{5C2E8491-29E5-4132-B244-F3AF17D08976}" srcOrd="1" destOrd="0" presId="urn:microsoft.com/office/officeart/2005/8/layout/hierarchy3"/>
    <dgm:cxn modelId="{FD4F3E5B-DC35-42E7-B023-0C0073B4710C}" type="presParOf" srcId="{5C2E8491-29E5-4132-B244-F3AF17D08976}" destId="{837F3AB6-9F49-4F0A-BBFA-7C3D50F714BD}" srcOrd="0" destOrd="0" presId="urn:microsoft.com/office/officeart/2005/8/layout/hierarchy3"/>
    <dgm:cxn modelId="{9617E495-1D9B-4389-8C6C-5D89E1ACC8E7}" type="presParOf" srcId="{5C2E8491-29E5-4132-B244-F3AF17D08976}" destId="{123E413D-4CDD-4278-9B54-C0D37DE16053}" srcOrd="1" destOrd="0" presId="urn:microsoft.com/office/officeart/2005/8/layout/hierarchy3"/>
    <dgm:cxn modelId="{ACA92C12-47B8-48FA-BB4A-BA55F926480E}" type="presParOf" srcId="{5C2E8491-29E5-4132-B244-F3AF17D08976}" destId="{4A31DBAA-07B4-4320-90E2-B3267C06FD48}" srcOrd="2" destOrd="0" presId="urn:microsoft.com/office/officeart/2005/8/layout/hierarchy3"/>
    <dgm:cxn modelId="{9870B987-AFF9-4661-A99F-8A2F0199D822}" type="presParOf" srcId="{5C2E8491-29E5-4132-B244-F3AF17D08976}" destId="{EB31963A-FE79-48E0-8B19-042CDCD48639}" srcOrd="3" destOrd="0" presId="urn:microsoft.com/office/officeart/2005/8/layout/hierarchy3"/>
    <dgm:cxn modelId="{E2E6D56C-EF0A-491B-8472-505A9E98F5F3}" type="presParOf" srcId="{5C2E8491-29E5-4132-B244-F3AF17D08976}" destId="{8CE878A0-A51F-4EFC-A698-0DCEAE00156D}" srcOrd="4" destOrd="0" presId="urn:microsoft.com/office/officeart/2005/8/layout/hierarchy3"/>
    <dgm:cxn modelId="{ABDB323F-74B2-4600-84D5-05C99177514A}" type="presParOf" srcId="{5C2E8491-29E5-4132-B244-F3AF17D08976}" destId="{C1A605B9-2516-46D8-A2E6-8ED4550B65CE}" srcOrd="5" destOrd="0" presId="urn:microsoft.com/office/officeart/2005/8/layout/hierarchy3"/>
    <dgm:cxn modelId="{9B5E1398-AF12-440B-83DF-BA5A35AC24CD}" type="presParOf" srcId="{5C2E8491-29E5-4132-B244-F3AF17D08976}" destId="{862F7ED5-443D-4B3A-96C9-57F590E124B9}" srcOrd="6" destOrd="0" presId="urn:microsoft.com/office/officeart/2005/8/layout/hierarchy3"/>
    <dgm:cxn modelId="{D7D915D6-3234-4894-9E53-B998E44EEF39}" type="presParOf" srcId="{5C2E8491-29E5-4132-B244-F3AF17D08976}" destId="{FFA39527-3122-4395-9FBB-BF7D6F8C707D}" srcOrd="7" destOrd="0" presId="urn:microsoft.com/office/officeart/2005/8/layout/hierarchy3"/>
    <dgm:cxn modelId="{5423D2DC-524E-4DFE-88B9-017D8F0DAE28}" type="presParOf" srcId="{5C2E8491-29E5-4132-B244-F3AF17D08976}" destId="{09956FF0-E3CA-48E7-94D2-F50A0DCEAC9B}" srcOrd="8" destOrd="0" presId="urn:microsoft.com/office/officeart/2005/8/layout/hierarchy3"/>
    <dgm:cxn modelId="{62948FCA-C580-446A-8516-6CD2C7C695CE}" type="presParOf" srcId="{5C2E8491-29E5-4132-B244-F3AF17D08976}" destId="{6DCAF647-1EA9-4836-AC07-6FCBB317FC5A}" srcOrd="9"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6E7AA2-5004-4631-BC6A-D8EA18B233CD}">
      <dsp:nvSpPr>
        <dsp:cNvPr id="0" name=""/>
        <dsp:cNvSpPr/>
      </dsp:nvSpPr>
      <dsp:spPr>
        <a:xfrm>
          <a:off x="1480" y="1724016"/>
          <a:ext cx="1243509" cy="62175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rtl="0">
            <a:lnSpc>
              <a:spcPct val="90000"/>
            </a:lnSpc>
            <a:spcBef>
              <a:spcPct val="0"/>
            </a:spcBef>
            <a:spcAft>
              <a:spcPct val="35000"/>
            </a:spcAft>
            <a:buNone/>
          </a:pPr>
          <a:r>
            <a:rPr lang="en-US" sz="1000" b="1" kern="1200" dirty="0">
              <a:latin typeface="Century Gothic" panose="020B0502020202020204"/>
            </a:rPr>
            <a:t>On Basis of Size of Company</a:t>
          </a:r>
          <a:endParaRPr lang="en-US" sz="1000" b="1" kern="1200" dirty="0"/>
        </a:p>
      </dsp:txBody>
      <dsp:txXfrm>
        <a:off x="19691" y="1742227"/>
        <a:ext cx="1207087" cy="585332"/>
      </dsp:txXfrm>
    </dsp:sp>
    <dsp:sp modelId="{BEB75741-F372-482C-A44B-D7ADFC623919}">
      <dsp:nvSpPr>
        <dsp:cNvPr id="0" name=""/>
        <dsp:cNvSpPr/>
      </dsp:nvSpPr>
      <dsp:spPr>
        <a:xfrm>
          <a:off x="125831" y="2345771"/>
          <a:ext cx="124350" cy="466315"/>
        </a:xfrm>
        <a:custGeom>
          <a:avLst/>
          <a:gdLst/>
          <a:ahLst/>
          <a:cxnLst/>
          <a:rect l="0" t="0" r="0" b="0"/>
          <a:pathLst>
            <a:path>
              <a:moveTo>
                <a:pt x="0" y="0"/>
              </a:moveTo>
              <a:lnTo>
                <a:pt x="0" y="466315"/>
              </a:lnTo>
              <a:lnTo>
                <a:pt x="124350" y="46631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84E988-A987-429A-BD4F-A5E289819A8F}">
      <dsp:nvSpPr>
        <dsp:cNvPr id="0" name=""/>
        <dsp:cNvSpPr/>
      </dsp:nvSpPr>
      <dsp:spPr>
        <a:xfrm>
          <a:off x="250182" y="2501209"/>
          <a:ext cx="994807" cy="62175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Century Gothic" panose="020B0502020202020204"/>
            </a:rPr>
            <a:t>Small Company</a:t>
          </a:r>
          <a:endParaRPr lang="en-US" sz="1100" kern="1200" dirty="0"/>
        </a:p>
      </dsp:txBody>
      <dsp:txXfrm>
        <a:off x="268393" y="2519420"/>
        <a:ext cx="958385" cy="585332"/>
      </dsp:txXfrm>
    </dsp:sp>
    <dsp:sp modelId="{F9425337-B10F-4633-A933-9438F77782B9}">
      <dsp:nvSpPr>
        <dsp:cNvPr id="0" name=""/>
        <dsp:cNvSpPr/>
      </dsp:nvSpPr>
      <dsp:spPr>
        <a:xfrm>
          <a:off x="125831" y="2345771"/>
          <a:ext cx="124350" cy="1243509"/>
        </a:xfrm>
        <a:custGeom>
          <a:avLst/>
          <a:gdLst/>
          <a:ahLst/>
          <a:cxnLst/>
          <a:rect l="0" t="0" r="0" b="0"/>
          <a:pathLst>
            <a:path>
              <a:moveTo>
                <a:pt x="0" y="0"/>
              </a:moveTo>
              <a:lnTo>
                <a:pt x="0" y="1243509"/>
              </a:lnTo>
              <a:lnTo>
                <a:pt x="124350" y="124350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D96ED8-26D4-486E-92DD-3D53E3ACC183}">
      <dsp:nvSpPr>
        <dsp:cNvPr id="0" name=""/>
        <dsp:cNvSpPr/>
      </dsp:nvSpPr>
      <dsp:spPr>
        <a:xfrm>
          <a:off x="250182" y="3278403"/>
          <a:ext cx="994807" cy="62175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Century Gothic" panose="020B0502020202020204"/>
            </a:rPr>
            <a:t>Other Company</a:t>
          </a:r>
          <a:endParaRPr lang="en-US" sz="1100" kern="1200" dirty="0"/>
        </a:p>
      </dsp:txBody>
      <dsp:txXfrm>
        <a:off x="268393" y="3296614"/>
        <a:ext cx="958385" cy="585332"/>
      </dsp:txXfrm>
    </dsp:sp>
    <dsp:sp modelId="{03B9D762-9539-45F9-A7D5-69644001CF46}">
      <dsp:nvSpPr>
        <dsp:cNvPr id="0" name=""/>
        <dsp:cNvSpPr/>
      </dsp:nvSpPr>
      <dsp:spPr>
        <a:xfrm>
          <a:off x="1555866" y="1724016"/>
          <a:ext cx="1243509" cy="62175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rtl="0">
            <a:lnSpc>
              <a:spcPct val="90000"/>
            </a:lnSpc>
            <a:spcBef>
              <a:spcPct val="0"/>
            </a:spcBef>
            <a:spcAft>
              <a:spcPct val="35000"/>
            </a:spcAft>
            <a:buNone/>
          </a:pPr>
          <a:r>
            <a:rPr lang="en-US" sz="1000" b="1" kern="1200" dirty="0">
              <a:latin typeface="Century Gothic" panose="020B0502020202020204"/>
            </a:rPr>
            <a:t>On Basis of Number of Members</a:t>
          </a:r>
          <a:endParaRPr lang="en-US" sz="1000" b="1" kern="1200" dirty="0"/>
        </a:p>
      </dsp:txBody>
      <dsp:txXfrm>
        <a:off x="1574077" y="1742227"/>
        <a:ext cx="1207087" cy="585332"/>
      </dsp:txXfrm>
    </dsp:sp>
    <dsp:sp modelId="{8FAFC770-BEEA-4A7D-A6E4-63AEFCC3D1C8}">
      <dsp:nvSpPr>
        <dsp:cNvPr id="0" name=""/>
        <dsp:cNvSpPr/>
      </dsp:nvSpPr>
      <dsp:spPr>
        <a:xfrm>
          <a:off x="1680217" y="2345771"/>
          <a:ext cx="124350" cy="466315"/>
        </a:xfrm>
        <a:custGeom>
          <a:avLst/>
          <a:gdLst/>
          <a:ahLst/>
          <a:cxnLst/>
          <a:rect l="0" t="0" r="0" b="0"/>
          <a:pathLst>
            <a:path>
              <a:moveTo>
                <a:pt x="0" y="0"/>
              </a:moveTo>
              <a:lnTo>
                <a:pt x="0" y="466315"/>
              </a:lnTo>
              <a:lnTo>
                <a:pt x="124350" y="46631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BFA177-7CDF-461D-AF9C-BF6BF9FE6E96}">
      <dsp:nvSpPr>
        <dsp:cNvPr id="0" name=""/>
        <dsp:cNvSpPr/>
      </dsp:nvSpPr>
      <dsp:spPr>
        <a:xfrm>
          <a:off x="1804568" y="2501209"/>
          <a:ext cx="994807" cy="62175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Century Gothic" panose="020B0502020202020204"/>
            </a:rPr>
            <a:t>One Person Company</a:t>
          </a:r>
          <a:endParaRPr lang="en-US" sz="1100" kern="1200" dirty="0"/>
        </a:p>
      </dsp:txBody>
      <dsp:txXfrm>
        <a:off x="1822779" y="2519420"/>
        <a:ext cx="958385" cy="585332"/>
      </dsp:txXfrm>
    </dsp:sp>
    <dsp:sp modelId="{318E96AA-4503-4FB6-8A5E-0B5A585C5509}">
      <dsp:nvSpPr>
        <dsp:cNvPr id="0" name=""/>
        <dsp:cNvSpPr/>
      </dsp:nvSpPr>
      <dsp:spPr>
        <a:xfrm>
          <a:off x="1680217" y="2345771"/>
          <a:ext cx="124350" cy="1243509"/>
        </a:xfrm>
        <a:custGeom>
          <a:avLst/>
          <a:gdLst/>
          <a:ahLst/>
          <a:cxnLst/>
          <a:rect l="0" t="0" r="0" b="0"/>
          <a:pathLst>
            <a:path>
              <a:moveTo>
                <a:pt x="0" y="0"/>
              </a:moveTo>
              <a:lnTo>
                <a:pt x="0" y="1243509"/>
              </a:lnTo>
              <a:lnTo>
                <a:pt x="124350" y="124350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AD2BBC-0F51-4D13-B496-9F6BA1EF8301}">
      <dsp:nvSpPr>
        <dsp:cNvPr id="0" name=""/>
        <dsp:cNvSpPr/>
      </dsp:nvSpPr>
      <dsp:spPr>
        <a:xfrm>
          <a:off x="1804568" y="3278403"/>
          <a:ext cx="994807" cy="62175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Century Gothic" panose="020B0502020202020204"/>
            </a:rPr>
            <a:t>Private Limited Company</a:t>
          </a:r>
        </a:p>
      </dsp:txBody>
      <dsp:txXfrm>
        <a:off x="1822779" y="3296614"/>
        <a:ext cx="958385" cy="585332"/>
      </dsp:txXfrm>
    </dsp:sp>
    <dsp:sp modelId="{895DEA6A-0427-4DAB-A58B-747C53E69D26}">
      <dsp:nvSpPr>
        <dsp:cNvPr id="0" name=""/>
        <dsp:cNvSpPr/>
      </dsp:nvSpPr>
      <dsp:spPr>
        <a:xfrm>
          <a:off x="1680217" y="2345771"/>
          <a:ext cx="124350" cy="2020702"/>
        </a:xfrm>
        <a:custGeom>
          <a:avLst/>
          <a:gdLst/>
          <a:ahLst/>
          <a:cxnLst/>
          <a:rect l="0" t="0" r="0" b="0"/>
          <a:pathLst>
            <a:path>
              <a:moveTo>
                <a:pt x="0" y="0"/>
              </a:moveTo>
              <a:lnTo>
                <a:pt x="0" y="2020702"/>
              </a:lnTo>
              <a:lnTo>
                <a:pt x="124350" y="202070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D3538F-2FA0-45E5-86AB-31CF1279D1D2}">
      <dsp:nvSpPr>
        <dsp:cNvPr id="0" name=""/>
        <dsp:cNvSpPr/>
      </dsp:nvSpPr>
      <dsp:spPr>
        <a:xfrm>
          <a:off x="1804568" y="4055596"/>
          <a:ext cx="994807" cy="62175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Century Gothic" panose="020B0502020202020204"/>
            </a:rPr>
            <a:t>Public Limited Company</a:t>
          </a:r>
        </a:p>
      </dsp:txBody>
      <dsp:txXfrm>
        <a:off x="1822779" y="4073807"/>
        <a:ext cx="958385" cy="585332"/>
      </dsp:txXfrm>
    </dsp:sp>
    <dsp:sp modelId="{2AA9852C-8B44-40FD-80B5-E36CEACC112F}">
      <dsp:nvSpPr>
        <dsp:cNvPr id="0" name=""/>
        <dsp:cNvSpPr/>
      </dsp:nvSpPr>
      <dsp:spPr>
        <a:xfrm>
          <a:off x="3110253" y="1724016"/>
          <a:ext cx="1243509" cy="62175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rtl="0">
            <a:lnSpc>
              <a:spcPct val="90000"/>
            </a:lnSpc>
            <a:spcBef>
              <a:spcPct val="0"/>
            </a:spcBef>
            <a:spcAft>
              <a:spcPct val="35000"/>
            </a:spcAft>
            <a:buNone/>
          </a:pPr>
          <a:r>
            <a:rPr lang="en-US" sz="1000" b="1" kern="1200" dirty="0">
              <a:latin typeface="Century Gothic" panose="020B0502020202020204"/>
            </a:rPr>
            <a:t>On Basis of Control</a:t>
          </a:r>
        </a:p>
      </dsp:txBody>
      <dsp:txXfrm>
        <a:off x="3128464" y="1742227"/>
        <a:ext cx="1207087" cy="585332"/>
      </dsp:txXfrm>
    </dsp:sp>
    <dsp:sp modelId="{BD233C91-B36B-4948-8F25-3C5B8B5846F3}">
      <dsp:nvSpPr>
        <dsp:cNvPr id="0" name=""/>
        <dsp:cNvSpPr/>
      </dsp:nvSpPr>
      <dsp:spPr>
        <a:xfrm>
          <a:off x="3234604" y="2345771"/>
          <a:ext cx="124350" cy="466315"/>
        </a:xfrm>
        <a:custGeom>
          <a:avLst/>
          <a:gdLst/>
          <a:ahLst/>
          <a:cxnLst/>
          <a:rect l="0" t="0" r="0" b="0"/>
          <a:pathLst>
            <a:path>
              <a:moveTo>
                <a:pt x="0" y="0"/>
              </a:moveTo>
              <a:lnTo>
                <a:pt x="0" y="466315"/>
              </a:lnTo>
              <a:lnTo>
                <a:pt x="124350" y="46631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742E57-FA2F-4901-AA15-08EE54DD985F}">
      <dsp:nvSpPr>
        <dsp:cNvPr id="0" name=""/>
        <dsp:cNvSpPr/>
      </dsp:nvSpPr>
      <dsp:spPr>
        <a:xfrm>
          <a:off x="3358955" y="2501209"/>
          <a:ext cx="994807" cy="62175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Century Gothic" panose="020B0502020202020204"/>
            </a:rPr>
            <a:t>Holding Company</a:t>
          </a:r>
        </a:p>
      </dsp:txBody>
      <dsp:txXfrm>
        <a:off x="3377166" y="2519420"/>
        <a:ext cx="958385" cy="585332"/>
      </dsp:txXfrm>
    </dsp:sp>
    <dsp:sp modelId="{1E63629B-7967-44B1-9D08-7F1E1B246824}">
      <dsp:nvSpPr>
        <dsp:cNvPr id="0" name=""/>
        <dsp:cNvSpPr/>
      </dsp:nvSpPr>
      <dsp:spPr>
        <a:xfrm>
          <a:off x="3234604" y="2345771"/>
          <a:ext cx="124350" cy="1243509"/>
        </a:xfrm>
        <a:custGeom>
          <a:avLst/>
          <a:gdLst/>
          <a:ahLst/>
          <a:cxnLst/>
          <a:rect l="0" t="0" r="0" b="0"/>
          <a:pathLst>
            <a:path>
              <a:moveTo>
                <a:pt x="0" y="0"/>
              </a:moveTo>
              <a:lnTo>
                <a:pt x="0" y="1243509"/>
              </a:lnTo>
              <a:lnTo>
                <a:pt x="124350" y="124350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B42646-3F4B-44BF-832A-C16CB0228D49}">
      <dsp:nvSpPr>
        <dsp:cNvPr id="0" name=""/>
        <dsp:cNvSpPr/>
      </dsp:nvSpPr>
      <dsp:spPr>
        <a:xfrm>
          <a:off x="3358955" y="3278403"/>
          <a:ext cx="994807" cy="62175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Century Gothic" panose="020B0502020202020204"/>
            </a:rPr>
            <a:t>Subsidiary Company</a:t>
          </a:r>
        </a:p>
      </dsp:txBody>
      <dsp:txXfrm>
        <a:off x="3377166" y="3296614"/>
        <a:ext cx="958385" cy="585332"/>
      </dsp:txXfrm>
    </dsp:sp>
    <dsp:sp modelId="{7948AD06-A7F0-471A-BCE0-7284B7B3D7CC}">
      <dsp:nvSpPr>
        <dsp:cNvPr id="0" name=""/>
        <dsp:cNvSpPr/>
      </dsp:nvSpPr>
      <dsp:spPr>
        <a:xfrm>
          <a:off x="3234604" y="2345771"/>
          <a:ext cx="124350" cy="2020702"/>
        </a:xfrm>
        <a:custGeom>
          <a:avLst/>
          <a:gdLst/>
          <a:ahLst/>
          <a:cxnLst/>
          <a:rect l="0" t="0" r="0" b="0"/>
          <a:pathLst>
            <a:path>
              <a:moveTo>
                <a:pt x="0" y="0"/>
              </a:moveTo>
              <a:lnTo>
                <a:pt x="0" y="2020702"/>
              </a:lnTo>
              <a:lnTo>
                <a:pt x="124350" y="202070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D8441E-D223-4243-8592-701ACD31AE58}">
      <dsp:nvSpPr>
        <dsp:cNvPr id="0" name=""/>
        <dsp:cNvSpPr/>
      </dsp:nvSpPr>
      <dsp:spPr>
        <a:xfrm>
          <a:off x="3358955" y="4055596"/>
          <a:ext cx="994807" cy="62175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Century Gothic" panose="020B0502020202020204"/>
            </a:rPr>
            <a:t>Associate Company</a:t>
          </a:r>
          <a:endParaRPr lang="en-US" sz="1100" kern="1200" dirty="0"/>
        </a:p>
      </dsp:txBody>
      <dsp:txXfrm>
        <a:off x="3377166" y="4073807"/>
        <a:ext cx="958385" cy="585332"/>
      </dsp:txXfrm>
    </dsp:sp>
    <dsp:sp modelId="{32F57C09-B5EC-4120-9503-05A6FB3B75E9}">
      <dsp:nvSpPr>
        <dsp:cNvPr id="0" name=""/>
        <dsp:cNvSpPr/>
      </dsp:nvSpPr>
      <dsp:spPr>
        <a:xfrm>
          <a:off x="4664639" y="1724016"/>
          <a:ext cx="1243509" cy="62175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rtl="0">
            <a:lnSpc>
              <a:spcPct val="90000"/>
            </a:lnSpc>
            <a:spcBef>
              <a:spcPct val="0"/>
            </a:spcBef>
            <a:spcAft>
              <a:spcPct val="35000"/>
            </a:spcAft>
            <a:buNone/>
          </a:pPr>
          <a:r>
            <a:rPr lang="en-US" sz="1000" b="1" kern="1200" dirty="0">
              <a:latin typeface="Century Gothic" panose="020B0502020202020204"/>
            </a:rPr>
            <a:t>On the Basis of Liability</a:t>
          </a:r>
        </a:p>
      </dsp:txBody>
      <dsp:txXfrm>
        <a:off x="4682850" y="1742227"/>
        <a:ext cx="1207087" cy="585332"/>
      </dsp:txXfrm>
    </dsp:sp>
    <dsp:sp modelId="{CA1CBD26-9C41-4933-B684-1CC1E47E9308}">
      <dsp:nvSpPr>
        <dsp:cNvPr id="0" name=""/>
        <dsp:cNvSpPr/>
      </dsp:nvSpPr>
      <dsp:spPr>
        <a:xfrm>
          <a:off x="4788990" y="2345771"/>
          <a:ext cx="124350" cy="466315"/>
        </a:xfrm>
        <a:custGeom>
          <a:avLst/>
          <a:gdLst/>
          <a:ahLst/>
          <a:cxnLst/>
          <a:rect l="0" t="0" r="0" b="0"/>
          <a:pathLst>
            <a:path>
              <a:moveTo>
                <a:pt x="0" y="0"/>
              </a:moveTo>
              <a:lnTo>
                <a:pt x="0" y="466315"/>
              </a:lnTo>
              <a:lnTo>
                <a:pt x="124350" y="46631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B8CCD3-EC71-45CF-9559-FC9F741BD372}">
      <dsp:nvSpPr>
        <dsp:cNvPr id="0" name=""/>
        <dsp:cNvSpPr/>
      </dsp:nvSpPr>
      <dsp:spPr>
        <a:xfrm>
          <a:off x="4913341" y="2501209"/>
          <a:ext cx="994807" cy="62175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Century Gothic" panose="020B0502020202020204"/>
            </a:rPr>
            <a:t>Liability Limited by Shares</a:t>
          </a:r>
        </a:p>
      </dsp:txBody>
      <dsp:txXfrm>
        <a:off x="4931552" y="2519420"/>
        <a:ext cx="958385" cy="585332"/>
      </dsp:txXfrm>
    </dsp:sp>
    <dsp:sp modelId="{D7FF7BB6-229F-46A1-ACC6-6BB380A64AF8}">
      <dsp:nvSpPr>
        <dsp:cNvPr id="0" name=""/>
        <dsp:cNvSpPr/>
      </dsp:nvSpPr>
      <dsp:spPr>
        <a:xfrm>
          <a:off x="4788990" y="2345771"/>
          <a:ext cx="124350" cy="1243509"/>
        </a:xfrm>
        <a:custGeom>
          <a:avLst/>
          <a:gdLst/>
          <a:ahLst/>
          <a:cxnLst/>
          <a:rect l="0" t="0" r="0" b="0"/>
          <a:pathLst>
            <a:path>
              <a:moveTo>
                <a:pt x="0" y="0"/>
              </a:moveTo>
              <a:lnTo>
                <a:pt x="0" y="1243509"/>
              </a:lnTo>
              <a:lnTo>
                <a:pt x="124350" y="124350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D831E6-09FB-4148-B862-031DF4EA6B22}">
      <dsp:nvSpPr>
        <dsp:cNvPr id="0" name=""/>
        <dsp:cNvSpPr/>
      </dsp:nvSpPr>
      <dsp:spPr>
        <a:xfrm>
          <a:off x="4913341" y="3278403"/>
          <a:ext cx="994807" cy="62175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t>Liability Limited by </a:t>
          </a:r>
          <a:r>
            <a:rPr lang="en-US" sz="1100" kern="1200" dirty="0">
              <a:latin typeface="Century Gothic" panose="020B0502020202020204"/>
            </a:rPr>
            <a:t>Gurantee</a:t>
          </a:r>
        </a:p>
      </dsp:txBody>
      <dsp:txXfrm>
        <a:off x="4931552" y="3296614"/>
        <a:ext cx="958385" cy="585332"/>
      </dsp:txXfrm>
    </dsp:sp>
    <dsp:sp modelId="{F672D048-0A99-4B91-ADC0-A3C427A46720}">
      <dsp:nvSpPr>
        <dsp:cNvPr id="0" name=""/>
        <dsp:cNvSpPr/>
      </dsp:nvSpPr>
      <dsp:spPr>
        <a:xfrm>
          <a:off x="4788990" y="2345771"/>
          <a:ext cx="124350" cy="2020702"/>
        </a:xfrm>
        <a:custGeom>
          <a:avLst/>
          <a:gdLst/>
          <a:ahLst/>
          <a:cxnLst/>
          <a:rect l="0" t="0" r="0" b="0"/>
          <a:pathLst>
            <a:path>
              <a:moveTo>
                <a:pt x="0" y="0"/>
              </a:moveTo>
              <a:lnTo>
                <a:pt x="0" y="2020702"/>
              </a:lnTo>
              <a:lnTo>
                <a:pt x="124350" y="202070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7DC612-64C3-4813-8CEA-C7FF84500DAF}">
      <dsp:nvSpPr>
        <dsp:cNvPr id="0" name=""/>
        <dsp:cNvSpPr/>
      </dsp:nvSpPr>
      <dsp:spPr>
        <a:xfrm>
          <a:off x="4913341" y="4055596"/>
          <a:ext cx="994807" cy="62175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Century Gothic" panose="020B0502020202020204"/>
            </a:rPr>
            <a:t>Unlimited Liability</a:t>
          </a:r>
        </a:p>
      </dsp:txBody>
      <dsp:txXfrm>
        <a:off x="4931552" y="4073807"/>
        <a:ext cx="958385" cy="585332"/>
      </dsp:txXfrm>
    </dsp:sp>
    <dsp:sp modelId="{032B510E-26E0-48FD-95E7-7689A3E8F569}">
      <dsp:nvSpPr>
        <dsp:cNvPr id="0" name=""/>
        <dsp:cNvSpPr/>
      </dsp:nvSpPr>
      <dsp:spPr>
        <a:xfrm>
          <a:off x="6219026" y="1724016"/>
          <a:ext cx="1243509" cy="62175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rtl="0">
            <a:lnSpc>
              <a:spcPct val="90000"/>
            </a:lnSpc>
            <a:spcBef>
              <a:spcPct val="0"/>
            </a:spcBef>
            <a:spcAft>
              <a:spcPct val="35000"/>
            </a:spcAft>
            <a:buNone/>
          </a:pPr>
          <a:r>
            <a:rPr lang="en-US" sz="1000" b="1" kern="1200" dirty="0">
              <a:latin typeface="Century Gothic" panose="020B0502020202020204"/>
            </a:rPr>
            <a:t>On the basis of Manner of Access to Capital</a:t>
          </a:r>
        </a:p>
      </dsp:txBody>
      <dsp:txXfrm>
        <a:off x="6237237" y="1742227"/>
        <a:ext cx="1207087" cy="585332"/>
      </dsp:txXfrm>
    </dsp:sp>
    <dsp:sp modelId="{7DDFB809-F415-4CB8-981C-0AC2FC3F3BA5}">
      <dsp:nvSpPr>
        <dsp:cNvPr id="0" name=""/>
        <dsp:cNvSpPr/>
      </dsp:nvSpPr>
      <dsp:spPr>
        <a:xfrm>
          <a:off x="6343377" y="2345771"/>
          <a:ext cx="124350" cy="466315"/>
        </a:xfrm>
        <a:custGeom>
          <a:avLst/>
          <a:gdLst/>
          <a:ahLst/>
          <a:cxnLst/>
          <a:rect l="0" t="0" r="0" b="0"/>
          <a:pathLst>
            <a:path>
              <a:moveTo>
                <a:pt x="0" y="0"/>
              </a:moveTo>
              <a:lnTo>
                <a:pt x="0" y="466315"/>
              </a:lnTo>
              <a:lnTo>
                <a:pt x="124350" y="46631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37151E-950F-4748-A761-A55127907743}">
      <dsp:nvSpPr>
        <dsp:cNvPr id="0" name=""/>
        <dsp:cNvSpPr/>
      </dsp:nvSpPr>
      <dsp:spPr>
        <a:xfrm>
          <a:off x="6467727" y="2501209"/>
          <a:ext cx="994807" cy="62175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Century Gothic" panose="020B0502020202020204"/>
            </a:rPr>
            <a:t>Listed Company</a:t>
          </a:r>
        </a:p>
      </dsp:txBody>
      <dsp:txXfrm>
        <a:off x="6485938" y="2519420"/>
        <a:ext cx="958385" cy="585332"/>
      </dsp:txXfrm>
    </dsp:sp>
    <dsp:sp modelId="{E89673F6-C349-408A-9EAF-572A67E226BE}">
      <dsp:nvSpPr>
        <dsp:cNvPr id="0" name=""/>
        <dsp:cNvSpPr/>
      </dsp:nvSpPr>
      <dsp:spPr>
        <a:xfrm>
          <a:off x="6343377" y="2345771"/>
          <a:ext cx="124350" cy="1243509"/>
        </a:xfrm>
        <a:custGeom>
          <a:avLst/>
          <a:gdLst/>
          <a:ahLst/>
          <a:cxnLst/>
          <a:rect l="0" t="0" r="0" b="0"/>
          <a:pathLst>
            <a:path>
              <a:moveTo>
                <a:pt x="0" y="0"/>
              </a:moveTo>
              <a:lnTo>
                <a:pt x="0" y="1243509"/>
              </a:lnTo>
              <a:lnTo>
                <a:pt x="124350" y="124350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1A1736-A76C-45AD-9995-56533F1F406B}">
      <dsp:nvSpPr>
        <dsp:cNvPr id="0" name=""/>
        <dsp:cNvSpPr/>
      </dsp:nvSpPr>
      <dsp:spPr>
        <a:xfrm>
          <a:off x="6467727" y="3278403"/>
          <a:ext cx="994807" cy="62175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Century Gothic" panose="020B0502020202020204"/>
            </a:rPr>
            <a:t>Unlisted</a:t>
          </a:r>
          <a:r>
            <a:rPr lang="en-US" sz="1100" kern="1200" dirty="0"/>
            <a:t> </a:t>
          </a:r>
          <a:r>
            <a:rPr lang="en-US" sz="1100" kern="1200" dirty="0">
              <a:latin typeface="Century Gothic" panose="020B0502020202020204"/>
            </a:rPr>
            <a:t>Company</a:t>
          </a:r>
        </a:p>
      </dsp:txBody>
      <dsp:txXfrm>
        <a:off x="6485938" y="3296614"/>
        <a:ext cx="958385" cy="585332"/>
      </dsp:txXfrm>
    </dsp:sp>
    <dsp:sp modelId="{E9CAB697-A7E1-4C9F-ADC3-794C09CB092E}">
      <dsp:nvSpPr>
        <dsp:cNvPr id="0" name=""/>
        <dsp:cNvSpPr/>
      </dsp:nvSpPr>
      <dsp:spPr>
        <a:xfrm>
          <a:off x="7773412" y="1724016"/>
          <a:ext cx="1243509" cy="62175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rtl="0">
            <a:lnSpc>
              <a:spcPct val="90000"/>
            </a:lnSpc>
            <a:spcBef>
              <a:spcPct val="0"/>
            </a:spcBef>
            <a:spcAft>
              <a:spcPct val="35000"/>
            </a:spcAft>
            <a:buNone/>
          </a:pPr>
          <a:r>
            <a:rPr lang="en-US" sz="1000" b="1" kern="1200" dirty="0">
              <a:latin typeface="Century Gothic" panose="020B0502020202020204"/>
            </a:rPr>
            <a:t>On the Basis of Nationality/ Domicile</a:t>
          </a:r>
        </a:p>
      </dsp:txBody>
      <dsp:txXfrm>
        <a:off x="7791623" y="1742227"/>
        <a:ext cx="1207087" cy="585332"/>
      </dsp:txXfrm>
    </dsp:sp>
    <dsp:sp modelId="{1A0F871F-F381-4D73-8F39-DDC5A3C5D118}">
      <dsp:nvSpPr>
        <dsp:cNvPr id="0" name=""/>
        <dsp:cNvSpPr/>
      </dsp:nvSpPr>
      <dsp:spPr>
        <a:xfrm>
          <a:off x="7897763" y="2345771"/>
          <a:ext cx="124350" cy="466315"/>
        </a:xfrm>
        <a:custGeom>
          <a:avLst/>
          <a:gdLst/>
          <a:ahLst/>
          <a:cxnLst/>
          <a:rect l="0" t="0" r="0" b="0"/>
          <a:pathLst>
            <a:path>
              <a:moveTo>
                <a:pt x="0" y="0"/>
              </a:moveTo>
              <a:lnTo>
                <a:pt x="0" y="466315"/>
              </a:lnTo>
              <a:lnTo>
                <a:pt x="124350" y="46631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B1254A-2223-409F-B363-B49E546C611C}">
      <dsp:nvSpPr>
        <dsp:cNvPr id="0" name=""/>
        <dsp:cNvSpPr/>
      </dsp:nvSpPr>
      <dsp:spPr>
        <a:xfrm>
          <a:off x="8022114" y="2501209"/>
          <a:ext cx="994807" cy="62175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Century Gothic" panose="020B0502020202020204"/>
            </a:rPr>
            <a:t>Indian Company</a:t>
          </a:r>
        </a:p>
      </dsp:txBody>
      <dsp:txXfrm>
        <a:off x="8040325" y="2519420"/>
        <a:ext cx="958385" cy="585332"/>
      </dsp:txXfrm>
    </dsp:sp>
    <dsp:sp modelId="{A2110E72-3C20-4B33-A633-6F4768B381B7}">
      <dsp:nvSpPr>
        <dsp:cNvPr id="0" name=""/>
        <dsp:cNvSpPr/>
      </dsp:nvSpPr>
      <dsp:spPr>
        <a:xfrm>
          <a:off x="7897763" y="2345771"/>
          <a:ext cx="124350" cy="1243509"/>
        </a:xfrm>
        <a:custGeom>
          <a:avLst/>
          <a:gdLst/>
          <a:ahLst/>
          <a:cxnLst/>
          <a:rect l="0" t="0" r="0" b="0"/>
          <a:pathLst>
            <a:path>
              <a:moveTo>
                <a:pt x="0" y="0"/>
              </a:moveTo>
              <a:lnTo>
                <a:pt x="0" y="1243509"/>
              </a:lnTo>
              <a:lnTo>
                <a:pt x="124350" y="124350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D4661E-7810-48AC-8EA5-86A3D25EE84C}">
      <dsp:nvSpPr>
        <dsp:cNvPr id="0" name=""/>
        <dsp:cNvSpPr/>
      </dsp:nvSpPr>
      <dsp:spPr>
        <a:xfrm>
          <a:off x="8022114" y="3278403"/>
          <a:ext cx="994807" cy="62175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Century Gothic" panose="020B0502020202020204"/>
            </a:rPr>
            <a:t>Foreign Company</a:t>
          </a:r>
        </a:p>
      </dsp:txBody>
      <dsp:txXfrm>
        <a:off x="8040325" y="3296614"/>
        <a:ext cx="958385" cy="585332"/>
      </dsp:txXfrm>
    </dsp:sp>
    <dsp:sp modelId="{E830A977-C6EE-4A13-A2BC-105B6F3F735F}">
      <dsp:nvSpPr>
        <dsp:cNvPr id="0" name=""/>
        <dsp:cNvSpPr/>
      </dsp:nvSpPr>
      <dsp:spPr>
        <a:xfrm>
          <a:off x="9327799" y="1724016"/>
          <a:ext cx="1243509" cy="62175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rtl="0">
            <a:lnSpc>
              <a:spcPct val="90000"/>
            </a:lnSpc>
            <a:spcBef>
              <a:spcPct val="0"/>
            </a:spcBef>
            <a:spcAft>
              <a:spcPct val="35000"/>
            </a:spcAft>
            <a:buNone/>
          </a:pPr>
          <a:r>
            <a:rPr lang="en-US" sz="1000" b="1" kern="1200" dirty="0">
              <a:latin typeface="Century Gothic" panose="020B0502020202020204"/>
            </a:rPr>
            <a:t>On the Basis of Incorporation</a:t>
          </a:r>
        </a:p>
      </dsp:txBody>
      <dsp:txXfrm>
        <a:off x="9346010" y="1742227"/>
        <a:ext cx="1207087" cy="585332"/>
      </dsp:txXfrm>
    </dsp:sp>
    <dsp:sp modelId="{9BF7C9EE-72BE-4140-B492-F9EFD53CFCB8}">
      <dsp:nvSpPr>
        <dsp:cNvPr id="0" name=""/>
        <dsp:cNvSpPr/>
      </dsp:nvSpPr>
      <dsp:spPr>
        <a:xfrm>
          <a:off x="9452149" y="2345771"/>
          <a:ext cx="124350" cy="466315"/>
        </a:xfrm>
        <a:custGeom>
          <a:avLst/>
          <a:gdLst/>
          <a:ahLst/>
          <a:cxnLst/>
          <a:rect l="0" t="0" r="0" b="0"/>
          <a:pathLst>
            <a:path>
              <a:moveTo>
                <a:pt x="0" y="0"/>
              </a:moveTo>
              <a:lnTo>
                <a:pt x="0" y="466315"/>
              </a:lnTo>
              <a:lnTo>
                <a:pt x="124350" y="46631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6352B6-B225-4CD8-BCFE-F1B5052534D2}">
      <dsp:nvSpPr>
        <dsp:cNvPr id="0" name=""/>
        <dsp:cNvSpPr/>
      </dsp:nvSpPr>
      <dsp:spPr>
        <a:xfrm>
          <a:off x="9576500" y="2501209"/>
          <a:ext cx="994807" cy="62175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Century Gothic" panose="020B0502020202020204"/>
            </a:rPr>
            <a:t>Chartered Company</a:t>
          </a:r>
        </a:p>
      </dsp:txBody>
      <dsp:txXfrm>
        <a:off x="9594711" y="2519420"/>
        <a:ext cx="958385" cy="585332"/>
      </dsp:txXfrm>
    </dsp:sp>
    <dsp:sp modelId="{61014E6B-37D4-4084-AC69-A52F3DC9B022}">
      <dsp:nvSpPr>
        <dsp:cNvPr id="0" name=""/>
        <dsp:cNvSpPr/>
      </dsp:nvSpPr>
      <dsp:spPr>
        <a:xfrm>
          <a:off x="9452149" y="2345771"/>
          <a:ext cx="124350" cy="1243509"/>
        </a:xfrm>
        <a:custGeom>
          <a:avLst/>
          <a:gdLst/>
          <a:ahLst/>
          <a:cxnLst/>
          <a:rect l="0" t="0" r="0" b="0"/>
          <a:pathLst>
            <a:path>
              <a:moveTo>
                <a:pt x="0" y="0"/>
              </a:moveTo>
              <a:lnTo>
                <a:pt x="0" y="1243509"/>
              </a:lnTo>
              <a:lnTo>
                <a:pt x="124350" y="124350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2F56FE-052A-4102-8D54-6AB96ACB82D8}">
      <dsp:nvSpPr>
        <dsp:cNvPr id="0" name=""/>
        <dsp:cNvSpPr/>
      </dsp:nvSpPr>
      <dsp:spPr>
        <a:xfrm>
          <a:off x="9576500" y="3278403"/>
          <a:ext cx="994807" cy="62175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entury Gothic" panose="020B0502020202020204"/>
            </a:rPr>
            <a:t>Statutory Company</a:t>
          </a:r>
          <a:endParaRPr lang="en-US" sz="1100" kern="1200" dirty="0"/>
        </a:p>
      </dsp:txBody>
      <dsp:txXfrm>
        <a:off x="9594711" y="3296614"/>
        <a:ext cx="958385" cy="585332"/>
      </dsp:txXfrm>
    </dsp:sp>
    <dsp:sp modelId="{F028C20C-24FC-4507-B2EE-4EBA40CBCCB2}">
      <dsp:nvSpPr>
        <dsp:cNvPr id="0" name=""/>
        <dsp:cNvSpPr/>
      </dsp:nvSpPr>
      <dsp:spPr>
        <a:xfrm>
          <a:off x="9452149" y="2345771"/>
          <a:ext cx="124350" cy="2020702"/>
        </a:xfrm>
        <a:custGeom>
          <a:avLst/>
          <a:gdLst/>
          <a:ahLst/>
          <a:cxnLst/>
          <a:rect l="0" t="0" r="0" b="0"/>
          <a:pathLst>
            <a:path>
              <a:moveTo>
                <a:pt x="0" y="0"/>
              </a:moveTo>
              <a:lnTo>
                <a:pt x="0" y="2020702"/>
              </a:lnTo>
              <a:lnTo>
                <a:pt x="124350" y="202070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ABA4BC-711B-4CA5-8736-DF8B3EB9B9A3}">
      <dsp:nvSpPr>
        <dsp:cNvPr id="0" name=""/>
        <dsp:cNvSpPr/>
      </dsp:nvSpPr>
      <dsp:spPr>
        <a:xfrm>
          <a:off x="9576500" y="4055596"/>
          <a:ext cx="994807" cy="62175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Century Gothic" panose="020B0502020202020204"/>
            </a:rPr>
            <a:t>Registered Company</a:t>
          </a:r>
        </a:p>
      </dsp:txBody>
      <dsp:txXfrm>
        <a:off x="9594711" y="4073807"/>
        <a:ext cx="958385" cy="585332"/>
      </dsp:txXfrm>
    </dsp:sp>
    <dsp:sp modelId="{159B0B51-B40E-4DC7-B5BD-68193F976131}">
      <dsp:nvSpPr>
        <dsp:cNvPr id="0" name=""/>
        <dsp:cNvSpPr/>
      </dsp:nvSpPr>
      <dsp:spPr>
        <a:xfrm>
          <a:off x="10882185" y="1724016"/>
          <a:ext cx="1243509" cy="62175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rtl="0">
            <a:lnSpc>
              <a:spcPct val="90000"/>
            </a:lnSpc>
            <a:spcBef>
              <a:spcPct val="0"/>
            </a:spcBef>
            <a:spcAft>
              <a:spcPct val="35000"/>
            </a:spcAft>
            <a:buNone/>
          </a:pPr>
          <a:r>
            <a:rPr lang="en-US" sz="1000" kern="1200" dirty="0">
              <a:latin typeface="Century Gothic" panose="020B0502020202020204"/>
            </a:rPr>
            <a:t>Other Types of Companies</a:t>
          </a:r>
        </a:p>
      </dsp:txBody>
      <dsp:txXfrm>
        <a:off x="10900396" y="1742227"/>
        <a:ext cx="1207087" cy="585332"/>
      </dsp:txXfrm>
    </dsp:sp>
    <dsp:sp modelId="{837F3AB6-9F49-4F0A-BBFA-7C3D50F714BD}">
      <dsp:nvSpPr>
        <dsp:cNvPr id="0" name=""/>
        <dsp:cNvSpPr/>
      </dsp:nvSpPr>
      <dsp:spPr>
        <a:xfrm>
          <a:off x="11006536" y="2345771"/>
          <a:ext cx="124350" cy="466315"/>
        </a:xfrm>
        <a:custGeom>
          <a:avLst/>
          <a:gdLst/>
          <a:ahLst/>
          <a:cxnLst/>
          <a:rect l="0" t="0" r="0" b="0"/>
          <a:pathLst>
            <a:path>
              <a:moveTo>
                <a:pt x="0" y="0"/>
              </a:moveTo>
              <a:lnTo>
                <a:pt x="0" y="466315"/>
              </a:lnTo>
              <a:lnTo>
                <a:pt x="124350" y="46631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3E413D-4CDD-4278-9B54-C0D37DE16053}">
      <dsp:nvSpPr>
        <dsp:cNvPr id="0" name=""/>
        <dsp:cNvSpPr/>
      </dsp:nvSpPr>
      <dsp:spPr>
        <a:xfrm>
          <a:off x="11130887" y="2501209"/>
          <a:ext cx="994807" cy="62175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Century Gothic" panose="020B0502020202020204"/>
            </a:rPr>
            <a:t>Section 8 Company</a:t>
          </a:r>
        </a:p>
      </dsp:txBody>
      <dsp:txXfrm>
        <a:off x="11149098" y="2519420"/>
        <a:ext cx="958385" cy="585332"/>
      </dsp:txXfrm>
    </dsp:sp>
    <dsp:sp modelId="{4A31DBAA-07B4-4320-90E2-B3267C06FD48}">
      <dsp:nvSpPr>
        <dsp:cNvPr id="0" name=""/>
        <dsp:cNvSpPr/>
      </dsp:nvSpPr>
      <dsp:spPr>
        <a:xfrm>
          <a:off x="11006536" y="2345771"/>
          <a:ext cx="124350" cy="1243509"/>
        </a:xfrm>
        <a:custGeom>
          <a:avLst/>
          <a:gdLst/>
          <a:ahLst/>
          <a:cxnLst/>
          <a:rect l="0" t="0" r="0" b="0"/>
          <a:pathLst>
            <a:path>
              <a:moveTo>
                <a:pt x="0" y="0"/>
              </a:moveTo>
              <a:lnTo>
                <a:pt x="0" y="1243509"/>
              </a:lnTo>
              <a:lnTo>
                <a:pt x="124350" y="124350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31963A-FE79-48E0-8B19-042CDCD48639}">
      <dsp:nvSpPr>
        <dsp:cNvPr id="0" name=""/>
        <dsp:cNvSpPr/>
      </dsp:nvSpPr>
      <dsp:spPr>
        <a:xfrm>
          <a:off x="11130887" y="3278403"/>
          <a:ext cx="994807" cy="62175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Century Gothic" panose="020B0502020202020204"/>
            </a:rPr>
            <a:t>Government Company</a:t>
          </a:r>
        </a:p>
      </dsp:txBody>
      <dsp:txXfrm>
        <a:off x="11149098" y="3296614"/>
        <a:ext cx="958385" cy="585332"/>
      </dsp:txXfrm>
    </dsp:sp>
    <dsp:sp modelId="{8CE878A0-A51F-4EFC-A698-0DCEAE00156D}">
      <dsp:nvSpPr>
        <dsp:cNvPr id="0" name=""/>
        <dsp:cNvSpPr/>
      </dsp:nvSpPr>
      <dsp:spPr>
        <a:xfrm>
          <a:off x="11006536" y="2345771"/>
          <a:ext cx="124350" cy="2020702"/>
        </a:xfrm>
        <a:custGeom>
          <a:avLst/>
          <a:gdLst/>
          <a:ahLst/>
          <a:cxnLst/>
          <a:rect l="0" t="0" r="0" b="0"/>
          <a:pathLst>
            <a:path>
              <a:moveTo>
                <a:pt x="0" y="0"/>
              </a:moveTo>
              <a:lnTo>
                <a:pt x="0" y="2020702"/>
              </a:lnTo>
              <a:lnTo>
                <a:pt x="124350" y="202070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A605B9-2516-46D8-A2E6-8ED4550B65CE}">
      <dsp:nvSpPr>
        <dsp:cNvPr id="0" name=""/>
        <dsp:cNvSpPr/>
      </dsp:nvSpPr>
      <dsp:spPr>
        <a:xfrm>
          <a:off x="11130887" y="4055596"/>
          <a:ext cx="994807" cy="62175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Century Gothic" panose="020B0502020202020204"/>
            </a:rPr>
            <a:t>Producer Company</a:t>
          </a:r>
        </a:p>
      </dsp:txBody>
      <dsp:txXfrm>
        <a:off x="11149098" y="4073807"/>
        <a:ext cx="958385" cy="585332"/>
      </dsp:txXfrm>
    </dsp:sp>
    <dsp:sp modelId="{862F7ED5-443D-4B3A-96C9-57F590E124B9}">
      <dsp:nvSpPr>
        <dsp:cNvPr id="0" name=""/>
        <dsp:cNvSpPr/>
      </dsp:nvSpPr>
      <dsp:spPr>
        <a:xfrm>
          <a:off x="11006536" y="2345771"/>
          <a:ext cx="124350" cy="2797895"/>
        </a:xfrm>
        <a:custGeom>
          <a:avLst/>
          <a:gdLst/>
          <a:ahLst/>
          <a:cxnLst/>
          <a:rect l="0" t="0" r="0" b="0"/>
          <a:pathLst>
            <a:path>
              <a:moveTo>
                <a:pt x="0" y="0"/>
              </a:moveTo>
              <a:lnTo>
                <a:pt x="0" y="2797895"/>
              </a:lnTo>
              <a:lnTo>
                <a:pt x="124350" y="279789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A39527-3122-4395-9FBB-BF7D6F8C707D}">
      <dsp:nvSpPr>
        <dsp:cNvPr id="0" name=""/>
        <dsp:cNvSpPr/>
      </dsp:nvSpPr>
      <dsp:spPr>
        <a:xfrm>
          <a:off x="11130887" y="4832789"/>
          <a:ext cx="994807" cy="62175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Century Gothic" panose="020B0502020202020204"/>
            </a:rPr>
            <a:t>Dormant Company</a:t>
          </a:r>
          <a:endParaRPr lang="en-US" sz="1100" kern="1200" dirty="0"/>
        </a:p>
      </dsp:txBody>
      <dsp:txXfrm>
        <a:off x="11149098" y="4851000"/>
        <a:ext cx="958385" cy="585332"/>
      </dsp:txXfrm>
    </dsp:sp>
    <dsp:sp modelId="{09956FF0-E3CA-48E7-94D2-F50A0DCEAC9B}">
      <dsp:nvSpPr>
        <dsp:cNvPr id="0" name=""/>
        <dsp:cNvSpPr/>
      </dsp:nvSpPr>
      <dsp:spPr>
        <a:xfrm>
          <a:off x="11006536" y="2345771"/>
          <a:ext cx="124350" cy="3575088"/>
        </a:xfrm>
        <a:custGeom>
          <a:avLst/>
          <a:gdLst/>
          <a:ahLst/>
          <a:cxnLst/>
          <a:rect l="0" t="0" r="0" b="0"/>
          <a:pathLst>
            <a:path>
              <a:moveTo>
                <a:pt x="0" y="0"/>
              </a:moveTo>
              <a:lnTo>
                <a:pt x="0" y="3575088"/>
              </a:lnTo>
              <a:lnTo>
                <a:pt x="124350" y="357508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CAF647-1EA9-4836-AC07-6FCBB317FC5A}">
      <dsp:nvSpPr>
        <dsp:cNvPr id="0" name=""/>
        <dsp:cNvSpPr/>
      </dsp:nvSpPr>
      <dsp:spPr>
        <a:xfrm>
          <a:off x="11130887" y="5609982"/>
          <a:ext cx="994807" cy="62175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Century Gothic" panose="020B0502020202020204"/>
            </a:rPr>
            <a:t>Nidhi Company</a:t>
          </a:r>
        </a:p>
      </dsp:txBody>
      <dsp:txXfrm>
        <a:off x="11149098" y="5628193"/>
        <a:ext cx="958385" cy="58533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8B8025-020F-4177-8923-A113458B020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a:extLst>
              <a:ext uri="{FF2B5EF4-FFF2-40B4-BE49-F238E27FC236}">
                <a16:creationId xmlns:a16="http://schemas.microsoft.com/office/drawing/2014/main" id="{F83BF0D7-34D6-4F21-A89C-6E56A70DAA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107670-ED36-4F0A-A281-2C1CAA6A7C67}" type="datetime1">
              <a:rPr lang="en-GB" smtClean="0"/>
              <a:pPr/>
              <a:t>05/04/2022</a:t>
            </a:fld>
            <a:endParaRPr lang="en-GB" dirty="0"/>
          </a:p>
        </p:txBody>
      </p:sp>
      <p:sp>
        <p:nvSpPr>
          <p:cNvPr id="4" name="Footer Placeholder 3">
            <a:extLst>
              <a:ext uri="{FF2B5EF4-FFF2-40B4-BE49-F238E27FC236}">
                <a16:creationId xmlns:a16="http://schemas.microsoft.com/office/drawing/2014/main" id="{8D961BE4-40B3-4C17-94CC-EA9A790349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a:extLst>
              <a:ext uri="{FF2B5EF4-FFF2-40B4-BE49-F238E27FC236}">
                <a16:creationId xmlns:a16="http://schemas.microsoft.com/office/drawing/2014/main" id="{4EB8A2F4-ED8E-403F-A4B6-34FEE7ADE24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C7DE40-7AEB-4C7C-BC44-FA39FAEF52D2}" type="slidenum">
              <a:rPr lang="en-GB" smtClean="0"/>
              <a:pPr/>
              <a:t>‹#›</a:t>
            </a:fld>
            <a:endParaRPr lang="en-GB" dirty="0"/>
          </a:p>
        </p:txBody>
      </p:sp>
    </p:spTree>
    <p:extLst>
      <p:ext uri="{BB962C8B-B14F-4D97-AF65-F5344CB8AC3E}">
        <p14:creationId xmlns:p14="http://schemas.microsoft.com/office/powerpoint/2010/main" val="2354918807"/>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16T14:53:52.250"/>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16T14:55:30.141"/>
    </inkml:context>
    <inkml:brush xml:id="br0">
      <inkml:brushProperty name="width" value="0.05" units="cm"/>
      <inkml:brushProperty name="height" value="0.05" units="cm"/>
      <inkml:brushProperty name="color" value="#FFFFFF"/>
      <inkml:brushProperty name="ignorePressure" value="1"/>
    </inkml:brush>
  </inkml:definitions>
  <inkml:trace contextRef="#ctx0" brushRef="#br0">1 0,'2368'0,"-2343"0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16T14:55:34.141"/>
    </inkml:context>
    <inkml:brush xml:id="br0">
      <inkml:brushProperty name="width" value="0.05" units="cm"/>
      <inkml:brushProperty name="height" value="0.05" units="cm"/>
      <inkml:brushProperty name="color" value="#FFFFFF"/>
      <inkml:brushProperty name="ignorePressure" value="1"/>
    </inkml:brush>
  </inkml:definitions>
  <inkml:trace contextRef="#ctx0" brushRef="#br0">36 0,'-5'0,"0"0,-4 0,0 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82D2D3-0165-4B5D-ADED-1331DF83D0BE}" type="datetime1">
              <a:rPr lang="en-GB" smtClean="0"/>
              <a:pPr/>
              <a:t>05/04/2022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46AA59-A65D-4FFD-9D6B-AAE6A5DDB6BE}" type="slidenum">
              <a:rPr lang="en-GB" noProof="0" smtClean="0"/>
              <a:pPr/>
              <a:t>‹#›</a:t>
            </a:fld>
            <a:endParaRPr lang="en-GB" noProof="0" dirty="0"/>
          </a:p>
        </p:txBody>
      </p:sp>
    </p:spTree>
    <p:extLst>
      <p:ext uri="{BB962C8B-B14F-4D97-AF65-F5344CB8AC3E}">
        <p14:creationId xmlns:p14="http://schemas.microsoft.com/office/powerpoint/2010/main" val="141782585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rtlCol="0" anchor="b"/>
          <a:lstStyle>
            <a:lvl1pPr>
              <a:defRPr sz="7200"/>
            </a:lvl1pPr>
          </a:lstStyle>
          <a:p>
            <a:pPr rtl="0"/>
            <a:r>
              <a:rPr lang="en-GB" noProof="0"/>
              <a:t>Click to edit Master title style</a:t>
            </a:r>
          </a:p>
        </p:txBody>
      </p:sp>
      <p:sp>
        <p:nvSpPr>
          <p:cNvPr id="3" name="Subtitle 2"/>
          <p:cNvSpPr>
            <a:spLocks noGrp="1"/>
          </p:cNvSpPr>
          <p:nvPr>
            <p:ph type="subTitle" idx="1"/>
          </p:nvPr>
        </p:nvSpPr>
        <p:spPr>
          <a:xfrm>
            <a:off x="1154955" y="4777380"/>
            <a:ext cx="8825658" cy="861420"/>
          </a:xfrm>
        </p:spPr>
        <p:txBody>
          <a:bodyPr rtlCol="0"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GB" noProof="0"/>
              <a:t>Click to edit Master subtitle style</a:t>
            </a:r>
          </a:p>
        </p:txBody>
      </p:sp>
      <p:sp>
        <p:nvSpPr>
          <p:cNvPr id="4" name="Date Placeholder 3"/>
          <p:cNvSpPr>
            <a:spLocks noGrp="1"/>
          </p:cNvSpPr>
          <p:nvPr>
            <p:ph type="dt" sz="half" idx="10"/>
          </p:nvPr>
        </p:nvSpPr>
        <p:spPr/>
        <p:txBody>
          <a:bodyPr rtlCol="0"/>
          <a:lstStyle/>
          <a:p>
            <a:pPr rtl="0"/>
            <a:fld id="{A87CFA2D-0255-48EB-AF02-8DA9AECA4556}" type="datetime1">
              <a:rPr lang="en-GB" noProof="0" smtClean="0"/>
              <a:pPr rtl="0"/>
              <a:t>05/04/2022</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pPr rtl="0"/>
              <a:t>‹#›</a:t>
            </a:fld>
            <a:endParaRPr lang="en-GB" noProof="0"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rtlCol="0" anchor="b">
            <a:normAutofit/>
          </a:bodyPr>
          <a:lstStyle>
            <a:lvl1pPr algn="l">
              <a:defRPr sz="2400" b="0"/>
            </a:lvl1pPr>
          </a:lstStyle>
          <a:p>
            <a:pPr rtl="0"/>
            <a:r>
              <a:rPr lang="en-GB" noProof="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dirty="0"/>
              <a:t>Click icon to add picture</a:t>
            </a:r>
          </a:p>
        </p:txBody>
      </p:sp>
      <p:sp>
        <p:nvSpPr>
          <p:cNvPr id="4" name="Text Placeholder 3"/>
          <p:cNvSpPr>
            <a:spLocks noGrp="1"/>
          </p:cNvSpPr>
          <p:nvPr>
            <p:ph type="body" sz="half" idx="2"/>
          </p:nvPr>
        </p:nvSpPr>
        <p:spPr>
          <a:xfrm>
            <a:off x="1154956" y="5367325"/>
            <a:ext cx="8825656"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73D7790F-031A-42D6-8CE7-EF8A9E725AD9}" type="datetime1">
              <a:rPr lang="en-GB" noProof="0" smtClean="0"/>
              <a:pPr rtl="0"/>
              <a:t>05/04/2022</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D57F1E4F-1CFF-5643-939E-02111984F565}" type="slidenum">
              <a:rPr lang="en-GB" noProof="0" smtClean="0"/>
              <a:pPr rtl="0"/>
              <a:t>‹#›</a:t>
            </a:fld>
            <a:endParaRPr lang="en-GB" noProof="0"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rtlCol="0"/>
          <a:lstStyle>
            <a:lvl1pPr>
              <a:defRPr sz="4800"/>
            </a:lvl1pPr>
          </a:lstStyle>
          <a:p>
            <a:pPr rtl="0"/>
            <a:r>
              <a:rPr lang="en-GB" noProof="0"/>
              <a:t>Click to edit Master title style</a:t>
            </a:r>
          </a:p>
        </p:txBody>
      </p:sp>
      <p:sp>
        <p:nvSpPr>
          <p:cNvPr id="8" name="Text Placeholder 3"/>
          <p:cNvSpPr>
            <a:spLocks noGrp="1"/>
          </p:cNvSpPr>
          <p:nvPr>
            <p:ph type="body" sz="half" idx="2"/>
          </p:nvPr>
        </p:nvSpPr>
        <p:spPr>
          <a:xfrm>
            <a:off x="1154954" y="3657600"/>
            <a:ext cx="8825659" cy="23622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F050EB04-230C-420C-98ED-1BE8AD2CBA8C}" type="datetime1">
              <a:rPr lang="en-GB" noProof="0" smtClean="0"/>
              <a:pPr rtl="0"/>
              <a:t>05/04/2022</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pPr rtl="0"/>
              <a:t>‹#›</a:t>
            </a:fld>
            <a:endParaRPr lang="en-GB" noProof="0"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rtlCol="0"/>
          <a:lstStyle>
            <a:lvl1pPr>
              <a:defRPr sz="4800"/>
            </a:lvl1pPr>
          </a:lstStyle>
          <a:p>
            <a:pPr rtl="0"/>
            <a:r>
              <a:rPr lang="en-GB" noProof="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rtl="0">
              <a:buNone/>
            </a:pPr>
            <a:r>
              <a:rPr lang="en-GB" noProof="0"/>
              <a:t>Click to edit Master text styles</a:t>
            </a:r>
          </a:p>
        </p:txBody>
      </p:sp>
      <p:sp>
        <p:nvSpPr>
          <p:cNvPr id="10" name="Text Placeholder 3"/>
          <p:cNvSpPr>
            <a:spLocks noGrp="1"/>
          </p:cNvSpPr>
          <p:nvPr>
            <p:ph type="body" sz="half" idx="2"/>
          </p:nvPr>
        </p:nvSpPr>
        <p:spPr>
          <a:xfrm>
            <a:off x="1154954" y="4350657"/>
            <a:ext cx="8825659" cy="16764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E9D058B2-1E74-4EC8-8785-8F6215798FC0}" type="datetime1">
              <a:rPr lang="en-GB" noProof="0" smtClean="0"/>
              <a:pPr rtl="0"/>
              <a:t>05/04/2022</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pPr rtl="0"/>
              <a:t>‹#›</a:t>
            </a:fld>
            <a:endParaRPr lang="en-GB" noProof="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rtl="0"/>
            <a:r>
              <a:rPr lang="en-GB" noProof="0"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rtl="0"/>
            <a:r>
              <a:rPr lang="en-GB" noProof="0" dirty="0"/>
              <a:t>”</a:t>
            </a: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rtlCol="0" anchor="b"/>
          <a:lstStyle>
            <a:lvl1pPr algn="l">
              <a:defRPr sz="4000" b="0" cap="none"/>
            </a:lvl1pPr>
          </a:lstStyle>
          <a:p>
            <a:pPr rtl="0"/>
            <a:r>
              <a:rPr lang="en-GB" noProof="0"/>
              <a:t>Click to edit Master title style</a:t>
            </a:r>
          </a:p>
        </p:txBody>
      </p:sp>
      <p:sp>
        <p:nvSpPr>
          <p:cNvPr id="3" name="Text Placeholder 2"/>
          <p:cNvSpPr>
            <a:spLocks noGrp="1"/>
          </p:cNvSpPr>
          <p:nvPr>
            <p:ph type="body" idx="1"/>
          </p:nvPr>
        </p:nvSpPr>
        <p:spPr>
          <a:xfrm>
            <a:off x="1154954" y="4777381"/>
            <a:ext cx="8825659" cy="860400"/>
          </a:xfrm>
        </p:spPr>
        <p:txBody>
          <a:bodyPr rtlCol="0"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216E4B57-ECC1-434A-BBE8-974DFAE1AFB6}" type="datetime1">
              <a:rPr lang="en-GB" noProof="0" smtClean="0"/>
              <a:pPr rtl="0"/>
              <a:t>05/04/2022</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pPr rtl="0"/>
              <a:t>‹#›</a:t>
            </a:fld>
            <a:endParaRPr lang="en-GB" noProof="0" dirty="0"/>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sz="4200"/>
            </a:lvl1pPr>
          </a:lstStyle>
          <a:p>
            <a:pPr rtl="0"/>
            <a:r>
              <a:rPr lang="en-GB" noProof="0"/>
              <a:t>Click to edit Master title style</a:t>
            </a:r>
          </a:p>
        </p:txBody>
      </p:sp>
      <p:sp>
        <p:nvSpPr>
          <p:cNvPr id="3" name="Text Placeholder 2"/>
          <p:cNvSpPr>
            <a:spLocks noGrp="1"/>
          </p:cNvSpPr>
          <p:nvPr>
            <p:ph type="body" idx="1"/>
          </p:nvPr>
        </p:nvSpPr>
        <p:spPr>
          <a:xfrm>
            <a:off x="632947" y="1981200"/>
            <a:ext cx="2946866"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6" name="Text Placeholder 3"/>
          <p:cNvSpPr>
            <a:spLocks noGrp="1"/>
          </p:cNvSpPr>
          <p:nvPr>
            <p:ph type="body" sz="half" idx="15"/>
          </p:nvPr>
        </p:nvSpPr>
        <p:spPr>
          <a:xfrm>
            <a:off x="652463" y="2667000"/>
            <a:ext cx="2927350"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Text Placeholder 4"/>
          <p:cNvSpPr>
            <a:spLocks noGrp="1"/>
          </p:cNvSpPr>
          <p:nvPr>
            <p:ph type="body" sz="quarter" idx="3"/>
          </p:nvPr>
        </p:nvSpPr>
        <p:spPr>
          <a:xfrm>
            <a:off x="3883659" y="1981200"/>
            <a:ext cx="2936241"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9" name="Text Placeholder 3"/>
          <p:cNvSpPr>
            <a:spLocks noGrp="1"/>
          </p:cNvSpPr>
          <p:nvPr>
            <p:ph type="body" sz="half" idx="16"/>
          </p:nvPr>
        </p:nvSpPr>
        <p:spPr>
          <a:xfrm>
            <a:off x="3873106" y="2667000"/>
            <a:ext cx="2946794"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14" name="Text Placeholder 4"/>
          <p:cNvSpPr>
            <a:spLocks noGrp="1"/>
          </p:cNvSpPr>
          <p:nvPr>
            <p:ph type="body" sz="quarter" idx="13"/>
          </p:nvPr>
        </p:nvSpPr>
        <p:spPr>
          <a:xfrm>
            <a:off x="7124700" y="1981200"/>
            <a:ext cx="2932113"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0" name="Text Placeholder 3"/>
          <p:cNvSpPr>
            <a:spLocks noGrp="1"/>
          </p:cNvSpPr>
          <p:nvPr>
            <p:ph type="body" sz="half" idx="17"/>
          </p:nvPr>
        </p:nvSpPr>
        <p:spPr>
          <a:xfrm>
            <a:off x="7124700" y="2667000"/>
            <a:ext cx="2932113"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rtlCol="0"/>
          <a:lstStyle/>
          <a:p>
            <a:pPr rtl="0"/>
            <a:fld id="{02E54EF8-E347-4531-9C66-3C0DB6CAC068}" type="datetime1">
              <a:rPr lang="en-GB" noProof="0" smtClean="0"/>
              <a:pPr rtl="0"/>
              <a:t>05/04/2022</a:t>
            </a:fld>
            <a:endParaRPr lang="en-GB" noProof="0" dirty="0"/>
          </a:p>
        </p:txBody>
      </p:sp>
      <p:sp>
        <p:nvSpPr>
          <p:cNvPr id="4"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pPr rtl="0"/>
              <a:t>‹#›</a:t>
            </a:fld>
            <a:endParaRPr lang="en-GB" noProof="0"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sz="4200"/>
            </a:lvl1pPr>
          </a:lstStyle>
          <a:p>
            <a:pPr rtl="0"/>
            <a:r>
              <a:rPr lang="en-GB" noProof="0"/>
              <a:t>Click to edit Master title style</a:t>
            </a:r>
          </a:p>
        </p:txBody>
      </p:sp>
      <p:sp>
        <p:nvSpPr>
          <p:cNvPr id="3" name="Text Placeholder 2"/>
          <p:cNvSpPr>
            <a:spLocks noGrp="1"/>
          </p:cNvSpPr>
          <p:nvPr>
            <p:ph type="body" idx="1"/>
          </p:nvPr>
        </p:nvSpPr>
        <p:spPr>
          <a:xfrm>
            <a:off x="652463" y="4250949"/>
            <a:ext cx="2940050"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dirty="0"/>
              <a:t>Click icon to add picture</a:t>
            </a:r>
          </a:p>
        </p:txBody>
      </p:sp>
      <p:sp>
        <p:nvSpPr>
          <p:cNvPr id="22" name="Text Placeholder 3"/>
          <p:cNvSpPr>
            <a:spLocks noGrp="1"/>
          </p:cNvSpPr>
          <p:nvPr>
            <p:ph type="body" sz="half" idx="18"/>
          </p:nvPr>
        </p:nvSpPr>
        <p:spPr>
          <a:xfrm>
            <a:off x="652463" y="4827211"/>
            <a:ext cx="2940050"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Text Placeholder 4"/>
          <p:cNvSpPr>
            <a:spLocks noGrp="1"/>
          </p:cNvSpPr>
          <p:nvPr>
            <p:ph type="body" sz="quarter" idx="3"/>
          </p:nvPr>
        </p:nvSpPr>
        <p:spPr>
          <a:xfrm>
            <a:off x="3889375" y="4250949"/>
            <a:ext cx="2930525"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dirty="0"/>
              <a:t>Click icon to add picture</a:t>
            </a:r>
          </a:p>
        </p:txBody>
      </p:sp>
      <p:sp>
        <p:nvSpPr>
          <p:cNvPr id="23" name="Text Placeholder 3"/>
          <p:cNvSpPr>
            <a:spLocks noGrp="1"/>
          </p:cNvSpPr>
          <p:nvPr>
            <p:ph type="body" sz="half" idx="19"/>
          </p:nvPr>
        </p:nvSpPr>
        <p:spPr>
          <a:xfrm>
            <a:off x="3888022" y="4827210"/>
            <a:ext cx="2934406"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14" name="Text Placeholder 4"/>
          <p:cNvSpPr>
            <a:spLocks noGrp="1"/>
          </p:cNvSpPr>
          <p:nvPr>
            <p:ph type="body" sz="quarter" idx="13"/>
          </p:nvPr>
        </p:nvSpPr>
        <p:spPr>
          <a:xfrm>
            <a:off x="7124700" y="4250949"/>
            <a:ext cx="2932113"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dirty="0"/>
              <a:t>Click icon to add picture</a:t>
            </a:r>
          </a:p>
        </p:txBody>
      </p:sp>
      <p:sp>
        <p:nvSpPr>
          <p:cNvPr id="24" name="Text Placeholder 3"/>
          <p:cNvSpPr>
            <a:spLocks noGrp="1"/>
          </p:cNvSpPr>
          <p:nvPr>
            <p:ph type="body" sz="half" idx="20"/>
          </p:nvPr>
        </p:nvSpPr>
        <p:spPr>
          <a:xfrm>
            <a:off x="7124575" y="4827208"/>
            <a:ext cx="2935997"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rtlCol="0"/>
          <a:lstStyle/>
          <a:p>
            <a:pPr rtl="0"/>
            <a:fld id="{75D87D1D-1076-47A2-9A7C-82B4F5AB6215}" type="datetime1">
              <a:rPr lang="en-GB" noProof="0" smtClean="0"/>
              <a:pPr rtl="0"/>
              <a:t>05/04/2022</a:t>
            </a:fld>
            <a:endParaRPr lang="en-GB" noProof="0" dirty="0"/>
          </a:p>
        </p:txBody>
      </p:sp>
      <p:sp>
        <p:nvSpPr>
          <p:cNvPr id="4"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pPr rtl="0"/>
              <a:t>‹#›</a:t>
            </a:fld>
            <a:endParaRPr lang="en-GB" noProof="0"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Vertical Text Placeholder 2"/>
          <p:cNvSpPr>
            <a:spLocks noGrp="1"/>
          </p:cNvSpPr>
          <p:nvPr>
            <p:ph type="body" orient="vert" idx="1"/>
          </p:nvPr>
        </p:nvSpPr>
        <p:spPr/>
        <p:txBody>
          <a:bodyPr vert="eaVert" rtlCol="0" anchor="t" anchorCtr="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585CBAB0-3CB7-40F9-9CC7-95C1C4394573}" type="datetime1">
              <a:rPr lang="en-GB" noProof="0" smtClean="0"/>
              <a:pPr rtl="0"/>
              <a:t>05/04/2022</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pPr rtl="0"/>
              <a:t>‹#›</a:t>
            </a:fld>
            <a:endParaRPr lang="en-GB" noProof="0"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rtlCol="0" anchor="b" anchorCtr="0"/>
          <a:lstStyle/>
          <a:p>
            <a:pPr rtl="0"/>
            <a:r>
              <a:rPr lang="en-GB" noProof="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D2E16CF7-4BA9-4A3F-B8D4-018FCE9D06D8}" type="datetime1">
              <a:rPr lang="en-GB" noProof="0" smtClean="0"/>
              <a:pPr rtl="0"/>
              <a:t>05/04/2022</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pPr rtl="0"/>
              <a:t>‹#›</a:t>
            </a:fld>
            <a:endParaRPr lang="en-GB" noProof="0"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idx="1"/>
          </p:nvPr>
        </p:nvSpPr>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3"/>
          <p:cNvSpPr>
            <a:spLocks noGrp="1"/>
          </p:cNvSpPr>
          <p:nvPr>
            <p:ph type="dt" sz="half" idx="10"/>
          </p:nvPr>
        </p:nvSpPr>
        <p:spPr/>
        <p:txBody>
          <a:bodyPr rtlCol="0"/>
          <a:lstStyle/>
          <a:p>
            <a:pPr rtl="0"/>
            <a:fld id="{447A697C-2754-4B9C-88A7-BEF0E1D7FAC5}" type="datetime1">
              <a:rPr lang="en-GB" noProof="0" smtClean="0"/>
              <a:pPr rtl="0"/>
              <a:t>05/04/2022</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pPr rtl="0"/>
              <a:t>‹#›</a:t>
            </a:fld>
            <a:endParaRPr lang="en-GB" noProof="0"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rtlCol="0" anchor="b"/>
          <a:lstStyle>
            <a:lvl1pPr algn="l">
              <a:defRPr sz="4000" b="0" cap="none"/>
            </a:lvl1pPr>
          </a:lstStyle>
          <a:p>
            <a:pPr rtl="0"/>
            <a:r>
              <a:rPr lang="en-GB" noProof="0"/>
              <a:t>Click to edit Master title style</a:t>
            </a:r>
          </a:p>
        </p:txBody>
      </p:sp>
      <p:sp>
        <p:nvSpPr>
          <p:cNvPr id="3" name="Text Placeholder 2"/>
          <p:cNvSpPr>
            <a:spLocks noGrp="1"/>
          </p:cNvSpPr>
          <p:nvPr>
            <p:ph type="body" idx="1"/>
          </p:nvPr>
        </p:nvSpPr>
        <p:spPr>
          <a:xfrm>
            <a:off x="1154955" y="4777381"/>
            <a:ext cx="8825658" cy="860400"/>
          </a:xfrm>
        </p:spPr>
        <p:txBody>
          <a:bodyPr rtlCol="0"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BE41F316-BA56-4184-9864-D2FEE684AE54}" type="datetime1">
              <a:rPr lang="en-GB" noProof="0" smtClean="0"/>
              <a:pPr rtl="0"/>
              <a:t>05/04/2022</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pPr rtl="0"/>
              <a:t>‹#›</a:t>
            </a:fld>
            <a:endParaRPr lang="en-GB" noProof="0"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sz="half" idx="1"/>
          </p:nvPr>
        </p:nvSpPr>
        <p:spPr>
          <a:xfrm>
            <a:off x="1103312" y="2060575"/>
            <a:ext cx="4396339" cy="4195763"/>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p:nvPr>
        </p:nvSpPr>
        <p:spPr>
          <a:xfrm>
            <a:off x="5654493" y="2056092"/>
            <a:ext cx="4396341" cy="4200245"/>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6A791826-1A1E-4E8B-B47B-7793EE0D0ED8}" type="datetime1">
              <a:rPr lang="en-GB" noProof="0" smtClean="0"/>
              <a:pPr rtl="0"/>
              <a:t>05/04/2022</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D57F1E4F-1CFF-5643-939E-02111984F565}" type="slidenum">
              <a:rPr lang="en-GB" noProof="0" smtClean="0"/>
              <a:pPr rtl="0"/>
              <a:t>‹#›</a:t>
            </a:fld>
            <a:endParaRPr lang="en-GB" noProof="0"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lvl1pPr>
          </a:lstStyle>
          <a:p>
            <a:pPr rtl="0"/>
            <a:r>
              <a:rPr lang="en-GB" noProof="0"/>
              <a:t>Click to edit Master title style</a:t>
            </a:r>
          </a:p>
        </p:txBody>
      </p:sp>
      <p:sp>
        <p:nvSpPr>
          <p:cNvPr id="3" name="Text Placeholder 2"/>
          <p:cNvSpPr>
            <a:spLocks noGrp="1"/>
          </p:cNvSpPr>
          <p:nvPr>
            <p:ph type="body" idx="1"/>
          </p:nvPr>
        </p:nvSpPr>
        <p:spPr>
          <a:xfrm>
            <a:off x="1103313" y="1905000"/>
            <a:ext cx="4396338"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p:cNvSpPr>
            <a:spLocks noGrp="1"/>
          </p:cNvSpPr>
          <p:nvPr>
            <p:ph sz="half" idx="2"/>
          </p:nvPr>
        </p:nvSpPr>
        <p:spPr>
          <a:xfrm>
            <a:off x="1103312"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p:nvPr>
        </p:nvSpPr>
        <p:spPr>
          <a:xfrm>
            <a:off x="5654495" y="1905000"/>
            <a:ext cx="4396339"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p:cNvSpPr>
            <a:spLocks noGrp="1"/>
          </p:cNvSpPr>
          <p:nvPr>
            <p:ph sz="quarter" idx="4"/>
          </p:nvPr>
        </p:nvSpPr>
        <p:spPr>
          <a:xfrm>
            <a:off x="5654495"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2B7F51C3-E899-4B72-81BD-DD436F73D70F}" type="datetime1">
              <a:rPr lang="en-GB" noProof="0" smtClean="0"/>
              <a:pPr rtl="0"/>
              <a:t>05/04/2022</a:t>
            </a:fld>
            <a:endParaRPr lang="en-GB" noProof="0" dirty="0"/>
          </a:p>
        </p:txBody>
      </p:sp>
      <p:sp>
        <p:nvSpPr>
          <p:cNvPr id="8" name="Footer Placeholder 7"/>
          <p:cNvSpPr>
            <a:spLocks noGrp="1"/>
          </p:cNvSpPr>
          <p:nvPr>
            <p:ph type="ftr" sz="quarter" idx="11"/>
          </p:nvPr>
        </p:nvSpPr>
        <p:spPr/>
        <p:txBody>
          <a:bodyPr rtlCol="0"/>
          <a:lstStyle/>
          <a:p>
            <a:pPr rtl="0"/>
            <a:endParaRPr lang="en-GB" noProof="0" dirty="0"/>
          </a:p>
        </p:txBody>
      </p:sp>
      <p:sp>
        <p:nvSpPr>
          <p:cNvPr id="9" name="Slide Number Placeholder 8"/>
          <p:cNvSpPr>
            <a:spLocks noGrp="1"/>
          </p:cNvSpPr>
          <p:nvPr>
            <p:ph type="sldNum" sz="quarter" idx="12"/>
          </p:nvPr>
        </p:nvSpPr>
        <p:spPr/>
        <p:txBody>
          <a:bodyPr rtlCol="0"/>
          <a:lstStyle/>
          <a:p>
            <a:pPr rtl="0"/>
            <a:fld id="{D57F1E4F-1CFF-5643-939E-02111984F565}" type="slidenum">
              <a:rPr lang="en-GB" noProof="0" smtClean="0"/>
              <a:pPr rtl="0"/>
              <a:t>‹#›</a:t>
            </a:fld>
            <a:endParaRPr lang="en-GB" noProof="0"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7" name="Date Placeholder 2"/>
          <p:cNvSpPr>
            <a:spLocks noGrp="1"/>
          </p:cNvSpPr>
          <p:nvPr>
            <p:ph type="dt" sz="half" idx="10"/>
          </p:nvPr>
        </p:nvSpPr>
        <p:spPr/>
        <p:txBody>
          <a:bodyPr rtlCol="0"/>
          <a:lstStyle/>
          <a:p>
            <a:pPr rtl="0"/>
            <a:fld id="{ED764339-49E9-477D-8D62-EDDD172CF2D6}" type="datetime1">
              <a:rPr lang="en-GB" noProof="0" smtClean="0"/>
              <a:pPr rtl="0"/>
              <a:t>05/04/2022</a:t>
            </a:fld>
            <a:endParaRPr lang="en-GB" noProof="0" dirty="0"/>
          </a:p>
        </p:txBody>
      </p:sp>
      <p:sp>
        <p:nvSpPr>
          <p:cNvPr id="5" name="Footer Placeholder 3"/>
          <p:cNvSpPr>
            <a:spLocks noGrp="1"/>
          </p:cNvSpPr>
          <p:nvPr>
            <p:ph type="ftr" sz="quarter" idx="11"/>
          </p:nvPr>
        </p:nvSpPr>
        <p:spPr/>
        <p:txBody>
          <a:bodyPr rtlCol="0"/>
          <a:lstStyle/>
          <a:p>
            <a:pPr rtl="0"/>
            <a:endParaRPr lang="en-GB" noProof="0" dirty="0"/>
          </a:p>
        </p:txBody>
      </p:sp>
      <p:sp>
        <p:nvSpPr>
          <p:cNvPr id="6" name="Slide Number Placeholder 4"/>
          <p:cNvSpPr>
            <a:spLocks noGrp="1"/>
          </p:cNvSpPr>
          <p:nvPr>
            <p:ph type="sldNum" sz="quarter" idx="12"/>
          </p:nvPr>
        </p:nvSpPr>
        <p:spPr/>
        <p:txBody>
          <a:bodyPr rtlCol="0"/>
          <a:lstStyle/>
          <a:p>
            <a:pPr rtl="0"/>
            <a:fld id="{D57F1E4F-1CFF-5643-939E-02111984F565}" type="slidenum">
              <a:rPr lang="en-GB" noProof="0" smtClean="0"/>
              <a:pPr rtl="0"/>
              <a:t>‹#›</a:t>
            </a:fld>
            <a:endParaRPr lang="en-GB" noProof="0"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rtlCol="0"/>
          <a:lstStyle/>
          <a:p>
            <a:pPr rtl="0"/>
            <a:fld id="{09E0262B-C3C1-4C6D-9A9C-667433511425}" type="datetime1">
              <a:rPr lang="en-GB" noProof="0" smtClean="0"/>
              <a:pPr rtl="0"/>
              <a:t>05/04/2022</a:t>
            </a:fld>
            <a:endParaRPr lang="en-GB" noProof="0" dirty="0"/>
          </a:p>
        </p:txBody>
      </p:sp>
      <p:sp>
        <p:nvSpPr>
          <p:cNvPr id="5" name="Footer Placeholder 2"/>
          <p:cNvSpPr>
            <a:spLocks noGrp="1"/>
          </p:cNvSpPr>
          <p:nvPr>
            <p:ph type="ftr" sz="quarter" idx="11"/>
          </p:nvPr>
        </p:nvSpPr>
        <p:spPr/>
        <p:txBody>
          <a:bodyPr rtlCol="0"/>
          <a:lstStyle/>
          <a:p>
            <a:pPr rtl="0"/>
            <a:endParaRPr lang="en-GB" noProof="0" dirty="0"/>
          </a:p>
        </p:txBody>
      </p:sp>
      <p:sp>
        <p:nvSpPr>
          <p:cNvPr id="6" name="Slide Number Placeholder 3"/>
          <p:cNvSpPr>
            <a:spLocks noGrp="1"/>
          </p:cNvSpPr>
          <p:nvPr>
            <p:ph type="sldNum" sz="quarter" idx="12"/>
          </p:nvPr>
        </p:nvSpPr>
        <p:spPr/>
        <p:txBody>
          <a:bodyPr rtlCol="0"/>
          <a:lstStyle/>
          <a:p>
            <a:pPr rtl="0"/>
            <a:fld id="{D57F1E4F-1CFF-5643-939E-02111984F565}" type="slidenum">
              <a:rPr lang="en-GB" noProof="0" smtClean="0"/>
              <a:pPr rtl="0"/>
              <a:t>‹#›</a:t>
            </a:fld>
            <a:endParaRPr lang="en-GB" noProof="0"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rtlCol="0" anchor="b"/>
          <a:lstStyle>
            <a:lvl1pPr algn="l">
              <a:defRPr sz="2400" b="0"/>
            </a:lvl1pPr>
          </a:lstStyle>
          <a:p>
            <a:pPr rtl="0"/>
            <a:r>
              <a:rPr lang="en-GB" noProof="0"/>
              <a:t>Click to edit Master title style</a:t>
            </a:r>
          </a:p>
        </p:txBody>
      </p:sp>
      <p:sp>
        <p:nvSpPr>
          <p:cNvPr id="3" name="Content Placeholder 2"/>
          <p:cNvSpPr>
            <a:spLocks noGrp="1"/>
          </p:cNvSpPr>
          <p:nvPr>
            <p:ph idx="1"/>
          </p:nvPr>
        </p:nvSpPr>
        <p:spPr>
          <a:xfrm>
            <a:off x="4784616" y="1447800"/>
            <a:ext cx="5195997" cy="45720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p:nvPr>
        </p:nvSpPr>
        <p:spPr>
          <a:xfrm>
            <a:off x="1154953" y="3129280"/>
            <a:ext cx="3401063" cy="2895599"/>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7" name="Date Placeholder 4"/>
          <p:cNvSpPr>
            <a:spLocks noGrp="1"/>
          </p:cNvSpPr>
          <p:nvPr>
            <p:ph type="dt" sz="half" idx="10"/>
          </p:nvPr>
        </p:nvSpPr>
        <p:spPr/>
        <p:txBody>
          <a:bodyPr rtlCol="0"/>
          <a:lstStyle/>
          <a:p>
            <a:pPr rtl="0"/>
            <a:fld id="{0A17EDFE-3B2D-409E-815B-664566D1B138}" type="datetime1">
              <a:rPr lang="en-GB" noProof="0" smtClean="0"/>
              <a:pPr rtl="0"/>
              <a:t>05/04/2022</a:t>
            </a:fld>
            <a:endParaRPr lang="en-GB" noProof="0" dirty="0"/>
          </a:p>
        </p:txBody>
      </p:sp>
      <p:sp>
        <p:nvSpPr>
          <p:cNvPr id="5" name="Footer Placeholder 5"/>
          <p:cNvSpPr>
            <a:spLocks noGrp="1"/>
          </p:cNvSpPr>
          <p:nvPr>
            <p:ph type="ftr" sz="quarter" idx="11"/>
          </p:nvPr>
        </p:nvSpPr>
        <p:spPr/>
        <p:txBody>
          <a:bodyPr rtlCol="0"/>
          <a:lstStyle/>
          <a:p>
            <a:pPr rtl="0"/>
            <a:endParaRPr lang="en-GB" noProof="0" dirty="0"/>
          </a:p>
        </p:txBody>
      </p:sp>
      <p:sp>
        <p:nvSpPr>
          <p:cNvPr id="6" name="Slide Number Placeholder 6"/>
          <p:cNvSpPr>
            <a:spLocks noGrp="1"/>
          </p:cNvSpPr>
          <p:nvPr>
            <p:ph type="sldNum" sz="quarter" idx="12"/>
          </p:nvPr>
        </p:nvSpPr>
        <p:spPr/>
        <p:txBody>
          <a:bodyPr rtlCol="0"/>
          <a:lstStyle/>
          <a:p>
            <a:pPr rtl="0"/>
            <a:fld id="{D57F1E4F-1CFF-5643-939E-02111984F565}" type="slidenum">
              <a:rPr lang="en-GB" noProof="0" smtClean="0"/>
              <a:pPr rtl="0"/>
              <a:t>‹#›</a:t>
            </a:fld>
            <a:endParaRPr lang="en-GB" noProof="0"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rtlCol="0" anchor="b">
            <a:normAutofit/>
          </a:bodyPr>
          <a:lstStyle>
            <a:lvl1pPr algn="l">
              <a:defRPr sz="3600" b="0"/>
            </a:lvl1pPr>
          </a:lstStyle>
          <a:p>
            <a:pPr rtl="0"/>
            <a:r>
              <a:rPr lang="en-GB" noProof="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dirty="0"/>
              <a:t>Click icon to add picture</a:t>
            </a:r>
          </a:p>
        </p:txBody>
      </p:sp>
      <p:sp>
        <p:nvSpPr>
          <p:cNvPr id="4" name="Text Placeholder 3"/>
          <p:cNvSpPr>
            <a:spLocks noGrp="1"/>
          </p:cNvSpPr>
          <p:nvPr>
            <p:ph type="body" sz="half" idx="2"/>
          </p:nvPr>
        </p:nvSpPr>
        <p:spPr>
          <a:xfrm>
            <a:off x="1154954" y="3657600"/>
            <a:ext cx="5084979" cy="1371600"/>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81BEC05C-0C7D-4CFC-AB94-3D6075A054D5}" type="datetime1">
              <a:rPr lang="en-GB" noProof="0" smtClean="0"/>
              <a:pPr rtl="0"/>
              <a:t>05/04/2022</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D57F1E4F-1CFF-5643-939E-02111984F565}" type="slidenum">
              <a:rPr lang="en-GB" noProof="0" smtClean="0"/>
              <a:pPr rtl="0"/>
              <a:t>‹#›</a:t>
            </a:fld>
            <a:endParaRPr lang="en-GB" noProof="0"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pPr rtl="0"/>
            <a:r>
              <a:rPr lang="en-GB" noProof="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rtl="0"/>
            <a:fld id="{3446B9D6-22F8-4AB0-ACFB-10DA600FE9C2}" type="datetime1">
              <a:rPr lang="en-GB" noProof="0" smtClean="0"/>
              <a:pPr rtl="0"/>
              <a:t>05/04/2022</a:t>
            </a:fld>
            <a:endParaRPr lang="en-GB" noProof="0"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rtl="0"/>
            <a:endParaRPr lang="en-GB" noProof="0"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rtl="0"/>
            <a:fld id="{D57F1E4F-1CFF-5643-939E-02111984F565}" type="slidenum">
              <a:rPr lang="en-GB" noProof="0" smtClean="0"/>
              <a:pPr rtl="0"/>
              <a:t>‹#›</a:t>
            </a:fld>
            <a:endParaRPr lang="en-GB" noProof="0"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8.png"/><Relationship Id="rId4" Type="http://schemas.openxmlformats.org/officeDocument/2006/relationships/customXml" Target="../ink/ink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vakilsearch.com/llp-registration-india" TargetMode="External"/><Relationship Id="rId2" Type="http://schemas.openxmlformats.org/officeDocument/2006/relationships/hyperlink" Target="http://www.mca.gov.in/MinistryV2/natureoflimitedliabilityparterneshipllp.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3" Type="http://schemas.openxmlformats.org/officeDocument/2006/relationships/hyperlink" Target="https://www.toppr.com/guides/business-law-cs/elements-of-company-law/promoters-contract/" TargetMode="External"/><Relationship Id="rId2" Type="http://schemas.openxmlformats.org/officeDocument/2006/relationships/hyperlink" Target="https://www.toppr.com/guides/business-laws/companies-act-2013/" TargetMode="External"/><Relationship Id="rId1" Type="http://schemas.openxmlformats.org/officeDocument/2006/relationships/slideLayout" Target="../slideLayouts/slideLayout2.xml"/><Relationship Id="rId6" Type="http://schemas.openxmlformats.org/officeDocument/2006/relationships/hyperlink" Target="https://www.toppr.com/guides/business-law-cs/elements-of-company-law-ii/board-of-directors-composition/" TargetMode="External"/><Relationship Id="rId5" Type="http://schemas.openxmlformats.org/officeDocument/2006/relationships/hyperlink" Target="https://www.toppr.com/guides/fundamentals-of-economics-and-management/controlling/principles-of-control/" TargetMode="External"/><Relationship Id="rId4" Type="http://schemas.openxmlformats.org/officeDocument/2006/relationships/hyperlink" Target="https://www.toppr.com/guides/business-laws/companies-act-2013/meaning-and-features-of-a-company/"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93683" y="1447800"/>
            <a:ext cx="6369269" cy="3329581"/>
          </a:xfrm>
        </p:spPr>
        <p:txBody>
          <a:bodyPr/>
          <a:lstStyle/>
          <a:p>
            <a:r>
              <a:rPr lang="en-US" b="1" dirty="0"/>
              <a:t>UNIT-II</a:t>
            </a:r>
            <a:br>
              <a:rPr lang="en-US" dirty="0"/>
            </a:br>
            <a:r>
              <a:rPr lang="en-GB" sz="4000" b="1" dirty="0">
                <a:solidFill>
                  <a:srgbClr val="FFFFFF"/>
                </a:solidFill>
              </a:rPr>
              <a:t>Entrepreneurial Business Selection </a:t>
            </a:r>
            <a:br>
              <a:rPr lang="en-GB" sz="4000" b="1" dirty="0">
                <a:solidFill>
                  <a:srgbClr val="FFFFFF"/>
                </a:solidFill>
              </a:rPr>
            </a:br>
            <a:r>
              <a:rPr lang="en-GB" sz="4000" b="1" dirty="0">
                <a:solidFill>
                  <a:srgbClr val="FFFFFF"/>
                </a:solidFill>
              </a:rPr>
              <a:t>and </a:t>
            </a:r>
            <a:br>
              <a:rPr lang="en-GB" sz="4000" b="1" dirty="0">
                <a:solidFill>
                  <a:srgbClr val="FFFFFF"/>
                </a:solidFill>
              </a:rPr>
            </a:br>
            <a:r>
              <a:rPr lang="en-GB" sz="4000" b="1" dirty="0">
                <a:solidFill>
                  <a:srgbClr val="FFFFFF"/>
                </a:solidFill>
              </a:rPr>
              <a:t>Entrepreneurial Finance </a:t>
            </a:r>
            <a:endParaRPr lang="en-US" sz="4000" dirty="0"/>
          </a:p>
        </p:txBody>
      </p:sp>
      <p:sp>
        <p:nvSpPr>
          <p:cNvPr id="6" name="Subtitle 5"/>
          <p:cNvSpPr>
            <a:spLocks noGrp="1"/>
          </p:cNvSpPr>
          <p:nvPr>
            <p:ph type="subTitle" idx="1"/>
          </p:nvPr>
        </p:nvSpPr>
        <p:spPr>
          <a:xfrm>
            <a:off x="5389750" y="5996580"/>
            <a:ext cx="7001032" cy="642759"/>
          </a:xfrm>
        </p:spPr>
        <p:txBody>
          <a:bodyPr>
            <a:normAutofit/>
          </a:bodyPr>
          <a:lstStyle/>
          <a:p>
            <a:r>
              <a:rPr lang="en-US" sz="2400" b="1" cap="none" dirty="0"/>
              <a:t>Entrepreneurship and Project Management</a:t>
            </a:r>
            <a:endParaRPr lang="en-US" sz="2400" b="1"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1</a:t>
            </a:fld>
            <a:endParaRPr lang="en-GB" noProof="0" dirty="0"/>
          </a:p>
        </p:txBody>
      </p:sp>
      <p:pic>
        <p:nvPicPr>
          <p:cNvPr id="7" name="Picture 6" descr="BO.jpg"/>
          <p:cNvPicPr>
            <a:picLocks noChangeAspect="1"/>
          </p:cNvPicPr>
          <p:nvPr/>
        </p:nvPicPr>
        <p:blipFill>
          <a:blip r:embed="rId2"/>
          <a:stretch>
            <a:fillRect/>
          </a:stretch>
        </p:blipFill>
        <p:spPr>
          <a:xfrm>
            <a:off x="7017026" y="1262270"/>
            <a:ext cx="4790661" cy="42837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8"/>
            <a:ext cx="12191999" cy="961292"/>
          </a:xfrm>
        </p:spPr>
        <p:txBody>
          <a:bodyPr/>
          <a:lstStyle/>
          <a:p>
            <a:r>
              <a:rPr lang="en-IN" b="1" dirty="0"/>
              <a:t>Sole Proprietorship - Characteristics</a:t>
            </a:r>
            <a:endParaRPr lang="en-US" b="1" dirty="0"/>
          </a:p>
        </p:txBody>
      </p:sp>
      <p:sp>
        <p:nvSpPr>
          <p:cNvPr id="3" name="Content Placeholder 2"/>
          <p:cNvSpPr>
            <a:spLocks noGrp="1"/>
          </p:cNvSpPr>
          <p:nvPr>
            <p:ph idx="1"/>
          </p:nvPr>
        </p:nvSpPr>
        <p:spPr>
          <a:xfrm>
            <a:off x="0" y="961292"/>
            <a:ext cx="11934092" cy="5756031"/>
          </a:xfrm>
        </p:spPr>
        <p:txBody>
          <a:bodyPr>
            <a:normAutofit/>
          </a:bodyPr>
          <a:lstStyle/>
          <a:p>
            <a:pPr>
              <a:buNone/>
            </a:pPr>
            <a:endParaRPr lang="en-US" sz="2800" dirty="0"/>
          </a:p>
          <a:p>
            <a:pPr lvl="0"/>
            <a:r>
              <a:rPr lang="en-IN" sz="2800" dirty="0"/>
              <a:t>Individual Initiative</a:t>
            </a:r>
            <a:endParaRPr lang="en-US" sz="2800" dirty="0"/>
          </a:p>
          <a:p>
            <a:pPr lvl="0"/>
            <a:r>
              <a:rPr lang="en-IN" sz="2800" dirty="0"/>
              <a:t>Unlimited Liability</a:t>
            </a:r>
            <a:endParaRPr lang="en-US" sz="2800" dirty="0"/>
          </a:p>
          <a:p>
            <a:pPr lvl="0"/>
            <a:r>
              <a:rPr lang="en-IN" sz="2800" dirty="0"/>
              <a:t>Management control</a:t>
            </a:r>
            <a:endParaRPr lang="en-US" sz="2800" dirty="0"/>
          </a:p>
          <a:p>
            <a:pPr lvl="0"/>
            <a:r>
              <a:rPr lang="en-IN" sz="2800" dirty="0"/>
              <a:t>Motivation</a:t>
            </a:r>
            <a:endParaRPr lang="en-US" sz="2800" dirty="0"/>
          </a:p>
          <a:p>
            <a:pPr lvl="0"/>
            <a:r>
              <a:rPr lang="en-IN" sz="2800" dirty="0"/>
              <a:t>Secrecy</a:t>
            </a:r>
            <a:endParaRPr lang="en-US" sz="2800" dirty="0"/>
          </a:p>
          <a:p>
            <a:pPr lvl="0"/>
            <a:r>
              <a:rPr lang="en-IN" sz="2800" dirty="0"/>
              <a:t>Proprietors and Proprietorship are one and the same</a:t>
            </a:r>
            <a:endParaRPr lang="en-US" sz="2800" dirty="0"/>
          </a:p>
          <a:p>
            <a:pPr lvl="0"/>
            <a:r>
              <a:rPr lang="en-IN" sz="2800" dirty="0"/>
              <a:t>Owners and business exist together</a:t>
            </a:r>
            <a:endParaRPr lang="en-US" sz="2800" dirty="0"/>
          </a:p>
          <a:p>
            <a:pPr lvl="0"/>
            <a:r>
              <a:rPr lang="en-IN" sz="2800" dirty="0"/>
              <a:t>Limited area of operations</a:t>
            </a:r>
            <a:endParaRPr lang="en-US" sz="2800" dirty="0"/>
          </a:p>
          <a:p>
            <a:endParaRPr lang="en-US" sz="2800"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10</a:t>
            </a:fld>
            <a:endParaRPr lang="en-GB" noProof="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99292"/>
            <a:ext cx="11945814" cy="937846"/>
          </a:xfrm>
        </p:spPr>
        <p:txBody>
          <a:bodyPr/>
          <a:lstStyle/>
          <a:p>
            <a:r>
              <a:rPr lang="en-IN" b="1" dirty="0"/>
              <a:t>Sole Proprietorship -Advantages</a:t>
            </a:r>
            <a:br>
              <a:rPr lang="en-US" dirty="0"/>
            </a:br>
            <a:endParaRPr lang="en-US" dirty="0"/>
          </a:p>
        </p:txBody>
      </p:sp>
      <p:sp>
        <p:nvSpPr>
          <p:cNvPr id="3" name="Content Placeholder 2"/>
          <p:cNvSpPr>
            <a:spLocks noGrp="1"/>
          </p:cNvSpPr>
          <p:nvPr>
            <p:ph idx="1"/>
          </p:nvPr>
        </p:nvSpPr>
        <p:spPr>
          <a:xfrm>
            <a:off x="0" y="1019908"/>
            <a:ext cx="11934092" cy="5838092"/>
          </a:xfrm>
        </p:spPr>
        <p:txBody>
          <a:bodyPr>
            <a:normAutofit lnSpcReduction="10000"/>
          </a:bodyPr>
          <a:lstStyle/>
          <a:p>
            <a:pPr lvl="0"/>
            <a:r>
              <a:rPr lang="en-IN" dirty="0"/>
              <a:t>Easy in Formation</a:t>
            </a:r>
            <a:endParaRPr lang="en-US" dirty="0"/>
          </a:p>
          <a:p>
            <a:pPr lvl="0"/>
            <a:r>
              <a:rPr lang="en-IN" dirty="0"/>
              <a:t>Better control</a:t>
            </a:r>
            <a:endParaRPr lang="en-US" dirty="0"/>
          </a:p>
          <a:p>
            <a:pPr lvl="0"/>
            <a:r>
              <a:rPr lang="en-IN" dirty="0"/>
              <a:t>Flexibility in operation</a:t>
            </a:r>
            <a:endParaRPr lang="en-US" dirty="0"/>
          </a:p>
          <a:p>
            <a:pPr lvl="0"/>
            <a:r>
              <a:rPr lang="en-IN" dirty="0"/>
              <a:t>Retention of Business Secrets</a:t>
            </a:r>
            <a:endParaRPr lang="en-US" dirty="0"/>
          </a:p>
          <a:p>
            <a:pPr lvl="0"/>
            <a:r>
              <a:rPr lang="en-IN" dirty="0"/>
              <a:t>Easy to raise finance</a:t>
            </a:r>
            <a:endParaRPr lang="en-US" dirty="0"/>
          </a:p>
          <a:p>
            <a:pPr lvl="0"/>
            <a:r>
              <a:rPr lang="en-IN" dirty="0"/>
              <a:t>Direct motivation</a:t>
            </a:r>
            <a:endParaRPr lang="en-US" dirty="0"/>
          </a:p>
          <a:p>
            <a:pPr lvl="0"/>
            <a:r>
              <a:rPr lang="en-IN" dirty="0"/>
              <a:t>Direct accessibility to consumers</a:t>
            </a:r>
            <a:endParaRPr lang="en-US" dirty="0"/>
          </a:p>
          <a:p>
            <a:pPr lvl="0"/>
            <a:r>
              <a:rPr lang="en-IN" dirty="0"/>
              <a:t>Inexpensive management</a:t>
            </a:r>
            <a:endParaRPr lang="en-US" dirty="0"/>
          </a:p>
          <a:p>
            <a:pPr lvl="0"/>
            <a:r>
              <a:rPr lang="en-IN" dirty="0"/>
              <a:t>No legal restrictions</a:t>
            </a:r>
            <a:endParaRPr lang="en-US" dirty="0"/>
          </a:p>
          <a:p>
            <a:pPr lvl="0"/>
            <a:r>
              <a:rPr lang="en-IN" dirty="0"/>
              <a:t>Socially desirable:</a:t>
            </a:r>
            <a:r>
              <a:rPr lang="en-US" b="0" i="0" dirty="0">
                <a:effectLst/>
                <a:latin typeface="Open Sans" panose="020B0606030504020204" pitchFamily="34" charset="0"/>
              </a:rPr>
              <a:t>Large numbers of sole traders have entered all types of business. It helps in avoiding concentration of wealth. Large scale business leads to wealth accumulation in few hands. Sole trade business also provides competition to other businesses.</a:t>
            </a:r>
            <a:endParaRPr lang="en-US" dirty="0"/>
          </a:p>
          <a:p>
            <a:pPr lvl="0"/>
            <a:r>
              <a:rPr lang="en-IN" dirty="0"/>
              <a:t>Self-employment</a:t>
            </a:r>
            <a:endParaRPr lang="en-US" dirty="0"/>
          </a:p>
          <a:p>
            <a:pPr lvl="0"/>
            <a:r>
              <a:rPr lang="en-IN" dirty="0"/>
              <a:t>Healthy relations with employees</a:t>
            </a:r>
            <a:endParaRPr lang="en-US" dirty="0"/>
          </a:p>
          <a:p>
            <a:pPr lvl="0"/>
            <a:r>
              <a:rPr lang="en-IN" dirty="0"/>
              <a:t> Benefits of Inherited goodwill</a:t>
            </a:r>
            <a:endParaRPr lang="en-US"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11</a:t>
            </a:fld>
            <a:endParaRPr lang="en-GB" noProof="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12191999" cy="797169"/>
          </a:xfrm>
        </p:spPr>
        <p:txBody>
          <a:bodyPr/>
          <a:lstStyle/>
          <a:p>
            <a:r>
              <a:rPr lang="en-IN" b="1" dirty="0"/>
              <a:t>Sole Proprietorship -Disadvantages</a:t>
            </a:r>
            <a:br>
              <a:rPr lang="en-US" b="1" dirty="0"/>
            </a:br>
            <a:endParaRPr lang="en-US" b="1" dirty="0"/>
          </a:p>
        </p:txBody>
      </p:sp>
      <p:sp>
        <p:nvSpPr>
          <p:cNvPr id="3" name="Content Placeholder 2"/>
          <p:cNvSpPr>
            <a:spLocks noGrp="1"/>
          </p:cNvSpPr>
          <p:nvPr>
            <p:ph idx="1"/>
          </p:nvPr>
        </p:nvSpPr>
        <p:spPr>
          <a:xfrm>
            <a:off x="0" y="973016"/>
            <a:ext cx="11980985" cy="5884984"/>
          </a:xfrm>
        </p:spPr>
        <p:txBody>
          <a:bodyPr>
            <a:normAutofit/>
          </a:bodyPr>
          <a:lstStyle/>
          <a:p>
            <a:pPr lvl="0"/>
            <a:endParaRPr lang="en-IN" sz="3600" dirty="0"/>
          </a:p>
          <a:p>
            <a:pPr lvl="0"/>
            <a:r>
              <a:rPr lang="en-IN" sz="3600" dirty="0"/>
              <a:t>Limited resources</a:t>
            </a:r>
            <a:endParaRPr lang="en-US" sz="3600" dirty="0"/>
          </a:p>
          <a:p>
            <a:pPr lvl="0"/>
            <a:r>
              <a:rPr lang="en-IN" sz="3600" dirty="0"/>
              <a:t>Limited managerial ability</a:t>
            </a:r>
            <a:endParaRPr lang="en-US" sz="3600" dirty="0"/>
          </a:p>
          <a:p>
            <a:pPr lvl="0"/>
            <a:r>
              <a:rPr lang="en-IN" sz="3600" dirty="0"/>
              <a:t>Unlimited liability</a:t>
            </a:r>
            <a:endParaRPr lang="en-US" sz="3600" dirty="0"/>
          </a:p>
          <a:p>
            <a:pPr lvl="0"/>
            <a:r>
              <a:rPr lang="en-IN" sz="3600" dirty="0"/>
              <a:t>Uncertain continuity</a:t>
            </a:r>
            <a:endParaRPr lang="en-US" sz="3600" dirty="0"/>
          </a:p>
          <a:p>
            <a:pPr lvl="0"/>
            <a:r>
              <a:rPr lang="en-IN" sz="3600" dirty="0"/>
              <a:t>Limited scope of employees</a:t>
            </a:r>
            <a:endParaRPr lang="en-US" sz="3600" dirty="0"/>
          </a:p>
          <a:p>
            <a:pPr lvl="0"/>
            <a:r>
              <a:rPr lang="en-IN" sz="3600" dirty="0"/>
              <a:t> No large scale economies</a:t>
            </a:r>
            <a:endParaRPr lang="en-US" sz="3600" dirty="0"/>
          </a:p>
          <a:p>
            <a:pPr lvl="0"/>
            <a:r>
              <a:rPr lang="en-IN" sz="3600" dirty="0"/>
              <a:t>More risk involved</a:t>
            </a:r>
            <a:endParaRPr lang="en-US" sz="3600" dirty="0"/>
          </a:p>
          <a:p>
            <a:endParaRPr lang="en-US" sz="3600"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12</a:t>
            </a:fld>
            <a:endParaRPr lang="en-GB" noProof="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902677"/>
          </a:xfrm>
        </p:spPr>
        <p:txBody>
          <a:bodyPr/>
          <a:lstStyle/>
          <a:p>
            <a:r>
              <a:rPr lang="en-IN" b="1" dirty="0"/>
              <a:t>Sole Proprietorship - Suitability</a:t>
            </a:r>
            <a:endParaRPr lang="en-US" b="1" dirty="0"/>
          </a:p>
        </p:txBody>
      </p:sp>
      <p:sp>
        <p:nvSpPr>
          <p:cNvPr id="3" name="Content Placeholder 2"/>
          <p:cNvSpPr>
            <a:spLocks noGrp="1"/>
          </p:cNvSpPr>
          <p:nvPr>
            <p:ph idx="1"/>
          </p:nvPr>
        </p:nvSpPr>
        <p:spPr>
          <a:xfrm>
            <a:off x="797170" y="1418492"/>
            <a:ext cx="9252684" cy="4829907"/>
          </a:xfrm>
        </p:spPr>
        <p:txBody>
          <a:bodyPr/>
          <a:lstStyle/>
          <a:p>
            <a:pPr lvl="0"/>
            <a:endParaRPr lang="en-IN" dirty="0"/>
          </a:p>
          <a:p>
            <a:pPr lvl="0"/>
            <a:endParaRPr lang="en-IN" dirty="0"/>
          </a:p>
          <a:p>
            <a:pPr lvl="0"/>
            <a:endParaRPr lang="en-IN" dirty="0"/>
          </a:p>
          <a:p>
            <a:pPr lvl="0"/>
            <a:r>
              <a:rPr lang="en-IN" sz="2800" dirty="0"/>
              <a:t>When Market is Local</a:t>
            </a:r>
            <a:endParaRPr lang="en-US" sz="2800" dirty="0"/>
          </a:p>
          <a:p>
            <a:pPr lvl="0"/>
            <a:r>
              <a:rPr lang="en-IN" sz="2800" dirty="0"/>
              <a:t>When personal contact with customer is required</a:t>
            </a:r>
            <a:endParaRPr lang="en-US" sz="2800" dirty="0"/>
          </a:p>
          <a:p>
            <a:pPr lvl="0"/>
            <a:r>
              <a:rPr lang="en-IN" sz="2800" dirty="0"/>
              <a:t>Speculative business</a:t>
            </a:r>
            <a:endParaRPr lang="en-US" sz="2800"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13</a:t>
            </a:fld>
            <a:endParaRPr lang="en-GB" noProof="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8676"/>
            <a:ext cx="12039599" cy="1093076"/>
          </a:xfrm>
        </p:spPr>
        <p:txBody>
          <a:bodyPr/>
          <a:lstStyle/>
          <a:p>
            <a:r>
              <a:rPr lang="en-IN" b="1" dirty="0"/>
              <a:t>Partnership </a:t>
            </a:r>
            <a:br>
              <a:rPr lang="en-US" dirty="0"/>
            </a:br>
            <a:endParaRPr lang="en-US" dirty="0"/>
          </a:p>
        </p:txBody>
      </p:sp>
      <p:sp>
        <p:nvSpPr>
          <p:cNvPr id="3" name="Content Placeholder 2"/>
          <p:cNvSpPr>
            <a:spLocks noGrp="1"/>
          </p:cNvSpPr>
          <p:nvPr>
            <p:ph idx="1"/>
          </p:nvPr>
        </p:nvSpPr>
        <p:spPr>
          <a:xfrm>
            <a:off x="0" y="1786758"/>
            <a:ext cx="12192000" cy="5071241"/>
          </a:xfrm>
        </p:spPr>
        <p:txBody>
          <a:bodyPr>
            <a:normAutofit/>
          </a:bodyPr>
          <a:lstStyle/>
          <a:p>
            <a:pPr algn="just"/>
            <a:r>
              <a:rPr lang="en-US" sz="2800" dirty="0"/>
              <a:t>The inherent disadvantage of the Sole proprietorship in financing and managing an expanding business paved the way for partnership as a viable option. Partnership serves as an answer to the needs of greater capital investment, varied skills and sharing of risks.</a:t>
            </a:r>
            <a:endParaRPr lang="en-IN" sz="2800" dirty="0"/>
          </a:p>
          <a:p>
            <a:r>
              <a:rPr lang="en-US" sz="2800" dirty="0"/>
              <a:t>Section 4 of the  Indian Partnership Act, 1932 defines partnership as “the relation between persons who have agree to share the profit of the business carried on by all or any one of them acting for all.”</a:t>
            </a:r>
            <a:endParaRPr lang="en-IN" dirty="0"/>
          </a:p>
          <a:p>
            <a:pPr marL="457200" indent="-457200">
              <a:buFont typeface="+mj-lt"/>
              <a:buAutoNum type="arabicPeriod"/>
            </a:pPr>
            <a:endParaRPr lang="en-US"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14</a:t>
            </a:fld>
            <a:endParaRPr lang="en-GB" noProof="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Partnership-Characteristics</a:t>
            </a:r>
          </a:p>
        </p:txBody>
      </p:sp>
      <p:sp>
        <p:nvSpPr>
          <p:cNvPr id="3" name="Content Placeholder 2"/>
          <p:cNvSpPr>
            <a:spLocks noGrp="1"/>
          </p:cNvSpPr>
          <p:nvPr>
            <p:ph idx="1"/>
          </p:nvPr>
        </p:nvSpPr>
        <p:spPr>
          <a:xfrm>
            <a:off x="1103312" y="1618594"/>
            <a:ext cx="8946541" cy="4629806"/>
          </a:xfrm>
        </p:spPr>
        <p:txBody>
          <a:bodyPr>
            <a:normAutofit fontScale="92500" lnSpcReduction="10000"/>
          </a:bodyPr>
          <a:lstStyle/>
          <a:p>
            <a:pPr lvl="0">
              <a:lnSpc>
                <a:spcPct val="150000"/>
              </a:lnSpc>
            </a:pPr>
            <a:r>
              <a:rPr lang="en-IN" dirty="0"/>
              <a:t>Association of two or more persons(Except for charitable purpose)</a:t>
            </a:r>
            <a:endParaRPr lang="en-US" dirty="0"/>
          </a:p>
          <a:p>
            <a:pPr>
              <a:lnSpc>
                <a:spcPct val="150000"/>
              </a:lnSpc>
            </a:pPr>
            <a:r>
              <a:rPr lang="en-IN" dirty="0"/>
              <a:t>According to Sec 11 of Contract Act there is no maximum limit</a:t>
            </a:r>
            <a:endParaRPr lang="en-US" dirty="0"/>
          </a:p>
          <a:p>
            <a:pPr>
              <a:lnSpc>
                <a:spcPct val="150000"/>
              </a:lnSpc>
            </a:pPr>
            <a:r>
              <a:rPr lang="en-IN" dirty="0"/>
              <a:t>According to Sec.464 of the  Companies Act,  2013 Min-2, Max-100 for non banking firms and Max -10 for Banking firms</a:t>
            </a:r>
            <a:endParaRPr lang="en-US" dirty="0"/>
          </a:p>
          <a:p>
            <a:pPr lvl="0">
              <a:lnSpc>
                <a:spcPct val="150000"/>
              </a:lnSpc>
            </a:pPr>
            <a:r>
              <a:rPr lang="en-IN" dirty="0"/>
              <a:t>Contractual relationship</a:t>
            </a:r>
            <a:endParaRPr lang="en-US" dirty="0"/>
          </a:p>
          <a:p>
            <a:pPr lvl="0">
              <a:lnSpc>
                <a:spcPct val="150000"/>
              </a:lnSpc>
            </a:pPr>
            <a:r>
              <a:rPr lang="en-IN" dirty="0"/>
              <a:t>Earning of Profits</a:t>
            </a:r>
            <a:endParaRPr lang="en-US" dirty="0"/>
          </a:p>
          <a:p>
            <a:pPr lvl="0">
              <a:lnSpc>
                <a:spcPct val="150000"/>
              </a:lnSpc>
            </a:pPr>
            <a:r>
              <a:rPr lang="en-IN" dirty="0"/>
              <a:t>Existence of business and trade profession or occupation activities concerning production distribution and rendering of services</a:t>
            </a:r>
            <a:endParaRPr lang="en-US" dirty="0"/>
          </a:p>
          <a:p>
            <a:pPr lvl="0">
              <a:lnSpc>
                <a:spcPct val="150000"/>
              </a:lnSpc>
            </a:pPr>
            <a:r>
              <a:rPr lang="en-IN" dirty="0"/>
              <a:t>Implied Authority on behalf of the firm</a:t>
            </a:r>
            <a:endParaRPr lang="en-US"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15</a:t>
            </a:fld>
            <a:endParaRPr lang="en-GB" noProof="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Partnership-Characteristics</a:t>
            </a:r>
            <a:endParaRPr lang="en-US" dirty="0"/>
          </a:p>
        </p:txBody>
      </p:sp>
      <p:sp>
        <p:nvSpPr>
          <p:cNvPr id="3" name="Content Placeholder 2"/>
          <p:cNvSpPr>
            <a:spLocks noGrp="1"/>
          </p:cNvSpPr>
          <p:nvPr>
            <p:ph idx="1"/>
          </p:nvPr>
        </p:nvSpPr>
        <p:spPr>
          <a:xfrm>
            <a:off x="1103312" y="1597572"/>
            <a:ext cx="10317163" cy="5260428"/>
          </a:xfrm>
        </p:spPr>
        <p:txBody>
          <a:bodyPr>
            <a:normAutofit/>
          </a:bodyPr>
          <a:lstStyle/>
          <a:p>
            <a:pPr lvl="0">
              <a:lnSpc>
                <a:spcPct val="150000"/>
              </a:lnSpc>
            </a:pPr>
            <a:r>
              <a:rPr lang="en-IN" dirty="0"/>
              <a:t>Unlimited liability</a:t>
            </a:r>
            <a:endParaRPr lang="en-US" dirty="0"/>
          </a:p>
          <a:p>
            <a:pPr lvl="0">
              <a:lnSpc>
                <a:spcPct val="150000"/>
              </a:lnSpc>
            </a:pPr>
            <a:r>
              <a:rPr lang="en-IN" dirty="0"/>
              <a:t>Principal and agent relationship</a:t>
            </a:r>
            <a:endParaRPr lang="en-US" dirty="0"/>
          </a:p>
          <a:p>
            <a:pPr lvl="0">
              <a:lnSpc>
                <a:spcPct val="150000"/>
              </a:lnSpc>
            </a:pPr>
            <a:r>
              <a:rPr lang="en-IN" dirty="0"/>
              <a:t>Utmost good faith</a:t>
            </a:r>
            <a:endParaRPr lang="en-US" dirty="0"/>
          </a:p>
          <a:p>
            <a:pPr lvl="0">
              <a:lnSpc>
                <a:spcPct val="150000"/>
              </a:lnSpc>
            </a:pPr>
            <a:r>
              <a:rPr lang="en-IN" dirty="0"/>
              <a:t>Restriction on transfer of shares</a:t>
            </a:r>
            <a:endParaRPr lang="en-US" dirty="0"/>
          </a:p>
          <a:p>
            <a:pPr lvl="0">
              <a:lnSpc>
                <a:spcPct val="150000"/>
              </a:lnSpc>
            </a:pPr>
            <a:r>
              <a:rPr lang="en-IN" dirty="0"/>
              <a:t>Common management</a:t>
            </a:r>
            <a:endParaRPr lang="en-US" dirty="0"/>
          </a:p>
          <a:p>
            <a:pPr lvl="0">
              <a:lnSpc>
                <a:spcPct val="150000"/>
              </a:lnSpc>
            </a:pPr>
            <a:r>
              <a:rPr lang="en-IN" dirty="0"/>
              <a:t>Capital contribution</a:t>
            </a:r>
            <a:endParaRPr lang="en-US" dirty="0"/>
          </a:p>
          <a:p>
            <a:pPr lvl="0">
              <a:lnSpc>
                <a:spcPct val="150000"/>
              </a:lnSpc>
            </a:pPr>
            <a:r>
              <a:rPr lang="en-IN" dirty="0"/>
              <a:t>Protection of minority interests</a:t>
            </a:r>
          </a:p>
          <a:p>
            <a:pPr>
              <a:lnSpc>
                <a:spcPct val="150000"/>
              </a:lnSpc>
            </a:pPr>
            <a:r>
              <a:rPr lang="en-IN" dirty="0"/>
              <a:t>Partners and partnership are one and the same.</a:t>
            </a:r>
            <a:endParaRPr lang="en-US" dirty="0"/>
          </a:p>
          <a:p>
            <a:pPr lvl="0">
              <a:lnSpc>
                <a:spcPct val="150000"/>
              </a:lnSpc>
            </a:pP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16</a:t>
            </a:fld>
            <a:endParaRPr lang="en-GB" noProof="0" dirty="0"/>
          </a:p>
        </p:txBody>
      </p:sp>
      <p:pic>
        <p:nvPicPr>
          <p:cNvPr id="1028" name="Picture 4">
            <a:extLst>
              <a:ext uri="{FF2B5EF4-FFF2-40B4-BE49-F238E27FC236}">
                <a16:creationId xmlns:a16="http://schemas.microsoft.com/office/drawing/2014/main" id="{8D6F1B19-7073-461E-8489-E31439C350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2173" y="1597572"/>
            <a:ext cx="5421705" cy="4284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12191999" cy="914400"/>
          </a:xfrm>
        </p:spPr>
        <p:txBody>
          <a:bodyPr/>
          <a:lstStyle/>
          <a:p>
            <a:r>
              <a:rPr lang="en-IN" b="1" dirty="0"/>
              <a:t>Partnership – Advantages</a:t>
            </a:r>
            <a:br>
              <a:rPr lang="en-US" b="1" dirty="0"/>
            </a:br>
            <a:endParaRPr lang="en-US" b="1" dirty="0"/>
          </a:p>
        </p:txBody>
      </p:sp>
      <p:sp>
        <p:nvSpPr>
          <p:cNvPr id="3" name="Content Placeholder 2"/>
          <p:cNvSpPr>
            <a:spLocks noGrp="1"/>
          </p:cNvSpPr>
          <p:nvPr>
            <p:ph idx="1"/>
          </p:nvPr>
        </p:nvSpPr>
        <p:spPr>
          <a:xfrm>
            <a:off x="152400" y="914400"/>
            <a:ext cx="11793415" cy="5779476"/>
          </a:xfrm>
        </p:spPr>
        <p:txBody>
          <a:bodyPr>
            <a:normAutofit lnSpcReduction="10000"/>
          </a:bodyPr>
          <a:lstStyle/>
          <a:p>
            <a:pPr lvl="0"/>
            <a:endParaRPr lang="en-IN" dirty="0"/>
          </a:p>
          <a:p>
            <a:pPr lvl="0"/>
            <a:r>
              <a:rPr lang="en-IN" sz="2400" dirty="0"/>
              <a:t>Easy to form</a:t>
            </a:r>
            <a:endParaRPr lang="en-US" sz="2400" dirty="0"/>
          </a:p>
          <a:p>
            <a:pPr lvl="0"/>
            <a:r>
              <a:rPr lang="en-IN" sz="2400" dirty="0"/>
              <a:t>Large Resources</a:t>
            </a:r>
            <a:endParaRPr lang="en-US" sz="2400" dirty="0"/>
          </a:p>
          <a:p>
            <a:pPr lvl="0"/>
            <a:r>
              <a:rPr lang="en-IN" sz="2400" dirty="0"/>
              <a:t>Greater managerial talent</a:t>
            </a:r>
            <a:endParaRPr lang="en-US" sz="2400" dirty="0"/>
          </a:p>
          <a:p>
            <a:pPr lvl="0"/>
            <a:r>
              <a:rPr lang="en-IN" sz="2400" dirty="0"/>
              <a:t>More credit standing more finance security</a:t>
            </a:r>
            <a:endParaRPr lang="en-US" sz="2400" dirty="0"/>
          </a:p>
          <a:p>
            <a:pPr lvl="0"/>
            <a:r>
              <a:rPr lang="en-IN" sz="2400" dirty="0"/>
              <a:t>Promptness in decision making meet frequently</a:t>
            </a:r>
            <a:endParaRPr lang="en-US" sz="2400" dirty="0"/>
          </a:p>
          <a:p>
            <a:pPr lvl="0"/>
            <a:r>
              <a:rPr lang="en-IN" sz="2400" dirty="0"/>
              <a:t>Sharing of risk</a:t>
            </a:r>
            <a:endParaRPr lang="en-US" sz="2400" dirty="0"/>
          </a:p>
          <a:p>
            <a:pPr lvl="0"/>
            <a:r>
              <a:rPr lang="en-IN" sz="2400" dirty="0"/>
              <a:t>Secrecy (need not publish accounts)</a:t>
            </a:r>
            <a:endParaRPr lang="en-US" sz="2400" dirty="0"/>
          </a:p>
          <a:p>
            <a:pPr lvl="0"/>
            <a:r>
              <a:rPr lang="en-IN" sz="2400" dirty="0"/>
              <a:t>Protection of minority interest</a:t>
            </a:r>
            <a:endParaRPr lang="en-US" sz="2400" dirty="0"/>
          </a:p>
          <a:p>
            <a:pPr lvl="0"/>
            <a:r>
              <a:rPr lang="en-IN" sz="2400" dirty="0"/>
              <a:t>Easy Dissolution</a:t>
            </a:r>
            <a:endParaRPr lang="en-US" sz="2400" dirty="0"/>
          </a:p>
          <a:p>
            <a:pPr lvl="0"/>
            <a:r>
              <a:rPr lang="en-IN" sz="2400" dirty="0"/>
              <a:t>Democratic administration</a:t>
            </a:r>
            <a:endParaRPr lang="en-US" sz="2400" dirty="0"/>
          </a:p>
          <a:p>
            <a:pPr lvl="0"/>
            <a:r>
              <a:rPr lang="en-IN" sz="2400" dirty="0"/>
              <a:t>Saving in managerial expenses</a:t>
            </a:r>
            <a:endParaRPr lang="en-US" sz="2400" dirty="0"/>
          </a:p>
          <a:p>
            <a:endParaRPr lang="en-US" sz="2400"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17</a:t>
            </a:fld>
            <a:endParaRPr lang="en-GB" noProof="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4123"/>
            <a:ext cx="12039599" cy="973015"/>
          </a:xfrm>
        </p:spPr>
        <p:txBody>
          <a:bodyPr/>
          <a:lstStyle/>
          <a:p>
            <a:r>
              <a:rPr lang="en-IN" b="1" dirty="0"/>
              <a:t>Partnership – Disadvantages</a:t>
            </a:r>
            <a:endParaRPr lang="en-US" b="1" dirty="0"/>
          </a:p>
        </p:txBody>
      </p:sp>
      <p:sp>
        <p:nvSpPr>
          <p:cNvPr id="3" name="Content Placeholder 2"/>
          <p:cNvSpPr>
            <a:spLocks noGrp="1"/>
          </p:cNvSpPr>
          <p:nvPr>
            <p:ph idx="1"/>
          </p:nvPr>
        </p:nvSpPr>
        <p:spPr>
          <a:xfrm>
            <a:off x="164123" y="1160585"/>
            <a:ext cx="11711353" cy="5697415"/>
          </a:xfrm>
        </p:spPr>
        <p:txBody>
          <a:bodyPr>
            <a:normAutofit lnSpcReduction="10000"/>
          </a:bodyPr>
          <a:lstStyle/>
          <a:p>
            <a:pPr lvl="0"/>
            <a:endParaRPr lang="en-IN" dirty="0"/>
          </a:p>
          <a:p>
            <a:pPr lvl="0"/>
            <a:r>
              <a:rPr lang="en-IN" sz="2800" dirty="0"/>
              <a:t>Unlimited Liability</a:t>
            </a:r>
            <a:endParaRPr lang="en-US" sz="2800" dirty="0"/>
          </a:p>
          <a:p>
            <a:pPr lvl="0"/>
            <a:r>
              <a:rPr lang="en-IN" sz="2800" dirty="0"/>
              <a:t>Limited resources</a:t>
            </a:r>
            <a:endParaRPr lang="en-US" sz="2800" dirty="0"/>
          </a:p>
          <a:p>
            <a:pPr lvl="0"/>
            <a:r>
              <a:rPr lang="en-IN" sz="2800" dirty="0"/>
              <a:t>Instability -  lack of trust, Insolvency and death</a:t>
            </a:r>
            <a:endParaRPr lang="en-US" sz="2800" dirty="0"/>
          </a:p>
          <a:p>
            <a:pPr lvl="0"/>
            <a:r>
              <a:rPr lang="en-IN" sz="2800" dirty="0"/>
              <a:t>Mutual distrust, lack of confidence in each other </a:t>
            </a:r>
            <a:endParaRPr lang="en-US" sz="2800" dirty="0"/>
          </a:p>
          <a:p>
            <a:pPr lvl="0"/>
            <a:r>
              <a:rPr lang="en-IN" sz="2800" dirty="0"/>
              <a:t>Limitations on transfer of shares</a:t>
            </a:r>
            <a:endParaRPr lang="en-US" sz="2800" dirty="0"/>
          </a:p>
          <a:p>
            <a:pPr lvl="0"/>
            <a:r>
              <a:rPr lang="en-IN" sz="2800" dirty="0"/>
              <a:t>Burden of Implied Authority</a:t>
            </a:r>
            <a:endParaRPr lang="en-US" sz="2800" dirty="0"/>
          </a:p>
          <a:p>
            <a:pPr lvl="0"/>
            <a:r>
              <a:rPr lang="en-IN" sz="2800" dirty="0"/>
              <a:t>Lack of public faith</a:t>
            </a:r>
            <a:endParaRPr lang="en-US" sz="2800" dirty="0"/>
          </a:p>
          <a:p>
            <a:pPr lvl="0"/>
            <a:r>
              <a:rPr lang="en-IN" sz="2800" dirty="0"/>
              <a:t>Lack of prompt decisions</a:t>
            </a:r>
            <a:endParaRPr lang="en-US" sz="2800" dirty="0"/>
          </a:p>
          <a:p>
            <a:pPr lvl="0"/>
            <a:r>
              <a:rPr lang="en-IN" sz="2800" dirty="0"/>
              <a:t>Cautious approach unlimited liability risk bearing capacity is limited</a:t>
            </a:r>
            <a:endParaRPr lang="en-US" sz="2800" dirty="0"/>
          </a:p>
          <a:p>
            <a:endParaRPr lang="en-US" sz="2800"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18</a:t>
            </a:fld>
            <a:endParaRPr lang="en-GB" noProof="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266092"/>
          </a:xfrm>
        </p:spPr>
        <p:txBody>
          <a:bodyPr/>
          <a:lstStyle/>
          <a:p>
            <a:br>
              <a:rPr lang="en-US" dirty="0"/>
            </a:br>
            <a:r>
              <a:rPr lang="en-IN" b="1" dirty="0"/>
              <a:t>Kinds of Partners</a:t>
            </a:r>
            <a:br>
              <a:rPr lang="en-US" dirty="0"/>
            </a:br>
            <a:endParaRPr lang="en-US" dirty="0"/>
          </a:p>
        </p:txBody>
      </p:sp>
      <p:sp>
        <p:nvSpPr>
          <p:cNvPr id="3" name="Content Placeholder 2"/>
          <p:cNvSpPr>
            <a:spLocks noGrp="1"/>
          </p:cNvSpPr>
          <p:nvPr>
            <p:ph idx="1"/>
          </p:nvPr>
        </p:nvSpPr>
        <p:spPr>
          <a:xfrm>
            <a:off x="0" y="1524000"/>
            <a:ext cx="11945815" cy="5334000"/>
          </a:xfrm>
        </p:spPr>
        <p:txBody>
          <a:bodyPr/>
          <a:lstStyle/>
          <a:p>
            <a:pPr lvl="0"/>
            <a:endParaRPr lang="en-IN" sz="2800" dirty="0"/>
          </a:p>
          <a:p>
            <a:pPr lvl="0"/>
            <a:r>
              <a:rPr lang="en-IN" sz="2800" dirty="0"/>
              <a:t>Active Partners – working partner, Manger, Organiser, adviser and controller of all the affairs of the firm)</a:t>
            </a:r>
            <a:endParaRPr lang="en-US" sz="2800" dirty="0"/>
          </a:p>
          <a:p>
            <a:pPr lvl="0"/>
            <a:r>
              <a:rPr lang="en-IN" sz="2800" dirty="0"/>
              <a:t>Sleeping or dormant partner</a:t>
            </a:r>
            <a:endParaRPr lang="en-US" sz="2800" dirty="0"/>
          </a:p>
          <a:p>
            <a:pPr lvl="0"/>
            <a:r>
              <a:rPr lang="en-IN" sz="2800" dirty="0"/>
              <a:t>Secret Partner</a:t>
            </a:r>
            <a:endParaRPr lang="en-US" sz="2800" dirty="0"/>
          </a:p>
          <a:p>
            <a:pPr lvl="0"/>
            <a:r>
              <a:rPr lang="en-IN" sz="2800" dirty="0"/>
              <a:t>Nominal partner</a:t>
            </a:r>
            <a:endParaRPr lang="en-US" sz="2800" dirty="0"/>
          </a:p>
          <a:p>
            <a:pPr lvl="0"/>
            <a:r>
              <a:rPr lang="en-IN" sz="2800" dirty="0"/>
              <a:t>Partner in profits  - Money and  goodwill – behaviour and conduct</a:t>
            </a:r>
            <a:endParaRPr lang="en-US" sz="2800" dirty="0"/>
          </a:p>
          <a:p>
            <a:pPr lvl="0"/>
            <a:r>
              <a:rPr lang="en-IN" sz="2800" dirty="0"/>
              <a:t>Partner by stopper or Estoppel or Partner by holding out</a:t>
            </a:r>
            <a:endParaRPr lang="en-US" sz="2800"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19</a:t>
            </a:fld>
            <a:endParaRPr lang="en-GB" noProof="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78676"/>
            <a:ext cx="9404723" cy="1587062"/>
          </a:xfrm>
        </p:spPr>
        <p:txBody>
          <a:bodyPr/>
          <a:lstStyle/>
          <a:p>
            <a:r>
              <a:rPr lang="en-GB" sz="3200" b="1" dirty="0">
                <a:solidFill>
                  <a:srgbClr val="FFFFFF"/>
                </a:solidFill>
              </a:rPr>
              <a:t>Entrepreneurial business selection </a:t>
            </a:r>
            <a:br>
              <a:rPr lang="en-GB" sz="3200" b="1" dirty="0">
                <a:solidFill>
                  <a:srgbClr val="FFFFFF"/>
                </a:solidFill>
              </a:rPr>
            </a:br>
            <a:r>
              <a:rPr lang="en-GB" sz="3200" b="1" dirty="0">
                <a:solidFill>
                  <a:srgbClr val="FFFFFF"/>
                </a:solidFill>
              </a:rPr>
              <a:t>and </a:t>
            </a:r>
            <a:br>
              <a:rPr lang="en-GB" sz="3200" b="1" dirty="0">
                <a:solidFill>
                  <a:srgbClr val="FFFFFF"/>
                </a:solidFill>
              </a:rPr>
            </a:br>
            <a:r>
              <a:rPr lang="en-GB" sz="3200" b="1" dirty="0">
                <a:solidFill>
                  <a:srgbClr val="FFFFFF"/>
                </a:solidFill>
              </a:rPr>
              <a:t>Entrepreneurial Finance </a:t>
            </a:r>
            <a:endParaRPr lang="en-US" sz="3200" dirty="0"/>
          </a:p>
        </p:txBody>
      </p:sp>
      <p:sp>
        <p:nvSpPr>
          <p:cNvPr id="7" name="Text Placeholder 6"/>
          <p:cNvSpPr>
            <a:spLocks noGrp="1"/>
          </p:cNvSpPr>
          <p:nvPr>
            <p:ph type="body" idx="1"/>
          </p:nvPr>
        </p:nvSpPr>
        <p:spPr/>
        <p:txBody>
          <a:bodyPr/>
          <a:lstStyle/>
          <a:p>
            <a:endParaRPr lang="en-GB" b="1" dirty="0">
              <a:solidFill>
                <a:srgbClr val="FFFFFF"/>
              </a:solidFill>
            </a:endParaRPr>
          </a:p>
          <a:p>
            <a:r>
              <a:rPr lang="en-GB" sz="2000" b="1" dirty="0">
                <a:solidFill>
                  <a:srgbClr val="FFFFFF"/>
                </a:solidFill>
              </a:rPr>
              <a:t>Entrepreneurial Business Selection</a:t>
            </a:r>
          </a:p>
        </p:txBody>
      </p:sp>
      <p:sp>
        <p:nvSpPr>
          <p:cNvPr id="8" name="Content Placeholder 7"/>
          <p:cNvSpPr>
            <a:spLocks noGrp="1"/>
          </p:cNvSpPr>
          <p:nvPr>
            <p:ph sz="half" idx="2"/>
          </p:nvPr>
        </p:nvSpPr>
        <p:spPr/>
        <p:txBody>
          <a:bodyPr>
            <a:normAutofit/>
          </a:bodyPr>
          <a:lstStyle/>
          <a:p>
            <a:pPr>
              <a:buClr>
                <a:srgbClr val="8AD0D6"/>
              </a:buClr>
              <a:buFont typeface="Arial" charset="2"/>
              <a:buChar char="•"/>
            </a:pPr>
            <a:r>
              <a:rPr lang="en-GB" sz="2000" dirty="0">
                <a:ea typeface="+mj-lt"/>
                <a:cs typeface="+mj-lt"/>
              </a:rPr>
              <a:t>Criteria for selection of Business Structure          </a:t>
            </a:r>
            <a:endParaRPr lang="en-US" sz="2000" dirty="0">
              <a:ea typeface="+mj-lt"/>
              <a:cs typeface="+mj-lt"/>
            </a:endParaRPr>
          </a:p>
          <a:p>
            <a:pPr>
              <a:buClr>
                <a:srgbClr val="8AD0D6"/>
              </a:buClr>
              <a:buFont typeface="Arial" charset="2"/>
              <a:buChar char="•"/>
            </a:pPr>
            <a:r>
              <a:rPr lang="en-GB" sz="2000" dirty="0">
                <a:ea typeface="+mj-lt"/>
                <a:cs typeface="+mj-lt"/>
              </a:rPr>
              <a:t>Types of Business Structures </a:t>
            </a:r>
            <a:endParaRPr lang="en-US" sz="2000" dirty="0">
              <a:ea typeface="+mj-lt"/>
              <a:cs typeface="+mj-lt"/>
            </a:endParaRPr>
          </a:p>
          <a:p>
            <a:pPr>
              <a:buClr>
                <a:srgbClr val="8AD0D6"/>
              </a:buClr>
              <a:buFont typeface="Arial" charset="2"/>
              <a:buChar char="•"/>
            </a:pPr>
            <a:r>
              <a:rPr lang="en-GB" sz="2000" dirty="0">
                <a:ea typeface="+mj-lt"/>
                <a:cs typeface="+mj-lt"/>
              </a:rPr>
              <a:t>Sole Proprietorship </a:t>
            </a:r>
            <a:endParaRPr lang="en-US" sz="2000" dirty="0">
              <a:ea typeface="+mj-lt"/>
              <a:cs typeface="+mj-lt"/>
            </a:endParaRPr>
          </a:p>
          <a:p>
            <a:pPr>
              <a:buClr>
                <a:srgbClr val="8AD0D6"/>
              </a:buClr>
              <a:buFont typeface="Arial" charset="2"/>
              <a:buChar char="•"/>
            </a:pPr>
            <a:r>
              <a:rPr lang="en-GB" sz="2000" dirty="0">
                <a:ea typeface="+mj-lt"/>
                <a:cs typeface="+mj-lt"/>
              </a:rPr>
              <a:t>Partnership - Limited Liability Partnership </a:t>
            </a:r>
            <a:endParaRPr lang="en-US" sz="2000" dirty="0">
              <a:ea typeface="+mj-lt"/>
              <a:cs typeface="+mj-lt"/>
            </a:endParaRPr>
          </a:p>
          <a:p>
            <a:pPr>
              <a:buClr>
                <a:srgbClr val="8AD0D6"/>
              </a:buClr>
              <a:buFont typeface="Arial" charset="2"/>
              <a:buChar char="•"/>
            </a:pPr>
            <a:r>
              <a:rPr lang="en-GB" sz="2000" dirty="0">
                <a:ea typeface="+mj-lt"/>
                <a:cs typeface="+mj-lt"/>
              </a:rPr>
              <a:t>One-person company </a:t>
            </a:r>
            <a:endParaRPr lang="en-US" sz="2000" dirty="0">
              <a:ea typeface="+mj-lt"/>
              <a:cs typeface="+mj-lt"/>
            </a:endParaRPr>
          </a:p>
          <a:p>
            <a:pPr>
              <a:buClr>
                <a:srgbClr val="8AD0D6"/>
              </a:buClr>
              <a:buFont typeface="Arial" charset="2"/>
              <a:buChar char="•"/>
            </a:pPr>
            <a:r>
              <a:rPr lang="en-GB" sz="2000" dirty="0">
                <a:ea typeface="+mj-lt"/>
                <a:cs typeface="+mj-lt"/>
              </a:rPr>
              <a:t>Joint stock company – Features - Merits &amp; Demerits </a:t>
            </a:r>
          </a:p>
        </p:txBody>
      </p:sp>
      <p:sp>
        <p:nvSpPr>
          <p:cNvPr id="9" name="Text Placeholder 8"/>
          <p:cNvSpPr>
            <a:spLocks noGrp="1"/>
          </p:cNvSpPr>
          <p:nvPr>
            <p:ph type="body" sz="quarter" idx="3"/>
          </p:nvPr>
        </p:nvSpPr>
        <p:spPr/>
        <p:txBody>
          <a:bodyPr/>
          <a:lstStyle/>
          <a:p>
            <a:r>
              <a:rPr lang="en-US" b="1" dirty="0">
                <a:solidFill>
                  <a:schemeClr val="tx1"/>
                </a:solidFill>
              </a:rPr>
              <a:t>Entrepreneurial Finance</a:t>
            </a:r>
          </a:p>
        </p:txBody>
      </p:sp>
      <p:sp>
        <p:nvSpPr>
          <p:cNvPr id="10" name="Content Placeholder 9"/>
          <p:cNvSpPr>
            <a:spLocks noGrp="1"/>
          </p:cNvSpPr>
          <p:nvPr>
            <p:ph sz="quarter" idx="4"/>
          </p:nvPr>
        </p:nvSpPr>
        <p:spPr/>
        <p:txBody>
          <a:bodyPr/>
          <a:lstStyle/>
          <a:p>
            <a:pPr>
              <a:buClr>
                <a:srgbClr val="8AD0D6"/>
              </a:buClr>
              <a:buFont typeface="Arial" charset="2"/>
              <a:buChar char="•"/>
            </a:pPr>
            <a:r>
              <a:rPr lang="en-GB" sz="2000" dirty="0">
                <a:ea typeface="+mj-lt"/>
                <a:cs typeface="+mj-lt"/>
              </a:rPr>
              <a:t>Factors affecting Fixed Capital and Working Capital requirements</a:t>
            </a:r>
            <a:endParaRPr lang="en-GB" sz="2000" b="1" dirty="0">
              <a:ea typeface="+mj-lt"/>
              <a:cs typeface="+mj-lt"/>
            </a:endParaRPr>
          </a:p>
          <a:p>
            <a:pPr>
              <a:buClr>
                <a:srgbClr val="8AD0D6"/>
              </a:buClr>
              <a:buFont typeface="Arial" charset="2"/>
              <a:buChar char="•"/>
            </a:pPr>
            <a:r>
              <a:rPr lang="en-GB" sz="2000" dirty="0">
                <a:ea typeface="+mj-lt"/>
                <a:cs typeface="+mj-lt"/>
              </a:rPr>
              <a:t>Sources of raising Finance </a:t>
            </a:r>
            <a:endParaRPr lang="en-GB" sz="2000" b="1" dirty="0">
              <a:ea typeface="+mj-lt"/>
              <a:cs typeface="+mj-lt"/>
            </a:endParaRPr>
          </a:p>
          <a:p>
            <a:pPr>
              <a:buClr>
                <a:srgbClr val="8AD0D6"/>
              </a:buClr>
              <a:buFont typeface="Arial" charset="2"/>
              <a:buChar char="•"/>
            </a:pPr>
            <a:r>
              <a:rPr lang="en-GB" sz="2000" dirty="0">
                <a:ea typeface="+mj-lt"/>
                <a:cs typeface="+mj-lt"/>
              </a:rPr>
              <a:t>Financial Institutions in India. </a:t>
            </a:r>
            <a:endParaRPr lang="en-GB" sz="2000" b="1" dirty="0"/>
          </a:p>
          <a:p>
            <a:pPr>
              <a:buNone/>
            </a:pPr>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2</a:t>
            </a:fld>
            <a:endParaRPr lang="en-GB" noProof="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20</a:t>
            </a:fld>
            <a:endParaRPr lang="en-GB" noProof="0" dirty="0"/>
          </a:p>
        </p:txBody>
      </p:sp>
      <p:pic>
        <p:nvPicPr>
          <p:cNvPr id="6" name="Picture 5" descr="TP.jpg"/>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52248" y="1159100"/>
            <a:ext cx="11725104" cy="5698900"/>
          </a:xfrm>
        </p:spPr>
        <p:txBody>
          <a:bodyPr>
            <a:normAutofit/>
          </a:bodyPr>
          <a:lstStyle/>
          <a:p>
            <a:pPr algn="just"/>
            <a:r>
              <a:rPr lang="en-US" sz="2400" dirty="0"/>
              <a:t>A </a:t>
            </a:r>
            <a:r>
              <a:rPr lang="en-US" sz="2400" dirty="0">
                <a:solidFill>
                  <a:schemeClr val="accent3"/>
                </a:solidFill>
              </a:rPr>
              <a:t>minor</a:t>
            </a:r>
            <a:r>
              <a:rPr lang="en-US" sz="2400" dirty="0"/>
              <a:t> is a person who has not attained the age of 18 years. Since a minor is not capable of entering into a valid agreement, he cannot become partner of a firm. He may, however, be admitted to the benefits of an existing partnership.</a:t>
            </a:r>
          </a:p>
          <a:p>
            <a:pPr algn="just"/>
            <a:r>
              <a:rPr lang="en-US" sz="2400" dirty="0"/>
              <a:t>It is clear from the preceding discussion that partners can be of three categories:</a:t>
            </a:r>
          </a:p>
          <a:p>
            <a:pPr algn="just">
              <a:buNone/>
            </a:pPr>
            <a:r>
              <a:rPr lang="en-US" sz="2400" dirty="0"/>
              <a:t>(</a:t>
            </a:r>
            <a:r>
              <a:rPr lang="en-US" sz="2400" dirty="0" err="1"/>
              <a:t>i</a:t>
            </a:r>
            <a:r>
              <a:rPr lang="en-US" sz="2400" dirty="0"/>
              <a:t>) Those who share in the profits and losses of the business and assume liability of the business debts (like active partners, dormant partners and nominal partners).</a:t>
            </a:r>
          </a:p>
          <a:p>
            <a:pPr algn="just">
              <a:buNone/>
            </a:pPr>
            <a:r>
              <a:rPr lang="en-US" sz="2400" dirty="0"/>
              <a:t>(ii) Those who share in profits only (like minor partners) and</a:t>
            </a:r>
          </a:p>
          <a:p>
            <a:pPr algn="just">
              <a:buNone/>
            </a:pPr>
            <a:r>
              <a:rPr lang="en-US" sz="2400" dirty="0"/>
              <a:t>(iii) Those who assume liability without sharing in the profits of the business (like partners by holding out).</a:t>
            </a:r>
          </a:p>
        </p:txBody>
      </p:sp>
      <p:sp>
        <p:nvSpPr>
          <p:cNvPr id="2" name="Slide Number Placeholder 1"/>
          <p:cNvSpPr>
            <a:spLocks noGrp="1"/>
          </p:cNvSpPr>
          <p:nvPr>
            <p:ph type="sldNum" sz="quarter" idx="12"/>
          </p:nvPr>
        </p:nvSpPr>
        <p:spPr/>
        <p:txBody>
          <a:bodyPr/>
          <a:lstStyle/>
          <a:p>
            <a:pPr rtl="0"/>
            <a:fld id="{D57F1E4F-1CFF-5643-939E-02111984F565}" type="slidenum">
              <a:rPr lang="en-GB" noProof="0" smtClean="0"/>
              <a:pPr rtl="0"/>
              <a:t>21</a:t>
            </a:fld>
            <a:endParaRPr lang="en-GB" noProof="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3032"/>
            <a:ext cx="12191999" cy="1352282"/>
          </a:xfrm>
        </p:spPr>
        <p:txBody>
          <a:bodyPr/>
          <a:lstStyle/>
          <a:p>
            <a:pPr algn="ctr"/>
            <a:r>
              <a:rPr lang="en-US" b="1" dirty="0"/>
              <a:t>Formation and Registration</a:t>
            </a:r>
            <a:br>
              <a:rPr lang="en-US" b="1" dirty="0"/>
            </a:br>
            <a:r>
              <a:rPr lang="en-US" b="1" dirty="0">
                <a:solidFill>
                  <a:srgbClr val="92D050"/>
                </a:solidFill>
              </a:rPr>
              <a:t>Partnership Deed</a:t>
            </a:r>
            <a:endParaRPr lang="en-US" dirty="0">
              <a:solidFill>
                <a:srgbClr val="92D050"/>
              </a:solidFill>
            </a:endParaRPr>
          </a:p>
        </p:txBody>
      </p:sp>
      <p:sp>
        <p:nvSpPr>
          <p:cNvPr id="3" name="Content Placeholder 2"/>
          <p:cNvSpPr>
            <a:spLocks noGrp="1"/>
          </p:cNvSpPr>
          <p:nvPr>
            <p:ph idx="1"/>
          </p:nvPr>
        </p:nvSpPr>
        <p:spPr>
          <a:xfrm>
            <a:off x="334851" y="1648011"/>
            <a:ext cx="11384923" cy="5061881"/>
          </a:xfrm>
        </p:spPr>
        <p:txBody>
          <a:bodyPr>
            <a:normAutofit/>
          </a:bodyPr>
          <a:lstStyle/>
          <a:p>
            <a:pPr algn="just"/>
            <a:r>
              <a:rPr lang="en-US" sz="2400" dirty="0"/>
              <a:t>The agreement entered into between partners may be either oral or written. When the agreement is in written form, it is called </a:t>
            </a:r>
            <a:r>
              <a:rPr lang="en-US" sz="2400" b="1" dirty="0"/>
              <a:t>Partnership Deed</a:t>
            </a:r>
            <a:r>
              <a:rPr lang="en-US" sz="2400" dirty="0"/>
              <a:t>. Partnership Deed lays down the terms and conditions of partnership and the rights, duties and obligations of partners. The following points are generally covered in the Deed:</a:t>
            </a:r>
          </a:p>
          <a:p>
            <a:pPr marL="514350" indent="-514350">
              <a:buAutoNum type="romanLcParenBoth"/>
            </a:pPr>
            <a:r>
              <a:rPr lang="en-US" sz="2400" dirty="0"/>
              <a:t>The nature of business.</a:t>
            </a:r>
          </a:p>
          <a:p>
            <a:pPr>
              <a:buNone/>
            </a:pPr>
            <a:r>
              <a:rPr lang="en-US" sz="2400" dirty="0"/>
              <a:t>(ii) Name of the firm and the place where its business will be carried on.</a:t>
            </a:r>
          </a:p>
          <a:p>
            <a:pPr>
              <a:buNone/>
            </a:pPr>
            <a:r>
              <a:rPr lang="en-US" sz="2400" dirty="0"/>
              <a:t>(iii) Amount of capital to be contributed by each partner.</a:t>
            </a:r>
          </a:p>
          <a:p>
            <a:pPr algn="just">
              <a:buNone/>
            </a:pPr>
            <a:r>
              <a:rPr lang="en-US" sz="2400" dirty="0"/>
              <a:t>(iv) Duties, powers and obligations of all the partners.</a:t>
            </a:r>
          </a:p>
          <a:p>
            <a:pPr algn="just">
              <a:buNone/>
            </a:pPr>
            <a:r>
              <a:rPr lang="en-US" sz="2400" dirty="0"/>
              <a:t>(v) Method of preparing accounts and arrangement for audit.</a:t>
            </a:r>
          </a:p>
          <a:p>
            <a:pPr>
              <a:buNone/>
            </a:pPr>
            <a:endParaRPr lang="en-US" sz="2400"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22</a:t>
            </a:fld>
            <a:endParaRPr lang="en-GB" noProof="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668" y="180304"/>
            <a:ext cx="11912957" cy="6542467"/>
          </a:xfrm>
        </p:spPr>
        <p:txBody>
          <a:bodyPr>
            <a:noAutofit/>
          </a:bodyPr>
          <a:lstStyle/>
          <a:p>
            <a:pPr algn="just">
              <a:buNone/>
            </a:pPr>
            <a:endParaRPr lang="en-US" sz="2400" dirty="0"/>
          </a:p>
          <a:p>
            <a:pPr algn="just">
              <a:buNone/>
            </a:pPr>
            <a:r>
              <a:rPr lang="en-US" sz="2400" dirty="0"/>
              <a:t>(vi) Whether loans will be accepted from a partner over and above the capital also, if so, at what rate of interest.</a:t>
            </a:r>
          </a:p>
          <a:p>
            <a:pPr algn="just">
              <a:buNone/>
            </a:pPr>
            <a:r>
              <a:rPr lang="en-US" sz="2400" dirty="0"/>
              <a:t>(vii) The amount to be allowed as private drawings by each partner and the interest to be charged thereon.</a:t>
            </a:r>
          </a:p>
          <a:p>
            <a:pPr algn="just">
              <a:buNone/>
            </a:pPr>
            <a:r>
              <a:rPr lang="en-US" sz="2400" dirty="0"/>
              <a:t>(viii) The ratio in which profits are to be shared.</a:t>
            </a:r>
          </a:p>
          <a:p>
            <a:pPr algn="just">
              <a:buNone/>
            </a:pPr>
            <a:r>
              <a:rPr lang="en-US" sz="2400" dirty="0"/>
              <a:t>ix) Whether a partner can be expelled and, if so, the procedure for the same.</a:t>
            </a:r>
          </a:p>
          <a:p>
            <a:pPr algn="just">
              <a:buNone/>
            </a:pPr>
            <a:r>
              <a:rPr lang="en-US" sz="2400" dirty="0"/>
              <a:t>(x) Method for the settlement of disputes.</a:t>
            </a:r>
          </a:p>
          <a:p>
            <a:pPr algn="just">
              <a:buNone/>
            </a:pPr>
            <a:r>
              <a:rPr lang="en-US" sz="2400" dirty="0"/>
              <a:t>(xi) Circumstances under which the partnership will stand dissolved, and in case of dissolution, under whose custody the books of accounts will remain.</a:t>
            </a:r>
          </a:p>
          <a:p>
            <a:pPr algn="just">
              <a:buNone/>
            </a:pPr>
            <a:endParaRPr lang="en-US" sz="2400" dirty="0"/>
          </a:p>
          <a:p>
            <a:pPr algn="just"/>
            <a:r>
              <a:rPr lang="en-US" sz="2400" b="1" dirty="0"/>
              <a:t>The Deed has to be stamped and each partner should have a copy of it.</a:t>
            </a:r>
          </a:p>
          <a:p>
            <a:pPr algn="just">
              <a:buNone/>
            </a:pPr>
            <a:endParaRPr lang="en-US" sz="2400"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23</a:t>
            </a:fld>
            <a:endParaRPr lang="en-GB" noProof="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3031"/>
            <a:ext cx="12093261" cy="960385"/>
          </a:xfrm>
        </p:spPr>
        <p:txBody>
          <a:bodyPr/>
          <a:lstStyle/>
          <a:p>
            <a:r>
              <a:rPr lang="en-US" b="1" dirty="0">
                <a:solidFill>
                  <a:srgbClr val="00B050"/>
                </a:solidFill>
              </a:rPr>
              <a:t>Registration of Partnership Firm</a:t>
            </a:r>
            <a:br>
              <a:rPr lang="en-US" b="1" dirty="0"/>
            </a:br>
            <a:endParaRPr lang="en-US" dirty="0"/>
          </a:p>
        </p:txBody>
      </p:sp>
      <p:sp>
        <p:nvSpPr>
          <p:cNvPr id="3" name="Content Placeholder 2"/>
          <p:cNvSpPr>
            <a:spLocks noGrp="1"/>
          </p:cNvSpPr>
          <p:nvPr>
            <p:ph idx="1"/>
          </p:nvPr>
        </p:nvSpPr>
        <p:spPr>
          <a:xfrm>
            <a:off x="167426" y="1063416"/>
            <a:ext cx="11925835" cy="5543446"/>
          </a:xfrm>
        </p:spPr>
        <p:txBody>
          <a:bodyPr>
            <a:normAutofit lnSpcReduction="10000"/>
          </a:bodyPr>
          <a:lstStyle/>
          <a:p>
            <a:pPr algn="just"/>
            <a:r>
              <a:rPr lang="en-US" dirty="0"/>
              <a:t>Registration of a partnership firm is not compulsory under Indian Partnership Act. In England registration is compulsory. In India, certain privileges which are allowed to those firms, which are registered. But an unregistered firm suffers from certain disabilities. These disabilities make it virtually compulsory for a firm to get registered. A partnership firm may be registered at any time. That is, at the time of formation or at any time during its existence. A partnership firm desiring registration applies to the Registrar of Firms in prescribed form along with the registration fee. The application should state the following:</a:t>
            </a:r>
          </a:p>
          <a:p>
            <a:pPr>
              <a:buNone/>
            </a:pPr>
            <a:r>
              <a:rPr lang="en-US" dirty="0"/>
              <a:t>(</a:t>
            </a:r>
            <a:r>
              <a:rPr lang="en-US" dirty="0" err="1"/>
              <a:t>i</a:t>
            </a:r>
            <a:r>
              <a:rPr lang="en-US" dirty="0"/>
              <a:t>) Name of the firm.</a:t>
            </a:r>
          </a:p>
          <a:p>
            <a:pPr>
              <a:buNone/>
            </a:pPr>
            <a:r>
              <a:rPr lang="en-US" dirty="0"/>
              <a:t>(ii) The principal place of business of the firm.</a:t>
            </a:r>
          </a:p>
          <a:p>
            <a:pPr>
              <a:buNone/>
            </a:pPr>
            <a:r>
              <a:rPr lang="en-US" dirty="0"/>
              <a:t>(iii) The name of any other place where the firm is to carry on business</a:t>
            </a:r>
          </a:p>
          <a:p>
            <a:pPr>
              <a:buNone/>
            </a:pPr>
            <a:r>
              <a:rPr lang="en-US" dirty="0"/>
              <a:t>(iv) Date of admission of the partners in the firm.</a:t>
            </a:r>
          </a:p>
          <a:p>
            <a:pPr>
              <a:buNone/>
            </a:pPr>
            <a:r>
              <a:rPr lang="en-US" dirty="0"/>
              <a:t>(v) Names and permanent addresses of the partners.</a:t>
            </a:r>
          </a:p>
          <a:p>
            <a:pPr>
              <a:buNone/>
            </a:pPr>
            <a:r>
              <a:rPr lang="en-US" dirty="0"/>
              <a:t>(vi) Duration of the firm.</a:t>
            </a:r>
          </a:p>
          <a:p>
            <a:pPr algn="just"/>
            <a:r>
              <a:rPr lang="en-US" dirty="0"/>
              <a:t>The application shall be signed and verified by each partner. Changes in the above particulars have to be communicated to the Registrar. The Certificate of registration is reliable evidence and a conclusive proof of the existence of the firm.</a:t>
            </a:r>
          </a:p>
          <a:p>
            <a:pPr>
              <a:buNone/>
            </a:pPr>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24</a:t>
            </a:fld>
            <a:endParaRPr lang="en-GB" noProof="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2718"/>
            <a:ext cx="12041745" cy="873806"/>
          </a:xfrm>
        </p:spPr>
        <p:txBody>
          <a:bodyPr/>
          <a:lstStyle/>
          <a:p>
            <a:r>
              <a:rPr lang="en-US" b="1" dirty="0"/>
              <a:t>Consequences of Non-Registration</a:t>
            </a:r>
            <a:endParaRPr lang="en-US" dirty="0"/>
          </a:p>
        </p:txBody>
      </p:sp>
      <p:sp>
        <p:nvSpPr>
          <p:cNvPr id="3" name="Content Placeholder 2"/>
          <p:cNvSpPr>
            <a:spLocks noGrp="1"/>
          </p:cNvSpPr>
          <p:nvPr>
            <p:ph idx="1"/>
          </p:nvPr>
        </p:nvSpPr>
        <p:spPr>
          <a:xfrm>
            <a:off x="257577" y="1483514"/>
            <a:ext cx="11784167" cy="4764886"/>
          </a:xfrm>
        </p:spPr>
        <p:txBody>
          <a:bodyPr/>
          <a:lstStyle/>
          <a:p>
            <a:pPr algn="just"/>
            <a:r>
              <a:rPr lang="en-US" sz="2400" dirty="0"/>
              <a:t>An unregistered firm suffers from the following serious disabilities:</a:t>
            </a:r>
          </a:p>
          <a:p>
            <a:pPr marL="0" indent="0" algn="just">
              <a:buNone/>
            </a:pPr>
            <a:endParaRPr lang="en-US" sz="2400" dirty="0"/>
          </a:p>
          <a:p>
            <a:pPr algn="just">
              <a:buNone/>
            </a:pPr>
            <a:r>
              <a:rPr lang="en-US" sz="2400" dirty="0"/>
              <a:t>(</a:t>
            </a:r>
            <a:r>
              <a:rPr lang="en-US" sz="2400" dirty="0" err="1"/>
              <a:t>i</a:t>
            </a:r>
            <a:r>
              <a:rPr lang="en-US" sz="2400" dirty="0"/>
              <a:t>) A partner of an unregistered firm can not file a suit against the firm or any other partner for enforcing his right arising out of the contract;</a:t>
            </a:r>
          </a:p>
          <a:p>
            <a:pPr algn="just">
              <a:buNone/>
            </a:pPr>
            <a:r>
              <a:rPr lang="en-US" sz="2400" dirty="0"/>
              <a:t>(ii) An unregistered firm cannot file suit against any third party for the recovery of the claims;</a:t>
            </a:r>
          </a:p>
          <a:p>
            <a:pPr algn="just">
              <a:buNone/>
            </a:pPr>
            <a:r>
              <a:rPr lang="en-US" sz="2400" dirty="0"/>
              <a:t>(iii) Such a firm also cannot file a suit against any partner.</a:t>
            </a:r>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25</a:t>
            </a:fld>
            <a:endParaRPr lang="en-GB" noProof="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28789"/>
            <a:ext cx="12093262" cy="695459"/>
          </a:xfrm>
        </p:spPr>
        <p:txBody>
          <a:bodyPr/>
          <a:lstStyle/>
          <a:p>
            <a:r>
              <a:rPr lang="en-US" b="1" dirty="0"/>
              <a:t>Rights of Partners</a:t>
            </a:r>
          </a:p>
        </p:txBody>
      </p:sp>
      <p:sp>
        <p:nvSpPr>
          <p:cNvPr id="3" name="Content Placeholder 2"/>
          <p:cNvSpPr>
            <a:spLocks noGrp="1"/>
          </p:cNvSpPr>
          <p:nvPr>
            <p:ph idx="1"/>
          </p:nvPr>
        </p:nvSpPr>
        <p:spPr>
          <a:xfrm>
            <a:off x="244699" y="1220406"/>
            <a:ext cx="11629621" cy="5476608"/>
          </a:xfrm>
        </p:spPr>
        <p:txBody>
          <a:bodyPr>
            <a:normAutofit/>
          </a:bodyPr>
          <a:lstStyle/>
          <a:p>
            <a:r>
              <a:rPr lang="en-US" dirty="0"/>
              <a:t>Right to take part in the conduct of  business</a:t>
            </a:r>
          </a:p>
          <a:p>
            <a:r>
              <a:rPr lang="en-US" dirty="0"/>
              <a:t>Right to express opinion</a:t>
            </a:r>
          </a:p>
          <a:p>
            <a:r>
              <a:rPr lang="en-US" dirty="0"/>
              <a:t>Right of access to accounts</a:t>
            </a:r>
          </a:p>
          <a:p>
            <a:r>
              <a:rPr lang="en-US" dirty="0"/>
              <a:t>Right to share in profits</a:t>
            </a:r>
          </a:p>
          <a:p>
            <a:r>
              <a:rPr lang="en-US" dirty="0"/>
              <a:t>Interest on capital</a:t>
            </a:r>
          </a:p>
          <a:p>
            <a:r>
              <a:rPr lang="en-US" dirty="0"/>
              <a:t>Right to interest on additional capital or loan</a:t>
            </a:r>
          </a:p>
          <a:p>
            <a:r>
              <a:rPr lang="en-US" dirty="0"/>
              <a:t>Right to indemnity(compensate)</a:t>
            </a:r>
          </a:p>
          <a:p>
            <a:r>
              <a:rPr lang="en-US" dirty="0"/>
              <a:t>Right in the firm’s property</a:t>
            </a:r>
          </a:p>
          <a:p>
            <a:r>
              <a:rPr lang="en-US" dirty="0"/>
              <a:t>Right to leave the firm</a:t>
            </a:r>
          </a:p>
          <a:p>
            <a:r>
              <a:rPr lang="en-US" dirty="0"/>
              <a:t>Right not to be expelled</a:t>
            </a:r>
          </a:p>
          <a:p>
            <a:r>
              <a:rPr lang="en-US" dirty="0"/>
              <a:t>Right to do competitive business</a:t>
            </a:r>
          </a:p>
          <a:p>
            <a:r>
              <a:rPr lang="en-US" dirty="0"/>
              <a:t>Right to share in profits after retirement</a:t>
            </a:r>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26</a:t>
            </a:fld>
            <a:endParaRPr lang="en-GB" noProof="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103A-D0E5-43A1-8E6F-B01D0AD28258}"/>
              </a:ext>
            </a:extLst>
          </p:cNvPr>
          <p:cNvSpPr>
            <a:spLocks noGrp="1"/>
          </p:cNvSpPr>
          <p:nvPr>
            <p:ph type="title"/>
          </p:nvPr>
        </p:nvSpPr>
        <p:spPr>
          <a:xfrm>
            <a:off x="646111" y="452718"/>
            <a:ext cx="9404723" cy="690282"/>
          </a:xfrm>
        </p:spPr>
        <p:txBody>
          <a:bodyPr/>
          <a:lstStyle/>
          <a:p>
            <a:r>
              <a:rPr lang="en-IN" dirty="0"/>
              <a:t>Duties of a Partner</a:t>
            </a:r>
          </a:p>
        </p:txBody>
      </p:sp>
      <p:sp>
        <p:nvSpPr>
          <p:cNvPr id="3" name="Content Placeholder 2">
            <a:extLst>
              <a:ext uri="{FF2B5EF4-FFF2-40B4-BE49-F238E27FC236}">
                <a16:creationId xmlns:a16="http://schemas.microsoft.com/office/drawing/2014/main" id="{E35461AA-AAA3-41F8-9547-BAC0F10A779B}"/>
              </a:ext>
            </a:extLst>
          </p:cNvPr>
          <p:cNvSpPr>
            <a:spLocks noGrp="1"/>
          </p:cNvSpPr>
          <p:nvPr>
            <p:ph idx="1"/>
          </p:nvPr>
        </p:nvSpPr>
        <p:spPr>
          <a:xfrm>
            <a:off x="1104293" y="1143000"/>
            <a:ext cx="8946541" cy="5429250"/>
          </a:xfrm>
        </p:spPr>
        <p:txBody>
          <a:bodyPr vert="horz" lIns="91440" tIns="45720" rIns="91440" bIns="45720" rtlCol="0" anchor="t">
            <a:normAutofit/>
          </a:bodyPr>
          <a:lstStyle/>
          <a:p>
            <a:r>
              <a:rPr lang="en-IN" dirty="0"/>
              <a:t>Should act diligently and honestly in the discharge of his duties to the maximum advantage of all the partners.</a:t>
            </a:r>
          </a:p>
          <a:p>
            <a:r>
              <a:rPr lang="en-IN" dirty="0"/>
              <a:t>Should act in a just and faithful manner towards other partner and partners.</a:t>
            </a:r>
          </a:p>
          <a:p>
            <a:r>
              <a:rPr lang="en-IN" dirty="0"/>
              <a:t>Should bound to share to losses of the firm equally unless and otherwise  agreed upon by all partners.</a:t>
            </a:r>
          </a:p>
          <a:p>
            <a:r>
              <a:rPr lang="en-IN" dirty="0"/>
              <a:t>Should indemnify(compensate) the firm against losses sustained due to his  wilful negligence in the business.</a:t>
            </a:r>
          </a:p>
          <a:p>
            <a:r>
              <a:rPr lang="en-IN" dirty="0"/>
              <a:t>Maintain true and correct accounts relating to the firm</a:t>
            </a:r>
          </a:p>
          <a:p>
            <a:r>
              <a:rPr lang="en-IN" dirty="0"/>
              <a:t>No partner should make secret profits by way of commission or otherwise from the firm’s business.</a:t>
            </a:r>
          </a:p>
          <a:p>
            <a:r>
              <a:rPr lang="en-IN" dirty="0"/>
              <a:t>No partner is allowed to assign or transfer his rights and interest in the firm to an outsider without the consent of other partners.</a:t>
            </a:r>
          </a:p>
          <a:p>
            <a:endParaRPr lang="en-IN" dirty="0"/>
          </a:p>
          <a:p>
            <a:endParaRPr lang="en-IN" dirty="0"/>
          </a:p>
        </p:txBody>
      </p:sp>
      <p:sp>
        <p:nvSpPr>
          <p:cNvPr id="4" name="Slide Number Placeholder 3">
            <a:extLst>
              <a:ext uri="{FF2B5EF4-FFF2-40B4-BE49-F238E27FC236}">
                <a16:creationId xmlns:a16="http://schemas.microsoft.com/office/drawing/2014/main" id="{0F889816-D138-4119-B19C-78BC72B56B2A}"/>
              </a:ext>
            </a:extLst>
          </p:cNvPr>
          <p:cNvSpPr>
            <a:spLocks noGrp="1"/>
          </p:cNvSpPr>
          <p:nvPr>
            <p:ph type="sldNum" sz="quarter" idx="12"/>
          </p:nvPr>
        </p:nvSpPr>
        <p:spPr/>
        <p:txBody>
          <a:bodyPr/>
          <a:lstStyle/>
          <a:p>
            <a:pPr rtl="0"/>
            <a:fld id="{D57F1E4F-1CFF-5643-939E-02111984F565}" type="slidenum">
              <a:rPr lang="en-GB" noProof="0" smtClean="0"/>
              <a:pPr rtl="0"/>
              <a:t>27</a:t>
            </a:fld>
            <a:endParaRPr lang="en-GB" noProof="0" dirty="0"/>
          </a:p>
        </p:txBody>
      </p:sp>
    </p:spTree>
    <p:extLst>
      <p:ext uri="{BB962C8B-B14F-4D97-AF65-F5344CB8AC3E}">
        <p14:creationId xmlns:p14="http://schemas.microsoft.com/office/powerpoint/2010/main" val="68332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41668"/>
            <a:ext cx="12191999" cy="811369"/>
          </a:xfrm>
        </p:spPr>
        <p:txBody>
          <a:bodyPr/>
          <a:lstStyle/>
          <a:p>
            <a:pPr algn="ctr"/>
            <a:r>
              <a:rPr lang="en-US" b="1" dirty="0"/>
              <a:t>Types of Partnership</a:t>
            </a:r>
          </a:p>
        </p:txBody>
      </p:sp>
      <p:sp>
        <p:nvSpPr>
          <p:cNvPr id="4" name="Content Placeholder 3"/>
          <p:cNvSpPr>
            <a:spLocks noGrp="1"/>
          </p:cNvSpPr>
          <p:nvPr>
            <p:ph idx="1"/>
          </p:nvPr>
        </p:nvSpPr>
        <p:spPr>
          <a:xfrm>
            <a:off x="90152" y="1063416"/>
            <a:ext cx="12101847" cy="5620719"/>
          </a:xfrm>
        </p:spPr>
        <p:txBody>
          <a:bodyPr>
            <a:normAutofit/>
          </a:bodyPr>
          <a:lstStyle/>
          <a:p>
            <a:pPr algn="just">
              <a:lnSpc>
                <a:spcPct val="150000"/>
              </a:lnSpc>
            </a:pPr>
            <a:r>
              <a:rPr lang="en-US" sz="2400" b="1" dirty="0"/>
              <a:t>Partnerships can be classified on the basis of two factors, viz., </a:t>
            </a:r>
          </a:p>
          <a:p>
            <a:pPr marL="0" indent="0" algn="just">
              <a:lnSpc>
                <a:spcPct val="150000"/>
              </a:lnSpc>
              <a:buNone/>
            </a:pPr>
            <a:r>
              <a:rPr lang="en-US" sz="2400" b="1" dirty="0"/>
              <a:t>duration and liability. </a:t>
            </a:r>
          </a:p>
          <a:p>
            <a:pPr>
              <a:lnSpc>
                <a:spcPct val="150000"/>
              </a:lnSpc>
            </a:pPr>
            <a:r>
              <a:rPr lang="en-US" b="1" dirty="0"/>
              <a:t>On the basis of duration</a:t>
            </a:r>
          </a:p>
          <a:p>
            <a:pPr>
              <a:lnSpc>
                <a:spcPct val="150000"/>
              </a:lnSpc>
              <a:buFont typeface="Wingdings" pitchFamily="2" charset="2"/>
              <a:buChar char="v"/>
            </a:pPr>
            <a:r>
              <a:rPr lang="en-US" dirty="0"/>
              <a:t>Partnership at will </a:t>
            </a:r>
          </a:p>
          <a:p>
            <a:pPr>
              <a:lnSpc>
                <a:spcPct val="150000"/>
              </a:lnSpc>
              <a:buFont typeface="Wingdings" pitchFamily="2" charset="2"/>
              <a:buChar char="v"/>
            </a:pPr>
            <a:r>
              <a:rPr lang="en-US" dirty="0"/>
              <a:t>Particular partnership </a:t>
            </a:r>
          </a:p>
          <a:p>
            <a:pPr>
              <a:lnSpc>
                <a:spcPct val="150000"/>
              </a:lnSpc>
            </a:pPr>
            <a:r>
              <a:rPr lang="en-US" b="1" dirty="0"/>
              <a:t>On the basis of liability </a:t>
            </a:r>
          </a:p>
          <a:p>
            <a:pPr>
              <a:lnSpc>
                <a:spcPct val="150000"/>
              </a:lnSpc>
              <a:buFont typeface="Wingdings" pitchFamily="2" charset="2"/>
              <a:buChar char="v"/>
            </a:pPr>
            <a:r>
              <a:rPr lang="en-US" dirty="0"/>
              <a:t>with limited liability</a:t>
            </a:r>
          </a:p>
          <a:p>
            <a:pPr>
              <a:lnSpc>
                <a:spcPct val="150000"/>
              </a:lnSpc>
              <a:buFont typeface="Wingdings" pitchFamily="2" charset="2"/>
              <a:buChar char="v"/>
            </a:pPr>
            <a:r>
              <a:rPr lang="en-US" dirty="0"/>
              <a:t>with unlimited liability</a:t>
            </a:r>
          </a:p>
        </p:txBody>
      </p:sp>
      <p:sp>
        <p:nvSpPr>
          <p:cNvPr id="2" name="Slide Number Placeholder 1"/>
          <p:cNvSpPr>
            <a:spLocks noGrp="1"/>
          </p:cNvSpPr>
          <p:nvPr>
            <p:ph type="sldNum" sz="quarter" idx="12"/>
          </p:nvPr>
        </p:nvSpPr>
        <p:spPr/>
        <p:txBody>
          <a:bodyPr/>
          <a:lstStyle/>
          <a:p>
            <a:pPr rtl="0"/>
            <a:fld id="{D57F1E4F-1CFF-5643-939E-02111984F565}" type="slidenum">
              <a:rPr lang="en-GB" noProof="0" smtClean="0"/>
              <a:pPr rtl="0"/>
              <a:t>28</a:t>
            </a:fld>
            <a:endParaRPr lang="en-GB" noProof="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0BFFD2-88E0-3B63-E382-F538A191049B}"/>
              </a:ext>
            </a:extLst>
          </p:cNvPr>
          <p:cNvSpPr>
            <a:spLocks noGrp="1"/>
          </p:cNvSpPr>
          <p:nvPr>
            <p:ph idx="1"/>
          </p:nvPr>
        </p:nvSpPr>
        <p:spPr>
          <a:xfrm>
            <a:off x="1103312" y="1290918"/>
            <a:ext cx="8946541" cy="4957481"/>
          </a:xfrm>
        </p:spPr>
        <p:txBody>
          <a:bodyPr vert="horz" lIns="91440" tIns="45720" rIns="91440" bIns="45720" rtlCol="0" anchor="t">
            <a:normAutofit lnSpcReduction="10000"/>
          </a:bodyPr>
          <a:lstStyle/>
          <a:p>
            <a:endParaRPr lang="en-US" dirty="0">
              <a:ea typeface="+mj-lt"/>
              <a:cs typeface="+mj-lt"/>
            </a:endParaRPr>
          </a:p>
          <a:p>
            <a:pPr>
              <a:buClr>
                <a:srgbClr val="8AD0D6"/>
              </a:buClr>
            </a:pPr>
            <a:r>
              <a:rPr lang="en-US" dirty="0">
                <a:ea typeface="+mj-lt"/>
                <a:cs typeface="+mj-lt"/>
              </a:rPr>
              <a:t>General Partnership</a:t>
            </a:r>
          </a:p>
          <a:p>
            <a:pPr marL="0" indent="0">
              <a:buClr>
                <a:srgbClr val="8AD0D6"/>
              </a:buClr>
              <a:buNone/>
            </a:pPr>
            <a:r>
              <a:rPr lang="en-US" dirty="0">
                <a:ea typeface="+mj-lt"/>
                <a:cs typeface="+mj-lt"/>
              </a:rPr>
              <a:t>      the general partnership definition can be stated as those             partnerships where rights and responsibilities are shared equally in   terms of management and decision making.  Each partner should   take full responsibility for the debts and liability incurred by the other     partner. If one partner is sued, all the other partners are considered   accountable. The creditor or court will hold the partner’s personal   assets. Therefore, most of the partners do not opt for this partnership.</a:t>
            </a:r>
          </a:p>
          <a:p>
            <a:pPr>
              <a:buClr>
                <a:srgbClr val="8AD0D6"/>
              </a:buClr>
            </a:pPr>
            <a:r>
              <a:rPr lang="en-US" dirty="0">
                <a:ea typeface="+mj-lt"/>
                <a:cs typeface="+mj-lt"/>
              </a:rPr>
              <a:t> PARTICULAR Partnership</a:t>
            </a:r>
          </a:p>
          <a:p>
            <a:pPr marL="0" indent="0">
              <a:buClr>
                <a:srgbClr val="8AD0D6"/>
              </a:buClr>
              <a:buNone/>
            </a:pPr>
            <a:r>
              <a:rPr lang="en-US" dirty="0">
                <a:ea typeface="+mj-lt"/>
                <a:cs typeface="+mj-lt"/>
              </a:rPr>
              <a:t>       Is a partnership formed for a single transaction and it would last as         long as the business is not completed.</a:t>
            </a:r>
          </a:p>
          <a:p>
            <a:pPr>
              <a:buClr>
                <a:srgbClr val="8AD0D6"/>
              </a:buClr>
            </a:pPr>
            <a:r>
              <a:rPr lang="en-US" dirty="0"/>
              <a:t>Ex: Construction Business</a:t>
            </a:r>
          </a:p>
        </p:txBody>
      </p:sp>
      <p:sp>
        <p:nvSpPr>
          <p:cNvPr id="4" name="Slide Number Placeholder 3">
            <a:extLst>
              <a:ext uri="{FF2B5EF4-FFF2-40B4-BE49-F238E27FC236}">
                <a16:creationId xmlns:a16="http://schemas.microsoft.com/office/drawing/2014/main" id="{24BE08F2-DB97-D768-8CBA-7506AF9671FC}"/>
              </a:ext>
            </a:extLst>
          </p:cNvPr>
          <p:cNvSpPr>
            <a:spLocks noGrp="1"/>
          </p:cNvSpPr>
          <p:nvPr>
            <p:ph type="sldNum" sz="quarter" idx="12"/>
          </p:nvPr>
        </p:nvSpPr>
        <p:spPr/>
        <p:txBody>
          <a:bodyPr/>
          <a:lstStyle/>
          <a:p>
            <a:pPr rtl="0"/>
            <a:fld id="{D57F1E4F-1CFF-5643-939E-02111984F565}" type="slidenum">
              <a:rPr lang="en-GB" noProof="0" smtClean="0"/>
              <a:pPr rtl="0"/>
              <a:t>29</a:t>
            </a:fld>
            <a:endParaRPr lang="en-GB" noProof="0" dirty="0"/>
          </a:p>
        </p:txBody>
      </p:sp>
    </p:spTree>
    <p:extLst>
      <p:ext uri="{BB962C8B-B14F-4D97-AF65-F5344CB8AC3E}">
        <p14:creationId xmlns:p14="http://schemas.microsoft.com/office/powerpoint/2010/main" val="1835583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2070"/>
            <a:ext cx="12191999" cy="953588"/>
          </a:xfrm>
        </p:spPr>
        <p:txBody>
          <a:bodyPr/>
          <a:lstStyle/>
          <a:p>
            <a:r>
              <a:rPr lang="en-IN" b="1" dirty="0"/>
              <a:t>Business Activities</a:t>
            </a:r>
            <a:br>
              <a:rPr lang="en-US" b="1" dirty="0"/>
            </a:br>
            <a:endParaRPr lang="en-US" b="1" dirty="0"/>
          </a:p>
        </p:txBody>
      </p:sp>
      <p:sp>
        <p:nvSpPr>
          <p:cNvPr id="3" name="Content Placeholder 2"/>
          <p:cNvSpPr>
            <a:spLocks noGrp="1"/>
          </p:cNvSpPr>
          <p:nvPr>
            <p:ph idx="1"/>
          </p:nvPr>
        </p:nvSpPr>
        <p:spPr>
          <a:xfrm>
            <a:off x="182880" y="1397726"/>
            <a:ext cx="11665131" cy="5277394"/>
          </a:xfrm>
        </p:spPr>
        <p:txBody>
          <a:bodyPr>
            <a:normAutofit/>
          </a:bodyPr>
          <a:lstStyle/>
          <a:p>
            <a:r>
              <a:rPr lang="en-IN" sz="2800" dirty="0"/>
              <a:t>Business Activities are classified into two </a:t>
            </a:r>
            <a:endParaRPr lang="en-US" sz="2800" dirty="0"/>
          </a:p>
          <a:p>
            <a:pPr marL="457200" indent="-457200">
              <a:buFont typeface="+mj-lt"/>
              <a:buAutoNum type="arabicPeriod"/>
            </a:pPr>
            <a:r>
              <a:rPr lang="en-IN" sz="2800" dirty="0"/>
              <a:t>Industry</a:t>
            </a:r>
          </a:p>
          <a:p>
            <a:pPr marL="457200" indent="-457200">
              <a:buFont typeface="+mj-lt"/>
              <a:buAutoNum type="arabicPeriod"/>
            </a:pPr>
            <a:r>
              <a:rPr lang="en-IN" sz="2800" dirty="0"/>
              <a:t>Commerce</a:t>
            </a:r>
            <a:endParaRPr lang="en-US" sz="2800" dirty="0"/>
          </a:p>
          <a:p>
            <a:pPr marL="0" indent="0">
              <a:buNone/>
            </a:pPr>
            <a:r>
              <a:rPr lang="en-IN" sz="2800" dirty="0"/>
              <a:t>			Business 		     =   Industry    +    Commerce</a:t>
            </a:r>
          </a:p>
          <a:p>
            <a:pPr marL="0" indent="0">
              <a:buNone/>
            </a:pPr>
            <a:r>
              <a:rPr lang="en-IN" sz="2800" dirty="0"/>
              <a:t>				↓             				    ↓                     ↓</a:t>
            </a:r>
            <a:endParaRPr lang="en-US" sz="2800" dirty="0"/>
          </a:p>
          <a:p>
            <a:pPr marL="0" indent="0">
              <a:buNone/>
            </a:pPr>
            <a:r>
              <a:rPr lang="en-IN" sz="2800" dirty="0" err="1"/>
              <a:t>Production&amp;Distribution</a:t>
            </a:r>
            <a:r>
              <a:rPr lang="en-IN" sz="2800" dirty="0"/>
              <a:t> = Production +    Distribution																						   ↓       ↓</a:t>
            </a:r>
          </a:p>
          <a:p>
            <a:pPr marL="0" indent="0">
              <a:buNone/>
            </a:pPr>
            <a:r>
              <a:rPr lang="en-IN" sz="2800" dirty="0"/>
              <a:t>															 Trade + Aids to Trade</a:t>
            </a:r>
            <a:endParaRPr lang="en-US" sz="2800" dirty="0"/>
          </a:p>
          <a:p>
            <a:r>
              <a:rPr lang="en-IN" sz="2800" dirty="0"/>
              <a:t>Commerce =Exchange of Goods and Services</a:t>
            </a:r>
            <a:endParaRPr lang="en-US" sz="2800"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3</a:t>
            </a:fld>
            <a:endParaRPr lang="en-GB" noProof="0" dirty="0"/>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584782A9-BC12-4C74-A527-B1B537E15BA4}"/>
                  </a:ext>
                </a:extLst>
              </p14:cNvPr>
              <p14:cNvContentPartPr/>
              <p14:nvPr/>
            </p14:nvContentPartPr>
            <p14:xfrm>
              <a:off x="8039978" y="4731218"/>
              <a:ext cx="360" cy="360"/>
            </p14:xfrm>
          </p:contentPart>
        </mc:Choice>
        <mc:Fallback xmlns="">
          <p:pic>
            <p:nvPicPr>
              <p:cNvPr id="9" name="Ink 8">
                <a:extLst>
                  <a:ext uri="{FF2B5EF4-FFF2-40B4-BE49-F238E27FC236}">
                    <a16:creationId xmlns:a16="http://schemas.microsoft.com/office/drawing/2014/main" id="{584782A9-BC12-4C74-A527-B1B537E15BA4}"/>
                  </a:ext>
                </a:extLst>
              </p:cNvPr>
              <p:cNvPicPr/>
              <p:nvPr/>
            </p:nvPicPr>
            <p:blipFill>
              <a:blip r:embed="rId3"/>
              <a:stretch>
                <a:fillRect/>
              </a:stretch>
            </p:blipFill>
            <p:spPr>
              <a:xfrm>
                <a:off x="8031338" y="472257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B1CD8BE8-E323-4D51-9FD9-95B524B7A786}"/>
                  </a:ext>
                </a:extLst>
              </p14:cNvPr>
              <p14:cNvContentPartPr/>
              <p14:nvPr/>
            </p14:nvContentPartPr>
            <p14:xfrm>
              <a:off x="7988498" y="4714658"/>
              <a:ext cx="862200" cy="360"/>
            </p14:xfrm>
          </p:contentPart>
        </mc:Choice>
        <mc:Fallback xmlns="">
          <p:pic>
            <p:nvPicPr>
              <p:cNvPr id="14" name="Ink 13">
                <a:extLst>
                  <a:ext uri="{FF2B5EF4-FFF2-40B4-BE49-F238E27FC236}">
                    <a16:creationId xmlns:a16="http://schemas.microsoft.com/office/drawing/2014/main" id="{B1CD8BE8-E323-4D51-9FD9-95B524B7A786}"/>
                  </a:ext>
                </a:extLst>
              </p:cNvPr>
              <p:cNvPicPr/>
              <p:nvPr/>
            </p:nvPicPr>
            <p:blipFill>
              <a:blip r:embed="rId5"/>
              <a:stretch>
                <a:fillRect/>
              </a:stretch>
            </p:blipFill>
            <p:spPr>
              <a:xfrm>
                <a:off x="7979858" y="4705658"/>
                <a:ext cx="8798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D6D63158-5008-4367-BE48-7333B0868EE5}"/>
                  </a:ext>
                </a:extLst>
              </p14:cNvPr>
              <p14:cNvContentPartPr/>
              <p14:nvPr/>
            </p14:nvContentPartPr>
            <p14:xfrm>
              <a:off x="7992458" y="4714658"/>
              <a:ext cx="12960" cy="360"/>
            </p14:xfrm>
          </p:contentPart>
        </mc:Choice>
        <mc:Fallback xmlns="">
          <p:pic>
            <p:nvPicPr>
              <p:cNvPr id="15" name="Ink 14">
                <a:extLst>
                  <a:ext uri="{FF2B5EF4-FFF2-40B4-BE49-F238E27FC236}">
                    <a16:creationId xmlns:a16="http://schemas.microsoft.com/office/drawing/2014/main" id="{D6D63158-5008-4367-BE48-7333B0868EE5}"/>
                  </a:ext>
                </a:extLst>
              </p:cNvPr>
              <p:cNvPicPr/>
              <p:nvPr/>
            </p:nvPicPr>
            <p:blipFill>
              <a:blip r:embed="rId7"/>
              <a:stretch>
                <a:fillRect/>
              </a:stretch>
            </p:blipFill>
            <p:spPr>
              <a:xfrm>
                <a:off x="7983458" y="4705658"/>
                <a:ext cx="30600" cy="18000"/>
              </a:xfrm>
              <a:prstGeom prst="rect">
                <a:avLst/>
              </a:prstGeom>
            </p:spPr>
          </p:pic>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6DADAE-A979-FDEE-9DA5-B67AAC5EF6BA}"/>
              </a:ext>
            </a:extLst>
          </p:cNvPr>
          <p:cNvSpPr>
            <a:spLocks noGrp="1"/>
          </p:cNvSpPr>
          <p:nvPr>
            <p:ph idx="1"/>
          </p:nvPr>
        </p:nvSpPr>
        <p:spPr>
          <a:xfrm>
            <a:off x="1103312" y="1233409"/>
            <a:ext cx="8946541" cy="5014990"/>
          </a:xfrm>
        </p:spPr>
        <p:txBody>
          <a:bodyPr vert="horz" lIns="91440" tIns="45720" rIns="91440" bIns="45720" rtlCol="0" anchor="t">
            <a:normAutofit/>
          </a:bodyPr>
          <a:lstStyle/>
          <a:p>
            <a:r>
              <a:rPr lang="en-US" b="1" dirty="0">
                <a:ea typeface="+mj-lt"/>
                <a:cs typeface="+mj-lt"/>
              </a:rPr>
              <a:t>Partnership at Will</a:t>
            </a:r>
            <a:endParaRPr lang="en-US" dirty="0"/>
          </a:p>
          <a:p>
            <a:pPr>
              <a:buClr>
                <a:srgbClr val="8AD0D6"/>
              </a:buClr>
            </a:pPr>
            <a:r>
              <a:rPr lang="en-US" dirty="0">
                <a:ea typeface="+mj-lt"/>
                <a:cs typeface="+mj-lt"/>
              </a:rPr>
              <a:t>Partnership at Will can be defined as when there is no clause mentioned about the expiration of a partnership firm. Under section 7 of the Indian Partnership Act 1932, the two conditions are:</a:t>
            </a:r>
            <a:endParaRPr lang="en-US" dirty="0"/>
          </a:p>
          <a:p>
            <a:pPr>
              <a:buClr>
                <a:srgbClr val="8AD0D6"/>
              </a:buClr>
            </a:pPr>
            <a:r>
              <a:rPr lang="en-US" dirty="0">
                <a:ea typeface="+mj-lt"/>
                <a:cs typeface="+mj-lt"/>
              </a:rPr>
              <a:t>The partnership agreement should have not any fixed expiration date.</a:t>
            </a:r>
            <a:endParaRPr lang="en-US" dirty="0"/>
          </a:p>
          <a:p>
            <a:pPr>
              <a:buClr>
                <a:srgbClr val="8AD0D6"/>
              </a:buClr>
            </a:pPr>
            <a:r>
              <a:rPr lang="en-US" dirty="0">
                <a:ea typeface="+mj-lt"/>
                <a:cs typeface="+mj-lt"/>
              </a:rPr>
              <a:t>No particular determination of the partnership should be mentioned.  </a:t>
            </a:r>
            <a:endParaRPr lang="en-US" dirty="0"/>
          </a:p>
          <a:p>
            <a:pPr>
              <a:buClr>
                <a:srgbClr val="8AD0D6"/>
              </a:buClr>
            </a:pPr>
            <a:r>
              <a:rPr lang="en-US" dirty="0">
                <a:ea typeface="+mj-lt"/>
                <a:cs typeface="+mj-lt"/>
              </a:rPr>
              <a:t>Therefore, if the duration and determination are mentioned in the agreement, then it is not a partnership at will. Also, initially, if the firm had a fixed expiration date, but the operation of the firm continues beyond the mentioned date that it will be considered as a partnership at will.</a:t>
            </a:r>
            <a:endParaRPr lang="en-US" dirty="0"/>
          </a:p>
          <a:p>
            <a:pPr>
              <a:buClr>
                <a:srgbClr val="8AD0D6"/>
              </a:buClr>
            </a:pPr>
            <a:endParaRPr lang="en-US" dirty="0"/>
          </a:p>
        </p:txBody>
      </p:sp>
      <p:sp>
        <p:nvSpPr>
          <p:cNvPr id="4" name="Slide Number Placeholder 3">
            <a:extLst>
              <a:ext uri="{FF2B5EF4-FFF2-40B4-BE49-F238E27FC236}">
                <a16:creationId xmlns:a16="http://schemas.microsoft.com/office/drawing/2014/main" id="{46EABA9A-4795-FEA5-E665-455287052413}"/>
              </a:ext>
            </a:extLst>
          </p:cNvPr>
          <p:cNvSpPr>
            <a:spLocks noGrp="1"/>
          </p:cNvSpPr>
          <p:nvPr>
            <p:ph type="sldNum" sz="quarter" idx="12"/>
          </p:nvPr>
        </p:nvSpPr>
        <p:spPr/>
        <p:txBody>
          <a:bodyPr/>
          <a:lstStyle/>
          <a:p>
            <a:pPr rtl="0"/>
            <a:fld id="{D57F1E4F-1CFF-5643-939E-02111984F565}" type="slidenum">
              <a:rPr lang="en-GB" noProof="0" smtClean="0"/>
              <a:pPr rtl="0"/>
              <a:t>30</a:t>
            </a:fld>
            <a:endParaRPr lang="en-GB" noProof="0" dirty="0"/>
          </a:p>
        </p:txBody>
      </p:sp>
    </p:spTree>
    <p:extLst>
      <p:ext uri="{BB962C8B-B14F-4D97-AF65-F5344CB8AC3E}">
        <p14:creationId xmlns:p14="http://schemas.microsoft.com/office/powerpoint/2010/main" val="2741396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0304"/>
            <a:ext cx="12067503" cy="883112"/>
          </a:xfrm>
        </p:spPr>
        <p:txBody>
          <a:bodyPr/>
          <a:lstStyle/>
          <a:p>
            <a:pPr algn="ctr"/>
            <a:r>
              <a:rPr lang="en-US" b="1" dirty="0"/>
              <a:t>Limited Liability Partnership(LLP)</a:t>
            </a:r>
          </a:p>
        </p:txBody>
      </p:sp>
      <p:sp>
        <p:nvSpPr>
          <p:cNvPr id="3" name="Content Placeholder 2"/>
          <p:cNvSpPr>
            <a:spLocks noGrp="1"/>
          </p:cNvSpPr>
          <p:nvPr>
            <p:ph idx="1"/>
          </p:nvPr>
        </p:nvSpPr>
        <p:spPr>
          <a:xfrm>
            <a:off x="0" y="1178841"/>
            <a:ext cx="12067503" cy="5679159"/>
          </a:xfrm>
        </p:spPr>
        <p:txBody>
          <a:bodyPr vert="horz" lIns="91440" tIns="45720" rIns="91440" bIns="45720" rtlCol="0" anchor="t">
            <a:normAutofit/>
          </a:bodyPr>
          <a:lstStyle/>
          <a:p>
            <a:pPr algn="just"/>
            <a:r>
              <a:rPr lang="en-US" sz="2600" dirty="0"/>
              <a:t>A </a:t>
            </a:r>
            <a:r>
              <a:rPr lang="en-US" sz="2600" u="sng" dirty="0">
                <a:hlinkClick r:id="rId2"/>
              </a:rPr>
              <a:t>limited liability partnership is a partnership consisting of partners</a:t>
            </a:r>
            <a:r>
              <a:rPr lang="en-US" sz="2600" dirty="0"/>
              <a:t> whose liability is limited to the capital invested by each for starting the business. In a LLP, your personal property is not liable for the firm’s debts. Moreover, an LLP is a corporate body having a legal entity independent of the partners who are a part of the organization.</a:t>
            </a:r>
          </a:p>
          <a:p>
            <a:pPr marL="0" indent="0" algn="just">
              <a:buNone/>
            </a:pPr>
            <a:endParaRPr lang="en-US" sz="2600" dirty="0"/>
          </a:p>
          <a:p>
            <a:r>
              <a:rPr lang="en-US" sz="2600" dirty="0"/>
              <a:t>The </a:t>
            </a:r>
            <a:r>
              <a:rPr lang="en-US" sz="2600" dirty="0">
                <a:hlinkClick r:id="rId3"/>
              </a:rPr>
              <a:t>Limited Liability Partnership (LLP)</a:t>
            </a:r>
            <a:r>
              <a:rPr lang="en-US" sz="2600" dirty="0"/>
              <a:t> integrates the ease of running a Partnership along with the separate legal entity status and limited liability aspects of a company. Such an entity has minimal compliance requirements and need not conduct an external audit of its books until it has a turnover of Rs. 40 lakh per year or a paid-up capital contribution of Rs. 25 lakh. </a:t>
            </a:r>
            <a:br>
              <a:rPr lang="en-US" dirty="0"/>
            </a:br>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31</a:t>
            </a:fld>
            <a:endParaRPr lang="en-GB" noProof="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C0F4014E-6BAF-4F6C-B8CE-81A4D8F880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2" name="Picture 31">
            <a:extLst>
              <a:ext uri="{FF2B5EF4-FFF2-40B4-BE49-F238E27FC236}">
                <a16:creationId xmlns:a16="http://schemas.microsoft.com/office/drawing/2014/main" id="{B891C919-1CCE-4DE8-BCB6-6D4A823AB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4" name="Oval 33">
            <a:extLst>
              <a:ext uri="{FF2B5EF4-FFF2-40B4-BE49-F238E27FC236}">
                <a16:creationId xmlns:a16="http://schemas.microsoft.com/office/drawing/2014/main" id="{845D3C1D-A85C-44EE-A21E-2DAAEC79F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6" name="Picture 35">
            <a:extLst>
              <a:ext uri="{FF2B5EF4-FFF2-40B4-BE49-F238E27FC236}">
                <a16:creationId xmlns:a16="http://schemas.microsoft.com/office/drawing/2014/main" id="{1272C03D-FF5F-4787-9923-252D8F950C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38" name="Picture 37">
            <a:extLst>
              <a:ext uri="{FF2B5EF4-FFF2-40B4-BE49-F238E27FC236}">
                <a16:creationId xmlns:a16="http://schemas.microsoft.com/office/drawing/2014/main" id="{809E94B5-14C4-4FFC-A641-4DD9C0733B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40" name="Rectangle 39">
            <a:extLst>
              <a:ext uri="{FF2B5EF4-FFF2-40B4-BE49-F238E27FC236}">
                <a16:creationId xmlns:a16="http://schemas.microsoft.com/office/drawing/2014/main" id="{D987E165-75F1-443C-9A05-ADC511C33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59FC05B-7360-4D5A-B92E-E03552F1AC3A}"/>
              </a:ext>
            </a:extLst>
          </p:cNvPr>
          <p:cNvSpPr>
            <a:spLocks noGrp="1"/>
          </p:cNvSpPr>
          <p:nvPr/>
        </p:nvSpPr>
        <p:spPr>
          <a:xfrm>
            <a:off x="-5914" y="8280"/>
            <a:ext cx="12187191" cy="8481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Aft>
                <a:spcPts val="600"/>
              </a:spcAft>
            </a:pPr>
            <a:r>
              <a:rPr lang="en-US" sz="3600" b="1"/>
              <a:t>Limited Liability Partnership </a:t>
            </a:r>
          </a:p>
        </p:txBody>
      </p:sp>
      <p:sp>
        <p:nvSpPr>
          <p:cNvPr id="3" name="Content Placeholder 63">
            <a:extLst>
              <a:ext uri="{FF2B5EF4-FFF2-40B4-BE49-F238E27FC236}">
                <a16:creationId xmlns:a16="http://schemas.microsoft.com/office/drawing/2014/main" id="{108EB39A-A070-424F-B577-FF33C3643718}"/>
              </a:ext>
            </a:extLst>
          </p:cNvPr>
          <p:cNvSpPr>
            <a:spLocks noGrp="1"/>
          </p:cNvSpPr>
          <p:nvPr/>
        </p:nvSpPr>
        <p:spPr>
          <a:xfrm>
            <a:off x="4763" y="774479"/>
            <a:ext cx="12187256" cy="6077435"/>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lgn="just">
              <a:lnSpc>
                <a:spcPct val="150000"/>
              </a:lnSpc>
              <a:buNone/>
            </a:pPr>
            <a:r>
              <a:rPr lang="en-US" sz="2600" baseline="30000" dirty="0">
                <a:solidFill>
                  <a:srgbClr val="FFFF00"/>
                </a:solidFill>
                <a:latin typeface="Century Gothic"/>
                <a:ea typeface="Verdana"/>
                <a:cs typeface="Calibri"/>
              </a:rPr>
              <a:t>Origin</a:t>
            </a:r>
            <a:endParaRPr lang="en-US" sz="2600" baseline="30000" dirty="0">
              <a:ea typeface="+mj-lt"/>
              <a:cs typeface="+mj-lt"/>
            </a:endParaRPr>
          </a:p>
          <a:p>
            <a:pPr marL="1028700" lvl="1" algn="just">
              <a:lnSpc>
                <a:spcPct val="150000"/>
              </a:lnSpc>
              <a:buFont typeface="Arial,Sans-Serif"/>
              <a:buChar char="•"/>
            </a:pPr>
            <a:r>
              <a:rPr lang="en-US" sz="2600" baseline="30000" dirty="0">
                <a:latin typeface="+mn-lt"/>
                <a:ea typeface="Verdana"/>
                <a:cs typeface="Calibri"/>
              </a:rPr>
              <a:t> </a:t>
            </a:r>
            <a:r>
              <a:rPr lang="en-US" sz="2800" baseline="30000" dirty="0">
                <a:latin typeface="+mn-lt"/>
                <a:ea typeface="Verdana"/>
                <a:cs typeface="Times New Roman"/>
              </a:rPr>
              <a:t>The Limited Liability Partnership was formed in the early 1990s in United States in the consequence of the collapse of real estate and energy prices in Texas in the 1980s. </a:t>
            </a:r>
            <a:endParaRPr lang="en-US" sz="2800" baseline="30000" dirty="0">
              <a:latin typeface="+mn-lt"/>
              <a:ea typeface="+mj-lt"/>
              <a:cs typeface="+mj-lt"/>
            </a:endParaRPr>
          </a:p>
          <a:p>
            <a:pPr marL="1028700" lvl="1" algn="just">
              <a:lnSpc>
                <a:spcPct val="150000"/>
              </a:lnSpc>
              <a:buFont typeface="Arial,Sans-Serif"/>
              <a:buChar char="•"/>
            </a:pPr>
            <a:r>
              <a:rPr lang="en-US" sz="2800" baseline="30000" dirty="0">
                <a:latin typeface="+mn-lt"/>
                <a:ea typeface="Verdana"/>
                <a:cs typeface="Times New Roman"/>
              </a:rPr>
              <a:t>Apart from India Many Countries like Canada, China Germany, Greece, Japan, Kazakhstan, Poland, Romania, and Singapore have felt the need to recognize LLPs in their country.</a:t>
            </a:r>
            <a:endParaRPr lang="en-US" sz="2800" baseline="30000" dirty="0">
              <a:latin typeface="+mn-lt"/>
              <a:ea typeface="+mj-lt"/>
              <a:cs typeface="+mj-lt"/>
            </a:endParaRPr>
          </a:p>
          <a:p>
            <a:pPr marL="0" indent="0" algn="just">
              <a:lnSpc>
                <a:spcPct val="150000"/>
              </a:lnSpc>
              <a:buNone/>
            </a:pPr>
            <a:r>
              <a:rPr lang="en-US" sz="2800" baseline="30000" dirty="0">
                <a:solidFill>
                  <a:srgbClr val="FFFF00"/>
                </a:solidFill>
                <a:latin typeface="+mn-lt"/>
                <a:ea typeface="Verdana"/>
                <a:cs typeface="Times New Roman"/>
              </a:rPr>
              <a:t>In India</a:t>
            </a:r>
            <a:endParaRPr lang="en-US" sz="2800" baseline="30000" dirty="0">
              <a:latin typeface="+mn-lt"/>
              <a:ea typeface="+mj-lt"/>
              <a:cs typeface="+mj-lt"/>
            </a:endParaRPr>
          </a:p>
          <a:p>
            <a:pPr marL="1028700" lvl="1" algn="just">
              <a:lnSpc>
                <a:spcPct val="150000"/>
              </a:lnSpc>
              <a:buFont typeface="Arial,Sans-Serif"/>
              <a:buChar char="•"/>
            </a:pPr>
            <a:r>
              <a:rPr lang="en-US" sz="2800" baseline="30000" dirty="0">
                <a:latin typeface="+mn-lt"/>
                <a:ea typeface="Verdana"/>
                <a:cs typeface="Times New Roman"/>
              </a:rPr>
              <a:t>The Limited Liability Partnership Act, 2008 was published in the official Gazette of India on January 9, 2009 and has been notified with effect from 31 March 2009. </a:t>
            </a:r>
            <a:endParaRPr lang="en-US" sz="2800" baseline="30000" dirty="0">
              <a:latin typeface="+mn-lt"/>
              <a:ea typeface="+mj-lt"/>
              <a:cs typeface="+mj-lt"/>
            </a:endParaRPr>
          </a:p>
          <a:p>
            <a:pPr marL="1028700" lvl="1" algn="just">
              <a:lnSpc>
                <a:spcPct val="150000"/>
              </a:lnSpc>
              <a:buFont typeface="Arial,Sans-Serif"/>
              <a:buChar char="•"/>
            </a:pPr>
            <a:r>
              <a:rPr lang="en-US" sz="2800" baseline="30000" dirty="0">
                <a:latin typeface="+mn-lt"/>
                <a:ea typeface="Verdana"/>
                <a:cs typeface="Times New Roman"/>
              </a:rPr>
              <a:t>The first LLP was incorporated in the first week of April 2009.</a:t>
            </a:r>
            <a:endParaRPr lang="en-US" sz="2800" baseline="30000" dirty="0">
              <a:latin typeface="+mn-lt"/>
              <a:ea typeface="+mj-lt"/>
              <a:cs typeface="+mj-lt"/>
            </a:endParaRPr>
          </a:p>
          <a:p>
            <a:pPr marL="0" indent="0" algn="just">
              <a:lnSpc>
                <a:spcPct val="150000"/>
              </a:lnSpc>
              <a:buNone/>
            </a:pPr>
            <a:endParaRPr lang="en-US" sz="2600" baseline="30000" dirty="0">
              <a:solidFill>
                <a:srgbClr val="FFFF00"/>
              </a:solidFill>
              <a:latin typeface="+mn-lt"/>
              <a:ea typeface="Verdana"/>
              <a:cs typeface="Calibri"/>
            </a:endParaRPr>
          </a:p>
        </p:txBody>
      </p:sp>
    </p:spTree>
    <p:extLst>
      <p:ext uri="{BB962C8B-B14F-4D97-AF65-F5344CB8AC3E}">
        <p14:creationId xmlns:p14="http://schemas.microsoft.com/office/powerpoint/2010/main" val="4089644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C0F4014E-6BAF-4F6C-B8CE-81A4D8F880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2" name="Picture 31">
            <a:extLst>
              <a:ext uri="{FF2B5EF4-FFF2-40B4-BE49-F238E27FC236}">
                <a16:creationId xmlns:a16="http://schemas.microsoft.com/office/drawing/2014/main" id="{B891C919-1CCE-4DE8-BCB6-6D4A823AB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4" name="Oval 33">
            <a:extLst>
              <a:ext uri="{FF2B5EF4-FFF2-40B4-BE49-F238E27FC236}">
                <a16:creationId xmlns:a16="http://schemas.microsoft.com/office/drawing/2014/main" id="{845D3C1D-A85C-44EE-A21E-2DAAEC79F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6" name="Picture 35">
            <a:extLst>
              <a:ext uri="{FF2B5EF4-FFF2-40B4-BE49-F238E27FC236}">
                <a16:creationId xmlns:a16="http://schemas.microsoft.com/office/drawing/2014/main" id="{1272C03D-FF5F-4787-9923-252D8F950C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38" name="Picture 37">
            <a:extLst>
              <a:ext uri="{FF2B5EF4-FFF2-40B4-BE49-F238E27FC236}">
                <a16:creationId xmlns:a16="http://schemas.microsoft.com/office/drawing/2014/main" id="{809E94B5-14C4-4FFC-A641-4DD9C0733B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40" name="Rectangle 39">
            <a:extLst>
              <a:ext uri="{FF2B5EF4-FFF2-40B4-BE49-F238E27FC236}">
                <a16:creationId xmlns:a16="http://schemas.microsoft.com/office/drawing/2014/main" id="{D987E165-75F1-443C-9A05-ADC511C33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59FC05B-7360-4D5A-B92E-E03552F1AC3A}"/>
              </a:ext>
            </a:extLst>
          </p:cNvPr>
          <p:cNvSpPr>
            <a:spLocks noGrp="1"/>
          </p:cNvSpPr>
          <p:nvPr/>
        </p:nvSpPr>
        <p:spPr>
          <a:xfrm>
            <a:off x="-5914" y="8280"/>
            <a:ext cx="12187191" cy="8481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Aft>
                <a:spcPts val="600"/>
              </a:spcAft>
            </a:pPr>
            <a:r>
              <a:rPr lang="en-US" sz="3600" b="1" dirty="0"/>
              <a:t>Limited Liability Partnership - </a:t>
            </a:r>
            <a:r>
              <a:rPr lang="en-US" sz="3600" b="1" dirty="0">
                <a:solidFill>
                  <a:srgbClr val="FFFF00"/>
                </a:solidFill>
              </a:rPr>
              <a:t>Features </a:t>
            </a:r>
          </a:p>
        </p:txBody>
      </p:sp>
      <p:sp>
        <p:nvSpPr>
          <p:cNvPr id="3" name="Content Placeholder 63">
            <a:extLst>
              <a:ext uri="{FF2B5EF4-FFF2-40B4-BE49-F238E27FC236}">
                <a16:creationId xmlns:a16="http://schemas.microsoft.com/office/drawing/2014/main" id="{108EB39A-A070-424F-B577-FF33C3643718}"/>
              </a:ext>
            </a:extLst>
          </p:cNvPr>
          <p:cNvSpPr>
            <a:spLocks noGrp="1"/>
          </p:cNvSpPr>
          <p:nvPr/>
        </p:nvSpPr>
        <p:spPr>
          <a:xfrm>
            <a:off x="4763" y="774479"/>
            <a:ext cx="11921074" cy="6077435"/>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lvl="1" algn="just">
              <a:lnSpc>
                <a:spcPct val="150000"/>
              </a:lnSpc>
              <a:buFont typeface="Arial" charset="2"/>
              <a:buChar char="•"/>
            </a:pPr>
            <a:r>
              <a:rPr lang="en-US" sz="2600" baseline="30000" dirty="0">
                <a:latin typeface="+mn-lt"/>
                <a:ea typeface="+mj-lt"/>
                <a:cs typeface="+mj-lt"/>
              </a:rPr>
              <a:t>An LLP is a body corporate and legal entity separate from its partners. </a:t>
            </a:r>
            <a:endParaRPr lang="en-US" sz="2600" dirty="0">
              <a:latin typeface="+mn-lt"/>
              <a:ea typeface="Verdana"/>
            </a:endParaRPr>
          </a:p>
          <a:p>
            <a:pPr lvl="1" algn="just">
              <a:lnSpc>
                <a:spcPct val="150000"/>
              </a:lnSpc>
              <a:buFont typeface="Arial" charset="2"/>
              <a:buChar char="•"/>
            </a:pPr>
            <a:r>
              <a:rPr lang="en-US" sz="2600" baseline="30000" dirty="0">
                <a:latin typeface="+mn-lt"/>
                <a:ea typeface="+mj-lt"/>
                <a:cs typeface="+mj-lt"/>
              </a:rPr>
              <a:t>It has perpetual succession (Continuous existence).</a:t>
            </a:r>
          </a:p>
          <a:p>
            <a:pPr lvl="1" algn="just">
              <a:lnSpc>
                <a:spcPct val="150000"/>
              </a:lnSpc>
              <a:buFont typeface="Arial" charset="2"/>
              <a:buChar char="•"/>
            </a:pPr>
            <a:r>
              <a:rPr lang="en-US" sz="2600" baseline="30000" dirty="0">
                <a:latin typeface="+mn-lt"/>
                <a:ea typeface="+mj-lt"/>
                <a:cs typeface="+mj-lt"/>
              </a:rPr>
              <a:t>Has  separate legislation (i.e. LLP Act, 2008), </a:t>
            </a:r>
          </a:p>
          <a:p>
            <a:pPr lvl="1" algn="just">
              <a:lnSpc>
                <a:spcPct val="150000"/>
              </a:lnSpc>
              <a:buFont typeface="Arial" charset="2"/>
              <a:buChar char="•"/>
            </a:pPr>
            <a:r>
              <a:rPr lang="en-US" sz="2600" baseline="30000" dirty="0">
                <a:latin typeface="+mn-lt"/>
                <a:ea typeface="+mj-lt"/>
                <a:cs typeface="+mj-lt"/>
              </a:rPr>
              <a:t>Every Limited Liability Partnership shall use the words “Limited Liability Partnership” or its acronym “LLP” as the last words of its name. </a:t>
            </a:r>
          </a:p>
          <a:p>
            <a:pPr lvl="1" algn="just">
              <a:lnSpc>
                <a:spcPct val="150000"/>
              </a:lnSpc>
              <a:buFont typeface="Arial" charset="2"/>
              <a:buChar char="•"/>
            </a:pPr>
            <a:r>
              <a:rPr lang="en-US" sz="2600" baseline="30000" dirty="0">
                <a:latin typeface="+mn-lt"/>
                <a:ea typeface="+mj-lt"/>
                <a:cs typeface="+mj-lt"/>
              </a:rPr>
              <a:t>It contains elements of both ‘a corporate structure’ as well as ‘a partnership firm structure’.</a:t>
            </a:r>
          </a:p>
          <a:p>
            <a:pPr lvl="1" algn="just">
              <a:lnSpc>
                <a:spcPct val="150000"/>
              </a:lnSpc>
              <a:buFont typeface="Arial" charset="2"/>
              <a:buChar char="•"/>
            </a:pPr>
            <a:r>
              <a:rPr lang="en-US" sz="2600" baseline="30000" dirty="0">
                <a:latin typeface="+mn-lt"/>
                <a:ea typeface="+mj-lt"/>
                <a:cs typeface="+mj-lt"/>
              </a:rPr>
              <a:t>Every LLP shall have at least two designated partners being individuals, at least one of them being resident in India and all the partners shall be the agent of the Limited Liability Partnership but not of other partners. </a:t>
            </a:r>
          </a:p>
          <a:p>
            <a:pPr lvl="1" algn="just">
              <a:lnSpc>
                <a:spcPct val="150000"/>
              </a:lnSpc>
              <a:buFont typeface="Arial" charset="2"/>
              <a:buChar char="•"/>
            </a:pPr>
            <a:r>
              <a:rPr lang="en-US" sz="2600" baseline="30000" dirty="0">
                <a:latin typeface="+mn-lt"/>
                <a:ea typeface="+mj-lt"/>
                <a:cs typeface="+mj-lt"/>
              </a:rPr>
              <a:t>LLP agreement is not mandatory but in the absence of LLP agreement, mutual rights and liabilities of partners shall be determined as provided under Schedule I to the LLP Act. </a:t>
            </a:r>
            <a:endParaRPr lang="en-US" sz="2600" baseline="30000" dirty="0">
              <a:latin typeface="+mn-lt"/>
              <a:ea typeface="Verdana"/>
            </a:endParaRPr>
          </a:p>
        </p:txBody>
      </p:sp>
    </p:spTree>
    <p:extLst>
      <p:ext uri="{BB962C8B-B14F-4D97-AF65-F5344CB8AC3E}">
        <p14:creationId xmlns:p14="http://schemas.microsoft.com/office/powerpoint/2010/main" val="19849192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C0F4014E-6BAF-4F6C-B8CE-81A4D8F880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2" name="Picture 31">
            <a:extLst>
              <a:ext uri="{FF2B5EF4-FFF2-40B4-BE49-F238E27FC236}">
                <a16:creationId xmlns:a16="http://schemas.microsoft.com/office/drawing/2014/main" id="{B891C919-1CCE-4DE8-BCB6-6D4A823AB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4" name="Oval 33">
            <a:extLst>
              <a:ext uri="{FF2B5EF4-FFF2-40B4-BE49-F238E27FC236}">
                <a16:creationId xmlns:a16="http://schemas.microsoft.com/office/drawing/2014/main" id="{845D3C1D-A85C-44EE-A21E-2DAAEC79F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6" name="Picture 35">
            <a:extLst>
              <a:ext uri="{FF2B5EF4-FFF2-40B4-BE49-F238E27FC236}">
                <a16:creationId xmlns:a16="http://schemas.microsoft.com/office/drawing/2014/main" id="{1272C03D-FF5F-4787-9923-252D8F950C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38" name="Picture 37">
            <a:extLst>
              <a:ext uri="{FF2B5EF4-FFF2-40B4-BE49-F238E27FC236}">
                <a16:creationId xmlns:a16="http://schemas.microsoft.com/office/drawing/2014/main" id="{809E94B5-14C4-4FFC-A641-4DD9C0733B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40" name="Rectangle 39">
            <a:extLst>
              <a:ext uri="{FF2B5EF4-FFF2-40B4-BE49-F238E27FC236}">
                <a16:creationId xmlns:a16="http://schemas.microsoft.com/office/drawing/2014/main" id="{D987E165-75F1-443C-9A05-ADC511C33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59FC05B-7360-4D5A-B92E-E03552F1AC3A}"/>
              </a:ext>
            </a:extLst>
          </p:cNvPr>
          <p:cNvSpPr>
            <a:spLocks noGrp="1"/>
          </p:cNvSpPr>
          <p:nvPr/>
        </p:nvSpPr>
        <p:spPr>
          <a:xfrm>
            <a:off x="-5914" y="8280"/>
            <a:ext cx="12187191" cy="8481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Aft>
                <a:spcPts val="600"/>
              </a:spcAft>
            </a:pPr>
            <a:r>
              <a:rPr lang="en-US" sz="3600" b="1" dirty="0"/>
              <a:t>Limited Liability Partnership - </a:t>
            </a:r>
            <a:r>
              <a:rPr lang="en-US" sz="3600" b="1" dirty="0">
                <a:solidFill>
                  <a:srgbClr val="FFFF00"/>
                </a:solidFill>
              </a:rPr>
              <a:t>Advantages </a:t>
            </a:r>
          </a:p>
        </p:txBody>
      </p:sp>
      <p:sp>
        <p:nvSpPr>
          <p:cNvPr id="3" name="Content Placeholder 63">
            <a:extLst>
              <a:ext uri="{FF2B5EF4-FFF2-40B4-BE49-F238E27FC236}">
                <a16:creationId xmlns:a16="http://schemas.microsoft.com/office/drawing/2014/main" id="{108EB39A-A070-424F-B577-FF33C3643718}"/>
              </a:ext>
            </a:extLst>
          </p:cNvPr>
          <p:cNvSpPr>
            <a:spLocks noGrp="1"/>
          </p:cNvSpPr>
          <p:nvPr/>
        </p:nvSpPr>
        <p:spPr>
          <a:xfrm>
            <a:off x="4763" y="780070"/>
            <a:ext cx="12187256" cy="6082427"/>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just">
              <a:buFont typeface="Arial" charset="2"/>
              <a:buChar char="•"/>
            </a:pPr>
            <a:r>
              <a:rPr lang="en-US" sz="2400" baseline="30000" dirty="0">
                <a:latin typeface="Verdana"/>
                <a:ea typeface="+mj-lt"/>
                <a:cs typeface="+mj-lt"/>
              </a:rPr>
              <a:t>Is  organized and operates on the basis of an agreement.</a:t>
            </a:r>
            <a:endParaRPr lang="en-US" sz="2400">
              <a:latin typeface="Verdana"/>
              <a:ea typeface="+mj-lt"/>
              <a:cs typeface="+mj-lt"/>
            </a:endParaRPr>
          </a:p>
          <a:p>
            <a:pPr algn="just">
              <a:buFont typeface="Arial" charset="2"/>
              <a:buChar char="•"/>
            </a:pPr>
            <a:r>
              <a:rPr lang="en-US" sz="2400" baseline="30000" dirty="0">
                <a:latin typeface="Verdana"/>
                <a:ea typeface="+mj-lt"/>
                <a:cs typeface="+mj-lt"/>
              </a:rPr>
              <a:t>Liability of partners is limited to their agreed contribution in the LLP </a:t>
            </a:r>
            <a:endParaRPr lang="en-US" sz="2400">
              <a:latin typeface="Verdana"/>
              <a:ea typeface="Verdana"/>
              <a:cs typeface="+mj-lt"/>
            </a:endParaRPr>
          </a:p>
          <a:p>
            <a:pPr algn="just">
              <a:buFont typeface="Arial" charset="2"/>
              <a:buChar char="•"/>
            </a:pPr>
            <a:r>
              <a:rPr lang="en-US" sz="2400" baseline="30000" dirty="0">
                <a:latin typeface="Verdana"/>
                <a:ea typeface="+mj-lt"/>
                <a:cs typeface="+mj-lt"/>
              </a:rPr>
              <a:t>Has  more flexibility and lesser compliance requirements as compared to a company.  </a:t>
            </a:r>
            <a:endParaRPr lang="en-US" sz="2400">
              <a:latin typeface="Verdana"/>
              <a:ea typeface="Verdana"/>
            </a:endParaRPr>
          </a:p>
          <a:p>
            <a:pPr algn="just">
              <a:buFont typeface="Arial" charset="2"/>
              <a:buChar char="•"/>
            </a:pPr>
            <a:r>
              <a:rPr lang="en-US" sz="2400" baseline="30000" dirty="0">
                <a:latin typeface="Verdana"/>
                <a:ea typeface="+mj-lt"/>
                <a:cs typeface="+mj-lt"/>
              </a:rPr>
              <a:t>Simple registration procedure, no requirement of minimum capital, no restrictions on maximum limit of partners.   </a:t>
            </a:r>
            <a:endParaRPr lang="en-US" sz="2400">
              <a:latin typeface="Verdana"/>
              <a:ea typeface="Verdana"/>
            </a:endParaRPr>
          </a:p>
          <a:p>
            <a:pPr algn="just">
              <a:buFont typeface="Arial" charset="2"/>
              <a:buChar char="•"/>
            </a:pPr>
            <a:r>
              <a:rPr lang="en-US" sz="2400" baseline="30000" dirty="0">
                <a:latin typeface="Verdana"/>
                <a:ea typeface="+mj-lt"/>
                <a:cs typeface="+mj-lt"/>
              </a:rPr>
              <a:t>Easy  to become a partner or leave the LLP or otherwise.</a:t>
            </a:r>
            <a:endParaRPr lang="en-US" sz="2400">
              <a:latin typeface="Verdana"/>
              <a:ea typeface="Verdana"/>
            </a:endParaRPr>
          </a:p>
          <a:p>
            <a:pPr algn="just">
              <a:buFont typeface="Arial" charset="2"/>
              <a:buChar char="•"/>
            </a:pPr>
            <a:r>
              <a:rPr lang="en-US" sz="2400" baseline="30000" dirty="0">
                <a:latin typeface="Verdana"/>
                <a:ea typeface="+mj-lt"/>
                <a:cs typeface="+mj-lt"/>
              </a:rPr>
              <a:t>Is easy to transfer the ownership in accordance with the terms of the LLP Agreement.</a:t>
            </a:r>
            <a:endParaRPr lang="en-US" sz="2400">
              <a:latin typeface="Verdana"/>
              <a:ea typeface="Verdana"/>
            </a:endParaRPr>
          </a:p>
          <a:p>
            <a:pPr algn="just">
              <a:buFont typeface="Arial" charset="2"/>
              <a:buChar char="•"/>
            </a:pPr>
            <a:r>
              <a:rPr lang="en-US" sz="2400" baseline="30000" dirty="0">
                <a:latin typeface="Verdana"/>
                <a:ea typeface="+mj-lt"/>
                <a:cs typeface="+mj-lt"/>
              </a:rPr>
              <a:t>As a juristic legal person, an LLP can sue in its name and be sued by others. </a:t>
            </a:r>
            <a:endParaRPr lang="en-US" sz="2400">
              <a:latin typeface="Verdana"/>
              <a:ea typeface="Verdana"/>
              <a:cs typeface="+mj-lt"/>
            </a:endParaRPr>
          </a:p>
          <a:p>
            <a:pPr algn="just">
              <a:buFont typeface="Arial" charset="2"/>
              <a:buChar char="•"/>
            </a:pPr>
            <a:r>
              <a:rPr lang="en-US" sz="2400" baseline="30000" dirty="0">
                <a:latin typeface="Verdana"/>
                <a:ea typeface="+mj-lt"/>
                <a:cs typeface="+mj-lt"/>
              </a:rPr>
              <a:t>No restriction on limit of the remuneration to be paid to the partners like companies, but the remuneration must be authorized by the LLP agreement, and it cannot exceed the limit prescribed under the agreement.</a:t>
            </a:r>
            <a:endParaRPr lang="en-US" sz="2400" dirty="0">
              <a:latin typeface="Verdana"/>
              <a:ea typeface="Verdana"/>
              <a:cs typeface="+mj-lt"/>
            </a:endParaRPr>
          </a:p>
          <a:p>
            <a:pPr algn="just">
              <a:buFont typeface="Arial" charset="2"/>
              <a:buChar char="•"/>
            </a:pPr>
            <a:r>
              <a:rPr lang="en-US" sz="2400" baseline="30000" dirty="0">
                <a:latin typeface="Verdana"/>
                <a:ea typeface="+mj-lt"/>
                <a:cs typeface="+mj-lt"/>
              </a:rPr>
              <a:t>The Act also provides for conversion of existing partnership firm, private limited Company and unlisted public Company into an LLP by registering the same with the Registrar of Companies (ROC).</a:t>
            </a:r>
            <a:endParaRPr lang="en-US" sz="2400">
              <a:latin typeface="Verdana"/>
              <a:ea typeface="Verdana"/>
            </a:endParaRPr>
          </a:p>
        </p:txBody>
      </p:sp>
    </p:spTree>
    <p:extLst>
      <p:ext uri="{BB962C8B-B14F-4D97-AF65-F5344CB8AC3E}">
        <p14:creationId xmlns:p14="http://schemas.microsoft.com/office/powerpoint/2010/main" val="10072850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C0F4014E-6BAF-4F6C-B8CE-81A4D8F880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2" name="Picture 31">
            <a:extLst>
              <a:ext uri="{FF2B5EF4-FFF2-40B4-BE49-F238E27FC236}">
                <a16:creationId xmlns:a16="http://schemas.microsoft.com/office/drawing/2014/main" id="{B891C919-1CCE-4DE8-BCB6-6D4A823AB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4" name="Oval 33">
            <a:extLst>
              <a:ext uri="{FF2B5EF4-FFF2-40B4-BE49-F238E27FC236}">
                <a16:creationId xmlns:a16="http://schemas.microsoft.com/office/drawing/2014/main" id="{845D3C1D-A85C-44EE-A21E-2DAAEC79F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6" name="Picture 35">
            <a:extLst>
              <a:ext uri="{FF2B5EF4-FFF2-40B4-BE49-F238E27FC236}">
                <a16:creationId xmlns:a16="http://schemas.microsoft.com/office/drawing/2014/main" id="{1272C03D-FF5F-4787-9923-252D8F950C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38" name="Picture 37">
            <a:extLst>
              <a:ext uri="{FF2B5EF4-FFF2-40B4-BE49-F238E27FC236}">
                <a16:creationId xmlns:a16="http://schemas.microsoft.com/office/drawing/2014/main" id="{809E94B5-14C4-4FFC-A641-4DD9C0733B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40" name="Rectangle 39">
            <a:extLst>
              <a:ext uri="{FF2B5EF4-FFF2-40B4-BE49-F238E27FC236}">
                <a16:creationId xmlns:a16="http://schemas.microsoft.com/office/drawing/2014/main" id="{D987E165-75F1-443C-9A05-ADC511C33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59FC05B-7360-4D5A-B92E-E03552F1AC3A}"/>
              </a:ext>
            </a:extLst>
          </p:cNvPr>
          <p:cNvSpPr>
            <a:spLocks noGrp="1"/>
          </p:cNvSpPr>
          <p:nvPr/>
        </p:nvSpPr>
        <p:spPr>
          <a:xfrm>
            <a:off x="-5914" y="8280"/>
            <a:ext cx="12187191" cy="8481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Aft>
                <a:spcPts val="600"/>
              </a:spcAft>
            </a:pPr>
            <a:r>
              <a:rPr lang="en-US" sz="3600" b="1" dirty="0"/>
              <a:t>Limited Liability Partnership - </a:t>
            </a:r>
            <a:r>
              <a:rPr lang="en-US" sz="3600" b="1" dirty="0">
                <a:solidFill>
                  <a:srgbClr val="FFFF00"/>
                </a:solidFill>
              </a:rPr>
              <a:t>Disadvantages</a:t>
            </a:r>
          </a:p>
        </p:txBody>
      </p:sp>
      <p:sp>
        <p:nvSpPr>
          <p:cNvPr id="3" name="Content Placeholder 63">
            <a:extLst>
              <a:ext uri="{FF2B5EF4-FFF2-40B4-BE49-F238E27FC236}">
                <a16:creationId xmlns:a16="http://schemas.microsoft.com/office/drawing/2014/main" id="{108EB39A-A070-424F-B577-FF33C3643718}"/>
              </a:ext>
            </a:extLst>
          </p:cNvPr>
          <p:cNvSpPr>
            <a:spLocks noGrp="1"/>
          </p:cNvSpPr>
          <p:nvPr/>
        </p:nvSpPr>
        <p:spPr>
          <a:xfrm>
            <a:off x="4763" y="774479"/>
            <a:ext cx="12187256" cy="6077435"/>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lgn="just">
              <a:lnSpc>
                <a:spcPct val="150000"/>
              </a:lnSpc>
              <a:buNone/>
            </a:pPr>
            <a:endParaRPr lang="en-US" sz="2400" baseline="30000" dirty="0">
              <a:latin typeface="Verdana"/>
              <a:ea typeface="+mj-lt"/>
              <a:cs typeface="+mj-lt"/>
            </a:endParaRPr>
          </a:p>
          <a:p>
            <a:pPr algn="just">
              <a:lnSpc>
                <a:spcPct val="150000"/>
              </a:lnSpc>
              <a:buFont typeface="Arial" charset="2"/>
              <a:buChar char="•"/>
            </a:pPr>
            <a:r>
              <a:rPr lang="en-US" sz="2400" baseline="30000" dirty="0">
                <a:latin typeface="Verdana"/>
                <a:ea typeface="+mj-lt"/>
                <a:cs typeface="+mj-lt"/>
              </a:rPr>
              <a:t> Implied Authority</a:t>
            </a:r>
            <a:endParaRPr lang="en-US" sz="2400" baseline="30000" dirty="0">
              <a:latin typeface="Verdana"/>
              <a:ea typeface="Verdana"/>
              <a:cs typeface="+mj-lt"/>
            </a:endParaRPr>
          </a:p>
          <a:p>
            <a:pPr algn="just">
              <a:lnSpc>
                <a:spcPct val="150000"/>
              </a:lnSpc>
              <a:buFont typeface="Arial" charset="2"/>
              <a:buChar char="•"/>
            </a:pPr>
            <a:r>
              <a:rPr lang="en-US" sz="2400" baseline="30000" dirty="0">
                <a:latin typeface="Verdana"/>
                <a:ea typeface="+mj-lt"/>
                <a:cs typeface="+mj-lt"/>
              </a:rPr>
              <a:t>Under some cases, liability may extend to personal assets of the partners. </a:t>
            </a:r>
            <a:endParaRPr lang="en-US" sz="2400" baseline="30000" dirty="0">
              <a:latin typeface="Verdana"/>
              <a:ea typeface="Verdana"/>
              <a:cs typeface="+mj-lt"/>
            </a:endParaRPr>
          </a:p>
          <a:p>
            <a:pPr algn="just">
              <a:lnSpc>
                <a:spcPct val="150000"/>
              </a:lnSpc>
              <a:buFont typeface="Arial" charset="2"/>
              <a:buChar char="•"/>
            </a:pPr>
            <a:r>
              <a:rPr lang="en-US" sz="2400" baseline="30000" dirty="0">
                <a:latin typeface="Verdana"/>
                <a:ea typeface="+mj-lt"/>
                <a:cs typeface="+mj-lt"/>
              </a:rPr>
              <a:t>Not allowed to raise money from Public. </a:t>
            </a:r>
            <a:endParaRPr lang="en-US" sz="2400" baseline="30000" dirty="0">
              <a:latin typeface="Verdana"/>
              <a:ea typeface="Verdana"/>
              <a:cs typeface="+mj-lt"/>
            </a:endParaRPr>
          </a:p>
          <a:p>
            <a:pPr algn="just">
              <a:lnSpc>
                <a:spcPct val="150000"/>
              </a:lnSpc>
              <a:buFont typeface="Arial" charset="2"/>
              <a:buChar char="•"/>
            </a:pPr>
            <a:r>
              <a:rPr lang="en-US" sz="2400" baseline="30000" dirty="0">
                <a:latin typeface="Verdana"/>
                <a:ea typeface="+mj-lt"/>
                <a:cs typeface="+mj-lt"/>
              </a:rPr>
              <a:t>Is required to comply with various rules &amp; regulations and legal formalities. </a:t>
            </a:r>
            <a:endParaRPr lang="en-US" sz="2400" baseline="30000">
              <a:latin typeface="Verdana"/>
              <a:ea typeface="Verdana"/>
              <a:cs typeface="+mj-lt"/>
            </a:endParaRPr>
          </a:p>
          <a:p>
            <a:pPr algn="just">
              <a:lnSpc>
                <a:spcPct val="150000"/>
              </a:lnSpc>
              <a:buFont typeface="Arial" charset="2"/>
              <a:buChar char="•"/>
            </a:pPr>
            <a:r>
              <a:rPr lang="en-US" sz="2400" baseline="30000" dirty="0">
                <a:latin typeface="Verdana"/>
                <a:ea typeface="+mj-lt"/>
                <a:cs typeface="+mj-lt"/>
              </a:rPr>
              <a:t>It is very difficult to wind up the business in case of exigency as there are a lot of legal compliances under Limited Liability Partnership (Winding Up and Dissolution) Rules </a:t>
            </a:r>
            <a:endParaRPr lang="en-US" sz="2400" baseline="30000" dirty="0">
              <a:latin typeface="Verdana"/>
              <a:ea typeface="Verdana"/>
              <a:cs typeface="+mj-lt"/>
            </a:endParaRPr>
          </a:p>
          <a:p>
            <a:pPr algn="just">
              <a:lnSpc>
                <a:spcPct val="150000"/>
              </a:lnSpc>
              <a:buFont typeface="Arial" charset="2"/>
              <a:buChar char="•"/>
            </a:pPr>
            <a:r>
              <a:rPr lang="en-US" sz="2400" baseline="30000" dirty="0">
                <a:latin typeface="Verdana"/>
                <a:ea typeface="+mj-lt"/>
                <a:cs typeface="+mj-lt"/>
              </a:rPr>
              <a:t>Is  very lengthy and expensive procedure.     </a:t>
            </a:r>
            <a:endParaRPr lang="en-US" sz="2400" baseline="30000">
              <a:latin typeface="Verdana"/>
              <a:ea typeface="Verdana"/>
            </a:endParaRPr>
          </a:p>
        </p:txBody>
      </p:sp>
    </p:spTree>
    <p:extLst>
      <p:ext uri="{BB962C8B-B14F-4D97-AF65-F5344CB8AC3E}">
        <p14:creationId xmlns:p14="http://schemas.microsoft.com/office/powerpoint/2010/main" val="30914725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Salient features of LLP as per LLP Act, 2008</a:t>
            </a:r>
          </a:p>
        </p:txBody>
      </p:sp>
      <p:sp>
        <p:nvSpPr>
          <p:cNvPr id="3" name="Content Placeholder 2"/>
          <p:cNvSpPr>
            <a:spLocks noGrp="1"/>
          </p:cNvSpPr>
          <p:nvPr>
            <p:ph idx="1"/>
          </p:nvPr>
        </p:nvSpPr>
        <p:spPr>
          <a:xfrm>
            <a:off x="157656" y="1282262"/>
            <a:ext cx="10836166" cy="5575738"/>
          </a:xfrm>
        </p:spPr>
        <p:txBody>
          <a:bodyPr>
            <a:normAutofit/>
          </a:bodyPr>
          <a:lstStyle/>
          <a:p>
            <a:endParaRPr lang="en-US" dirty="0"/>
          </a:p>
          <a:p>
            <a:pPr algn="just">
              <a:buNone/>
            </a:pPr>
            <a:r>
              <a:rPr lang="en-US" dirty="0" err="1"/>
              <a:t>i</a:t>
            </a:r>
            <a:r>
              <a:rPr lang="en-US" dirty="0"/>
              <a:t>. </a:t>
            </a:r>
            <a:r>
              <a:rPr lang="en-US" sz="2400" dirty="0"/>
              <a:t>LLP forms of organizations are governed by the Limited Liabilities Partnership Act, 2008 and The Indian Partnership Act, 1932 is not applicable to LLPs. </a:t>
            </a:r>
          </a:p>
          <a:p>
            <a:pPr algn="just">
              <a:buNone/>
            </a:pPr>
            <a:r>
              <a:rPr lang="en-US" sz="2400" dirty="0"/>
              <a:t>ii. LLP is a body corporate and as a result has legal entity separate from that of its partners. </a:t>
            </a:r>
          </a:p>
          <a:p>
            <a:pPr algn="just">
              <a:buNone/>
            </a:pPr>
            <a:r>
              <a:rPr lang="en-US" sz="2400" dirty="0"/>
              <a:t>iii. LLP has perpetual succession. In other words, LLP’s existence is not affected by death, bankruptcy, insanity and change in membership. </a:t>
            </a:r>
          </a:p>
          <a:p>
            <a:pPr algn="just">
              <a:buNone/>
            </a:pPr>
            <a:r>
              <a:rPr lang="en-US" sz="2400" dirty="0"/>
              <a:t>iv. Unlike shareholders of company, partners of LLP can directly manage the affairs of business. In other words, in case of LLP there is no separation between management and ownership. </a:t>
            </a:r>
          </a:p>
          <a:p>
            <a:pPr algn="just">
              <a:buNone/>
            </a:pPr>
            <a:r>
              <a:rPr lang="en-US" sz="2400" dirty="0"/>
              <a:t>v. The liability of LLP is to the extent of its assets. The partners are liable to the extent of the amount they have agreed to contribute to the LLP. </a:t>
            </a:r>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36</a:t>
            </a:fld>
            <a:endParaRPr lang="en-GB" noProof="0"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Salient features of LLP as per LLP Act, 2008</a:t>
            </a:r>
            <a:endParaRPr lang="en-US" sz="3600" dirty="0"/>
          </a:p>
        </p:txBody>
      </p:sp>
      <p:sp>
        <p:nvSpPr>
          <p:cNvPr id="3" name="Content Placeholder 2"/>
          <p:cNvSpPr>
            <a:spLocks noGrp="1"/>
          </p:cNvSpPr>
          <p:nvPr>
            <p:ph idx="1"/>
          </p:nvPr>
        </p:nvSpPr>
        <p:spPr>
          <a:xfrm>
            <a:off x="315310" y="1376855"/>
            <a:ext cx="10720552" cy="5223641"/>
          </a:xfrm>
        </p:spPr>
        <p:txBody>
          <a:bodyPr>
            <a:normAutofit lnSpcReduction="10000"/>
          </a:bodyPr>
          <a:lstStyle/>
          <a:p>
            <a:pPr algn="just">
              <a:buNone/>
            </a:pPr>
            <a:r>
              <a:rPr lang="en-US" sz="2800" dirty="0"/>
              <a:t>vi. A partner cannot be held responsible for the misconduct or negligence of other partners. </a:t>
            </a:r>
          </a:p>
          <a:p>
            <a:pPr algn="just">
              <a:buNone/>
            </a:pPr>
            <a:r>
              <a:rPr lang="en-US" sz="2800" dirty="0"/>
              <a:t>vii. The minimum number of partners is 2 and there is no maximum limit. </a:t>
            </a:r>
          </a:p>
          <a:p>
            <a:pPr algn="just">
              <a:buNone/>
            </a:pPr>
            <a:r>
              <a:rPr lang="en-US" sz="2800" dirty="0"/>
              <a:t>viii. There shall have at least two designated partners who are individuals and at least one of them shall be a resident in India. </a:t>
            </a:r>
          </a:p>
          <a:p>
            <a:pPr algn="just">
              <a:buNone/>
            </a:pPr>
            <a:r>
              <a:rPr lang="en-US" sz="2800" dirty="0"/>
              <a:t>ix. A private or unlisted public company and firm can be converted into LLP. </a:t>
            </a:r>
          </a:p>
          <a:p>
            <a:pPr algn="just">
              <a:buNone/>
            </a:pPr>
            <a:r>
              <a:rPr lang="en-US" sz="2800" dirty="0"/>
              <a:t>x. The winding up of LLP is either voluntary or by the High Court. </a:t>
            </a:r>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37</a:t>
            </a:fld>
            <a:endParaRPr lang="en-GB" noProof="0"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Limited Liability Partnership(LLP)</a:t>
            </a:r>
            <a:br>
              <a:rPr lang="en-US" b="1" dirty="0"/>
            </a:br>
            <a:r>
              <a:rPr lang="en-US" b="1" dirty="0"/>
              <a:t>Advantages</a:t>
            </a:r>
            <a:endParaRPr lang="en-US" dirty="0"/>
          </a:p>
        </p:txBody>
      </p:sp>
      <p:sp>
        <p:nvSpPr>
          <p:cNvPr id="3" name="Content Placeholder 2"/>
          <p:cNvSpPr>
            <a:spLocks noGrp="1"/>
          </p:cNvSpPr>
          <p:nvPr>
            <p:ph idx="1"/>
          </p:nvPr>
        </p:nvSpPr>
        <p:spPr/>
        <p:txBody>
          <a:bodyPr/>
          <a:lstStyle/>
          <a:p>
            <a:r>
              <a:rPr lang="en-US" sz="2800" dirty="0"/>
              <a:t>Legal Status of Entity</a:t>
            </a:r>
          </a:p>
          <a:p>
            <a:r>
              <a:rPr lang="en-US" sz="2800" dirty="0"/>
              <a:t>Member(s) Liability</a:t>
            </a:r>
          </a:p>
          <a:p>
            <a:r>
              <a:rPr lang="en-US" sz="2800" dirty="0"/>
              <a:t>Annual Statutory Meeting</a:t>
            </a:r>
          </a:p>
          <a:p>
            <a:r>
              <a:rPr lang="en-US" sz="2800" dirty="0"/>
              <a:t>Flexibility</a:t>
            </a:r>
          </a:p>
          <a:p>
            <a:r>
              <a:rPr lang="en-US" sz="2800" dirty="0"/>
              <a:t>Decentralization</a:t>
            </a:r>
          </a:p>
          <a:p>
            <a:r>
              <a:rPr lang="en-US" sz="2800" dirty="0"/>
              <a:t>Level of members</a:t>
            </a:r>
          </a:p>
          <a:p>
            <a:r>
              <a:rPr lang="en-US" sz="2800" dirty="0"/>
              <a:t> Tax advantage</a:t>
            </a:r>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38</a:t>
            </a:fld>
            <a:endParaRPr lang="en-GB" noProof="0"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Limited Liability Partnership(LLP)</a:t>
            </a:r>
            <a:br>
              <a:rPr lang="en-US" b="1" dirty="0"/>
            </a:br>
            <a:r>
              <a:rPr lang="en-US" b="1" dirty="0"/>
              <a:t>Disadvantages</a:t>
            </a:r>
            <a:endParaRPr lang="en-US" dirty="0"/>
          </a:p>
        </p:txBody>
      </p:sp>
      <p:sp>
        <p:nvSpPr>
          <p:cNvPr id="3" name="Content Placeholder 2"/>
          <p:cNvSpPr>
            <a:spLocks noGrp="1"/>
          </p:cNvSpPr>
          <p:nvPr>
            <p:ph idx="1"/>
          </p:nvPr>
        </p:nvSpPr>
        <p:spPr/>
        <p:txBody>
          <a:bodyPr>
            <a:normAutofit fontScale="85000" lnSpcReduction="20000"/>
          </a:bodyPr>
          <a:lstStyle/>
          <a:p>
            <a:r>
              <a:rPr lang="en-US" sz="2800" dirty="0"/>
              <a:t>Inclusion of Indian citizen as a partner</a:t>
            </a:r>
          </a:p>
          <a:p>
            <a:r>
              <a:rPr lang="en-US" sz="2800" dirty="0"/>
              <a:t>Transfer of ownership</a:t>
            </a:r>
          </a:p>
          <a:p>
            <a:r>
              <a:rPr lang="en-US" sz="2800" dirty="0"/>
              <a:t>Filing of various returns</a:t>
            </a:r>
          </a:p>
          <a:p>
            <a:r>
              <a:rPr lang="en-US" sz="2800" dirty="0"/>
              <a:t>Number of partners(Designated and Non-designated partners)</a:t>
            </a:r>
          </a:p>
          <a:p>
            <a:r>
              <a:rPr lang="en-US" sz="2800" dirty="0"/>
              <a:t>Non-recognition</a:t>
            </a:r>
          </a:p>
          <a:p>
            <a:r>
              <a:rPr lang="en-US" sz="2800" dirty="0"/>
              <a:t>Huge penalties</a:t>
            </a:r>
          </a:p>
          <a:p>
            <a:endParaRPr lang="en-US" sz="2800" dirty="0"/>
          </a:p>
          <a:p>
            <a:pPr algn="just">
              <a:buFont typeface="Wingdings" pitchFamily="2" charset="2"/>
              <a:buChar char="v"/>
            </a:pPr>
            <a:r>
              <a:rPr lang="en-US" sz="2800" dirty="0"/>
              <a:t>LLP form of organization is limited to only certain types of profession, such as, lawyers, accountants and architects. </a:t>
            </a:r>
          </a:p>
          <a:p>
            <a:endParaRPr lang="en-US" sz="2800"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39</a:t>
            </a:fld>
            <a:endParaRPr lang="en-GB" noProof="0"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37BB-C738-42CB-A7D6-820F1CEAA77C}"/>
              </a:ext>
            </a:extLst>
          </p:cNvPr>
          <p:cNvSpPr>
            <a:spLocks noGrp="1"/>
          </p:cNvSpPr>
          <p:nvPr>
            <p:ph type="title"/>
          </p:nvPr>
        </p:nvSpPr>
        <p:spPr/>
        <p:txBody>
          <a:bodyPr/>
          <a:lstStyle/>
          <a:p>
            <a:r>
              <a:rPr lang="en-IN" dirty="0"/>
              <a:t>Classification of Business Activities</a:t>
            </a:r>
          </a:p>
        </p:txBody>
      </p:sp>
      <p:sp>
        <p:nvSpPr>
          <p:cNvPr id="4" name="Slide Number Placeholder 3">
            <a:extLst>
              <a:ext uri="{FF2B5EF4-FFF2-40B4-BE49-F238E27FC236}">
                <a16:creationId xmlns:a16="http://schemas.microsoft.com/office/drawing/2014/main" id="{0B22B2EC-FE5F-4E60-98E9-B4D88C3A90B7}"/>
              </a:ext>
            </a:extLst>
          </p:cNvPr>
          <p:cNvSpPr>
            <a:spLocks noGrp="1"/>
          </p:cNvSpPr>
          <p:nvPr>
            <p:ph type="sldNum" sz="quarter" idx="12"/>
          </p:nvPr>
        </p:nvSpPr>
        <p:spPr/>
        <p:txBody>
          <a:bodyPr/>
          <a:lstStyle/>
          <a:p>
            <a:pPr rtl="0"/>
            <a:fld id="{D57F1E4F-1CFF-5643-939E-02111984F565}" type="slidenum">
              <a:rPr lang="en-GB" noProof="0" smtClean="0"/>
              <a:pPr rtl="0"/>
              <a:t>4</a:t>
            </a:fld>
            <a:endParaRPr lang="en-GB" noProof="0" dirty="0"/>
          </a:p>
        </p:txBody>
      </p:sp>
      <p:pic>
        <p:nvPicPr>
          <p:cNvPr id="1026" name="Picture 2" descr="Nature and Purpose of Business class 11 Notes Business Studies |  myCBSEguide | CBSE Papers &amp; NCERT Solutions">
            <a:extLst>
              <a:ext uri="{FF2B5EF4-FFF2-40B4-BE49-F238E27FC236}">
                <a16:creationId xmlns:a16="http://schemas.microsoft.com/office/drawing/2014/main" id="{5BA4116D-45A6-4530-8E82-98A8122968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5469" y="1637607"/>
            <a:ext cx="8196349" cy="433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9340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31" y="90152"/>
            <a:ext cx="11951594" cy="734096"/>
          </a:xfrm>
        </p:spPr>
        <p:txBody>
          <a:bodyPr/>
          <a:lstStyle/>
          <a:p>
            <a:r>
              <a:rPr lang="en-US" sz="3600" b="1" dirty="0"/>
              <a:t>Difference between LLP and Partnership</a:t>
            </a:r>
            <a:endParaRPr lang="en-US" sz="3600" dirty="0"/>
          </a:p>
        </p:txBody>
      </p:sp>
      <p:sp>
        <p:nvSpPr>
          <p:cNvPr id="3" name="Content Placeholder 2"/>
          <p:cNvSpPr>
            <a:spLocks noGrp="1"/>
          </p:cNvSpPr>
          <p:nvPr>
            <p:ph idx="1"/>
          </p:nvPr>
        </p:nvSpPr>
        <p:spPr>
          <a:xfrm>
            <a:off x="-1" y="734096"/>
            <a:ext cx="12054625" cy="5950483"/>
          </a:xfrm>
        </p:spPr>
        <p:txBody>
          <a:bodyPr>
            <a:normAutofit/>
          </a:bodyPr>
          <a:lstStyle/>
          <a:p>
            <a:endParaRPr lang="en-US" dirty="0"/>
          </a:p>
          <a:p>
            <a:pPr algn="just">
              <a:buNone/>
            </a:pPr>
            <a:r>
              <a:rPr lang="en-US" sz="2400" dirty="0"/>
              <a:t>1. LLP is governed by the Limited Liabilities Partnership Act, 2008 whereas; partnership is governed by the Indian Partnership Act of 1932. </a:t>
            </a:r>
          </a:p>
          <a:p>
            <a:pPr algn="just">
              <a:buNone/>
            </a:pPr>
            <a:r>
              <a:rPr lang="en-US" sz="2400" dirty="0"/>
              <a:t>2. LLP is a type of partnership formed and registered according to the Limited Liabilities Partnership Act, 2008 whereas; partnership is a type of business organization where partners have agreed to carry on a business and share profit and loss of the business in accordance with the terms of the partnership agreement. </a:t>
            </a:r>
          </a:p>
          <a:p>
            <a:pPr algn="just">
              <a:buNone/>
            </a:pPr>
            <a:r>
              <a:rPr lang="en-US" sz="2400" dirty="0"/>
              <a:t>3. Partnership does not have separate legal entity, whereas; LLP has separate legal entity. </a:t>
            </a:r>
          </a:p>
          <a:p>
            <a:pPr algn="just">
              <a:buNone/>
            </a:pPr>
            <a:r>
              <a:rPr lang="en-US" sz="2400" dirty="0"/>
              <a:t>4. Registration is optional for partnership form of business, whereas; LLP must be registered as per LLP Act, 2008. </a:t>
            </a:r>
          </a:p>
          <a:p>
            <a:pPr algn="just">
              <a:buNone/>
            </a:pPr>
            <a:r>
              <a:rPr lang="en-US" sz="2400" dirty="0"/>
              <a:t>5. Partnership does not have perpetual succession, whereas; LLP has perpetual succession. </a:t>
            </a:r>
          </a:p>
          <a:p>
            <a:pPr>
              <a:buNone/>
            </a:pPr>
            <a:endParaRPr lang="en-US" sz="2400"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40</a:t>
            </a:fld>
            <a:endParaRPr lang="en-GB" noProof="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184" y="295729"/>
            <a:ext cx="11797048" cy="6562271"/>
          </a:xfrm>
        </p:spPr>
        <p:txBody>
          <a:bodyPr>
            <a:normAutofit/>
          </a:bodyPr>
          <a:lstStyle/>
          <a:p>
            <a:endParaRPr lang="en-US" dirty="0"/>
          </a:p>
          <a:p>
            <a:pPr algn="just">
              <a:buNone/>
            </a:pPr>
            <a:r>
              <a:rPr lang="en-US" sz="2800" dirty="0"/>
              <a:t>6. Liabilities of partners in case of partnership firm are unlimited, whereas; in case of LLP liabilities of partners are limited to the extent of contribution of partners, except in case of fraud. </a:t>
            </a:r>
          </a:p>
          <a:p>
            <a:pPr algn="just">
              <a:buNone/>
            </a:pPr>
            <a:r>
              <a:rPr lang="en-US" sz="2800" dirty="0"/>
              <a:t>7. Audit of accounts is mandatory for LLP only if turnover and capital contribution exceed Rs.40 </a:t>
            </a:r>
            <a:r>
              <a:rPr lang="en-US" sz="2800" dirty="0" err="1"/>
              <a:t>lakhs</a:t>
            </a:r>
            <a:r>
              <a:rPr lang="en-US" sz="2800" dirty="0"/>
              <a:t> and 25 </a:t>
            </a:r>
            <a:r>
              <a:rPr lang="en-US" sz="2800" dirty="0" err="1"/>
              <a:t>lakhs</a:t>
            </a:r>
            <a:r>
              <a:rPr lang="en-US" sz="2800" dirty="0"/>
              <a:t> respectively, whereas; for partnership audit is not mandatory. </a:t>
            </a:r>
          </a:p>
          <a:p>
            <a:pPr algn="just">
              <a:buNone/>
            </a:pPr>
            <a:r>
              <a:rPr lang="en-US" sz="2800" dirty="0"/>
              <a:t>8. Annual return filing is necessary in case of LLP, but partnership does not require submitting annual return. </a:t>
            </a:r>
          </a:p>
          <a:p>
            <a:pPr algn="just">
              <a:buNone/>
            </a:pPr>
            <a:r>
              <a:rPr lang="en-US" sz="2800" dirty="0"/>
              <a:t>9. The existence and operation of LLP are not affected by any change in partnership, whereas; annual return filing is not necessary in case of partnership </a:t>
            </a:r>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41</a:t>
            </a:fld>
            <a:endParaRPr lang="en-GB" noProof="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42</a:t>
            </a:fld>
            <a:endParaRPr lang="en-GB" noProof="0" dirty="0"/>
          </a:p>
        </p:txBody>
      </p:sp>
      <p:pic>
        <p:nvPicPr>
          <p:cNvPr id="5" name="Content Placeholder 4" descr="DP.jpg"/>
          <p:cNvPicPr>
            <a:picLocks noGrp="1" noChangeAspect="1"/>
          </p:cNvPicPr>
          <p:nvPr>
            <p:ph idx="4294967295"/>
          </p:nvPr>
        </p:nvPicPr>
        <p:blipFill>
          <a:blip r:embed="rId2"/>
          <a:stretch>
            <a:fillRect/>
          </a:stretch>
        </p:blipFill>
        <p:spPr>
          <a:xfrm>
            <a:off x="0" y="1"/>
            <a:ext cx="12192000" cy="6858000"/>
          </a:xfr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62CF9F-B5D8-B46D-4B1B-3434C6C7CF5C}"/>
              </a:ext>
            </a:extLst>
          </p:cNvPr>
          <p:cNvSpPr>
            <a:spLocks noGrp="1"/>
          </p:cNvSpPr>
          <p:nvPr>
            <p:ph type="title"/>
          </p:nvPr>
        </p:nvSpPr>
        <p:spPr>
          <a:xfrm>
            <a:off x="646111" y="452718"/>
            <a:ext cx="9404723" cy="811059"/>
          </a:xfrm>
        </p:spPr>
        <p:txBody>
          <a:bodyPr/>
          <a:lstStyle/>
          <a:p>
            <a:r>
              <a:rPr lang="en-US" dirty="0"/>
              <a:t>Dissolution of Partnership Firm</a:t>
            </a:r>
            <a:br>
              <a:rPr lang="en-US" dirty="0"/>
            </a:br>
            <a:endParaRPr lang="en-US" dirty="0"/>
          </a:p>
        </p:txBody>
      </p:sp>
      <p:sp>
        <p:nvSpPr>
          <p:cNvPr id="4" name="Content Placeholder 3">
            <a:extLst>
              <a:ext uri="{FF2B5EF4-FFF2-40B4-BE49-F238E27FC236}">
                <a16:creationId xmlns:a16="http://schemas.microsoft.com/office/drawing/2014/main" id="{343F8DDB-501A-FAF0-BC25-045985B6CC87}"/>
              </a:ext>
            </a:extLst>
          </p:cNvPr>
          <p:cNvSpPr>
            <a:spLocks noGrp="1"/>
          </p:cNvSpPr>
          <p:nvPr>
            <p:ph idx="1"/>
          </p:nvPr>
        </p:nvSpPr>
        <p:spPr>
          <a:xfrm>
            <a:off x="1103312" y="1334051"/>
            <a:ext cx="8946541" cy="4914348"/>
          </a:xfrm>
        </p:spPr>
        <p:txBody>
          <a:bodyPr vert="horz" lIns="91440" tIns="45720" rIns="91440" bIns="45720" rtlCol="0" anchor="t">
            <a:normAutofit fontScale="92500" lnSpcReduction="20000"/>
          </a:bodyPr>
          <a:lstStyle/>
          <a:p>
            <a:r>
              <a:rPr lang="en-US" dirty="0">
                <a:solidFill>
                  <a:srgbClr val="FFC000"/>
                </a:solidFill>
              </a:rPr>
              <a:t>Dissolution by agreement</a:t>
            </a:r>
            <a:r>
              <a:rPr lang="en-US" dirty="0"/>
              <a:t>: A partnership firm may be dissolved with the mutual consent of all the partners or in accordance with the terms of the agreement.</a:t>
            </a:r>
          </a:p>
          <a:p>
            <a:pPr>
              <a:buClr>
                <a:srgbClr val="8AD0D6"/>
              </a:buClr>
            </a:pPr>
            <a:r>
              <a:rPr lang="en-US" dirty="0">
                <a:solidFill>
                  <a:srgbClr val="FFC000"/>
                </a:solidFill>
              </a:rPr>
              <a:t>Dissolution by notice</a:t>
            </a:r>
            <a:r>
              <a:rPr lang="en-US" dirty="0"/>
              <a:t>: In case of partnership at will, a firm may be dissolved if any partner gives a notice in writing to other partners indicating his intention to dissolve the firm.</a:t>
            </a:r>
          </a:p>
          <a:p>
            <a:pPr>
              <a:buClr>
                <a:srgbClr val="8AD0D6"/>
              </a:buClr>
            </a:pPr>
            <a:r>
              <a:rPr lang="en-US" dirty="0">
                <a:solidFill>
                  <a:srgbClr val="FFC000"/>
                </a:solidFill>
              </a:rPr>
              <a:t>Contingent dissolution</a:t>
            </a:r>
            <a:r>
              <a:rPr lang="en-US" dirty="0"/>
              <a:t> : A firm may be dissolved on the expiry of the term, completion of the venture, death of a partner, adjudication of a partner as insolvent.</a:t>
            </a:r>
          </a:p>
          <a:p>
            <a:pPr>
              <a:buClr>
                <a:srgbClr val="8AD0D6"/>
              </a:buClr>
            </a:pPr>
            <a:r>
              <a:rPr lang="en-US" sz="2100" dirty="0">
                <a:solidFill>
                  <a:srgbClr val="FFC000"/>
                </a:solidFill>
              </a:rPr>
              <a:t>Compulsory dissolution</a:t>
            </a:r>
            <a:r>
              <a:rPr lang="en-US" dirty="0"/>
              <a:t>: A firm stands automatically dissolved if all partners or all but one partner are declared insolvent, or business unlawful.</a:t>
            </a:r>
          </a:p>
          <a:p>
            <a:pPr>
              <a:buClr>
                <a:srgbClr val="8AD0D6"/>
              </a:buClr>
            </a:pPr>
            <a:r>
              <a:rPr lang="en-US" sz="2100" dirty="0">
                <a:solidFill>
                  <a:srgbClr val="FFC000"/>
                </a:solidFill>
              </a:rPr>
              <a:t>Dissolution through court</a:t>
            </a:r>
            <a:r>
              <a:rPr lang="en-US" dirty="0"/>
              <a:t>: Court ma order the dissolution of a firm, when any partner becomes members unsound, permanently incapable of performing his duties, guilty of misconduct ,willfully commits breach of the partnership agreement, unauthorized transfers the whole of his interest or shar in the firm to a third person</a:t>
            </a:r>
          </a:p>
        </p:txBody>
      </p:sp>
      <p:sp>
        <p:nvSpPr>
          <p:cNvPr id="2" name="Slide Number Placeholder 1">
            <a:extLst>
              <a:ext uri="{FF2B5EF4-FFF2-40B4-BE49-F238E27FC236}">
                <a16:creationId xmlns:a16="http://schemas.microsoft.com/office/drawing/2014/main" id="{7079B4A1-C0DC-D2C3-EC52-3F2D8D1E98C6}"/>
              </a:ext>
            </a:extLst>
          </p:cNvPr>
          <p:cNvSpPr>
            <a:spLocks noGrp="1"/>
          </p:cNvSpPr>
          <p:nvPr>
            <p:ph type="sldNum" sz="quarter" idx="12"/>
          </p:nvPr>
        </p:nvSpPr>
        <p:spPr/>
        <p:txBody>
          <a:bodyPr/>
          <a:lstStyle/>
          <a:p>
            <a:pPr rtl="0"/>
            <a:fld id="{D57F1E4F-1CFF-5643-939E-02111984F565}" type="slidenum">
              <a:rPr lang="en-GB" noProof="0" smtClean="0"/>
              <a:pPr rtl="0"/>
              <a:t>43</a:t>
            </a:fld>
            <a:endParaRPr lang="en-GB" noProof="0" dirty="0"/>
          </a:p>
        </p:txBody>
      </p:sp>
    </p:spTree>
    <p:extLst>
      <p:ext uri="{BB962C8B-B14F-4D97-AF65-F5344CB8AC3E}">
        <p14:creationId xmlns:p14="http://schemas.microsoft.com/office/powerpoint/2010/main" val="40591650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48194"/>
            <a:ext cx="11965576" cy="888275"/>
          </a:xfrm>
        </p:spPr>
        <p:txBody>
          <a:bodyPr/>
          <a:lstStyle/>
          <a:p>
            <a:r>
              <a:rPr lang="en-IN" dirty="0"/>
              <a:t>Joint Hindu Family Business - Hindu Law</a:t>
            </a:r>
            <a:br>
              <a:rPr lang="en-US" dirty="0"/>
            </a:br>
            <a:endParaRPr lang="en-US" dirty="0"/>
          </a:p>
        </p:txBody>
      </p:sp>
      <p:sp>
        <p:nvSpPr>
          <p:cNvPr id="3" name="Content Placeholder 2"/>
          <p:cNvSpPr>
            <a:spLocks noGrp="1"/>
          </p:cNvSpPr>
          <p:nvPr>
            <p:ph idx="1"/>
          </p:nvPr>
        </p:nvSpPr>
        <p:spPr>
          <a:xfrm>
            <a:off x="0" y="1240971"/>
            <a:ext cx="12192000" cy="5617029"/>
          </a:xfrm>
        </p:spPr>
        <p:txBody>
          <a:bodyPr>
            <a:normAutofit/>
          </a:bodyPr>
          <a:lstStyle/>
          <a:p>
            <a:r>
              <a:rPr lang="en-IN" dirty="0"/>
              <a:t>Undivided Hindu Family composite family- which is having an origin to an agreement</a:t>
            </a:r>
            <a:endParaRPr lang="en-US" dirty="0"/>
          </a:p>
          <a:p>
            <a:r>
              <a:rPr lang="en-IN" dirty="0"/>
              <a:t>When two or more families agree to live and work together, through their resources and labour with joint stock and share profits and the losses together, then this family is known as composite family.</a:t>
            </a:r>
            <a:endParaRPr lang="en-US" dirty="0"/>
          </a:p>
          <a:p>
            <a:r>
              <a:rPr lang="en-IN" dirty="0"/>
              <a:t>All the affairs of the joint Hindu family are controlled and managed by one person who is Karta or Manager. The Liability of Karta is unlimited but other members is limited.</a:t>
            </a:r>
            <a:endParaRPr lang="en-US" dirty="0"/>
          </a:p>
          <a:p>
            <a:r>
              <a:rPr lang="en-IN" dirty="0" err="1"/>
              <a:t>Kartas’s</a:t>
            </a:r>
            <a:r>
              <a:rPr lang="en-IN" dirty="0"/>
              <a:t> powers are almost unlimited.</a:t>
            </a:r>
            <a:endParaRPr lang="en-US" dirty="0"/>
          </a:p>
          <a:p>
            <a:pPr>
              <a:buNone/>
            </a:pPr>
            <a:r>
              <a:rPr lang="en-IN" dirty="0"/>
              <a:t>On the basis of the schools of Hindu law, joint Hindu family is considered under two heads:</a:t>
            </a:r>
            <a:endParaRPr lang="en-US" dirty="0"/>
          </a:p>
          <a:p>
            <a:pPr marL="457200" lvl="0" indent="-457200">
              <a:buFont typeface="+mj-lt"/>
              <a:buAutoNum type="arabicPeriod"/>
            </a:pPr>
            <a:r>
              <a:rPr lang="en-IN" dirty="0" err="1"/>
              <a:t>Mitakshara</a:t>
            </a:r>
            <a:r>
              <a:rPr lang="en-IN" dirty="0"/>
              <a:t> – All over the country Except west Bengal and Assam</a:t>
            </a:r>
            <a:endParaRPr lang="en-US" dirty="0"/>
          </a:p>
          <a:p>
            <a:pPr marL="457200" lvl="0" indent="-457200">
              <a:buFont typeface="+mj-lt"/>
              <a:buAutoNum type="arabicPeriod"/>
            </a:pPr>
            <a:r>
              <a:rPr lang="en-IN" dirty="0" err="1"/>
              <a:t>Dhayabhaga</a:t>
            </a:r>
            <a:r>
              <a:rPr lang="en-IN" dirty="0"/>
              <a:t> – only in west Bengal and Assam</a:t>
            </a:r>
            <a:endParaRPr lang="en-US" dirty="0"/>
          </a:p>
          <a:p>
            <a:r>
              <a:rPr lang="en-IN" dirty="0"/>
              <a:t>Hindu Succession act 1956 even females have been included in the list of persons who acquire share in succession.</a:t>
            </a:r>
            <a:endParaRPr lang="en-US"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44</a:t>
            </a:fld>
            <a:endParaRPr lang="en-GB" noProof="0" dirty="0"/>
          </a:p>
        </p:txBody>
      </p:sp>
    </p:spTree>
    <p:extLst>
      <p:ext uri="{BB962C8B-B14F-4D97-AF65-F5344CB8AC3E}">
        <p14:creationId xmlns:p14="http://schemas.microsoft.com/office/powerpoint/2010/main" val="14917612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11840307" cy="996462"/>
          </a:xfrm>
        </p:spPr>
        <p:txBody>
          <a:bodyPr/>
          <a:lstStyle/>
          <a:p>
            <a:r>
              <a:rPr lang="en-US" dirty="0"/>
              <a:t>Hindu Undivided Family - Features</a:t>
            </a:r>
          </a:p>
        </p:txBody>
      </p:sp>
      <p:sp>
        <p:nvSpPr>
          <p:cNvPr id="3" name="Content Placeholder 2"/>
          <p:cNvSpPr>
            <a:spLocks noGrp="1"/>
          </p:cNvSpPr>
          <p:nvPr>
            <p:ph idx="1"/>
          </p:nvPr>
        </p:nvSpPr>
        <p:spPr>
          <a:xfrm>
            <a:off x="-1" y="914400"/>
            <a:ext cx="11980985" cy="5943600"/>
          </a:xfrm>
        </p:spPr>
        <p:txBody>
          <a:bodyPr>
            <a:normAutofit/>
          </a:bodyPr>
          <a:lstStyle/>
          <a:p>
            <a:pPr lvl="0"/>
            <a:endParaRPr lang="en-IN" dirty="0"/>
          </a:p>
          <a:p>
            <a:pPr lvl="0"/>
            <a:r>
              <a:rPr lang="en-IN" sz="2400" dirty="0"/>
              <a:t>Governed by Hindu Law – </a:t>
            </a:r>
            <a:r>
              <a:rPr lang="en-IN" sz="2400" dirty="0" err="1"/>
              <a:t>uncodified</a:t>
            </a:r>
            <a:r>
              <a:rPr lang="en-IN" sz="2400" dirty="0"/>
              <a:t> or codified Hindu law –</a:t>
            </a:r>
            <a:r>
              <a:rPr lang="en-IN" sz="2400" dirty="0" err="1"/>
              <a:t>Mitakshara</a:t>
            </a:r>
            <a:r>
              <a:rPr lang="en-IN" sz="2400" dirty="0"/>
              <a:t>, </a:t>
            </a:r>
            <a:r>
              <a:rPr lang="en-IN" sz="2400" dirty="0" err="1"/>
              <a:t>Dhayabhaga</a:t>
            </a:r>
            <a:endParaRPr lang="en-US" sz="2400" dirty="0"/>
          </a:p>
          <a:p>
            <a:pPr lvl="0"/>
            <a:r>
              <a:rPr lang="en-IN" sz="2400" dirty="0"/>
              <a:t>Membership by birth is acquired</a:t>
            </a:r>
            <a:endParaRPr lang="en-US" sz="2400" dirty="0"/>
          </a:p>
          <a:p>
            <a:pPr lvl="0"/>
            <a:r>
              <a:rPr lang="en-IN" sz="2400" dirty="0"/>
              <a:t>Management- </a:t>
            </a:r>
            <a:r>
              <a:rPr lang="en-IN" sz="2400" dirty="0" err="1"/>
              <a:t>karta</a:t>
            </a:r>
            <a:endParaRPr lang="en-US" sz="2400" dirty="0"/>
          </a:p>
          <a:p>
            <a:pPr lvl="0"/>
            <a:r>
              <a:rPr lang="en-IN" sz="2400" dirty="0"/>
              <a:t>Limited liabilities of others – joint family property which is liable for satisfying debts – self acquired property</a:t>
            </a:r>
            <a:endParaRPr lang="en-US" sz="2400" dirty="0"/>
          </a:p>
          <a:p>
            <a:pPr lvl="0"/>
            <a:r>
              <a:rPr lang="en-IN" sz="2400" dirty="0"/>
              <a:t>Continuity-continues for ever, there is no limit to its membership number also</a:t>
            </a:r>
            <a:endParaRPr lang="en-US" sz="2400" dirty="0"/>
          </a:p>
          <a:p>
            <a:pPr lvl="0"/>
            <a:r>
              <a:rPr lang="en-IN" sz="2400" dirty="0"/>
              <a:t>Minor also a member person from its very birth becomes the member</a:t>
            </a:r>
            <a:endParaRPr lang="en-US" sz="2400" dirty="0"/>
          </a:p>
          <a:p>
            <a:pPr lvl="0"/>
            <a:r>
              <a:rPr lang="en-IN" sz="2400" dirty="0"/>
              <a:t>Accounts</a:t>
            </a:r>
            <a:endParaRPr lang="en-US" sz="2400" dirty="0"/>
          </a:p>
          <a:p>
            <a:pPr lvl="0"/>
            <a:r>
              <a:rPr lang="en-IN" sz="2400" dirty="0"/>
              <a:t>Implied authority of </a:t>
            </a:r>
            <a:r>
              <a:rPr lang="en-IN" sz="2400" dirty="0" err="1"/>
              <a:t>karta</a:t>
            </a:r>
            <a:endParaRPr lang="en-US" sz="2400"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45</a:t>
            </a:fld>
            <a:endParaRPr lang="en-GB" noProof="0" dirty="0"/>
          </a:p>
        </p:txBody>
      </p:sp>
    </p:spTree>
    <p:extLst>
      <p:ext uri="{BB962C8B-B14F-4D97-AF65-F5344CB8AC3E}">
        <p14:creationId xmlns:p14="http://schemas.microsoft.com/office/powerpoint/2010/main" val="27736085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39599" cy="890954"/>
          </a:xfrm>
        </p:spPr>
        <p:txBody>
          <a:bodyPr/>
          <a:lstStyle/>
          <a:p>
            <a:r>
              <a:rPr lang="en-IN" dirty="0"/>
              <a:t>Joint Hindu Family - Advantages </a:t>
            </a:r>
            <a:endParaRPr lang="en-US" dirty="0"/>
          </a:p>
        </p:txBody>
      </p:sp>
      <p:sp>
        <p:nvSpPr>
          <p:cNvPr id="3" name="Content Placeholder 2"/>
          <p:cNvSpPr>
            <a:spLocks noGrp="1"/>
          </p:cNvSpPr>
          <p:nvPr>
            <p:ph idx="1"/>
          </p:nvPr>
        </p:nvSpPr>
        <p:spPr>
          <a:xfrm>
            <a:off x="0" y="1172308"/>
            <a:ext cx="12192000" cy="5521569"/>
          </a:xfrm>
        </p:spPr>
        <p:txBody>
          <a:bodyPr/>
          <a:lstStyle/>
          <a:p>
            <a:pPr lvl="0"/>
            <a:endParaRPr lang="en-IN" dirty="0"/>
          </a:p>
          <a:p>
            <a:pPr lvl="0"/>
            <a:r>
              <a:rPr lang="en-IN" sz="2800" dirty="0"/>
              <a:t>Centralised management</a:t>
            </a:r>
            <a:endParaRPr lang="en-US" sz="2800" dirty="0"/>
          </a:p>
          <a:p>
            <a:pPr lvl="0"/>
            <a:r>
              <a:rPr lang="en-IN" sz="2800" dirty="0"/>
              <a:t>Utmost secrecy</a:t>
            </a:r>
            <a:endParaRPr lang="en-US" sz="2800" dirty="0"/>
          </a:p>
          <a:p>
            <a:pPr lvl="0"/>
            <a:r>
              <a:rPr lang="en-IN" sz="2800" dirty="0"/>
              <a:t>Quick decision</a:t>
            </a:r>
            <a:endParaRPr lang="en-US" sz="2800" dirty="0"/>
          </a:p>
          <a:p>
            <a:pPr lvl="0"/>
            <a:r>
              <a:rPr lang="en-IN" sz="2800" dirty="0"/>
              <a:t>Credit facilities</a:t>
            </a:r>
            <a:endParaRPr lang="en-US" sz="2800" dirty="0"/>
          </a:p>
          <a:p>
            <a:pPr lvl="0"/>
            <a:r>
              <a:rPr lang="en-IN" sz="2800" dirty="0"/>
              <a:t>Work according to capacity – physically handicapped or party disabled</a:t>
            </a:r>
            <a:endParaRPr lang="en-US" sz="2800" dirty="0"/>
          </a:p>
          <a:p>
            <a:pPr lvl="0"/>
            <a:r>
              <a:rPr lang="en-IN" sz="2800" dirty="0"/>
              <a:t>Natural love between members</a:t>
            </a:r>
            <a:endParaRPr lang="en-US" sz="2800" dirty="0"/>
          </a:p>
          <a:p>
            <a:pPr lvl="0"/>
            <a:r>
              <a:rPr lang="en-IN" sz="2800" dirty="0"/>
              <a:t>Economy</a:t>
            </a:r>
            <a:endParaRPr lang="en-US" sz="2800" dirty="0"/>
          </a:p>
          <a:p>
            <a:pPr lvl="0"/>
            <a:r>
              <a:rPr lang="en-IN" sz="2800" dirty="0"/>
              <a:t> limited liability</a:t>
            </a:r>
            <a:endParaRPr lang="en-US" sz="2800"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46</a:t>
            </a:fld>
            <a:endParaRPr lang="en-GB" noProof="0" dirty="0"/>
          </a:p>
        </p:txBody>
      </p:sp>
    </p:spTree>
    <p:extLst>
      <p:ext uri="{BB962C8B-B14F-4D97-AF65-F5344CB8AC3E}">
        <p14:creationId xmlns:p14="http://schemas.microsoft.com/office/powerpoint/2010/main" val="19627654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64124"/>
            <a:ext cx="12004430" cy="867508"/>
          </a:xfrm>
        </p:spPr>
        <p:txBody>
          <a:bodyPr/>
          <a:lstStyle/>
          <a:p>
            <a:r>
              <a:rPr lang="en-IN" dirty="0"/>
              <a:t>Joint Hindu Family - Disadvantages </a:t>
            </a:r>
            <a:endParaRPr lang="en-US" dirty="0"/>
          </a:p>
        </p:txBody>
      </p:sp>
      <p:sp>
        <p:nvSpPr>
          <p:cNvPr id="3" name="Content Placeholder 2"/>
          <p:cNvSpPr>
            <a:spLocks noGrp="1"/>
          </p:cNvSpPr>
          <p:nvPr>
            <p:ph idx="1"/>
          </p:nvPr>
        </p:nvSpPr>
        <p:spPr>
          <a:xfrm>
            <a:off x="175846" y="1277815"/>
            <a:ext cx="11840308" cy="5392615"/>
          </a:xfrm>
        </p:spPr>
        <p:txBody>
          <a:bodyPr/>
          <a:lstStyle/>
          <a:p>
            <a:pPr lvl="0"/>
            <a:r>
              <a:rPr lang="en-IN" sz="3200" dirty="0"/>
              <a:t>No reward for efficiency</a:t>
            </a:r>
          </a:p>
          <a:p>
            <a:pPr lvl="0"/>
            <a:endParaRPr lang="en-US" sz="3200" dirty="0"/>
          </a:p>
          <a:p>
            <a:pPr lvl="0"/>
            <a:r>
              <a:rPr lang="en-IN" sz="3200" dirty="0"/>
              <a:t>Limited capital</a:t>
            </a:r>
          </a:p>
          <a:p>
            <a:pPr lvl="0"/>
            <a:endParaRPr lang="en-US" sz="3200" dirty="0"/>
          </a:p>
          <a:p>
            <a:pPr lvl="0"/>
            <a:r>
              <a:rPr lang="en-IN" sz="3200" dirty="0"/>
              <a:t>Limited managerial skill </a:t>
            </a:r>
          </a:p>
          <a:p>
            <a:pPr lvl="0"/>
            <a:endParaRPr lang="en-US" sz="3200" dirty="0"/>
          </a:p>
          <a:p>
            <a:pPr lvl="0"/>
            <a:r>
              <a:rPr lang="en-IN" sz="3200" dirty="0"/>
              <a:t>Suspicion</a:t>
            </a:r>
            <a:endParaRPr lang="en-US" sz="3200"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47</a:t>
            </a:fld>
            <a:endParaRPr lang="en-GB" noProof="0" dirty="0"/>
          </a:p>
        </p:txBody>
      </p:sp>
    </p:spTree>
    <p:extLst>
      <p:ext uri="{BB962C8B-B14F-4D97-AF65-F5344CB8AC3E}">
        <p14:creationId xmlns:p14="http://schemas.microsoft.com/office/powerpoint/2010/main" val="7521012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027876" cy="926123"/>
          </a:xfrm>
        </p:spPr>
        <p:txBody>
          <a:bodyPr/>
          <a:lstStyle/>
          <a:p>
            <a:r>
              <a:rPr lang="en-IN" dirty="0"/>
              <a:t>Co-operative Organisation</a:t>
            </a:r>
            <a:br>
              <a:rPr lang="en-US" dirty="0"/>
            </a:br>
            <a:endParaRPr lang="en-US" dirty="0"/>
          </a:p>
        </p:txBody>
      </p:sp>
      <p:sp>
        <p:nvSpPr>
          <p:cNvPr id="3" name="Content Placeholder 2"/>
          <p:cNvSpPr>
            <a:spLocks noGrp="1"/>
          </p:cNvSpPr>
          <p:nvPr>
            <p:ph idx="1"/>
          </p:nvPr>
        </p:nvSpPr>
        <p:spPr>
          <a:xfrm>
            <a:off x="140678" y="949570"/>
            <a:ext cx="11875476" cy="5638800"/>
          </a:xfrm>
        </p:spPr>
        <p:txBody>
          <a:bodyPr/>
          <a:lstStyle/>
          <a:p>
            <a:r>
              <a:rPr lang="en-IN" sz="3200" dirty="0"/>
              <a:t>The cooperative movement has been necessitated to protect their interest of weaker sections of the society “Self help through mutual help”</a:t>
            </a:r>
            <a:endParaRPr lang="en-US" sz="3200" dirty="0"/>
          </a:p>
          <a:p>
            <a:r>
              <a:rPr lang="en-IN" sz="3200" dirty="0"/>
              <a:t>Philosophy-“all for each and each for all” The Indian cooperative societies Act,1912 defines Co-operatives in section 4 as ‘a society which has its objectives the promotion of economic interest of its members in accordance with co-operative principle”</a:t>
            </a:r>
            <a:endParaRPr lang="en-US" sz="3200"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48</a:t>
            </a:fld>
            <a:endParaRPr lang="en-GB" noProof="0" dirty="0"/>
          </a:p>
        </p:txBody>
      </p:sp>
    </p:spTree>
    <p:extLst>
      <p:ext uri="{BB962C8B-B14F-4D97-AF65-F5344CB8AC3E}">
        <p14:creationId xmlns:p14="http://schemas.microsoft.com/office/powerpoint/2010/main" val="1731114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4124"/>
            <a:ext cx="12191999" cy="668214"/>
          </a:xfrm>
        </p:spPr>
        <p:txBody>
          <a:bodyPr/>
          <a:lstStyle/>
          <a:p>
            <a:r>
              <a:rPr lang="en-IN" dirty="0"/>
              <a:t>Co-operative Organisation - </a:t>
            </a:r>
            <a:r>
              <a:rPr lang="en-IN" b="1" dirty="0"/>
              <a:t>CHARECTERISTIC</a:t>
            </a:r>
            <a:endParaRPr lang="en-US" dirty="0"/>
          </a:p>
        </p:txBody>
      </p:sp>
      <p:sp>
        <p:nvSpPr>
          <p:cNvPr id="3" name="Content Placeholder 2"/>
          <p:cNvSpPr>
            <a:spLocks noGrp="1"/>
          </p:cNvSpPr>
          <p:nvPr>
            <p:ph idx="1"/>
          </p:nvPr>
        </p:nvSpPr>
        <p:spPr>
          <a:xfrm>
            <a:off x="0" y="1019908"/>
            <a:ext cx="12004431" cy="5685692"/>
          </a:xfrm>
        </p:spPr>
        <p:txBody>
          <a:bodyPr>
            <a:normAutofit/>
          </a:bodyPr>
          <a:lstStyle/>
          <a:p>
            <a:pPr lvl="0"/>
            <a:r>
              <a:rPr lang="en-IN" sz="2400" dirty="0"/>
              <a:t>Voluntary membership</a:t>
            </a:r>
            <a:endParaRPr lang="en-US" sz="2400" dirty="0"/>
          </a:p>
          <a:p>
            <a:pPr lvl="0"/>
            <a:r>
              <a:rPr lang="en-IN" sz="2400" dirty="0"/>
              <a:t>Political and religious neutrality(neural as far as political and religious affiliations are concerned)</a:t>
            </a:r>
            <a:endParaRPr lang="en-US" sz="2400" dirty="0"/>
          </a:p>
          <a:p>
            <a:pPr lvl="0"/>
            <a:r>
              <a:rPr lang="en-IN" sz="2400" dirty="0"/>
              <a:t>Democratic management (one man-one vote) (stands or falls with democracy)</a:t>
            </a:r>
            <a:endParaRPr lang="en-US" sz="2400" dirty="0"/>
          </a:p>
          <a:p>
            <a:pPr lvl="0"/>
            <a:r>
              <a:rPr lang="en-IN" sz="2400" dirty="0"/>
              <a:t>One man one vote (cannot control strength of his wealth)</a:t>
            </a:r>
            <a:endParaRPr lang="en-US" sz="2400" dirty="0"/>
          </a:p>
          <a:p>
            <a:pPr lvl="0"/>
            <a:r>
              <a:rPr lang="en-IN" sz="2400" dirty="0"/>
              <a:t>Service motive (profit is earned when goods are sold to non-members)</a:t>
            </a:r>
            <a:endParaRPr lang="en-US" sz="2400" dirty="0"/>
          </a:p>
          <a:p>
            <a:pPr lvl="0"/>
            <a:r>
              <a:rPr lang="en-IN" sz="2400" dirty="0"/>
              <a:t>Distribution of surplus</a:t>
            </a:r>
            <a:endParaRPr lang="en-US" sz="2400" dirty="0"/>
          </a:p>
          <a:p>
            <a:pPr lvl="0"/>
            <a:r>
              <a:rPr lang="en-IN" sz="2400" dirty="0"/>
              <a:t>Cash trading (flourish)</a:t>
            </a:r>
            <a:endParaRPr lang="en-US" sz="2400" dirty="0"/>
          </a:p>
          <a:p>
            <a:pPr lvl="0"/>
            <a:r>
              <a:rPr lang="en-IN" sz="2400" dirty="0"/>
              <a:t>Limited interest on investments (9% dividend)</a:t>
            </a:r>
            <a:endParaRPr lang="en-US" sz="2400" dirty="0"/>
          </a:p>
          <a:p>
            <a:pPr lvl="0"/>
            <a:r>
              <a:rPr lang="en-IN" sz="2400" dirty="0"/>
              <a:t>State control (incentives)</a:t>
            </a:r>
            <a:endParaRPr lang="en-US" sz="2400" dirty="0"/>
          </a:p>
          <a:p>
            <a:pPr lvl="0"/>
            <a:r>
              <a:rPr lang="en-IN" sz="2400" dirty="0"/>
              <a:t>Co-operative education and training</a:t>
            </a:r>
            <a:endParaRPr lang="en-US" sz="2400"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49</a:t>
            </a:fld>
            <a:endParaRPr lang="en-GB" noProof="0" dirty="0"/>
          </a:p>
        </p:txBody>
      </p:sp>
    </p:spTree>
    <p:extLst>
      <p:ext uri="{BB962C8B-B14F-4D97-AF65-F5344CB8AC3E}">
        <p14:creationId xmlns:p14="http://schemas.microsoft.com/office/powerpoint/2010/main" val="2849755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 y="1"/>
            <a:ext cx="11769633" cy="822960"/>
          </a:xfrm>
        </p:spPr>
        <p:txBody>
          <a:bodyPr/>
          <a:lstStyle/>
          <a:p>
            <a:r>
              <a:rPr lang="en-US" b="1" dirty="0"/>
              <a:t>Business – Definition &amp; Characteristics</a:t>
            </a:r>
          </a:p>
        </p:txBody>
      </p:sp>
      <p:sp>
        <p:nvSpPr>
          <p:cNvPr id="5" name="Content Placeholder 4"/>
          <p:cNvSpPr>
            <a:spLocks noGrp="1"/>
          </p:cNvSpPr>
          <p:nvPr>
            <p:ph idx="1"/>
          </p:nvPr>
        </p:nvSpPr>
        <p:spPr>
          <a:xfrm>
            <a:off x="0" y="750277"/>
            <a:ext cx="12191999" cy="6107723"/>
          </a:xfrm>
        </p:spPr>
        <p:txBody>
          <a:bodyPr>
            <a:normAutofit/>
          </a:bodyPr>
          <a:lstStyle/>
          <a:p>
            <a:r>
              <a:rPr lang="en-IN" sz="2400" dirty="0"/>
              <a:t>According to Wheeler, ”A Business undertaking is a concern, company or one person or a group of persons  and is managed under a specific set of operating policies”</a:t>
            </a:r>
          </a:p>
          <a:p>
            <a:pPr>
              <a:buNone/>
            </a:pPr>
            <a:r>
              <a:rPr lang="en-IN" sz="2800" b="1" dirty="0"/>
              <a:t>Characteristics of a Business unit</a:t>
            </a:r>
            <a:endParaRPr lang="en-US" sz="2800" b="1" dirty="0"/>
          </a:p>
          <a:p>
            <a:pPr lvl="0"/>
            <a:r>
              <a:rPr lang="en-IN" sz="2600" dirty="0"/>
              <a:t>Exchange of goods and services ( Produced or procured from other services)</a:t>
            </a:r>
            <a:endParaRPr lang="en-US" sz="2600" dirty="0"/>
          </a:p>
          <a:p>
            <a:pPr lvl="0"/>
            <a:r>
              <a:rPr lang="en-IN" sz="2600" dirty="0"/>
              <a:t>Dealing in goods and services(Consumers goods or Producers goods)</a:t>
            </a:r>
            <a:endParaRPr lang="en-US" sz="2600" dirty="0"/>
          </a:p>
          <a:p>
            <a:pPr lvl="0"/>
            <a:r>
              <a:rPr lang="en-IN" sz="2600" dirty="0"/>
              <a:t>Profit Motive</a:t>
            </a:r>
            <a:endParaRPr lang="en-US" sz="2600" dirty="0"/>
          </a:p>
          <a:p>
            <a:pPr lvl="0"/>
            <a:r>
              <a:rPr lang="en-IN" sz="2600" dirty="0"/>
              <a:t>Continuity of Transactions</a:t>
            </a:r>
            <a:endParaRPr lang="en-US" sz="2600" dirty="0"/>
          </a:p>
          <a:p>
            <a:pPr lvl="0"/>
            <a:r>
              <a:rPr lang="en-IN" sz="2600" dirty="0"/>
              <a:t>Risk and uncertainty – Fire, earthquake, Strikes influenced by future events as future is uncertain</a:t>
            </a:r>
            <a:endParaRPr lang="en-US" sz="2600" dirty="0"/>
          </a:p>
          <a:p>
            <a:pPr lvl="0"/>
            <a:r>
              <a:rPr lang="en-IN" sz="2600" dirty="0"/>
              <a:t>Social Responsibility ( Cheaper and better quality goods) (Schools, Hospitals avoid water and air pollution)</a:t>
            </a:r>
            <a:endParaRPr lang="en-US" sz="2600" dirty="0"/>
          </a:p>
          <a:p>
            <a:endParaRPr lang="en-US" dirty="0"/>
          </a:p>
          <a:p>
            <a:endParaRPr lang="en-US" dirty="0"/>
          </a:p>
        </p:txBody>
      </p:sp>
      <p:sp>
        <p:nvSpPr>
          <p:cNvPr id="3" name="Slide Number Placeholder 2"/>
          <p:cNvSpPr>
            <a:spLocks noGrp="1"/>
          </p:cNvSpPr>
          <p:nvPr>
            <p:ph type="sldNum" sz="quarter" idx="12"/>
          </p:nvPr>
        </p:nvSpPr>
        <p:spPr/>
        <p:txBody>
          <a:bodyPr/>
          <a:lstStyle/>
          <a:p>
            <a:pPr rtl="0"/>
            <a:fld id="{D57F1E4F-1CFF-5643-939E-02111984F565}" type="slidenum">
              <a:rPr lang="en-GB" noProof="0" smtClean="0"/>
              <a:pPr rtl="0"/>
              <a:t>5</a:t>
            </a:fld>
            <a:endParaRPr lang="en-GB" noProof="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027876" cy="949569"/>
          </a:xfrm>
        </p:spPr>
        <p:txBody>
          <a:bodyPr/>
          <a:lstStyle/>
          <a:p>
            <a:r>
              <a:rPr lang="en-US" dirty="0"/>
              <a:t>Types of Cooperatives</a:t>
            </a:r>
          </a:p>
        </p:txBody>
      </p:sp>
      <p:sp>
        <p:nvSpPr>
          <p:cNvPr id="3" name="Content Placeholder 2"/>
          <p:cNvSpPr>
            <a:spLocks noGrp="1"/>
          </p:cNvSpPr>
          <p:nvPr>
            <p:ph idx="1"/>
          </p:nvPr>
        </p:nvSpPr>
        <p:spPr>
          <a:xfrm>
            <a:off x="152400" y="1043354"/>
            <a:ext cx="11828585" cy="5638800"/>
          </a:xfrm>
        </p:spPr>
        <p:txBody>
          <a:bodyPr/>
          <a:lstStyle/>
          <a:p>
            <a:pPr lvl="0"/>
            <a:r>
              <a:rPr lang="en-IN" sz="3600" dirty="0"/>
              <a:t>Consumers Co-operatives</a:t>
            </a:r>
            <a:endParaRPr lang="en-US" sz="3600" dirty="0"/>
          </a:p>
          <a:p>
            <a:pPr lvl="0"/>
            <a:r>
              <a:rPr lang="en-IN" sz="3600" dirty="0"/>
              <a:t>Producers Co-operatives</a:t>
            </a:r>
            <a:endParaRPr lang="en-US" sz="3600" dirty="0"/>
          </a:p>
          <a:p>
            <a:pPr lvl="0"/>
            <a:r>
              <a:rPr lang="en-IN" sz="3600" dirty="0"/>
              <a:t>Marketing Co-operatives</a:t>
            </a:r>
            <a:endParaRPr lang="en-US" sz="3600" dirty="0"/>
          </a:p>
          <a:p>
            <a:pPr lvl="0"/>
            <a:r>
              <a:rPr lang="en-IN" sz="3600" dirty="0"/>
              <a:t>Housing Co-operatives</a:t>
            </a:r>
            <a:endParaRPr lang="en-US" sz="3600" dirty="0"/>
          </a:p>
          <a:p>
            <a:pPr lvl="0"/>
            <a:r>
              <a:rPr lang="en-IN" sz="3600" dirty="0"/>
              <a:t>Credit   Co-operatives</a:t>
            </a:r>
            <a:r>
              <a:rPr lang="en-US" sz="3600" dirty="0"/>
              <a:t> </a:t>
            </a:r>
            <a:r>
              <a:rPr lang="en-IN" sz="3600" dirty="0"/>
              <a:t>(Rural and urban)</a:t>
            </a:r>
            <a:endParaRPr lang="en-US" sz="3600" dirty="0"/>
          </a:p>
          <a:p>
            <a:pPr lvl="0"/>
            <a:r>
              <a:rPr lang="en-IN" sz="3600" dirty="0"/>
              <a:t>Co-operative farming societies (large scale farming on scientific lives)</a:t>
            </a:r>
            <a:endParaRPr lang="en-US" sz="3600" dirty="0"/>
          </a:p>
          <a:p>
            <a:pPr>
              <a:buNone/>
            </a:pPr>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50</a:t>
            </a:fld>
            <a:endParaRPr lang="en-GB" noProof="0" dirty="0"/>
          </a:p>
        </p:txBody>
      </p:sp>
    </p:spTree>
    <p:extLst>
      <p:ext uri="{BB962C8B-B14F-4D97-AF65-F5344CB8AC3E}">
        <p14:creationId xmlns:p14="http://schemas.microsoft.com/office/powerpoint/2010/main" val="9020137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7570"/>
            <a:ext cx="12039599" cy="703384"/>
          </a:xfrm>
        </p:spPr>
        <p:txBody>
          <a:bodyPr/>
          <a:lstStyle/>
          <a:p>
            <a:r>
              <a:rPr lang="en-US" dirty="0"/>
              <a:t>Cooperatives - Advantages</a:t>
            </a:r>
          </a:p>
        </p:txBody>
      </p:sp>
      <p:sp>
        <p:nvSpPr>
          <p:cNvPr id="3" name="Content Placeholder 2"/>
          <p:cNvSpPr>
            <a:spLocks noGrp="1"/>
          </p:cNvSpPr>
          <p:nvPr>
            <p:ph idx="1"/>
          </p:nvPr>
        </p:nvSpPr>
        <p:spPr>
          <a:xfrm>
            <a:off x="152400" y="1125416"/>
            <a:ext cx="12039600" cy="5732584"/>
          </a:xfrm>
        </p:spPr>
        <p:txBody>
          <a:bodyPr>
            <a:normAutofit lnSpcReduction="10000"/>
          </a:bodyPr>
          <a:lstStyle/>
          <a:p>
            <a:r>
              <a:rPr lang="en-IN" sz="2800" dirty="0"/>
              <a:t>Open membership</a:t>
            </a:r>
            <a:endParaRPr lang="en-US" sz="2800" dirty="0"/>
          </a:p>
          <a:p>
            <a:pPr lvl="0"/>
            <a:r>
              <a:rPr lang="en-IN" sz="2800" dirty="0"/>
              <a:t>Service motto</a:t>
            </a:r>
            <a:endParaRPr lang="en-US" sz="2800" dirty="0"/>
          </a:p>
          <a:p>
            <a:pPr lvl="0"/>
            <a:r>
              <a:rPr lang="en-IN" sz="2800" dirty="0"/>
              <a:t>Supply of goods at cheaper rates</a:t>
            </a:r>
            <a:endParaRPr lang="en-US" sz="2800" dirty="0"/>
          </a:p>
          <a:p>
            <a:pPr lvl="0"/>
            <a:r>
              <a:rPr lang="en-IN" sz="2800" dirty="0"/>
              <a:t>Democratic management</a:t>
            </a:r>
            <a:endParaRPr lang="en-US" sz="2800" dirty="0"/>
          </a:p>
          <a:p>
            <a:pPr lvl="0"/>
            <a:r>
              <a:rPr lang="en-IN" sz="2800" dirty="0"/>
              <a:t>Low management cost</a:t>
            </a:r>
            <a:endParaRPr lang="en-US" sz="2800" dirty="0"/>
          </a:p>
          <a:p>
            <a:pPr lvl="0"/>
            <a:r>
              <a:rPr lang="en-IN" sz="2800" dirty="0"/>
              <a:t>Surpluses shared by members</a:t>
            </a:r>
            <a:endParaRPr lang="en-US" sz="2800" dirty="0"/>
          </a:p>
          <a:p>
            <a:pPr lvl="0"/>
            <a:r>
              <a:rPr lang="en-IN" sz="2800" dirty="0"/>
              <a:t>Check on other business (consumers are  not on the mercy of businessman)</a:t>
            </a:r>
            <a:endParaRPr lang="en-US" sz="2800" dirty="0"/>
          </a:p>
          <a:p>
            <a:pPr lvl="0"/>
            <a:r>
              <a:rPr lang="en-IN" sz="2800" dirty="0"/>
              <a:t>Limited liability</a:t>
            </a:r>
            <a:endParaRPr lang="en-US" sz="2800" dirty="0"/>
          </a:p>
          <a:p>
            <a:pPr lvl="0"/>
            <a:r>
              <a:rPr lang="en-IN" sz="2800" dirty="0"/>
              <a:t>Zero speculation</a:t>
            </a:r>
            <a:endParaRPr lang="en-US" sz="2800" dirty="0"/>
          </a:p>
          <a:p>
            <a:pPr lvl="0"/>
            <a:r>
              <a:rPr lang="en-IN" sz="2800" dirty="0"/>
              <a:t>Low taxation</a:t>
            </a:r>
            <a:endParaRPr lang="en-US" sz="2800" dirty="0"/>
          </a:p>
          <a:p>
            <a:pPr>
              <a:buNone/>
            </a:pPr>
            <a:endParaRPr lang="en-US"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51</a:t>
            </a:fld>
            <a:endParaRPr lang="en-GB" noProof="0" dirty="0"/>
          </a:p>
        </p:txBody>
      </p:sp>
    </p:spTree>
    <p:extLst>
      <p:ext uri="{BB962C8B-B14F-4D97-AF65-F5344CB8AC3E}">
        <p14:creationId xmlns:p14="http://schemas.microsoft.com/office/powerpoint/2010/main" val="17792341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12191999" cy="844062"/>
          </a:xfrm>
        </p:spPr>
        <p:txBody>
          <a:bodyPr/>
          <a:lstStyle/>
          <a:p>
            <a:r>
              <a:rPr lang="en-US" dirty="0"/>
              <a:t>Cooperatives - Limitations</a:t>
            </a:r>
          </a:p>
        </p:txBody>
      </p:sp>
      <p:sp>
        <p:nvSpPr>
          <p:cNvPr id="3" name="Content Placeholder 2"/>
          <p:cNvSpPr>
            <a:spLocks noGrp="1"/>
          </p:cNvSpPr>
          <p:nvPr>
            <p:ph idx="1"/>
          </p:nvPr>
        </p:nvSpPr>
        <p:spPr>
          <a:xfrm>
            <a:off x="0" y="1090246"/>
            <a:ext cx="12192000" cy="5767754"/>
          </a:xfrm>
        </p:spPr>
        <p:txBody>
          <a:bodyPr/>
          <a:lstStyle/>
          <a:p>
            <a:pPr lvl="0"/>
            <a:r>
              <a:rPr lang="en-IN" sz="3600" dirty="0"/>
              <a:t>Lack of capital</a:t>
            </a:r>
            <a:endParaRPr lang="en-US" sz="3600" dirty="0"/>
          </a:p>
          <a:p>
            <a:pPr lvl="0"/>
            <a:r>
              <a:rPr lang="en-IN" sz="3600" dirty="0"/>
              <a:t>Lack of unity </a:t>
            </a:r>
            <a:r>
              <a:rPr lang="en-IN" sz="3600"/>
              <a:t>among members</a:t>
            </a:r>
          </a:p>
          <a:p>
            <a:pPr lvl="0">
              <a:buNone/>
            </a:pPr>
            <a:r>
              <a:rPr lang="en-IN" sz="3600"/>
              <a:t> </a:t>
            </a:r>
            <a:r>
              <a:rPr lang="en-IN" sz="3600" dirty="0"/>
              <a:t>(different sections of the society)</a:t>
            </a:r>
            <a:endParaRPr lang="en-US" sz="3600" dirty="0"/>
          </a:p>
          <a:p>
            <a:pPr lvl="0"/>
            <a:r>
              <a:rPr lang="en-IN" sz="3600" dirty="0"/>
              <a:t>Cash trading</a:t>
            </a:r>
            <a:endParaRPr lang="en-US" sz="3600" dirty="0"/>
          </a:p>
          <a:p>
            <a:pPr lvl="0"/>
            <a:r>
              <a:rPr lang="en-IN" sz="3600" dirty="0"/>
              <a:t>Political interference</a:t>
            </a:r>
          </a:p>
          <a:p>
            <a:pPr lvl="0">
              <a:buNone/>
            </a:pPr>
            <a:r>
              <a:rPr lang="en-IN" sz="3600" dirty="0"/>
              <a:t>(adversely affected cooperative movement in India)</a:t>
            </a:r>
            <a:endParaRPr lang="en-US" sz="3600"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52</a:t>
            </a:fld>
            <a:endParaRPr lang="en-GB" noProof="0" dirty="0"/>
          </a:p>
        </p:txBody>
      </p:sp>
    </p:spTree>
    <p:extLst>
      <p:ext uri="{BB962C8B-B14F-4D97-AF65-F5344CB8AC3E}">
        <p14:creationId xmlns:p14="http://schemas.microsoft.com/office/powerpoint/2010/main" val="24185000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FC05B-7360-4D5A-B92E-E03552F1AC3A}"/>
              </a:ext>
            </a:extLst>
          </p:cNvPr>
          <p:cNvSpPr>
            <a:spLocks noGrp="1"/>
          </p:cNvSpPr>
          <p:nvPr/>
        </p:nvSpPr>
        <p:spPr>
          <a:xfrm>
            <a:off x="-5914" y="-2304"/>
            <a:ext cx="12187191" cy="731748"/>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Aft>
                <a:spcPts val="600"/>
              </a:spcAft>
            </a:pPr>
            <a:r>
              <a:rPr lang="en-US" sz="3600" b="1" dirty="0"/>
              <a:t>Joint Stock Company </a:t>
            </a:r>
          </a:p>
        </p:txBody>
      </p:sp>
      <p:sp>
        <p:nvSpPr>
          <p:cNvPr id="6" name="Content Placeholder 5">
            <a:extLst>
              <a:ext uri="{FF2B5EF4-FFF2-40B4-BE49-F238E27FC236}">
                <a16:creationId xmlns:a16="http://schemas.microsoft.com/office/drawing/2014/main" id="{45B9A558-21C1-447C-86D9-981725D6A237}"/>
              </a:ext>
            </a:extLst>
          </p:cNvPr>
          <p:cNvSpPr>
            <a:spLocks noGrp="1"/>
          </p:cNvSpPr>
          <p:nvPr>
            <p:ph sz="half" idx="1"/>
          </p:nvPr>
        </p:nvSpPr>
        <p:spPr>
          <a:xfrm>
            <a:off x="2645" y="1224492"/>
            <a:ext cx="12185671" cy="5635096"/>
          </a:xfrm>
        </p:spPr>
        <p:txBody>
          <a:bodyPr vert="horz" lIns="91440" tIns="45720" rIns="91440" bIns="45720" rtlCol="0" anchor="t">
            <a:normAutofit/>
          </a:bodyPr>
          <a:lstStyle/>
          <a:p>
            <a:pPr algn="just">
              <a:lnSpc>
                <a:spcPct val="160000"/>
              </a:lnSpc>
              <a:buFont typeface="Arial,Sans-Serif" charset="2"/>
              <a:buChar char="•"/>
            </a:pPr>
            <a:r>
              <a:rPr lang="en-US" sz="2400" b="1">
                <a:ea typeface="+mj-lt"/>
                <a:cs typeface="+mj-lt"/>
              </a:rPr>
              <a:t>According to Companies Act, 2013 (Act No. 18 of 2013),</a:t>
            </a:r>
            <a:r>
              <a:rPr lang="en-US" sz="2400">
                <a:ea typeface="+mj-lt"/>
                <a:cs typeface="+mj-lt"/>
              </a:rPr>
              <a:t> a “company” means a company incorporated under this Act or under any previous company law [Section 2(</a:t>
            </a:r>
            <a:r>
              <a:rPr lang="en-US" sz="2400" i="1">
                <a:ea typeface="+mj-lt"/>
                <a:cs typeface="+mj-lt"/>
              </a:rPr>
              <a:t>20</a:t>
            </a:r>
            <a:r>
              <a:rPr lang="en-US" sz="2400">
                <a:ea typeface="+mj-lt"/>
                <a:cs typeface="+mj-lt"/>
              </a:rPr>
              <a:t>)]</a:t>
            </a:r>
            <a:r>
              <a:rPr lang="en-US" sz="2400" b="1">
                <a:ea typeface="+mj-lt"/>
                <a:cs typeface="+mj-lt"/>
              </a:rPr>
              <a:t>.</a:t>
            </a:r>
            <a:endParaRPr lang="en-US" sz="2400">
              <a:ea typeface="+mj-lt"/>
              <a:cs typeface="+mj-lt"/>
            </a:endParaRPr>
          </a:p>
          <a:p>
            <a:pPr algn="just">
              <a:lnSpc>
                <a:spcPct val="160000"/>
              </a:lnSpc>
              <a:buFont typeface="Arial,Sans-Serif" charset="2"/>
              <a:buChar char="•"/>
            </a:pPr>
            <a:r>
              <a:rPr lang="en-US" sz="2400" b="1">
                <a:ea typeface="+mj-lt"/>
                <a:cs typeface="+mj-lt"/>
              </a:rPr>
              <a:t>According to Lord Justice Lindley, </a:t>
            </a:r>
            <a:r>
              <a:rPr lang="en-US" sz="2400">
                <a:ea typeface="+mj-lt"/>
                <a:cs typeface="+mj-lt"/>
              </a:rPr>
              <a:t>defines a company as “ an association of many persons who contribute money or money’s worth to common stock and employ it in some trade or business and who share the profit and loss arising therefrom. The common stock so contributed is denoted in money and is the capital of the company".</a:t>
            </a:r>
            <a:endParaRPr lang="en-US" sz="2400" dirty="0">
              <a:ea typeface="+mj-lt"/>
              <a:cs typeface="+mj-lt"/>
            </a:endParaRPr>
          </a:p>
        </p:txBody>
      </p:sp>
    </p:spTree>
    <p:extLst>
      <p:ext uri="{BB962C8B-B14F-4D97-AF65-F5344CB8AC3E}">
        <p14:creationId xmlns:p14="http://schemas.microsoft.com/office/powerpoint/2010/main" val="20971545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3031" y="154546"/>
            <a:ext cx="11951594" cy="908870"/>
          </a:xfrm>
        </p:spPr>
        <p:txBody>
          <a:bodyPr/>
          <a:lstStyle/>
          <a:p>
            <a:pPr algn="ctr"/>
            <a:r>
              <a:rPr lang="en-US" sz="4400" b="1" dirty="0"/>
              <a:t>Joint Stock Company </a:t>
            </a:r>
            <a:br>
              <a:rPr lang="en-US" sz="4400" b="1" dirty="0"/>
            </a:br>
            <a:endParaRPr lang="en-US" dirty="0"/>
          </a:p>
        </p:txBody>
      </p:sp>
      <p:sp>
        <p:nvSpPr>
          <p:cNvPr id="7" name="Content Placeholder 6"/>
          <p:cNvSpPr>
            <a:spLocks noGrp="1"/>
          </p:cNvSpPr>
          <p:nvPr>
            <p:ph idx="1"/>
          </p:nvPr>
        </p:nvSpPr>
        <p:spPr>
          <a:xfrm>
            <a:off x="0" y="1324303"/>
            <a:ext cx="12054625" cy="5385589"/>
          </a:xfrm>
        </p:spPr>
        <p:txBody>
          <a:bodyPr>
            <a:normAutofit/>
          </a:bodyPr>
          <a:lstStyle/>
          <a:p>
            <a:pPr algn="just"/>
            <a:r>
              <a:rPr lang="en-IN" sz="2800" dirty="0"/>
              <a:t>JSC was started first in </a:t>
            </a:r>
            <a:r>
              <a:rPr lang="en-IN" sz="2800" dirty="0">
                <a:solidFill>
                  <a:schemeClr val="accent1">
                    <a:lumMod val="40000"/>
                    <a:lumOff val="60000"/>
                  </a:schemeClr>
                </a:solidFill>
              </a:rPr>
              <a:t>Italy</a:t>
            </a:r>
            <a:r>
              <a:rPr lang="en-IN" sz="2800" dirty="0"/>
              <a:t> in the 13</a:t>
            </a:r>
            <a:r>
              <a:rPr lang="en-IN" sz="2800" baseline="30000" dirty="0"/>
              <a:t>th</a:t>
            </a:r>
            <a:r>
              <a:rPr lang="en-IN" sz="2800" dirty="0"/>
              <a:t> century</a:t>
            </a:r>
            <a:endParaRPr lang="en-US" sz="2800" dirty="0"/>
          </a:p>
          <a:p>
            <a:pPr algn="just"/>
            <a:r>
              <a:rPr lang="en-IN" sz="2800" dirty="0"/>
              <a:t> During 17</a:t>
            </a:r>
            <a:r>
              <a:rPr lang="en-IN" sz="2800" baseline="30000" dirty="0"/>
              <a:t>th</a:t>
            </a:r>
            <a:r>
              <a:rPr lang="en-IN" sz="2800" dirty="0"/>
              <a:t> and 18</a:t>
            </a:r>
            <a:r>
              <a:rPr lang="en-IN" sz="2800" baseline="30000" dirty="0"/>
              <a:t>th</a:t>
            </a:r>
            <a:r>
              <a:rPr lang="en-IN" sz="2800" dirty="0"/>
              <a:t> centuries, JSC were formed in </a:t>
            </a:r>
            <a:r>
              <a:rPr lang="en-IN" sz="2800" dirty="0">
                <a:solidFill>
                  <a:schemeClr val="accent1">
                    <a:lumMod val="40000"/>
                    <a:lumOff val="60000"/>
                  </a:schemeClr>
                </a:solidFill>
              </a:rPr>
              <a:t>England</a:t>
            </a:r>
            <a:r>
              <a:rPr lang="en-IN" sz="2800" dirty="0"/>
              <a:t> under the Royal Charter or acts of parliament.</a:t>
            </a:r>
            <a:endParaRPr lang="en-US" sz="2800" dirty="0"/>
          </a:p>
          <a:p>
            <a:pPr algn="just"/>
            <a:r>
              <a:rPr lang="en-IN" sz="2800" dirty="0"/>
              <a:t>In India the first companies act was passed in 1850 and the principle of limited liability was introduced only in 1857. The application of this act was extended to banking and insurance companies in 1860. A comprehensive bill was passed in 1956.</a:t>
            </a:r>
            <a:endParaRPr lang="en-US" sz="2800" dirty="0"/>
          </a:p>
          <a:p>
            <a:pPr algn="just"/>
            <a:r>
              <a:rPr lang="en-IN" sz="2800" dirty="0"/>
              <a:t>The firms incorporated under this act are known as companies. The parliament and state legislatures can also pass legislations for the incorporation of companies, generally called corporations.</a:t>
            </a:r>
            <a:endParaRPr lang="en-US" sz="2800" dirty="0"/>
          </a:p>
          <a:p>
            <a:endParaRPr lang="en-US" dirty="0"/>
          </a:p>
        </p:txBody>
      </p:sp>
      <p:sp>
        <p:nvSpPr>
          <p:cNvPr id="5" name="Slide Number Placeholder 4"/>
          <p:cNvSpPr>
            <a:spLocks noGrp="1"/>
          </p:cNvSpPr>
          <p:nvPr>
            <p:ph type="sldNum" sz="quarter" idx="12"/>
          </p:nvPr>
        </p:nvSpPr>
        <p:spPr/>
        <p:txBody>
          <a:bodyPr/>
          <a:lstStyle/>
          <a:p>
            <a:pPr rtl="0"/>
            <a:fld id="{D57F1E4F-1CFF-5643-939E-02111984F565}" type="slidenum">
              <a:rPr lang="en-GB" noProof="0" smtClean="0"/>
              <a:pPr rtl="0"/>
              <a:t>54</a:t>
            </a:fld>
            <a:endParaRPr lang="en-GB" noProof="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FC05B-7360-4D5A-B92E-E03552F1AC3A}"/>
              </a:ext>
            </a:extLst>
          </p:cNvPr>
          <p:cNvSpPr>
            <a:spLocks noGrp="1"/>
          </p:cNvSpPr>
          <p:nvPr/>
        </p:nvSpPr>
        <p:spPr>
          <a:xfrm>
            <a:off x="-5914" y="-2304"/>
            <a:ext cx="12187191" cy="731748"/>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spcBef>
                <a:spcPts val="1000"/>
              </a:spcBef>
            </a:pPr>
            <a:r>
              <a:rPr lang="en-US" sz="3600" b="1"/>
              <a:t>Joint Stock Company- </a:t>
            </a:r>
            <a:r>
              <a:rPr lang="en-US" sz="3600" b="1">
                <a:solidFill>
                  <a:srgbClr val="FFFF00"/>
                </a:solidFill>
                <a:ea typeface="+mj-lt"/>
                <a:cs typeface="+mj-lt"/>
              </a:rPr>
              <a:t>Characteristics</a:t>
            </a:r>
            <a:endParaRPr lang="en-US" sz="3600">
              <a:ea typeface="+mj-lt"/>
              <a:cs typeface="+mj-lt"/>
            </a:endParaRPr>
          </a:p>
        </p:txBody>
      </p:sp>
      <p:sp>
        <p:nvSpPr>
          <p:cNvPr id="7" name="Content Placeholder 6">
            <a:extLst>
              <a:ext uri="{FF2B5EF4-FFF2-40B4-BE49-F238E27FC236}">
                <a16:creationId xmlns:a16="http://schemas.microsoft.com/office/drawing/2014/main" id="{93B035F0-F963-4D93-9607-76AE17133A3F}"/>
              </a:ext>
            </a:extLst>
          </p:cNvPr>
          <p:cNvSpPr>
            <a:spLocks noGrp="1"/>
          </p:cNvSpPr>
          <p:nvPr>
            <p:ph sz="half" idx="2"/>
          </p:nvPr>
        </p:nvSpPr>
        <p:spPr>
          <a:xfrm>
            <a:off x="-7589" y="680259"/>
            <a:ext cx="12185672" cy="6179328"/>
          </a:xfrm>
        </p:spPr>
        <p:txBody>
          <a:bodyPr vert="horz" lIns="91440" tIns="45720" rIns="91440" bIns="45720" rtlCol="0" anchor="t">
            <a:normAutofit lnSpcReduction="10000"/>
          </a:bodyPr>
          <a:lstStyle/>
          <a:p>
            <a:pPr lvl="1" algn="just">
              <a:lnSpc>
                <a:spcPct val="150000"/>
              </a:lnSpc>
              <a:buFont typeface="Wingdings" pitchFamily="2" charset="2"/>
              <a:buChar char="§"/>
            </a:pPr>
            <a:r>
              <a:rPr lang="en-US" sz="2000" dirty="0">
                <a:ea typeface="+mj-lt"/>
                <a:cs typeface="+mj-lt"/>
              </a:rPr>
              <a:t>Association of person(S)-</a:t>
            </a:r>
          </a:p>
          <a:p>
            <a:pPr lvl="1" algn="just">
              <a:lnSpc>
                <a:spcPct val="150000"/>
              </a:lnSpc>
              <a:buFont typeface="Wingdings" pitchFamily="2" charset="2"/>
              <a:buChar char="§"/>
            </a:pPr>
            <a:r>
              <a:rPr lang="en-US" sz="2000" dirty="0"/>
              <a:t>Limited Liability</a:t>
            </a:r>
            <a:endParaRPr lang="en-US" sz="2000" dirty="0">
              <a:ea typeface="+mj-lt"/>
              <a:cs typeface="+mj-lt"/>
            </a:endParaRPr>
          </a:p>
          <a:p>
            <a:pPr lvl="1" algn="just">
              <a:lnSpc>
                <a:spcPct val="150000"/>
              </a:lnSpc>
              <a:buFont typeface="Wingdings" pitchFamily="2" charset="2"/>
              <a:buChar char="§"/>
            </a:pPr>
            <a:r>
              <a:rPr lang="en-US" sz="2000" dirty="0"/>
              <a:t>Independent Legal Entity</a:t>
            </a:r>
          </a:p>
          <a:p>
            <a:pPr lvl="1" algn="just">
              <a:lnSpc>
                <a:spcPct val="150000"/>
              </a:lnSpc>
              <a:buFont typeface="Wingdings" pitchFamily="2" charset="2"/>
              <a:buChar char="§"/>
            </a:pPr>
            <a:r>
              <a:rPr lang="en-US" sz="2000" dirty="0">
                <a:ea typeface="+mj-lt"/>
                <a:cs typeface="+mj-lt"/>
              </a:rPr>
              <a:t>Common Seal</a:t>
            </a:r>
          </a:p>
          <a:p>
            <a:pPr lvl="1" algn="just">
              <a:lnSpc>
                <a:spcPct val="150000"/>
              </a:lnSpc>
              <a:buFont typeface="Wingdings" pitchFamily="2" charset="2"/>
              <a:buChar char="§"/>
            </a:pPr>
            <a:r>
              <a:rPr lang="en-US" sz="2000" dirty="0">
                <a:ea typeface="+mj-lt"/>
                <a:cs typeface="+mj-lt"/>
              </a:rPr>
              <a:t>Transferability of Shares</a:t>
            </a:r>
          </a:p>
          <a:p>
            <a:pPr lvl="1" algn="just">
              <a:lnSpc>
                <a:spcPct val="150000"/>
              </a:lnSpc>
              <a:buFont typeface="Wingdings" pitchFamily="2" charset="2"/>
              <a:buChar char="§"/>
            </a:pPr>
            <a:r>
              <a:rPr lang="en-US" sz="2000" dirty="0">
                <a:ea typeface="+mj-lt"/>
                <a:cs typeface="+mj-lt"/>
              </a:rPr>
              <a:t>Separation of Ownership and Management</a:t>
            </a:r>
          </a:p>
          <a:p>
            <a:pPr lvl="1" algn="just">
              <a:lnSpc>
                <a:spcPct val="150000"/>
              </a:lnSpc>
              <a:buFont typeface="Wingdings" pitchFamily="2" charset="2"/>
              <a:buChar char="§"/>
            </a:pPr>
            <a:r>
              <a:rPr lang="en-US" sz="2000" dirty="0">
                <a:ea typeface="+mj-lt"/>
                <a:cs typeface="+mj-lt"/>
              </a:rPr>
              <a:t>Perpetual Existence</a:t>
            </a:r>
          </a:p>
          <a:p>
            <a:pPr lvl="1" algn="just">
              <a:lnSpc>
                <a:spcPct val="150000"/>
              </a:lnSpc>
              <a:buFont typeface="Wingdings" pitchFamily="2" charset="2"/>
              <a:buChar char="§"/>
            </a:pPr>
            <a:r>
              <a:rPr lang="en-US" sz="2000" dirty="0">
                <a:ea typeface="+mj-lt"/>
                <a:cs typeface="+mj-lt"/>
              </a:rPr>
              <a:t>Corporate Finance</a:t>
            </a:r>
          </a:p>
          <a:p>
            <a:pPr lvl="1" algn="just">
              <a:lnSpc>
                <a:spcPct val="150000"/>
              </a:lnSpc>
              <a:buFont typeface="Wingdings" pitchFamily="2" charset="2"/>
              <a:buChar char="§"/>
            </a:pPr>
            <a:r>
              <a:rPr lang="en-US" sz="2000" dirty="0">
                <a:ea typeface="+mj-lt"/>
                <a:cs typeface="+mj-lt"/>
              </a:rPr>
              <a:t>Centralized and Delegated Management</a:t>
            </a:r>
          </a:p>
          <a:p>
            <a:pPr lvl="1" algn="just">
              <a:lnSpc>
                <a:spcPct val="150000"/>
              </a:lnSpc>
              <a:buFont typeface="Wingdings" pitchFamily="2" charset="2"/>
              <a:buChar char="§"/>
            </a:pPr>
            <a:r>
              <a:rPr lang="en-US" sz="2000" dirty="0">
                <a:ea typeface="+mj-lt"/>
                <a:cs typeface="+mj-lt"/>
              </a:rPr>
              <a:t>Publication of Accounts</a:t>
            </a:r>
          </a:p>
          <a:p>
            <a:pPr lvl="1" algn="just">
              <a:lnSpc>
                <a:spcPct val="150000"/>
              </a:lnSpc>
              <a:buFont typeface="Wingdings" pitchFamily="2" charset="2"/>
              <a:buChar char="§"/>
            </a:pPr>
            <a:r>
              <a:rPr lang="en-IN" sz="2000" dirty="0"/>
              <a:t>The name of the company end with Ltd</a:t>
            </a:r>
            <a:endParaRPr lang="en-US" sz="2000" dirty="0"/>
          </a:p>
          <a:p>
            <a:pPr lvl="1" algn="just">
              <a:lnSpc>
                <a:spcPct val="150000"/>
              </a:lnSpc>
              <a:buFont typeface="Wingdings" pitchFamily="2" charset="2"/>
              <a:buChar char="§"/>
            </a:pPr>
            <a:endParaRPr lang="en-US" sz="2000" dirty="0">
              <a:ea typeface="+mj-lt"/>
              <a:cs typeface="+mj-lt"/>
            </a:endParaRPr>
          </a:p>
        </p:txBody>
      </p:sp>
    </p:spTree>
    <p:extLst>
      <p:ext uri="{BB962C8B-B14F-4D97-AF65-F5344CB8AC3E}">
        <p14:creationId xmlns:p14="http://schemas.microsoft.com/office/powerpoint/2010/main" val="8770558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46111" y="452717"/>
            <a:ext cx="9404723" cy="1028353"/>
          </a:xfrm>
        </p:spPr>
        <p:txBody>
          <a:bodyPr/>
          <a:lstStyle/>
          <a:p>
            <a:r>
              <a:rPr lang="en-US" sz="3600" b="1" dirty="0"/>
              <a:t>Merits of Joint Stock Company</a:t>
            </a:r>
          </a:p>
        </p:txBody>
      </p:sp>
      <p:sp>
        <p:nvSpPr>
          <p:cNvPr id="7" name="Content Placeholder 6"/>
          <p:cNvSpPr>
            <a:spLocks noGrp="1"/>
          </p:cNvSpPr>
          <p:nvPr>
            <p:ph idx="1"/>
          </p:nvPr>
        </p:nvSpPr>
        <p:spPr>
          <a:xfrm>
            <a:off x="0" y="1481070"/>
            <a:ext cx="12093262" cy="5177307"/>
          </a:xfrm>
        </p:spPr>
        <p:txBody>
          <a:bodyPr>
            <a:normAutofit/>
          </a:bodyPr>
          <a:lstStyle/>
          <a:p>
            <a:pPr lvl="0"/>
            <a:r>
              <a:rPr lang="en-IN" sz="2400" dirty="0"/>
              <a:t>Accumulation of Large resources</a:t>
            </a:r>
            <a:endParaRPr lang="en-US" sz="2400" dirty="0"/>
          </a:p>
          <a:p>
            <a:pPr lvl="0"/>
            <a:r>
              <a:rPr lang="en-IN" sz="2400" dirty="0"/>
              <a:t>Limited liability</a:t>
            </a:r>
            <a:endParaRPr lang="en-US" sz="2400" dirty="0"/>
          </a:p>
          <a:p>
            <a:pPr lvl="0"/>
            <a:r>
              <a:rPr lang="en-IN" sz="2400" dirty="0"/>
              <a:t>Continuity of existence separate legal entity perpetual succession beneficial for the society wastage of resources and inconvenience to the customers</a:t>
            </a:r>
          </a:p>
          <a:p>
            <a:pPr lvl="0"/>
            <a:r>
              <a:rPr lang="en-IN" sz="2400" dirty="0"/>
              <a:t>Efficient management</a:t>
            </a:r>
            <a:endParaRPr lang="en-US" sz="2400" dirty="0"/>
          </a:p>
          <a:p>
            <a:pPr lvl="0"/>
            <a:r>
              <a:rPr lang="en-IN" sz="2400" dirty="0"/>
              <a:t>Ownership is separate from management attracts talented persons expand and diversify its activities</a:t>
            </a:r>
            <a:endParaRPr lang="en-US" sz="2400" dirty="0"/>
          </a:p>
          <a:p>
            <a:pPr lvl="0"/>
            <a:r>
              <a:rPr lang="en-IN" sz="2400" dirty="0"/>
              <a:t>Economies of large scale production</a:t>
            </a:r>
            <a:endParaRPr lang="en-US" sz="2400" dirty="0"/>
          </a:p>
          <a:p>
            <a:endParaRPr lang="en-US" sz="2400" dirty="0"/>
          </a:p>
        </p:txBody>
      </p:sp>
      <p:sp>
        <p:nvSpPr>
          <p:cNvPr id="5" name="Slide Number Placeholder 4"/>
          <p:cNvSpPr>
            <a:spLocks noGrp="1"/>
          </p:cNvSpPr>
          <p:nvPr>
            <p:ph type="sldNum" sz="quarter" idx="12"/>
          </p:nvPr>
        </p:nvSpPr>
        <p:spPr/>
        <p:txBody>
          <a:bodyPr/>
          <a:lstStyle/>
          <a:p>
            <a:pPr rtl="0"/>
            <a:fld id="{D57F1E4F-1CFF-5643-939E-02111984F565}" type="slidenum">
              <a:rPr lang="en-GB" noProof="0" smtClean="0"/>
              <a:pPr rtl="0"/>
              <a:t>56</a:t>
            </a:fld>
            <a:endParaRPr lang="en-GB" noProof="0" dirty="0"/>
          </a:p>
        </p:txBody>
      </p:sp>
    </p:spTree>
    <p:extLst>
      <p:ext uri="{BB962C8B-B14F-4D97-AF65-F5344CB8AC3E}">
        <p14:creationId xmlns:p14="http://schemas.microsoft.com/office/powerpoint/2010/main" val="5960607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28790"/>
            <a:ext cx="9404723" cy="746974"/>
          </a:xfrm>
        </p:spPr>
        <p:txBody>
          <a:bodyPr/>
          <a:lstStyle/>
          <a:p>
            <a:pPr algn="ctr"/>
            <a:r>
              <a:rPr lang="en-US" sz="3600" b="1" dirty="0"/>
              <a:t>Merits of Joint Stock Company</a:t>
            </a:r>
            <a:endParaRPr lang="en-US" sz="3600" dirty="0"/>
          </a:p>
        </p:txBody>
      </p:sp>
      <p:sp>
        <p:nvSpPr>
          <p:cNvPr id="3" name="Content Placeholder 2"/>
          <p:cNvSpPr>
            <a:spLocks noGrp="1"/>
          </p:cNvSpPr>
          <p:nvPr>
            <p:ph idx="1"/>
          </p:nvPr>
        </p:nvSpPr>
        <p:spPr>
          <a:xfrm>
            <a:off x="180304" y="1063416"/>
            <a:ext cx="11809927" cy="5440415"/>
          </a:xfrm>
        </p:spPr>
        <p:txBody>
          <a:bodyPr>
            <a:normAutofit/>
          </a:bodyPr>
          <a:lstStyle/>
          <a:p>
            <a:pPr lvl="0"/>
            <a:endParaRPr lang="en-IN" sz="2400" dirty="0"/>
          </a:p>
          <a:p>
            <a:pPr lvl="0"/>
            <a:r>
              <a:rPr lang="en-IN" sz="2400" dirty="0"/>
              <a:t>Transferability of shares</a:t>
            </a:r>
            <a:endParaRPr lang="en-US" sz="2400" dirty="0"/>
          </a:p>
          <a:p>
            <a:pPr lvl="0"/>
            <a:r>
              <a:rPr lang="en-IN" sz="2400" dirty="0"/>
              <a:t>Diffused risk</a:t>
            </a:r>
            <a:endParaRPr lang="en-US" sz="2400" dirty="0"/>
          </a:p>
          <a:p>
            <a:pPr lvl="0"/>
            <a:r>
              <a:rPr lang="en-IN" sz="2400" dirty="0"/>
              <a:t>Large no of persons</a:t>
            </a:r>
            <a:endParaRPr lang="en-US" sz="2400" dirty="0"/>
          </a:p>
          <a:p>
            <a:pPr lvl="0"/>
            <a:r>
              <a:rPr lang="en-IN" sz="2400" dirty="0"/>
              <a:t>Democratic set up ownership and management</a:t>
            </a:r>
            <a:endParaRPr lang="en-US" sz="2400" dirty="0"/>
          </a:p>
          <a:p>
            <a:r>
              <a:rPr lang="en-IN" sz="2400" dirty="0"/>
              <a:t>Social benefits mobilises scattered savings of the community, utilisation of natural resources, financial institutions</a:t>
            </a:r>
            <a:endParaRPr lang="en-US" sz="2400" dirty="0"/>
          </a:p>
          <a:p>
            <a:pPr lvl="0"/>
            <a:r>
              <a:rPr lang="en-IN" sz="2400" dirty="0"/>
              <a:t>Ability to cope with technology changing business environment</a:t>
            </a:r>
            <a:endParaRPr lang="en-US" sz="2400" dirty="0"/>
          </a:p>
          <a:p>
            <a:pPr lvl="0"/>
            <a:r>
              <a:rPr lang="en-IN" sz="2400" dirty="0"/>
              <a:t>Research and development</a:t>
            </a:r>
            <a:endParaRPr lang="en-US" sz="2400"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57</a:t>
            </a:fld>
            <a:endParaRPr lang="en-GB" noProof="0" dirty="0"/>
          </a:p>
        </p:txBody>
      </p:sp>
    </p:spTree>
    <p:extLst>
      <p:ext uri="{BB962C8B-B14F-4D97-AF65-F5344CB8AC3E}">
        <p14:creationId xmlns:p14="http://schemas.microsoft.com/office/powerpoint/2010/main" val="37943243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2718"/>
            <a:ext cx="12093261" cy="719259"/>
          </a:xfrm>
        </p:spPr>
        <p:txBody>
          <a:bodyPr/>
          <a:lstStyle/>
          <a:p>
            <a:r>
              <a:rPr lang="en-US" sz="3200" b="1" dirty="0"/>
              <a:t>Demerits of </a:t>
            </a:r>
            <a:r>
              <a:rPr lang="en-US" sz="3200" b="1"/>
              <a:t>Joint Stock Company </a:t>
            </a:r>
            <a:endParaRPr lang="en-US" b="1" dirty="0"/>
          </a:p>
        </p:txBody>
      </p:sp>
      <p:sp>
        <p:nvSpPr>
          <p:cNvPr id="3" name="Content Placeholder 2"/>
          <p:cNvSpPr>
            <a:spLocks noGrp="1"/>
          </p:cNvSpPr>
          <p:nvPr>
            <p:ph idx="1"/>
          </p:nvPr>
        </p:nvSpPr>
        <p:spPr>
          <a:xfrm>
            <a:off x="257578" y="1171977"/>
            <a:ext cx="11745532" cy="5550795"/>
          </a:xfrm>
        </p:spPr>
        <p:txBody>
          <a:bodyPr>
            <a:normAutofit fontScale="92500" lnSpcReduction="10000"/>
          </a:bodyPr>
          <a:lstStyle/>
          <a:p>
            <a:r>
              <a:rPr lang="en-IN" sz="2400" dirty="0"/>
              <a:t>Difficulty in formation</a:t>
            </a:r>
          </a:p>
          <a:p>
            <a:r>
              <a:rPr lang="en-IN" sz="2400" dirty="0"/>
              <a:t>Number of stages, legal formalities, expensive and risky</a:t>
            </a:r>
          </a:p>
          <a:p>
            <a:r>
              <a:rPr lang="en-IN" sz="2400" dirty="0"/>
              <a:t>Separation of ownership and Management no stake in the company, board of directors are paid only commission.</a:t>
            </a:r>
            <a:endParaRPr lang="en-US" sz="2400" dirty="0"/>
          </a:p>
          <a:p>
            <a:pPr lvl="0"/>
            <a:r>
              <a:rPr lang="en-IN" sz="2400" dirty="0"/>
              <a:t>Evils of factory system like</a:t>
            </a:r>
            <a:r>
              <a:rPr lang="en-IN" sz="2200" dirty="0"/>
              <a:t> large scale production, poor sanitation, air pollution, congestion of cities, monopolistic control</a:t>
            </a:r>
            <a:endParaRPr lang="en-US" sz="2200" dirty="0"/>
          </a:p>
          <a:p>
            <a:pPr lvl="0"/>
            <a:r>
              <a:rPr lang="en-IN" sz="2400" dirty="0"/>
              <a:t>Speculation in shares – fluctuate in the prices</a:t>
            </a:r>
            <a:endParaRPr lang="en-US" sz="2400" dirty="0"/>
          </a:p>
          <a:p>
            <a:pPr lvl="0"/>
            <a:r>
              <a:rPr lang="en-IN" sz="2400" dirty="0"/>
              <a:t>Fraudulent management</a:t>
            </a:r>
          </a:p>
          <a:p>
            <a:pPr lvl="0"/>
            <a:r>
              <a:rPr lang="en-IN" sz="2400" dirty="0"/>
              <a:t>Lack of secrecy</a:t>
            </a:r>
            <a:endParaRPr lang="en-US" sz="2400" dirty="0"/>
          </a:p>
          <a:p>
            <a:pPr lvl="0"/>
            <a:r>
              <a:rPr lang="en-IN" sz="2400" dirty="0"/>
              <a:t>Delay in decision making</a:t>
            </a:r>
            <a:endParaRPr lang="en-US" sz="2400" dirty="0"/>
          </a:p>
          <a:p>
            <a:pPr lvl="0"/>
            <a:r>
              <a:rPr lang="en-IN" sz="2400" dirty="0"/>
              <a:t>Concentration of economic power – directors in number of companies</a:t>
            </a:r>
            <a:endParaRPr lang="en-US" sz="2400" dirty="0"/>
          </a:p>
          <a:p>
            <a:pPr lvl="0"/>
            <a:r>
              <a:rPr lang="en-IN" sz="2400" dirty="0"/>
              <a:t>Excessive state regulation</a:t>
            </a:r>
            <a:endParaRPr lang="en-US" sz="2400" dirty="0"/>
          </a:p>
          <a:p>
            <a:pPr lvl="0"/>
            <a:r>
              <a:rPr lang="en-IN" sz="2400" dirty="0"/>
              <a:t>High taxes</a:t>
            </a:r>
            <a:endParaRPr lang="en-US" sz="2400" dirty="0"/>
          </a:p>
          <a:p>
            <a:pPr lvl="0"/>
            <a:endParaRPr lang="en-US" sz="2400" dirty="0"/>
          </a:p>
          <a:p>
            <a:pPr>
              <a:buNone/>
            </a:pPr>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58</a:t>
            </a:fld>
            <a:endParaRPr lang="en-GB" noProof="0" dirty="0"/>
          </a:p>
        </p:txBody>
      </p:sp>
    </p:spTree>
    <p:extLst>
      <p:ext uri="{BB962C8B-B14F-4D97-AF65-F5344CB8AC3E}">
        <p14:creationId xmlns:p14="http://schemas.microsoft.com/office/powerpoint/2010/main" val="9738915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FC05B-7360-4D5A-B92E-E03552F1AC3A}"/>
              </a:ext>
            </a:extLst>
          </p:cNvPr>
          <p:cNvSpPr>
            <a:spLocks noGrp="1"/>
          </p:cNvSpPr>
          <p:nvPr/>
        </p:nvSpPr>
        <p:spPr>
          <a:xfrm>
            <a:off x="-5914" y="-2304"/>
            <a:ext cx="12187191" cy="731748"/>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spcBef>
                <a:spcPts val="1000"/>
              </a:spcBef>
            </a:pPr>
            <a:r>
              <a:rPr lang="en-US" sz="3600" b="1"/>
              <a:t>Joint Stock Company- </a:t>
            </a:r>
            <a:r>
              <a:rPr lang="en-US" sz="3600" b="1">
                <a:solidFill>
                  <a:srgbClr val="FFFF00"/>
                </a:solidFill>
                <a:ea typeface="+mj-lt"/>
                <a:cs typeface="+mj-lt"/>
              </a:rPr>
              <a:t>Types</a:t>
            </a:r>
            <a:endParaRPr lang="en-US" sz="3600">
              <a:ea typeface="+mj-lt"/>
              <a:cs typeface="+mj-lt"/>
            </a:endParaRPr>
          </a:p>
        </p:txBody>
      </p:sp>
      <p:graphicFrame>
        <p:nvGraphicFramePr>
          <p:cNvPr id="3" name="Diagram 3">
            <a:extLst>
              <a:ext uri="{FF2B5EF4-FFF2-40B4-BE49-F238E27FC236}">
                <a16:creationId xmlns:a16="http://schemas.microsoft.com/office/drawing/2014/main" id="{6CFA4879-45C1-4497-8C09-EE6E0B9FCBB9}"/>
              </a:ext>
            </a:extLst>
          </p:cNvPr>
          <p:cNvGraphicFramePr/>
          <p:nvPr>
            <p:extLst>
              <p:ext uri="{D42A27DB-BD31-4B8C-83A1-F6EECF244321}">
                <p14:modId xmlns:p14="http://schemas.microsoft.com/office/powerpoint/2010/main" val="137974503"/>
              </p:ext>
            </p:extLst>
          </p:nvPr>
        </p:nvGraphicFramePr>
        <p:xfrm>
          <a:off x="51595" y="-578642"/>
          <a:ext cx="12127175" cy="79557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3464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sz="3200" b="1" dirty="0">
                <a:ea typeface="+mj-lt"/>
                <a:cs typeface="+mj-lt"/>
              </a:rPr>
              <a:t>Criteria for selection of Business Structure          </a:t>
            </a:r>
            <a:br>
              <a:rPr lang="en-US" sz="3200" b="1" dirty="0">
                <a:ea typeface="+mj-lt"/>
                <a:cs typeface="+mj-lt"/>
              </a:rPr>
            </a:br>
            <a:endParaRPr lang="en-US" sz="3200" b="1" dirty="0"/>
          </a:p>
        </p:txBody>
      </p:sp>
      <p:sp>
        <p:nvSpPr>
          <p:cNvPr id="9" name="Content Placeholder 8"/>
          <p:cNvSpPr>
            <a:spLocks noGrp="1"/>
          </p:cNvSpPr>
          <p:nvPr>
            <p:ph idx="1"/>
          </p:nvPr>
        </p:nvSpPr>
        <p:spPr/>
        <p:txBody>
          <a:bodyPr>
            <a:normAutofit fontScale="85000" lnSpcReduction="20000"/>
          </a:bodyPr>
          <a:lstStyle/>
          <a:p>
            <a:pPr>
              <a:lnSpc>
                <a:spcPct val="150000"/>
              </a:lnSpc>
            </a:pPr>
            <a:r>
              <a:rPr lang="en-US" sz="2800" dirty="0"/>
              <a:t>Nature of Business</a:t>
            </a:r>
          </a:p>
          <a:p>
            <a:pPr>
              <a:lnSpc>
                <a:spcPct val="150000"/>
              </a:lnSpc>
            </a:pPr>
            <a:r>
              <a:rPr lang="en-US" sz="2800" dirty="0"/>
              <a:t>Area of operations</a:t>
            </a:r>
          </a:p>
          <a:p>
            <a:pPr>
              <a:lnSpc>
                <a:spcPct val="150000"/>
              </a:lnSpc>
            </a:pPr>
            <a:r>
              <a:rPr lang="en-US" sz="2800" dirty="0"/>
              <a:t>Degree of Control</a:t>
            </a:r>
          </a:p>
          <a:p>
            <a:pPr>
              <a:lnSpc>
                <a:spcPct val="150000"/>
              </a:lnSpc>
            </a:pPr>
            <a:r>
              <a:rPr lang="en-US" sz="2800" dirty="0"/>
              <a:t>Capital Requirements</a:t>
            </a:r>
          </a:p>
          <a:p>
            <a:pPr>
              <a:lnSpc>
                <a:spcPct val="150000"/>
              </a:lnSpc>
            </a:pPr>
            <a:r>
              <a:rPr lang="en-US" sz="2800" dirty="0"/>
              <a:t>Extent of Risk and Liability</a:t>
            </a:r>
          </a:p>
          <a:p>
            <a:pPr>
              <a:lnSpc>
                <a:spcPct val="150000"/>
              </a:lnSpc>
            </a:pPr>
            <a:r>
              <a:rPr lang="en-US" sz="2800" dirty="0"/>
              <a:t>Duration of Business</a:t>
            </a:r>
          </a:p>
          <a:p>
            <a:pPr>
              <a:lnSpc>
                <a:spcPct val="150000"/>
              </a:lnSpc>
            </a:pPr>
            <a:r>
              <a:rPr lang="en-US" sz="2800" dirty="0"/>
              <a:t>Government Regulations</a:t>
            </a:r>
          </a:p>
        </p:txBody>
      </p:sp>
      <p:sp>
        <p:nvSpPr>
          <p:cNvPr id="7" name="Slide Number Placeholder 6"/>
          <p:cNvSpPr>
            <a:spLocks noGrp="1"/>
          </p:cNvSpPr>
          <p:nvPr>
            <p:ph type="sldNum" sz="quarter" idx="12"/>
          </p:nvPr>
        </p:nvSpPr>
        <p:spPr/>
        <p:txBody>
          <a:bodyPr/>
          <a:lstStyle/>
          <a:p>
            <a:pPr rtl="0"/>
            <a:fld id="{D57F1E4F-1CFF-5643-939E-02111984F565}" type="slidenum">
              <a:rPr lang="en-GB" noProof="0" smtClean="0"/>
              <a:pPr rtl="0"/>
              <a:t>6</a:t>
            </a:fld>
            <a:endParaRPr lang="en-GB" noProof="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04765" cy="940526"/>
          </a:xfrm>
        </p:spPr>
        <p:txBody>
          <a:bodyPr/>
          <a:lstStyle/>
          <a:p>
            <a:r>
              <a:rPr lang="en-IN" dirty="0"/>
              <a:t>Kinds of Companies</a:t>
            </a:r>
            <a:br>
              <a:rPr lang="en-US" dirty="0"/>
            </a:br>
            <a:endParaRPr lang="en-US" dirty="0"/>
          </a:p>
        </p:txBody>
      </p:sp>
      <p:sp>
        <p:nvSpPr>
          <p:cNvPr id="3" name="Content Placeholder 2"/>
          <p:cNvSpPr>
            <a:spLocks noGrp="1"/>
          </p:cNvSpPr>
          <p:nvPr>
            <p:ph idx="1"/>
          </p:nvPr>
        </p:nvSpPr>
        <p:spPr>
          <a:xfrm>
            <a:off x="209006" y="901337"/>
            <a:ext cx="11717383" cy="5956663"/>
          </a:xfrm>
        </p:spPr>
        <p:txBody>
          <a:bodyPr>
            <a:normAutofit lnSpcReduction="10000"/>
          </a:bodyPr>
          <a:lstStyle/>
          <a:p>
            <a:pPr>
              <a:buNone/>
            </a:pPr>
            <a:r>
              <a:rPr lang="en-IN" dirty="0"/>
              <a:t>According to Incorporation</a:t>
            </a:r>
          </a:p>
          <a:p>
            <a:pPr marL="457200" indent="-457200">
              <a:buFont typeface="+mj-lt"/>
              <a:buAutoNum type="arabicPeriod"/>
            </a:pPr>
            <a:r>
              <a:rPr lang="en-IN" dirty="0">
                <a:solidFill>
                  <a:schemeClr val="accent1">
                    <a:lumMod val="40000"/>
                    <a:lumOff val="60000"/>
                  </a:schemeClr>
                </a:solidFill>
              </a:rPr>
              <a:t>Chartered companies</a:t>
            </a:r>
            <a:r>
              <a:rPr lang="en-IN" dirty="0"/>
              <a:t> - This type of companies are incorporated under royal charter issued by the king or head of the state.</a:t>
            </a:r>
            <a:endParaRPr lang="en-US" dirty="0"/>
          </a:p>
          <a:p>
            <a:r>
              <a:rPr lang="en-IN" dirty="0"/>
              <a:t>Certain exclusive rights and privileges are granted</a:t>
            </a:r>
            <a:endParaRPr lang="en-US" dirty="0"/>
          </a:p>
          <a:p>
            <a:r>
              <a:rPr lang="en-IN" dirty="0"/>
              <a:t>If the company violates the rules, the head of the state can close such companies</a:t>
            </a:r>
            <a:endParaRPr lang="en-US" dirty="0"/>
          </a:p>
          <a:p>
            <a:r>
              <a:rPr lang="en-IN" dirty="0"/>
              <a:t>Popular in England in 19</a:t>
            </a:r>
            <a:r>
              <a:rPr lang="en-IN" baseline="30000" dirty="0"/>
              <a:t>th</a:t>
            </a:r>
            <a:r>
              <a:rPr lang="en-IN" dirty="0"/>
              <a:t> century</a:t>
            </a:r>
            <a:endParaRPr lang="en-US" dirty="0"/>
          </a:p>
          <a:p>
            <a:r>
              <a:rPr lang="en-IN" dirty="0"/>
              <a:t>East India company, chartered bank of India or Australia.</a:t>
            </a:r>
            <a:endParaRPr lang="en-US" dirty="0"/>
          </a:p>
          <a:p>
            <a:r>
              <a:rPr lang="en-IN" dirty="0"/>
              <a:t>These companies are no longer formed in any country.</a:t>
            </a:r>
          </a:p>
          <a:p>
            <a:pPr>
              <a:buNone/>
            </a:pPr>
            <a:r>
              <a:rPr lang="en-US" dirty="0"/>
              <a:t>2.	</a:t>
            </a:r>
            <a:r>
              <a:rPr lang="en-IN" dirty="0"/>
              <a:t> </a:t>
            </a:r>
            <a:r>
              <a:rPr lang="en-IN" dirty="0">
                <a:solidFill>
                  <a:schemeClr val="accent1">
                    <a:lumMod val="40000"/>
                    <a:lumOff val="60000"/>
                  </a:schemeClr>
                </a:solidFill>
              </a:rPr>
              <a:t>Statutory companies</a:t>
            </a:r>
            <a:r>
              <a:rPr lang="en-IN" dirty="0"/>
              <a:t> - These companies are formed under a special act of parliament or of a state legislature. The objective powers and responsibilities of these companies are clearly defined in the act.</a:t>
            </a:r>
            <a:endParaRPr lang="en-US" dirty="0"/>
          </a:p>
          <a:p>
            <a:r>
              <a:rPr lang="en-IN" dirty="0"/>
              <a:t>Companies for public utility services are formed and or special statutes–</a:t>
            </a:r>
            <a:endParaRPr lang="en-US" dirty="0"/>
          </a:p>
          <a:p>
            <a:r>
              <a:rPr lang="en-IN" dirty="0"/>
              <a:t>Companies may or may not use the word limited</a:t>
            </a:r>
            <a:endParaRPr lang="en-US" dirty="0"/>
          </a:p>
          <a:p>
            <a:r>
              <a:rPr lang="en-IN" dirty="0"/>
              <a:t>Companies are given wide powers under the act</a:t>
            </a:r>
            <a:endParaRPr lang="en-US" dirty="0"/>
          </a:p>
          <a:p>
            <a:r>
              <a:rPr lang="en-IN" dirty="0"/>
              <a:t>RBI,IFCI,STC(state trading corporation),IDBI etc.</a:t>
            </a:r>
            <a:endParaRPr lang="en-US" dirty="0"/>
          </a:p>
          <a:p>
            <a:pPr marL="457200" indent="-457200">
              <a:buNone/>
            </a:pPr>
            <a:endParaRPr lang="en-US" dirty="0"/>
          </a:p>
          <a:p>
            <a:pPr marL="457200" indent="-457200">
              <a:buNone/>
            </a:pPr>
            <a:endParaRPr lang="en-US" dirty="0"/>
          </a:p>
          <a:p>
            <a:pPr marL="457200" indent="-457200">
              <a:buNone/>
            </a:pPr>
            <a:endParaRPr lang="en-US" dirty="0"/>
          </a:p>
          <a:p>
            <a:pPr marL="457200" indent="-457200">
              <a:buFont typeface="+mj-lt"/>
              <a:buAutoNum type="arabicPeriod"/>
            </a:pPr>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60</a:t>
            </a:fld>
            <a:endParaRPr lang="en-GB" noProof="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678" y="1184032"/>
            <a:ext cx="11769968" cy="5673968"/>
          </a:xfrm>
        </p:spPr>
        <p:txBody>
          <a:bodyPr>
            <a:normAutofit/>
          </a:bodyPr>
          <a:lstStyle/>
          <a:p>
            <a:pPr>
              <a:buNone/>
            </a:pPr>
            <a:r>
              <a:rPr lang="en-IN" sz="2400" dirty="0">
                <a:solidFill>
                  <a:schemeClr val="accent1">
                    <a:lumMod val="40000"/>
                    <a:lumOff val="60000"/>
                  </a:schemeClr>
                </a:solidFill>
              </a:rPr>
              <a:t>Registered</a:t>
            </a:r>
            <a:r>
              <a:rPr lang="en-IN" sz="2400" dirty="0"/>
              <a:t> </a:t>
            </a:r>
            <a:r>
              <a:rPr lang="en-IN" sz="2400" dirty="0">
                <a:solidFill>
                  <a:schemeClr val="accent1">
                    <a:lumMod val="40000"/>
                    <a:lumOff val="60000"/>
                  </a:schemeClr>
                </a:solidFill>
              </a:rPr>
              <a:t>Companies</a:t>
            </a:r>
            <a:endParaRPr lang="en-US" sz="2400" dirty="0">
              <a:solidFill>
                <a:schemeClr val="accent1">
                  <a:lumMod val="40000"/>
                  <a:lumOff val="60000"/>
                </a:schemeClr>
              </a:solidFill>
            </a:endParaRPr>
          </a:p>
          <a:p>
            <a:r>
              <a:rPr lang="en-IN" dirty="0"/>
              <a:t>Companies are formed and registered under the provisions of the Companies Act.</a:t>
            </a:r>
            <a:endParaRPr lang="en-US" dirty="0"/>
          </a:p>
          <a:p>
            <a:r>
              <a:rPr lang="en-IN" dirty="0"/>
              <a:t>These method of formation management and liquidation are given under various clauses of this act.</a:t>
            </a:r>
            <a:endParaRPr lang="en-US" dirty="0"/>
          </a:p>
          <a:p>
            <a:r>
              <a:rPr lang="en-IN" dirty="0"/>
              <a:t> These companies may be limited by Shares  - Have a share capital</a:t>
            </a:r>
            <a:endParaRPr lang="en-US" dirty="0"/>
          </a:p>
          <a:p>
            <a:r>
              <a:rPr lang="en-IN" dirty="0"/>
              <a:t>Capital is divided into shares</a:t>
            </a:r>
            <a:endParaRPr lang="en-US" dirty="0"/>
          </a:p>
          <a:p>
            <a:r>
              <a:rPr lang="en-IN" dirty="0"/>
              <a:t>Shareholders pay share money at one time or by instalments</a:t>
            </a:r>
            <a:endParaRPr lang="en-US" dirty="0"/>
          </a:p>
          <a:p>
            <a:r>
              <a:rPr lang="en-IN" dirty="0"/>
              <a:t>The shareholders are not liable to pay anything more than the value of the shares held by them, whatever be the liabilities of the company.</a:t>
            </a:r>
            <a:endParaRPr lang="en-US" dirty="0"/>
          </a:p>
          <a:p>
            <a:r>
              <a:rPr lang="en-US" dirty="0" err="1"/>
              <a:t>Ex:Wipro,Infosys</a:t>
            </a:r>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61</a:t>
            </a:fld>
            <a:endParaRPr lang="en-GB" noProof="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4124"/>
            <a:ext cx="11992707" cy="703384"/>
          </a:xfrm>
        </p:spPr>
        <p:txBody>
          <a:bodyPr/>
          <a:lstStyle/>
          <a:p>
            <a:r>
              <a:rPr lang="en-IN" dirty="0"/>
              <a:t>According to Liability</a:t>
            </a:r>
            <a:br>
              <a:rPr lang="en-US" dirty="0"/>
            </a:br>
            <a:endParaRPr lang="en-US" dirty="0"/>
          </a:p>
        </p:txBody>
      </p:sp>
      <p:sp>
        <p:nvSpPr>
          <p:cNvPr id="3" name="Content Placeholder 2"/>
          <p:cNvSpPr>
            <a:spLocks noGrp="1"/>
          </p:cNvSpPr>
          <p:nvPr>
            <p:ph idx="1"/>
          </p:nvPr>
        </p:nvSpPr>
        <p:spPr>
          <a:xfrm>
            <a:off x="0" y="1043354"/>
            <a:ext cx="11939451" cy="5814646"/>
          </a:xfrm>
        </p:spPr>
        <p:txBody>
          <a:bodyPr>
            <a:normAutofit lnSpcReduction="10000"/>
          </a:bodyPr>
          <a:lstStyle/>
          <a:p>
            <a:pPr>
              <a:buNone/>
            </a:pPr>
            <a:r>
              <a:rPr lang="en-IN" dirty="0">
                <a:solidFill>
                  <a:schemeClr val="accent1">
                    <a:lumMod val="40000"/>
                    <a:lumOff val="60000"/>
                  </a:schemeClr>
                </a:solidFill>
              </a:rPr>
              <a:t>Companies</a:t>
            </a:r>
            <a:r>
              <a:rPr lang="en-IN" dirty="0"/>
              <a:t> </a:t>
            </a:r>
            <a:r>
              <a:rPr lang="en-IN" dirty="0">
                <a:solidFill>
                  <a:schemeClr val="accent1">
                    <a:lumMod val="40000"/>
                    <a:lumOff val="60000"/>
                  </a:schemeClr>
                </a:solidFill>
              </a:rPr>
              <a:t>Limited</a:t>
            </a:r>
            <a:r>
              <a:rPr lang="en-IN" dirty="0"/>
              <a:t> </a:t>
            </a:r>
            <a:r>
              <a:rPr lang="en-IN" dirty="0">
                <a:solidFill>
                  <a:schemeClr val="accent1">
                    <a:lumMod val="40000"/>
                    <a:lumOff val="60000"/>
                  </a:schemeClr>
                </a:solidFill>
              </a:rPr>
              <a:t>by</a:t>
            </a:r>
            <a:r>
              <a:rPr lang="en-IN" dirty="0"/>
              <a:t> </a:t>
            </a:r>
            <a:r>
              <a:rPr lang="en-IN" dirty="0">
                <a:solidFill>
                  <a:schemeClr val="accent1">
                    <a:lumMod val="40000"/>
                    <a:lumOff val="60000"/>
                  </a:schemeClr>
                </a:solidFill>
              </a:rPr>
              <a:t>guarantee</a:t>
            </a:r>
          </a:p>
          <a:p>
            <a:r>
              <a:rPr lang="en-IN" sz="2100" dirty="0"/>
              <a:t>Companies</a:t>
            </a:r>
            <a:r>
              <a:rPr lang="en-IN" dirty="0"/>
              <a:t> are formed under the companies act with a stipulation in the memorandum clause that members are </a:t>
            </a:r>
            <a:r>
              <a:rPr lang="en-IN" dirty="0">
                <a:solidFill>
                  <a:schemeClr val="accent1">
                    <a:lumMod val="40000"/>
                    <a:lumOff val="60000"/>
                  </a:schemeClr>
                </a:solidFill>
              </a:rPr>
              <a:t>guaranteed</a:t>
            </a:r>
            <a:r>
              <a:rPr lang="en-IN" dirty="0"/>
              <a:t> </a:t>
            </a:r>
            <a:r>
              <a:rPr lang="en-IN" dirty="0">
                <a:solidFill>
                  <a:schemeClr val="accent1">
                    <a:lumMod val="40000"/>
                    <a:lumOff val="60000"/>
                  </a:schemeClr>
                </a:solidFill>
              </a:rPr>
              <a:t>to</a:t>
            </a:r>
            <a:r>
              <a:rPr lang="en-IN" dirty="0"/>
              <a:t> </a:t>
            </a:r>
            <a:r>
              <a:rPr lang="en-IN" dirty="0">
                <a:solidFill>
                  <a:schemeClr val="accent1">
                    <a:lumMod val="40000"/>
                    <a:lumOff val="60000"/>
                  </a:schemeClr>
                </a:solidFill>
              </a:rPr>
              <a:t>pay</a:t>
            </a:r>
            <a:r>
              <a:rPr lang="en-IN" dirty="0"/>
              <a:t> </a:t>
            </a:r>
            <a:r>
              <a:rPr lang="en-IN" dirty="0">
                <a:solidFill>
                  <a:schemeClr val="accent1">
                    <a:lumMod val="40000"/>
                    <a:lumOff val="60000"/>
                  </a:schemeClr>
                </a:solidFill>
              </a:rPr>
              <a:t>a</a:t>
            </a:r>
            <a:r>
              <a:rPr lang="en-IN" dirty="0"/>
              <a:t> certain amount of money in case of its winding up.</a:t>
            </a:r>
            <a:endParaRPr lang="en-US" dirty="0"/>
          </a:p>
          <a:p>
            <a:r>
              <a:rPr lang="en-IN" dirty="0"/>
              <a:t>The amount which members undertake to pay is called the guaranteed money</a:t>
            </a:r>
            <a:endParaRPr lang="en-US" dirty="0"/>
          </a:p>
          <a:p>
            <a:r>
              <a:rPr lang="en-IN" dirty="0"/>
              <a:t>Members buy shares of fixed value guarantee sum liquidation</a:t>
            </a:r>
          </a:p>
          <a:p>
            <a:pPr marL="0" indent="0">
              <a:buNone/>
            </a:pPr>
            <a:r>
              <a:rPr lang="en-US" sz="2100" dirty="0">
                <a:solidFill>
                  <a:schemeClr val="accent1">
                    <a:lumMod val="40000"/>
                    <a:lumOff val="60000"/>
                  </a:schemeClr>
                </a:solidFill>
              </a:rPr>
              <a:t>Company</a:t>
            </a:r>
            <a:r>
              <a:rPr lang="en-US" b="0" i="0" dirty="0">
                <a:solidFill>
                  <a:srgbClr val="BDC1C6"/>
                </a:solidFill>
                <a:effectLst/>
                <a:latin typeface="arial" panose="020B0604020202020204" pitchFamily="34" charset="0"/>
              </a:rPr>
              <a:t> </a:t>
            </a:r>
            <a:r>
              <a:rPr lang="en-US" sz="2100" dirty="0">
                <a:solidFill>
                  <a:schemeClr val="accent1">
                    <a:lumMod val="40000"/>
                    <a:lumOff val="60000"/>
                  </a:schemeClr>
                </a:solidFill>
              </a:rPr>
              <a:t>Limited</a:t>
            </a:r>
            <a:r>
              <a:rPr lang="en-US" b="0" i="0" dirty="0">
                <a:solidFill>
                  <a:srgbClr val="BDC1C6"/>
                </a:solidFill>
                <a:effectLst/>
                <a:latin typeface="arial" panose="020B0604020202020204" pitchFamily="34" charset="0"/>
              </a:rPr>
              <a:t> </a:t>
            </a:r>
            <a:r>
              <a:rPr lang="en-US" sz="2100" dirty="0">
                <a:solidFill>
                  <a:schemeClr val="accent1">
                    <a:lumMod val="40000"/>
                    <a:lumOff val="60000"/>
                  </a:schemeClr>
                </a:solidFill>
              </a:rPr>
              <a:t>by</a:t>
            </a:r>
            <a:r>
              <a:rPr lang="en-US" b="0" i="0" dirty="0">
                <a:solidFill>
                  <a:srgbClr val="BDC1C6"/>
                </a:solidFill>
                <a:effectLst/>
                <a:latin typeface="arial" panose="020B0604020202020204" pitchFamily="34" charset="0"/>
              </a:rPr>
              <a:t> </a:t>
            </a:r>
            <a:r>
              <a:rPr lang="en-US" sz="2100" dirty="0">
                <a:solidFill>
                  <a:schemeClr val="accent1">
                    <a:lumMod val="40000"/>
                    <a:lumOff val="60000"/>
                  </a:schemeClr>
                </a:solidFill>
              </a:rPr>
              <a:t>Shares</a:t>
            </a:r>
            <a:endParaRPr lang="en-IN" sz="2100" dirty="0">
              <a:solidFill>
                <a:schemeClr val="accent1">
                  <a:lumMod val="40000"/>
                  <a:lumOff val="60000"/>
                </a:schemeClr>
              </a:solidFill>
            </a:endParaRPr>
          </a:p>
          <a:p>
            <a:pPr algn="l"/>
            <a:r>
              <a:rPr lang="en-US" sz="2100" dirty="0"/>
              <a:t>The ownership of a company limited by shares includes the members of the general public. Any person from the public can own a share in the company by buying through the stock exchange. The </a:t>
            </a:r>
            <a:r>
              <a:rPr lang="en-US" sz="2100" dirty="0">
                <a:solidFill>
                  <a:schemeClr val="accent1">
                    <a:lumMod val="40000"/>
                    <a:lumOff val="60000"/>
                  </a:schemeClr>
                </a:solidFill>
              </a:rPr>
              <a:t>l</a:t>
            </a:r>
            <a:r>
              <a:rPr lang="en-US" sz="2100" dirty="0"/>
              <a:t>iability of the shareholders of the company is limited to the nominal value of the shares.</a:t>
            </a:r>
          </a:p>
          <a:p>
            <a:pPr>
              <a:buNone/>
            </a:pPr>
            <a:r>
              <a:rPr lang="en-IN" dirty="0">
                <a:solidFill>
                  <a:schemeClr val="accent1">
                    <a:lumMod val="40000"/>
                    <a:lumOff val="60000"/>
                  </a:schemeClr>
                </a:solidFill>
              </a:rPr>
              <a:t>Unlimited</a:t>
            </a:r>
            <a:r>
              <a:rPr lang="en-IN" dirty="0"/>
              <a:t> </a:t>
            </a:r>
            <a:r>
              <a:rPr lang="en-IN" dirty="0">
                <a:solidFill>
                  <a:schemeClr val="accent1">
                    <a:lumMod val="40000"/>
                    <a:lumOff val="60000"/>
                  </a:schemeClr>
                </a:solidFill>
              </a:rPr>
              <a:t>Liability</a:t>
            </a:r>
            <a:r>
              <a:rPr lang="en-IN" dirty="0"/>
              <a:t> </a:t>
            </a:r>
            <a:r>
              <a:rPr lang="en-IN" dirty="0">
                <a:solidFill>
                  <a:schemeClr val="accent1">
                    <a:lumMod val="40000"/>
                    <a:lumOff val="60000"/>
                  </a:schemeClr>
                </a:solidFill>
              </a:rPr>
              <a:t>companies</a:t>
            </a:r>
            <a:endParaRPr lang="en-US" dirty="0">
              <a:solidFill>
                <a:schemeClr val="accent1">
                  <a:lumMod val="40000"/>
                  <a:lumOff val="60000"/>
                </a:schemeClr>
              </a:solidFill>
            </a:endParaRPr>
          </a:p>
          <a:p>
            <a:r>
              <a:rPr lang="en-IN" dirty="0"/>
              <a:t>The companies registered without limiting the liability of members to the value of shares are called unlimited companies.</a:t>
            </a:r>
            <a:endParaRPr lang="en-US" dirty="0"/>
          </a:p>
          <a:p>
            <a:r>
              <a:rPr lang="en-IN" dirty="0"/>
              <a:t>Companies are just like partnership concerns.</a:t>
            </a:r>
            <a:endParaRPr lang="en-US" dirty="0"/>
          </a:p>
          <a:p>
            <a:r>
              <a:rPr lang="en-IN" dirty="0"/>
              <a:t>All the members will be liable to meet the liabilities of the company to an unlimited extent</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62</a:t>
            </a:fld>
            <a:endParaRPr lang="en-GB" noProof="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8"/>
            <a:ext cx="12191999" cy="1019908"/>
          </a:xfrm>
        </p:spPr>
        <p:txBody>
          <a:bodyPr/>
          <a:lstStyle/>
          <a:p>
            <a:r>
              <a:rPr lang="en-IN" dirty="0"/>
              <a:t>On the basis of ownership</a:t>
            </a:r>
            <a:br>
              <a:rPr lang="en-US" dirty="0"/>
            </a:br>
            <a:endParaRPr lang="en-US" dirty="0"/>
          </a:p>
        </p:txBody>
      </p:sp>
      <p:sp>
        <p:nvSpPr>
          <p:cNvPr id="3" name="Content Placeholder 2"/>
          <p:cNvSpPr>
            <a:spLocks noGrp="1"/>
          </p:cNvSpPr>
          <p:nvPr>
            <p:ph idx="1"/>
          </p:nvPr>
        </p:nvSpPr>
        <p:spPr>
          <a:xfrm>
            <a:off x="0" y="1137138"/>
            <a:ext cx="12004431" cy="5720862"/>
          </a:xfrm>
        </p:spPr>
        <p:txBody>
          <a:bodyPr>
            <a:normAutofit/>
          </a:bodyPr>
          <a:lstStyle/>
          <a:p>
            <a:pPr>
              <a:buNone/>
            </a:pPr>
            <a:endParaRPr lang="en-IN" dirty="0"/>
          </a:p>
          <a:p>
            <a:pPr>
              <a:buNone/>
            </a:pPr>
            <a:r>
              <a:rPr lang="en-IN" sz="2800" b="1" dirty="0"/>
              <a:t>Government companies – or Public Sector Companies</a:t>
            </a:r>
          </a:p>
          <a:p>
            <a:pPr>
              <a:buNone/>
            </a:pPr>
            <a:endParaRPr lang="en-US" dirty="0"/>
          </a:p>
          <a:p>
            <a:pPr algn="l"/>
            <a:r>
              <a:rPr lang="en-US" sz="2400" b="0" i="0" dirty="0">
                <a:effectLst/>
                <a:latin typeface="Century Gothic" panose="020B0502020202020204" pitchFamily="34" charset="0"/>
              </a:rPr>
              <a:t>Government Company is a company or an organization in which at least 51% of the paid up share capital is held by the central government or the state government or partly by both central and State Govt.</a:t>
            </a:r>
          </a:p>
          <a:p>
            <a:pPr algn="l"/>
            <a:r>
              <a:rPr lang="en-US" sz="2400" b="0" i="0" dirty="0">
                <a:effectLst/>
                <a:latin typeface="Century Gothic" panose="020B0502020202020204" pitchFamily="34" charset="0"/>
              </a:rPr>
              <a:t>These are many government companies, few of them are, Steel Authority of India Limited, Bharat Heavy Electricals Limited, Coal India Limited, State Trading Corporation of India, etc.</a:t>
            </a:r>
          </a:p>
          <a:p>
            <a:br>
              <a:rPr lang="en-US" sz="2400" dirty="0"/>
            </a:br>
            <a:r>
              <a:rPr lang="en-IN" sz="2400" dirty="0"/>
              <a:t>Most of the companies in India are registered under the Indian Companies Act, 1956</a:t>
            </a:r>
            <a:endParaRPr lang="en-US" sz="2400"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63</a:t>
            </a:fld>
            <a:endParaRPr lang="en-GB" noProof="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75846"/>
            <a:ext cx="12051322" cy="773723"/>
          </a:xfrm>
        </p:spPr>
        <p:txBody>
          <a:bodyPr/>
          <a:lstStyle/>
          <a:p>
            <a:r>
              <a:rPr lang="en-US" dirty="0"/>
              <a:t>On the Basis of Control</a:t>
            </a:r>
          </a:p>
        </p:txBody>
      </p:sp>
      <p:sp>
        <p:nvSpPr>
          <p:cNvPr id="3" name="Content Placeholder 2"/>
          <p:cNvSpPr>
            <a:spLocks noGrp="1"/>
          </p:cNvSpPr>
          <p:nvPr>
            <p:ph idx="1"/>
          </p:nvPr>
        </p:nvSpPr>
        <p:spPr>
          <a:xfrm>
            <a:off x="0" y="933451"/>
            <a:ext cx="12027877" cy="5962650"/>
          </a:xfrm>
        </p:spPr>
        <p:txBody>
          <a:bodyPr>
            <a:normAutofit/>
          </a:bodyPr>
          <a:lstStyle/>
          <a:p>
            <a:pPr>
              <a:buNone/>
            </a:pPr>
            <a:endParaRPr lang="en-IN" dirty="0">
              <a:solidFill>
                <a:schemeClr val="accent1">
                  <a:lumMod val="20000"/>
                  <a:lumOff val="80000"/>
                </a:schemeClr>
              </a:solidFill>
            </a:endParaRPr>
          </a:p>
          <a:p>
            <a:pPr>
              <a:buNone/>
            </a:pPr>
            <a:r>
              <a:rPr lang="en-IN" b="1" dirty="0">
                <a:solidFill>
                  <a:schemeClr val="accent1">
                    <a:lumMod val="20000"/>
                    <a:lumOff val="80000"/>
                  </a:schemeClr>
                </a:solidFill>
              </a:rPr>
              <a:t>Holding</a:t>
            </a:r>
            <a:r>
              <a:rPr lang="en-IN" b="1" dirty="0"/>
              <a:t> </a:t>
            </a:r>
            <a:r>
              <a:rPr lang="en-IN" sz="2100" b="1" dirty="0">
                <a:solidFill>
                  <a:schemeClr val="accent1">
                    <a:lumMod val="20000"/>
                    <a:lumOff val="80000"/>
                  </a:schemeClr>
                </a:solidFill>
              </a:rPr>
              <a:t>Companies</a:t>
            </a:r>
            <a:endParaRPr lang="en-US" sz="2100" b="1" dirty="0">
              <a:solidFill>
                <a:schemeClr val="accent1">
                  <a:lumMod val="20000"/>
                  <a:lumOff val="80000"/>
                </a:schemeClr>
              </a:solidFill>
            </a:endParaRPr>
          </a:p>
          <a:p>
            <a:pPr algn="l"/>
            <a:r>
              <a:rPr lang="en-US" b="0" i="0" dirty="0">
                <a:effectLst/>
                <a:latin typeface="+mn-lt"/>
              </a:rPr>
              <a:t>A holding company is </a:t>
            </a:r>
            <a:r>
              <a:rPr lang="en-US" b="1" i="0" dirty="0">
                <a:effectLst/>
                <a:latin typeface="+mn-lt"/>
              </a:rPr>
              <a:t>a parent company, limited liability company, or limited partnership that holds ample voting shares in another company</a:t>
            </a:r>
            <a:r>
              <a:rPr lang="en-US" b="0" i="0" dirty="0">
                <a:effectLst/>
                <a:latin typeface="+mn-lt"/>
              </a:rPr>
              <a:t>. </a:t>
            </a:r>
          </a:p>
          <a:p>
            <a:pPr algn="l"/>
            <a:r>
              <a:rPr lang="en-US" b="0" i="0" dirty="0">
                <a:effectLst/>
                <a:latin typeface="+mn-lt"/>
              </a:rPr>
              <a:t>The holding company can control the policies of its subsidiary company and oversee its management decisions.</a:t>
            </a:r>
          </a:p>
          <a:p>
            <a:r>
              <a:rPr lang="en-US" b="0" i="0" dirty="0">
                <a:effectLst/>
                <a:latin typeface="+mn-lt"/>
              </a:rPr>
              <a:t>Common examples of holding companies are conglomerates.</a:t>
            </a:r>
            <a:endParaRPr lang="en-US" dirty="0">
              <a:solidFill>
                <a:srgbClr val="BDC1C6"/>
              </a:solidFill>
              <a:latin typeface="arial" panose="020B0604020202020204" pitchFamily="34" charset="0"/>
            </a:endParaRPr>
          </a:p>
          <a:p>
            <a:pPr marL="0" indent="0">
              <a:buNone/>
            </a:pPr>
            <a:r>
              <a:rPr lang="en-IN" sz="2100" b="1" dirty="0">
                <a:solidFill>
                  <a:schemeClr val="accent1">
                    <a:lumMod val="20000"/>
                    <a:lumOff val="80000"/>
                  </a:schemeClr>
                </a:solidFill>
              </a:rPr>
              <a:t>Subsidiary</a:t>
            </a:r>
            <a:r>
              <a:rPr lang="en-IN" b="1" dirty="0"/>
              <a:t> </a:t>
            </a:r>
            <a:r>
              <a:rPr lang="en-IN" sz="2100" b="1" dirty="0">
                <a:solidFill>
                  <a:schemeClr val="accent1">
                    <a:lumMod val="20000"/>
                    <a:lumOff val="80000"/>
                  </a:schemeClr>
                </a:solidFill>
              </a:rPr>
              <a:t>companies</a:t>
            </a:r>
          </a:p>
          <a:p>
            <a:r>
              <a:rPr lang="en-US" sz="2400" b="0" i="0" dirty="0">
                <a:effectLst/>
                <a:latin typeface="+mn-lt"/>
              </a:rPr>
              <a:t> A subsidiary is a company that belongs to another company, referred to as the parent company or holding company.</a:t>
            </a:r>
          </a:p>
          <a:p>
            <a:r>
              <a:rPr lang="en-US" sz="2000" b="0" i="0" dirty="0">
                <a:effectLst/>
                <a:latin typeface="+mn-lt"/>
              </a:rPr>
              <a:t>A </a:t>
            </a:r>
            <a:r>
              <a:rPr lang="en-US" sz="2000" b="1" i="0" dirty="0">
                <a:effectLst/>
                <a:latin typeface="+mn-lt"/>
              </a:rPr>
              <a:t>subsidiary</a:t>
            </a:r>
            <a:r>
              <a:rPr lang="en-US" sz="2000" b="0" i="0" dirty="0">
                <a:effectLst/>
                <a:latin typeface="+mn-lt"/>
              </a:rPr>
              <a:t> is an independent </a:t>
            </a:r>
            <a:r>
              <a:rPr lang="en-US" sz="2000" b="1" i="0" dirty="0">
                <a:effectLst/>
                <a:latin typeface="+mn-lt"/>
              </a:rPr>
              <a:t>company</a:t>
            </a:r>
            <a:r>
              <a:rPr lang="en-US" sz="2000" b="0" i="0" dirty="0">
                <a:effectLst/>
                <a:latin typeface="+mn-lt"/>
              </a:rPr>
              <a:t> that is more than 50% owned by another firm.</a:t>
            </a:r>
            <a:endParaRPr lang="en-US" sz="2100" dirty="0">
              <a:latin typeface="+mn-lt"/>
            </a:endParaRPr>
          </a:p>
          <a:p>
            <a:r>
              <a:rPr lang="en-US" b="0" i="0" dirty="0">
                <a:effectLst/>
                <a:latin typeface="+mn-lt"/>
              </a:rPr>
              <a:t>An example of a subsidiary is </a:t>
            </a:r>
            <a:r>
              <a:rPr lang="en-US" b="1" i="0" dirty="0">
                <a:effectLst/>
                <a:latin typeface="+mn-lt"/>
              </a:rPr>
              <a:t>Google, owned by Alphabet; Instagram, owned by Facebook, and NBC, owned by General Electric</a:t>
            </a:r>
            <a:r>
              <a:rPr lang="en-US" b="0" i="0" dirty="0">
                <a:effectLst/>
                <a:latin typeface="+mn-lt"/>
              </a:rPr>
              <a:t>. </a:t>
            </a:r>
          </a:p>
          <a:p>
            <a:pPr marL="0" indent="0">
              <a:buNone/>
            </a:pPr>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64</a:t>
            </a:fld>
            <a:endParaRPr lang="en-GB" noProof="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03032"/>
            <a:ext cx="12080382" cy="772732"/>
          </a:xfrm>
        </p:spPr>
        <p:txBody>
          <a:bodyPr/>
          <a:lstStyle/>
          <a:p>
            <a:r>
              <a:rPr lang="en-US" b="1" dirty="0"/>
              <a:t>Associate Company</a:t>
            </a:r>
          </a:p>
        </p:txBody>
      </p:sp>
      <p:sp>
        <p:nvSpPr>
          <p:cNvPr id="3" name="Content Placeholder 2"/>
          <p:cNvSpPr>
            <a:spLocks noGrp="1"/>
          </p:cNvSpPr>
          <p:nvPr>
            <p:ph idx="1"/>
          </p:nvPr>
        </p:nvSpPr>
        <p:spPr>
          <a:xfrm>
            <a:off x="0" y="1063416"/>
            <a:ext cx="12080383" cy="5685114"/>
          </a:xfrm>
        </p:spPr>
        <p:txBody>
          <a:bodyPr>
            <a:normAutofit fontScale="92500" lnSpcReduction="10000"/>
          </a:bodyPr>
          <a:lstStyle/>
          <a:p>
            <a:pPr lvl="0" algn="just"/>
            <a:r>
              <a:rPr lang="en-US" sz="2800" dirty="0">
                <a:latin typeface="+mn-lt"/>
              </a:rPr>
              <a:t>This concept of associate company is new and has been introduced by Companies Act 2013.</a:t>
            </a:r>
          </a:p>
          <a:p>
            <a:pPr algn="l"/>
            <a:r>
              <a:rPr lang="en-US" sz="2800" b="0" i="0" dirty="0">
                <a:effectLst/>
                <a:latin typeface="+mn-lt"/>
              </a:rPr>
              <a:t>is </a:t>
            </a:r>
            <a:r>
              <a:rPr lang="en-US" sz="2800" b="1" i="0" dirty="0">
                <a:effectLst/>
                <a:latin typeface="+mn-lt"/>
              </a:rPr>
              <a:t>a firm that is owned in part by a parent company entity</a:t>
            </a:r>
            <a:r>
              <a:rPr lang="en-US" sz="2800" b="0" i="0" dirty="0">
                <a:effectLst/>
                <a:latin typeface="+mn-lt"/>
              </a:rPr>
              <a:t>. Unlike a subsidiary company, the parent will only own a minority or non-controlling stake in the associate company.</a:t>
            </a:r>
          </a:p>
          <a:p>
            <a:pPr lvl="0" algn="just"/>
            <a:r>
              <a:rPr lang="en-US" sz="2800" dirty="0">
                <a:latin typeface="+mn-lt"/>
              </a:rPr>
              <a:t>An associate company is one in which that other company has significant influence, but which is not a subsidiary company of that other company. Significant influence means control of </a:t>
            </a:r>
            <a:r>
              <a:rPr lang="en-US" sz="2800" dirty="0" err="1">
                <a:latin typeface="+mn-lt"/>
              </a:rPr>
              <a:t>atleast</a:t>
            </a:r>
            <a:r>
              <a:rPr lang="en-US" sz="2800" dirty="0">
                <a:latin typeface="+mn-lt"/>
              </a:rPr>
              <a:t> 20% of total voting power or of business decisions under an agreement</a:t>
            </a:r>
          </a:p>
          <a:p>
            <a:pPr lvl="0" algn="just"/>
            <a:r>
              <a:rPr lang="en-US" sz="2800" dirty="0">
                <a:latin typeface="+mn-lt"/>
              </a:rPr>
              <a:t>A  joint venture company will be an associate company</a:t>
            </a:r>
          </a:p>
          <a:p>
            <a:r>
              <a:rPr lang="en-US" sz="3200" b="1" i="0" dirty="0">
                <a:effectLst/>
                <a:latin typeface="+mn-lt"/>
              </a:rPr>
              <a:t>Mahindra and Mahindra Limited</a:t>
            </a:r>
            <a:r>
              <a:rPr lang="en-US" sz="3200" b="0" i="0" dirty="0">
                <a:effectLst/>
                <a:latin typeface="+mn-lt"/>
              </a:rPr>
              <a:t> has Tech Mahindra Ltd. as its Associate Company with 26.04% holding</a:t>
            </a:r>
            <a:br>
              <a:rPr lang="en-US" sz="3200" b="0" i="0" dirty="0">
                <a:solidFill>
                  <a:srgbClr val="BDC1C6"/>
                </a:solidFill>
                <a:effectLst/>
                <a:latin typeface="+mn-lt"/>
              </a:rPr>
            </a:br>
            <a:endParaRPr lang="en-US" sz="3200" dirty="0">
              <a:latin typeface="+mn-lt"/>
            </a:endParaRPr>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65</a:t>
            </a:fld>
            <a:endParaRPr lang="en-GB" noProof="0" dirty="0"/>
          </a:p>
        </p:txBody>
      </p:sp>
    </p:spTree>
    <p:extLst>
      <p:ext uri="{BB962C8B-B14F-4D97-AF65-F5344CB8AC3E}">
        <p14:creationId xmlns:p14="http://schemas.microsoft.com/office/powerpoint/2010/main" val="38562487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52718"/>
            <a:ext cx="12191999" cy="912443"/>
          </a:xfrm>
        </p:spPr>
        <p:txBody>
          <a:bodyPr/>
          <a:lstStyle/>
          <a:p>
            <a:pPr algn="ctr"/>
            <a:r>
              <a:rPr lang="en-US" b="1" dirty="0"/>
              <a:t>Small Company</a:t>
            </a:r>
          </a:p>
        </p:txBody>
      </p:sp>
      <p:sp>
        <p:nvSpPr>
          <p:cNvPr id="7" name="Content Placeholder 6"/>
          <p:cNvSpPr>
            <a:spLocks noGrp="1"/>
          </p:cNvSpPr>
          <p:nvPr>
            <p:ph idx="1"/>
          </p:nvPr>
        </p:nvSpPr>
        <p:spPr>
          <a:xfrm>
            <a:off x="244700" y="1522150"/>
            <a:ext cx="11758410" cy="4726249"/>
          </a:xfrm>
        </p:spPr>
        <p:txBody>
          <a:bodyPr>
            <a:normAutofit/>
          </a:bodyPr>
          <a:lstStyle/>
          <a:p>
            <a:pPr lvl="0" algn="just"/>
            <a:r>
              <a:rPr lang="en-US" sz="2400" dirty="0"/>
              <a:t>A small company is new class of private limited company (introduced for the first time in Companies Act 2013 via sec.2(85) ) whose paid up share capital does not exceed </a:t>
            </a:r>
            <a:r>
              <a:rPr lang="en-US" sz="2400" b="1" dirty="0"/>
              <a:t>50 lakhs</a:t>
            </a:r>
            <a:r>
              <a:rPr lang="en-US" sz="2400" dirty="0"/>
              <a:t>  or turnover as per P&amp;L account of the preceding financial year, does not exceed </a:t>
            </a:r>
            <a:r>
              <a:rPr lang="en-US" sz="2400" b="1" dirty="0"/>
              <a:t>2 </a:t>
            </a:r>
            <a:r>
              <a:rPr lang="en-US" sz="2400" b="1" dirty="0" err="1"/>
              <a:t>crores</a:t>
            </a:r>
            <a:r>
              <a:rPr lang="en-US" sz="2400" b="1" dirty="0"/>
              <a:t>.</a:t>
            </a:r>
            <a:r>
              <a:rPr lang="en-US" sz="2400" dirty="0"/>
              <a:t> </a:t>
            </a:r>
          </a:p>
          <a:p>
            <a:pPr marL="0" lvl="0" indent="0" algn="just">
              <a:buNone/>
            </a:pPr>
            <a:endParaRPr lang="en-US" sz="2400" dirty="0"/>
          </a:p>
          <a:p>
            <a:pPr lvl="0" algn="just"/>
            <a:r>
              <a:rPr lang="en-US" sz="2400" dirty="0"/>
              <a:t>However a Holding or a Subsidiary company, a Licensed company or a company governed by any Special Act will not be regarded as Small Company even if its capital or turnover is less than or equal to prescribed limits</a:t>
            </a:r>
          </a:p>
        </p:txBody>
      </p:sp>
      <p:sp>
        <p:nvSpPr>
          <p:cNvPr id="5" name="Slide Number Placeholder 4"/>
          <p:cNvSpPr>
            <a:spLocks noGrp="1"/>
          </p:cNvSpPr>
          <p:nvPr>
            <p:ph type="sldNum" sz="quarter" idx="12"/>
          </p:nvPr>
        </p:nvSpPr>
        <p:spPr/>
        <p:txBody>
          <a:bodyPr/>
          <a:lstStyle/>
          <a:p>
            <a:pPr rtl="0"/>
            <a:fld id="{D57F1E4F-1CFF-5643-939E-02111984F565}" type="slidenum">
              <a:rPr lang="en-GB" noProof="0" smtClean="0"/>
              <a:pPr rtl="0"/>
              <a:t>66</a:t>
            </a:fld>
            <a:endParaRPr lang="en-GB" noProof="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Small Company</a:t>
            </a:r>
            <a:endParaRPr lang="en-US" dirty="0"/>
          </a:p>
        </p:txBody>
      </p:sp>
      <p:sp>
        <p:nvSpPr>
          <p:cNvPr id="3" name="Content Placeholder 2"/>
          <p:cNvSpPr>
            <a:spLocks noGrp="1"/>
          </p:cNvSpPr>
          <p:nvPr>
            <p:ph idx="1"/>
          </p:nvPr>
        </p:nvSpPr>
        <p:spPr>
          <a:xfrm>
            <a:off x="141668" y="1365161"/>
            <a:ext cx="11951594" cy="5344731"/>
          </a:xfrm>
        </p:spPr>
        <p:txBody>
          <a:bodyPr>
            <a:normAutofit/>
          </a:bodyPr>
          <a:lstStyle/>
          <a:p>
            <a:pPr lvl="0" algn="just"/>
            <a:r>
              <a:rPr lang="en-US" sz="2400" dirty="0"/>
              <a:t>These companies enjoy  additional exemptions and privileges in addition to those enjoyed by private companies. </a:t>
            </a:r>
            <a:r>
              <a:rPr lang="en-US" sz="2400" dirty="0" err="1"/>
              <a:t>Eg</a:t>
            </a:r>
            <a:r>
              <a:rPr lang="en-US" sz="2400" dirty="0"/>
              <a:t>. their financial statements may not include cash flow statement, they may hold just 2 board meetings in a year compared to at least 4 board meetings per year for other companies, exemption from mandatory rotation of auditors  etc.</a:t>
            </a:r>
          </a:p>
          <a:p>
            <a:pPr marL="0" lvl="0" indent="0" algn="just">
              <a:buNone/>
            </a:pPr>
            <a:endParaRPr lang="en-US" sz="2400" dirty="0"/>
          </a:p>
          <a:p>
            <a:pPr lvl="0" algn="just"/>
            <a:r>
              <a:rPr lang="en-US" sz="2400" dirty="0"/>
              <a:t>The Central Government is empowered to notify those sections of the Companies Act which shall not apply to Small Companies or shall apply with modifications, adaptations or exceptions</a:t>
            </a:r>
          </a:p>
          <a:p>
            <a:pPr algn="just"/>
            <a:endParaRPr lang="en-US"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67</a:t>
            </a:fld>
            <a:endParaRPr lang="en-GB" noProof="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4123"/>
            <a:ext cx="12039599" cy="973015"/>
          </a:xfrm>
        </p:spPr>
        <p:txBody>
          <a:bodyPr/>
          <a:lstStyle/>
          <a:p>
            <a:r>
              <a:rPr lang="en-IN" dirty="0"/>
              <a:t>According to Nationality</a:t>
            </a:r>
            <a:br>
              <a:rPr lang="en-US" dirty="0"/>
            </a:br>
            <a:endParaRPr lang="en-US" dirty="0"/>
          </a:p>
        </p:txBody>
      </p:sp>
      <p:sp>
        <p:nvSpPr>
          <p:cNvPr id="3" name="Content Placeholder 2"/>
          <p:cNvSpPr>
            <a:spLocks noGrp="1"/>
          </p:cNvSpPr>
          <p:nvPr>
            <p:ph idx="1"/>
          </p:nvPr>
        </p:nvSpPr>
        <p:spPr>
          <a:xfrm>
            <a:off x="0" y="1137138"/>
            <a:ext cx="12039600" cy="5720862"/>
          </a:xfrm>
        </p:spPr>
        <p:txBody>
          <a:bodyPr>
            <a:normAutofit/>
          </a:bodyPr>
          <a:lstStyle/>
          <a:p>
            <a:pPr>
              <a:buNone/>
            </a:pPr>
            <a:r>
              <a:rPr lang="en-IN" b="1" dirty="0"/>
              <a:t>Indian Companies  -</a:t>
            </a:r>
          </a:p>
          <a:p>
            <a:pPr>
              <a:buNone/>
            </a:pPr>
            <a:r>
              <a:rPr lang="en-IN" dirty="0"/>
              <a:t> A company incorporated in India under the Indian Companies Act, 1956</a:t>
            </a:r>
            <a:endParaRPr lang="en-US" dirty="0"/>
          </a:p>
          <a:p>
            <a:r>
              <a:rPr lang="en-IN" dirty="0"/>
              <a:t>Whether operating in India or outside is called an Indian company.</a:t>
            </a:r>
            <a:endParaRPr lang="en-US" dirty="0"/>
          </a:p>
          <a:p>
            <a:r>
              <a:rPr lang="en-IN" dirty="0"/>
              <a:t>There may be companies incorporated under act but separate rules are framed for their regulations</a:t>
            </a:r>
            <a:endParaRPr lang="en-US" dirty="0"/>
          </a:p>
          <a:p>
            <a:r>
              <a:rPr lang="en-IN" dirty="0"/>
              <a:t>Ex:- Manufacturing, insurance, banking etc</a:t>
            </a:r>
          </a:p>
          <a:p>
            <a:endParaRPr lang="en-IN" dirty="0"/>
          </a:p>
          <a:p>
            <a:pPr marL="0" indent="0" algn="l" fontAlgn="base">
              <a:buNone/>
            </a:pPr>
            <a:r>
              <a:rPr lang="en-IN" b="1" dirty="0"/>
              <a:t>Foreign</a:t>
            </a:r>
            <a:r>
              <a:rPr lang="en-IN" dirty="0"/>
              <a:t> </a:t>
            </a:r>
            <a:r>
              <a:rPr lang="en-IN" b="1" dirty="0"/>
              <a:t>companies</a:t>
            </a:r>
            <a:r>
              <a:rPr lang="en-IN" dirty="0"/>
              <a:t> – </a:t>
            </a:r>
          </a:p>
          <a:p>
            <a:pPr algn="l" fontAlgn="base"/>
            <a:r>
              <a:rPr lang="en-US" b="0" i="0" dirty="0">
                <a:effectLst/>
                <a:latin typeface="+mn-lt"/>
              </a:rPr>
              <a:t>"Foreign Company is defined under Section 2 (42) of the Companies Act, 2013 (the Act) as any company or body corporate incorporated outside India which (a) has a place of business in India by itself or through an agent, physically or thorough electronic mode and (b) conducts any business activity in India in any other manner," </a:t>
            </a:r>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68</a:t>
            </a:fld>
            <a:endParaRPr lang="en-GB" noProof="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39599" cy="855785"/>
          </a:xfrm>
        </p:spPr>
        <p:txBody>
          <a:bodyPr/>
          <a:lstStyle/>
          <a:p>
            <a:r>
              <a:rPr lang="en-IN" dirty="0"/>
              <a:t>According to Transferability of shares</a:t>
            </a:r>
            <a:br>
              <a:rPr lang="en-US" dirty="0"/>
            </a:br>
            <a:endParaRPr lang="en-US" dirty="0"/>
          </a:p>
        </p:txBody>
      </p:sp>
      <p:sp>
        <p:nvSpPr>
          <p:cNvPr id="3" name="Content Placeholder 2"/>
          <p:cNvSpPr>
            <a:spLocks noGrp="1"/>
          </p:cNvSpPr>
          <p:nvPr>
            <p:ph idx="1"/>
          </p:nvPr>
        </p:nvSpPr>
        <p:spPr>
          <a:xfrm>
            <a:off x="140678" y="1195754"/>
            <a:ext cx="11875476" cy="5509846"/>
          </a:xfrm>
        </p:spPr>
        <p:txBody>
          <a:bodyPr>
            <a:normAutofit/>
          </a:bodyPr>
          <a:lstStyle/>
          <a:p>
            <a:pPr marL="0" indent="0">
              <a:buNone/>
            </a:pPr>
            <a:r>
              <a:rPr lang="en-IN" dirty="0">
                <a:solidFill>
                  <a:srgbClr val="FFC000"/>
                </a:solidFill>
              </a:rPr>
              <a:t>Private companies </a:t>
            </a:r>
            <a:r>
              <a:rPr lang="en-IN" dirty="0"/>
              <a:t>at least 2 – Max 50</a:t>
            </a:r>
            <a:endParaRPr lang="en-US" dirty="0"/>
          </a:p>
          <a:p>
            <a:r>
              <a:rPr lang="en-IN" dirty="0"/>
              <a:t>Family affair</a:t>
            </a:r>
            <a:endParaRPr lang="en-US" dirty="0"/>
          </a:p>
          <a:p>
            <a:r>
              <a:rPr lang="en-IN" dirty="0"/>
              <a:t>Transfer of share is restricted</a:t>
            </a:r>
            <a:endParaRPr lang="en-US" dirty="0"/>
          </a:p>
          <a:p>
            <a:r>
              <a:rPr lang="en-IN" dirty="0"/>
              <a:t>Cannot issue prospectus</a:t>
            </a:r>
            <a:endParaRPr lang="en-US" dirty="0"/>
          </a:p>
          <a:p>
            <a:r>
              <a:rPr lang="en-IN" dirty="0"/>
              <a:t>Private company may be limited by guarantee</a:t>
            </a:r>
            <a:endParaRPr lang="en-US" dirty="0"/>
          </a:p>
          <a:p>
            <a:r>
              <a:rPr lang="en-IN" dirty="0"/>
              <a:t>There cannot be a private company with unlimited liability</a:t>
            </a:r>
          </a:p>
          <a:p>
            <a:endParaRPr lang="en-US" dirty="0"/>
          </a:p>
          <a:p>
            <a:pPr marL="0" indent="0">
              <a:buNone/>
            </a:pPr>
            <a:r>
              <a:rPr lang="en-IN" dirty="0">
                <a:solidFill>
                  <a:srgbClr val="FFC000"/>
                </a:solidFill>
              </a:rPr>
              <a:t>Public companies</a:t>
            </a:r>
            <a:r>
              <a:rPr lang="en-IN" dirty="0"/>
              <a:t>- Sec 3(1) of the Indian companies act,1956 other than private companies are called public companies</a:t>
            </a:r>
            <a:endParaRPr lang="en-US" dirty="0"/>
          </a:p>
          <a:p>
            <a:r>
              <a:rPr lang="en-IN" dirty="0"/>
              <a:t>at least 7 – Max unlimited</a:t>
            </a:r>
            <a:endParaRPr lang="en-US" dirty="0"/>
          </a:p>
          <a:p>
            <a:r>
              <a:rPr lang="en-IN" dirty="0"/>
              <a:t>Transfer of share is allowed</a:t>
            </a:r>
            <a:endParaRPr lang="en-US" dirty="0"/>
          </a:p>
          <a:p>
            <a:r>
              <a:rPr lang="en-IN" dirty="0"/>
              <a:t>Can issue Prospectus</a:t>
            </a:r>
            <a:endParaRPr lang="en-US"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69</a:t>
            </a:fld>
            <a:endParaRPr lang="en-GB" noProof="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18730"/>
          </a:xfrm>
        </p:spPr>
        <p:txBody>
          <a:bodyPr/>
          <a:lstStyle/>
          <a:p>
            <a:pPr algn="ctr"/>
            <a:r>
              <a:rPr lang="en-US" b="1" dirty="0"/>
              <a:t>Types of Business Structures</a:t>
            </a:r>
          </a:p>
        </p:txBody>
      </p:sp>
      <p:pic>
        <p:nvPicPr>
          <p:cNvPr id="5" name="Content Placeholder 4" descr="FBO.jpg"/>
          <p:cNvPicPr>
            <a:picLocks noGrp="1" noChangeAspect="1"/>
          </p:cNvPicPr>
          <p:nvPr>
            <p:ph idx="1"/>
          </p:nvPr>
        </p:nvPicPr>
        <p:blipFill>
          <a:blip r:embed="rId2"/>
          <a:stretch>
            <a:fillRect/>
          </a:stretch>
        </p:blipFill>
        <p:spPr>
          <a:xfrm>
            <a:off x="0" y="1366345"/>
            <a:ext cx="12191999" cy="5491655"/>
          </a:xfrm>
        </p:spPr>
      </p:pic>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7</a:t>
            </a:fld>
            <a:endParaRPr lang="en-GB" noProof="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5910"/>
            <a:ext cx="12093261" cy="947506"/>
          </a:xfrm>
        </p:spPr>
        <p:txBody>
          <a:bodyPr/>
          <a:lstStyle/>
          <a:p>
            <a:r>
              <a:rPr lang="en-US" b="1" dirty="0"/>
              <a:t>One Person Company(OPC) - Sec. 2(62)</a:t>
            </a:r>
          </a:p>
        </p:txBody>
      </p:sp>
      <p:sp>
        <p:nvSpPr>
          <p:cNvPr id="3" name="Content Placeholder 2"/>
          <p:cNvSpPr>
            <a:spLocks noGrp="1"/>
          </p:cNvSpPr>
          <p:nvPr>
            <p:ph idx="1"/>
          </p:nvPr>
        </p:nvSpPr>
        <p:spPr>
          <a:xfrm>
            <a:off x="193183" y="1243236"/>
            <a:ext cx="11900077" cy="5479536"/>
          </a:xfrm>
        </p:spPr>
        <p:txBody>
          <a:bodyPr>
            <a:normAutofit fontScale="92500" lnSpcReduction="10000"/>
          </a:bodyPr>
          <a:lstStyle/>
          <a:p>
            <a:pPr lvl="0"/>
            <a:r>
              <a:rPr lang="en-US" b="0" i="0" dirty="0">
                <a:effectLst/>
                <a:latin typeface="+mn-lt"/>
              </a:rPr>
              <a:t>As per provision of section 2(62) of the Companies Act, 2013 defined “one person company” means a company which has only one person as member. Any natural person (should not be </a:t>
            </a:r>
            <a:r>
              <a:rPr lang="en-US" dirty="0">
                <a:solidFill>
                  <a:srgbClr val="FFC000"/>
                </a:solidFill>
                <a:latin typeface="+mn-lt"/>
              </a:rPr>
              <a:t>M</a:t>
            </a:r>
            <a:r>
              <a:rPr lang="en-US" b="0" i="0" dirty="0">
                <a:solidFill>
                  <a:srgbClr val="FFC000"/>
                </a:solidFill>
                <a:effectLst/>
                <a:latin typeface="+mn-lt"/>
              </a:rPr>
              <a:t>inor</a:t>
            </a:r>
            <a:r>
              <a:rPr lang="en-US" b="0" i="0" dirty="0">
                <a:effectLst/>
                <a:latin typeface="+mn-lt"/>
              </a:rPr>
              <a:t>) who is an Indian citizen whether a resident in India or not i.e. NRI  shall be eligible to  incorporate a One Person Company and appoint nominee of an OPC, Timeline for Non-Resident individuals has been reduced to 120 days.</a:t>
            </a:r>
            <a:br>
              <a:rPr lang="en-US" dirty="0">
                <a:latin typeface="+mn-lt"/>
              </a:rPr>
            </a:br>
            <a:br>
              <a:rPr lang="en-US" dirty="0"/>
            </a:br>
            <a:r>
              <a:rPr lang="en-US" dirty="0"/>
              <a:t>Necessary to mention the words 'One Person Company" in brackets below the company's name wherever printed/engraved/affixed</a:t>
            </a:r>
          </a:p>
          <a:p>
            <a:pPr lvl="0" algn="just"/>
            <a:r>
              <a:rPr lang="en-US" dirty="0"/>
              <a:t>Such company enjoys certain  additional exemptions like-</a:t>
            </a:r>
          </a:p>
          <a:p>
            <a:pPr marL="0" lvl="0" indent="0" algn="just">
              <a:buNone/>
            </a:pPr>
            <a:r>
              <a:rPr lang="en-US" dirty="0"/>
              <a:t> Number of directors can range from 1 - 15</a:t>
            </a:r>
          </a:p>
          <a:p>
            <a:pPr marL="0" lvl="0" indent="0" algn="just">
              <a:buNone/>
            </a:pPr>
            <a:r>
              <a:rPr lang="en-US" dirty="0"/>
              <a:t>No need of their rotational retirement</a:t>
            </a:r>
          </a:p>
          <a:p>
            <a:pPr marL="0" lvl="0" indent="0" algn="just">
              <a:buNone/>
            </a:pPr>
            <a:r>
              <a:rPr lang="en-US" dirty="0"/>
              <a:t>No compulsion to conduct board meetings if there is just 1 director</a:t>
            </a:r>
          </a:p>
          <a:p>
            <a:pPr marL="0" lvl="0" indent="0" algn="just">
              <a:buNone/>
            </a:pPr>
            <a:r>
              <a:rPr lang="en-US" dirty="0"/>
              <a:t> No need to hold AGM/ EGM   </a:t>
            </a:r>
          </a:p>
          <a:p>
            <a:pPr marL="0" lvl="0" indent="0" algn="just">
              <a:buNone/>
            </a:pPr>
            <a:r>
              <a:rPr lang="en-US" dirty="0"/>
              <a:t>The Financial Statements may not include cash flow statement and may be signed by just 1 director</a:t>
            </a:r>
          </a:p>
          <a:p>
            <a:pPr marL="0" lvl="0" indent="0" algn="just">
              <a:buNone/>
            </a:pPr>
            <a:r>
              <a:rPr lang="en-US" dirty="0"/>
              <a:t>BOD report is not too detailed, Annual Return can be abridged </a:t>
            </a:r>
          </a:p>
          <a:p>
            <a:pPr marL="0" lvl="0" indent="0" algn="just">
              <a:buNone/>
            </a:pPr>
            <a:r>
              <a:rPr lang="en-US" dirty="0"/>
              <a:t>Financial statements can be filed with ROC within 180 days of closure of financial year etc. </a:t>
            </a:r>
          </a:p>
          <a:p>
            <a:pPr algn="just"/>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70</a:t>
            </a:fld>
            <a:endParaRPr lang="en-GB" noProof="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3183"/>
            <a:ext cx="12191999" cy="1043189"/>
          </a:xfrm>
        </p:spPr>
        <p:txBody>
          <a:bodyPr/>
          <a:lstStyle/>
          <a:p>
            <a:r>
              <a:rPr lang="en-US" b="1" dirty="0"/>
              <a:t>One Person Company(OPC)</a:t>
            </a:r>
            <a:endParaRPr lang="en-US" dirty="0"/>
          </a:p>
        </p:txBody>
      </p:sp>
      <p:sp>
        <p:nvSpPr>
          <p:cNvPr id="3" name="Content Placeholder 2"/>
          <p:cNvSpPr>
            <a:spLocks noGrp="1"/>
          </p:cNvSpPr>
          <p:nvPr>
            <p:ph idx="1"/>
          </p:nvPr>
        </p:nvSpPr>
        <p:spPr>
          <a:xfrm>
            <a:off x="154546" y="1397876"/>
            <a:ext cx="11912958" cy="5307724"/>
          </a:xfrm>
        </p:spPr>
        <p:txBody>
          <a:bodyPr>
            <a:normAutofit/>
          </a:bodyPr>
          <a:lstStyle/>
          <a:p>
            <a:pPr algn="just"/>
            <a:r>
              <a:rPr lang="en-US" sz="2400" dirty="0"/>
              <a:t>Always incorporated as a private company. </a:t>
            </a:r>
          </a:p>
          <a:p>
            <a:pPr algn="just"/>
            <a:r>
              <a:rPr lang="en-US" sz="2400" dirty="0"/>
              <a:t>It may be limited by shares or limited by guarantee or an unlimited company </a:t>
            </a:r>
          </a:p>
          <a:p>
            <a:pPr lvl="0" algn="just"/>
            <a:r>
              <a:rPr lang="en-US" sz="2400" dirty="0"/>
              <a:t>This OPC status and concessions will be </a:t>
            </a:r>
            <a:r>
              <a:rPr lang="en-US" sz="2400" dirty="0">
                <a:solidFill>
                  <a:srgbClr val="FFC000"/>
                </a:solidFill>
              </a:rPr>
              <a:t>withdrawn</a:t>
            </a:r>
            <a:r>
              <a:rPr lang="en-US" sz="2400" dirty="0"/>
              <a:t> if it's paid up share capital exceeds </a:t>
            </a:r>
            <a:r>
              <a:rPr lang="en-US" sz="2400" b="1" dirty="0"/>
              <a:t>50</a:t>
            </a:r>
            <a:r>
              <a:rPr lang="en-US" sz="2400" dirty="0"/>
              <a:t> </a:t>
            </a:r>
            <a:r>
              <a:rPr lang="en-US" sz="2400" b="1" dirty="0"/>
              <a:t>lakhs</a:t>
            </a:r>
            <a:r>
              <a:rPr lang="en-US" sz="2400" dirty="0"/>
              <a:t> or average annual turnover during preceding three consecutive financial years exceeds </a:t>
            </a:r>
            <a:r>
              <a:rPr lang="en-US" sz="2400" b="1" dirty="0"/>
              <a:t>2</a:t>
            </a:r>
            <a:r>
              <a:rPr lang="en-US" sz="2400" dirty="0"/>
              <a:t> </a:t>
            </a:r>
            <a:r>
              <a:rPr lang="en-US" sz="2400" b="1" dirty="0"/>
              <a:t>crores</a:t>
            </a:r>
            <a:r>
              <a:rPr lang="en-US" sz="2400" dirty="0"/>
              <a:t>. </a:t>
            </a:r>
            <a:endParaRPr lang="en-US" sz="2400" b="1" dirty="0"/>
          </a:p>
          <a:p>
            <a:pPr lvl="0" algn="just"/>
            <a:r>
              <a:rPr lang="en-US" sz="2400" dirty="0"/>
              <a:t>In such a case, the OPC is required to convert itself within next 6 months, into a private or a public Co and take necessary steps such as - alteration of its </a:t>
            </a:r>
            <a:r>
              <a:rPr lang="en-US" sz="2400" dirty="0" err="1"/>
              <a:t>AoA</a:t>
            </a:r>
            <a:r>
              <a:rPr lang="en-US" sz="2400" dirty="0"/>
              <a:t> and </a:t>
            </a:r>
            <a:r>
              <a:rPr lang="en-US" sz="2400" dirty="0" err="1"/>
              <a:t>MoA</a:t>
            </a:r>
            <a:r>
              <a:rPr lang="en-US" sz="2400" dirty="0"/>
              <a:t> for making changes incidental to conversion, give notice to ROC(within a period of 60 days of conversion) informing it of cessation of its OPC status and conversion into private or public company as the case may be. </a:t>
            </a:r>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71</a:t>
            </a:fld>
            <a:endParaRPr lang="en-GB" noProof="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3706E-1607-41A5-BF8A-BA15F9B4A820}"/>
              </a:ext>
            </a:extLst>
          </p:cNvPr>
          <p:cNvSpPr>
            <a:spLocks noGrp="1"/>
          </p:cNvSpPr>
          <p:nvPr>
            <p:ph type="title"/>
          </p:nvPr>
        </p:nvSpPr>
        <p:spPr>
          <a:xfrm>
            <a:off x="646111" y="452718"/>
            <a:ext cx="9404723" cy="928407"/>
          </a:xfrm>
        </p:spPr>
        <p:txBody>
          <a:bodyPr/>
          <a:lstStyle/>
          <a:p>
            <a:r>
              <a:rPr lang="en-US" b="1" dirty="0"/>
              <a:t>OPC Advantages</a:t>
            </a:r>
            <a:endParaRPr lang="en-IN" dirty="0"/>
          </a:p>
        </p:txBody>
      </p:sp>
      <p:sp>
        <p:nvSpPr>
          <p:cNvPr id="3" name="Content Placeholder 2">
            <a:extLst>
              <a:ext uri="{FF2B5EF4-FFF2-40B4-BE49-F238E27FC236}">
                <a16:creationId xmlns:a16="http://schemas.microsoft.com/office/drawing/2014/main" id="{6A7DEF25-51B4-422E-AD85-F45E68EBCF2B}"/>
              </a:ext>
            </a:extLst>
          </p:cNvPr>
          <p:cNvSpPr>
            <a:spLocks noGrp="1"/>
          </p:cNvSpPr>
          <p:nvPr>
            <p:ph idx="1"/>
          </p:nvPr>
        </p:nvSpPr>
        <p:spPr>
          <a:xfrm>
            <a:off x="904876" y="1314450"/>
            <a:ext cx="10285864" cy="4943474"/>
          </a:xfrm>
        </p:spPr>
        <p:txBody>
          <a:bodyPr>
            <a:noAutofit/>
          </a:bodyPr>
          <a:lstStyle/>
          <a:p>
            <a:r>
              <a:rPr lang="en-US" sz="2400" b="0" i="0" dirty="0">
                <a:effectLst/>
                <a:latin typeface="+mn-lt"/>
              </a:rPr>
              <a:t>It has separate legal entity. </a:t>
            </a:r>
          </a:p>
          <a:p>
            <a:r>
              <a:rPr lang="en-US" sz="2400" b="0" i="0" dirty="0">
                <a:effectLst/>
                <a:latin typeface="+mn-lt"/>
              </a:rPr>
              <a:t>The liability of shareholder/ director is limited</a:t>
            </a:r>
          </a:p>
          <a:p>
            <a:r>
              <a:rPr lang="en-US" sz="2400" b="0" i="0" dirty="0">
                <a:effectLst/>
                <a:latin typeface="+mn-lt"/>
              </a:rPr>
              <a:t> The organized version of OPC will open the avenues for more favorable banking facilities </a:t>
            </a:r>
          </a:p>
          <a:p>
            <a:r>
              <a:rPr lang="en-US" sz="2400" b="0" i="0" dirty="0">
                <a:effectLst/>
                <a:latin typeface="+mn-lt"/>
              </a:rPr>
              <a:t>Legal status and social recognition for your business.</a:t>
            </a:r>
          </a:p>
          <a:p>
            <a:r>
              <a:rPr lang="en-US" sz="2400" b="0" i="0" dirty="0">
                <a:effectLst/>
                <a:latin typeface="+mn-lt"/>
              </a:rPr>
              <a:t> It gives suppliers and customers a sense of confidence in business.</a:t>
            </a:r>
          </a:p>
          <a:p>
            <a:r>
              <a:rPr lang="en-US" sz="2400" b="0" i="0" dirty="0">
                <a:effectLst/>
                <a:latin typeface="+mn-lt"/>
              </a:rPr>
              <a:t>The director and shareholder can be same person</a:t>
            </a:r>
          </a:p>
          <a:p>
            <a:r>
              <a:rPr lang="en-US" sz="2400" b="0" i="0" dirty="0">
                <a:effectLst/>
                <a:latin typeface="+mn-lt"/>
              </a:rPr>
              <a:t> On the death/disability company can be succeed by nominee.</a:t>
            </a:r>
          </a:p>
          <a:p>
            <a:r>
              <a:rPr lang="en-US" sz="2400" b="0" i="0" dirty="0">
                <a:effectLst/>
                <a:latin typeface="+mn-lt"/>
              </a:rPr>
              <a:t>Exemption available from various provisions under Company law.</a:t>
            </a:r>
            <a:br>
              <a:rPr lang="en-US" sz="2400" dirty="0">
                <a:latin typeface="+mn-lt"/>
              </a:rPr>
            </a:br>
            <a:br>
              <a:rPr lang="en-US" sz="2400" dirty="0">
                <a:latin typeface="+mn-lt"/>
              </a:rPr>
            </a:br>
            <a:endParaRPr lang="en-IN" sz="2400" dirty="0">
              <a:latin typeface="+mn-lt"/>
            </a:endParaRPr>
          </a:p>
        </p:txBody>
      </p:sp>
      <p:sp>
        <p:nvSpPr>
          <p:cNvPr id="4" name="Slide Number Placeholder 3">
            <a:extLst>
              <a:ext uri="{FF2B5EF4-FFF2-40B4-BE49-F238E27FC236}">
                <a16:creationId xmlns:a16="http://schemas.microsoft.com/office/drawing/2014/main" id="{3D24FD64-DEEB-40AE-BDBC-924BD0D001F8}"/>
              </a:ext>
            </a:extLst>
          </p:cNvPr>
          <p:cNvSpPr>
            <a:spLocks noGrp="1"/>
          </p:cNvSpPr>
          <p:nvPr>
            <p:ph type="sldNum" sz="quarter" idx="12"/>
          </p:nvPr>
        </p:nvSpPr>
        <p:spPr/>
        <p:txBody>
          <a:bodyPr/>
          <a:lstStyle/>
          <a:p>
            <a:pPr rtl="0"/>
            <a:fld id="{D57F1E4F-1CFF-5643-939E-02111984F565}" type="slidenum">
              <a:rPr lang="en-GB" noProof="0" smtClean="0"/>
              <a:pPr rtl="0"/>
              <a:t>72</a:t>
            </a:fld>
            <a:endParaRPr lang="en-GB" noProof="0" dirty="0"/>
          </a:p>
        </p:txBody>
      </p:sp>
    </p:spTree>
    <p:extLst>
      <p:ext uri="{BB962C8B-B14F-4D97-AF65-F5344CB8AC3E}">
        <p14:creationId xmlns:p14="http://schemas.microsoft.com/office/powerpoint/2010/main" val="19025866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1668"/>
            <a:ext cx="12041745" cy="772732"/>
          </a:xfrm>
        </p:spPr>
        <p:txBody>
          <a:bodyPr/>
          <a:lstStyle/>
          <a:p>
            <a:pPr algn="ctr"/>
            <a:r>
              <a:rPr lang="en-US" b="1" dirty="0"/>
              <a:t>Sec.8 Company</a:t>
            </a:r>
          </a:p>
        </p:txBody>
      </p:sp>
      <p:sp>
        <p:nvSpPr>
          <p:cNvPr id="3" name="Content Placeholder 2"/>
          <p:cNvSpPr>
            <a:spLocks noGrp="1"/>
          </p:cNvSpPr>
          <p:nvPr>
            <p:ph idx="1"/>
          </p:nvPr>
        </p:nvSpPr>
        <p:spPr>
          <a:xfrm>
            <a:off x="-1" y="1217477"/>
            <a:ext cx="12041745" cy="5518173"/>
          </a:xfrm>
        </p:spPr>
        <p:txBody>
          <a:bodyPr>
            <a:normAutofit/>
          </a:bodyPr>
          <a:lstStyle/>
          <a:p>
            <a:pPr lvl="0" algn="just"/>
            <a:r>
              <a:rPr lang="en-US" sz="2400" dirty="0"/>
              <a:t>These companies are meant for promoting science, art, commerce, sports, religion, charity, social welfare, environmental protection or other useful objects. </a:t>
            </a:r>
            <a:r>
              <a:rPr lang="en-US" sz="2400" dirty="0" err="1"/>
              <a:t>Eg</a:t>
            </a:r>
            <a:r>
              <a:rPr lang="en-US" sz="2400" dirty="0"/>
              <a:t>. National Sports Club of India etc.</a:t>
            </a:r>
          </a:p>
          <a:p>
            <a:pPr lvl="0" algn="just"/>
            <a:r>
              <a:rPr lang="en-US" sz="2400" dirty="0"/>
              <a:t>Before registration under Company's Act, they have to apply to the Central Govt. for a license which shall be granted on prescribed terms and conditions (this </a:t>
            </a:r>
            <a:r>
              <a:rPr lang="en-US" sz="2400" dirty="0" err="1"/>
              <a:t>licence</a:t>
            </a:r>
            <a:r>
              <a:rPr lang="en-US" sz="2400" dirty="0"/>
              <a:t> can be revoked by CG anytime this company contravenes any  prescribed term\ condition)</a:t>
            </a:r>
          </a:p>
          <a:p>
            <a:pPr lvl="0" algn="just"/>
            <a:r>
              <a:rPr lang="en-US" sz="2400" dirty="0"/>
              <a:t>These companies are required to apply its income for promoting its objects and are not allowed to pay any dividends to its members. Even on winding up ,if any surplus assets are left after paying off all the debts and liabilities, those surplus assets will either be transferred to another Licensed company having similar objects or may be sold and proceeds shall be credited to Insolvency and Bankruptcy Fund.</a:t>
            </a:r>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73</a:t>
            </a:fld>
            <a:endParaRPr lang="en-GB" noProof="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11" y="1"/>
            <a:ext cx="9934924" cy="824248"/>
          </a:xfrm>
        </p:spPr>
        <p:txBody>
          <a:bodyPr/>
          <a:lstStyle/>
          <a:p>
            <a:pPr algn="ctr"/>
            <a:r>
              <a:rPr lang="en-US" b="1" dirty="0"/>
              <a:t>Sec.8 Company</a:t>
            </a:r>
            <a:endParaRPr lang="en-US" dirty="0"/>
          </a:p>
        </p:txBody>
      </p:sp>
      <p:sp>
        <p:nvSpPr>
          <p:cNvPr id="3" name="Content Placeholder 2"/>
          <p:cNvSpPr>
            <a:spLocks noGrp="1"/>
          </p:cNvSpPr>
          <p:nvPr>
            <p:ph idx="1"/>
          </p:nvPr>
        </p:nvSpPr>
        <p:spPr>
          <a:xfrm>
            <a:off x="115910" y="953037"/>
            <a:ext cx="11887200" cy="5718220"/>
          </a:xfrm>
        </p:spPr>
        <p:txBody>
          <a:bodyPr>
            <a:normAutofit/>
          </a:bodyPr>
          <a:lstStyle/>
          <a:p>
            <a:pPr lvl="0" algn="just"/>
            <a:r>
              <a:rPr lang="en-US" sz="2800" dirty="0"/>
              <a:t>These companies have limited liability but are exempted from using words 'limited' or 'private 'limited' with their name.</a:t>
            </a:r>
          </a:p>
          <a:p>
            <a:pPr lvl="0" algn="just"/>
            <a:endParaRPr lang="en-US" sz="2800" dirty="0"/>
          </a:p>
          <a:p>
            <a:pPr lvl="0" algn="just"/>
            <a:r>
              <a:rPr lang="en-US" sz="2800" dirty="0"/>
              <a:t>These companies are subject to certain exemptions in form of tax benefits, procuring land and immovable at concessional rates, permission to receive donations etc. Further certain notified Sections of the Companies Act,2013 do not apply to such companies or apply but with some exceptions, modifications and adaptations.</a:t>
            </a:r>
          </a:p>
          <a:p>
            <a:endParaRPr lang="en-US" sz="2800"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74</a:t>
            </a:fld>
            <a:endParaRPr lang="en-GB" noProof="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41746" cy="695459"/>
          </a:xfrm>
        </p:spPr>
        <p:txBody>
          <a:bodyPr/>
          <a:lstStyle/>
          <a:p>
            <a:r>
              <a:rPr lang="en-US" b="1" dirty="0"/>
              <a:t>Dormant Company</a:t>
            </a:r>
          </a:p>
        </p:txBody>
      </p:sp>
      <p:sp>
        <p:nvSpPr>
          <p:cNvPr id="3" name="Content Placeholder 2"/>
          <p:cNvSpPr>
            <a:spLocks noGrp="1"/>
          </p:cNvSpPr>
          <p:nvPr>
            <p:ph idx="1"/>
          </p:nvPr>
        </p:nvSpPr>
        <p:spPr>
          <a:xfrm>
            <a:off x="141668" y="850006"/>
            <a:ext cx="11900078" cy="6007994"/>
          </a:xfrm>
        </p:spPr>
        <p:txBody>
          <a:bodyPr>
            <a:normAutofit lnSpcReduction="10000"/>
          </a:bodyPr>
          <a:lstStyle/>
          <a:p>
            <a:pPr lvl="0" algn="just"/>
            <a:r>
              <a:rPr lang="en-US" sz="2400" dirty="0"/>
              <a:t>The Companies Act ,2013 introduced for the first time , the concept of dormant company by virtue of Sec.455. This concept is relevant where a company is not presently active because say, promoters have incorporated a company but there is either a dispute among them, or the ultimate project for which company was formed has failed through or company has been formed for holding some asset or IPR for some business activity to be undertaken in future. In such cases, by obtaining dormant status, the legal status of the company remains intact and the name is available to the company for future business programs and at the same time it has to comply with some minimum prescribed legal formalities.</a:t>
            </a:r>
          </a:p>
          <a:p>
            <a:pPr lvl="0" algn="just"/>
            <a:r>
              <a:rPr lang="en-US" sz="2400" dirty="0"/>
              <a:t>A dormant company is one which is- formed and registered under this Act for a future project or to hold an asset or intellectual property and has no significant accounting transaction or -is an inactive company . An inactive company is that which, from the last two years, has not been carrying any business or operation or has not made significant accounting transaction or has not filed financial statements and annual returns.</a:t>
            </a:r>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75</a:t>
            </a:fld>
            <a:endParaRPr lang="en-GB" noProof="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734096"/>
          </a:xfrm>
        </p:spPr>
        <p:txBody>
          <a:bodyPr/>
          <a:lstStyle/>
          <a:p>
            <a:r>
              <a:rPr lang="en-US" b="1" dirty="0"/>
              <a:t>Producer Company</a:t>
            </a:r>
            <a:endParaRPr lang="en-US" dirty="0"/>
          </a:p>
        </p:txBody>
      </p:sp>
      <p:sp>
        <p:nvSpPr>
          <p:cNvPr id="3" name="Content Placeholder 2"/>
          <p:cNvSpPr>
            <a:spLocks noGrp="1"/>
          </p:cNvSpPr>
          <p:nvPr>
            <p:ph idx="1"/>
          </p:nvPr>
        </p:nvSpPr>
        <p:spPr>
          <a:xfrm>
            <a:off x="0" y="862886"/>
            <a:ext cx="12067504" cy="5995114"/>
          </a:xfrm>
        </p:spPr>
        <p:txBody>
          <a:bodyPr>
            <a:normAutofit lnSpcReduction="10000"/>
          </a:bodyPr>
          <a:lstStyle/>
          <a:p>
            <a:pPr lvl="0" algn="just"/>
            <a:r>
              <a:rPr lang="en-US" sz="2400" dirty="0"/>
              <a:t>Provisions governing Producer Companies are contained in Part IXA of Companies Act,1956 under sections 581A to 581ZT. </a:t>
            </a:r>
            <a:r>
              <a:rPr lang="en-US" sz="2400" dirty="0" err="1"/>
              <a:t>Eg</a:t>
            </a:r>
            <a:r>
              <a:rPr lang="en-US" sz="2400" dirty="0"/>
              <a:t>. Coconut Producer Company Limited, Madhya Bharat Consortium of Farmers Producer </a:t>
            </a:r>
            <a:r>
              <a:rPr lang="en-US" sz="2400" dirty="0" err="1"/>
              <a:t>Co.Ltd.etc</a:t>
            </a:r>
            <a:r>
              <a:rPr lang="en-US" sz="2400" dirty="0"/>
              <a:t>.</a:t>
            </a:r>
          </a:p>
          <a:p>
            <a:pPr lvl="0" algn="just"/>
            <a:r>
              <a:rPr lang="en-US" sz="2400" dirty="0"/>
              <a:t>Producer Companies come into existence either by  incorporation under the Companies Act as a private limited company  or by conversion of existing Cooperatives into private limited companies on optional basis. These companies work on cooperative principles of </a:t>
            </a:r>
            <a:r>
              <a:rPr lang="en-US" sz="2400" b="1" dirty="0"/>
              <a:t>mutual assistance, patronage and limited return</a:t>
            </a:r>
            <a:r>
              <a:rPr lang="en-US" sz="2400" dirty="0"/>
              <a:t> and their names must end with words'</a:t>
            </a:r>
            <a:r>
              <a:rPr lang="en-US" sz="2400" dirty="0">
                <a:solidFill>
                  <a:srgbClr val="FFC000"/>
                </a:solidFill>
              </a:rPr>
              <a:t> Producer Company Limited'</a:t>
            </a:r>
            <a:r>
              <a:rPr lang="en-US" sz="2400" dirty="0"/>
              <a:t>. These companies enable farmers and primary producers to formulate collective production and marketing strategies, negotiate better terms with buyers, buy inputs and fertilizers in bulk and receive technical guidance at their doorsteps. A producer company is a </a:t>
            </a:r>
            <a:r>
              <a:rPr lang="en-US" sz="2400" dirty="0">
                <a:solidFill>
                  <a:srgbClr val="FFC000"/>
                </a:solidFill>
              </a:rPr>
              <a:t>hybrid</a:t>
            </a:r>
            <a:r>
              <a:rPr lang="en-US" sz="2400" dirty="0"/>
              <a:t> between a Cooperative Society and a Private Limited Company and thus enjoys advantages of limited company with minimal administrative control of the government.</a:t>
            </a:r>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76</a:t>
            </a:fld>
            <a:endParaRPr lang="en-GB" noProof="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4546"/>
            <a:ext cx="12054624" cy="734096"/>
          </a:xfrm>
        </p:spPr>
        <p:txBody>
          <a:bodyPr/>
          <a:lstStyle/>
          <a:p>
            <a:r>
              <a:rPr lang="en-US" b="1" dirty="0" err="1"/>
              <a:t>Nidhi</a:t>
            </a:r>
            <a:r>
              <a:rPr lang="en-US" b="1" dirty="0"/>
              <a:t> Company</a:t>
            </a:r>
          </a:p>
        </p:txBody>
      </p:sp>
      <p:sp>
        <p:nvSpPr>
          <p:cNvPr id="3" name="Content Placeholder 2"/>
          <p:cNvSpPr>
            <a:spLocks noGrp="1"/>
          </p:cNvSpPr>
          <p:nvPr>
            <p:ph idx="1"/>
          </p:nvPr>
        </p:nvSpPr>
        <p:spPr>
          <a:xfrm>
            <a:off x="180304" y="1204599"/>
            <a:ext cx="11874321" cy="5518173"/>
          </a:xfrm>
        </p:spPr>
        <p:txBody>
          <a:bodyPr>
            <a:normAutofit/>
          </a:bodyPr>
          <a:lstStyle/>
          <a:p>
            <a:pPr algn="just"/>
            <a:endParaRPr lang="en-US" sz="2800" dirty="0"/>
          </a:p>
          <a:p>
            <a:pPr algn="just"/>
            <a:r>
              <a:rPr lang="en-US" sz="2800" dirty="0"/>
              <a:t>As per Section 406, a company which has been incorporated as a Nidhi with the object of cultivating the habit of thrift (cost cutting) and savings amongst its members, receiving deposits from, and lending to, its members only, for their mutual benefits and which complies with such rules as are prescribed by the Central Government for regulation of such class of companies.</a:t>
            </a:r>
          </a:p>
          <a:p>
            <a:pPr algn="just"/>
            <a:endParaRPr lang="en-US" sz="3600"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77</a:t>
            </a:fld>
            <a:endParaRPr lang="en-GB" noProof="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10D34-EC18-4D5E-9E98-FF5C085AB370}"/>
              </a:ext>
            </a:extLst>
          </p:cNvPr>
          <p:cNvSpPr>
            <a:spLocks noGrp="1"/>
          </p:cNvSpPr>
          <p:nvPr>
            <p:ph type="title"/>
          </p:nvPr>
        </p:nvSpPr>
        <p:spPr>
          <a:xfrm>
            <a:off x="646111" y="452718"/>
            <a:ext cx="9404723" cy="1118907"/>
          </a:xfrm>
        </p:spPr>
        <p:txBody>
          <a:bodyPr/>
          <a:lstStyle/>
          <a:p>
            <a:r>
              <a:rPr lang="en-IN" dirty="0"/>
              <a:t>Formation of a Company</a:t>
            </a:r>
          </a:p>
        </p:txBody>
      </p:sp>
      <p:sp>
        <p:nvSpPr>
          <p:cNvPr id="3" name="Content Placeholder 2">
            <a:extLst>
              <a:ext uri="{FF2B5EF4-FFF2-40B4-BE49-F238E27FC236}">
                <a16:creationId xmlns:a16="http://schemas.microsoft.com/office/drawing/2014/main" id="{08D231A2-7CED-4152-BCFE-B87AC7DB4E67}"/>
              </a:ext>
            </a:extLst>
          </p:cNvPr>
          <p:cNvSpPr>
            <a:spLocks noGrp="1"/>
          </p:cNvSpPr>
          <p:nvPr>
            <p:ph idx="1"/>
          </p:nvPr>
        </p:nvSpPr>
        <p:spPr/>
        <p:txBody>
          <a:bodyPr>
            <a:normAutofit/>
          </a:bodyPr>
          <a:lstStyle/>
          <a:p>
            <a:r>
              <a:rPr lang="en-IN" sz="2400" dirty="0"/>
              <a:t>There are Four Stages in the formation of a company</a:t>
            </a:r>
          </a:p>
          <a:p>
            <a:pPr marL="0" indent="0">
              <a:buNone/>
            </a:pPr>
            <a:r>
              <a:rPr lang="en-IN" sz="2400" dirty="0"/>
              <a:t>	1.Promotion</a:t>
            </a:r>
          </a:p>
          <a:p>
            <a:pPr marL="0" indent="0">
              <a:buNone/>
            </a:pPr>
            <a:r>
              <a:rPr lang="en-IN" sz="2400" dirty="0"/>
              <a:t>	2.Incorporation</a:t>
            </a:r>
          </a:p>
          <a:p>
            <a:pPr marL="0" indent="0">
              <a:buNone/>
            </a:pPr>
            <a:r>
              <a:rPr lang="en-IN" sz="2400" dirty="0"/>
              <a:t>	3.Subscription of Capital</a:t>
            </a:r>
          </a:p>
          <a:p>
            <a:pPr marL="0" indent="0">
              <a:buNone/>
            </a:pPr>
            <a:r>
              <a:rPr lang="en-IN" sz="2400" dirty="0"/>
              <a:t>	4.Commencement of Business</a:t>
            </a:r>
          </a:p>
          <a:p>
            <a:pPr marL="0" indent="0">
              <a:buNone/>
            </a:pPr>
            <a:endParaRPr lang="en-IN" sz="2400" dirty="0"/>
          </a:p>
          <a:p>
            <a:pPr marL="0" indent="0">
              <a:buNone/>
            </a:pPr>
            <a:r>
              <a:rPr lang="en-IN" sz="2400" dirty="0"/>
              <a:t>However for a Private Limited Company only first two stages are applicable.</a:t>
            </a:r>
          </a:p>
        </p:txBody>
      </p:sp>
      <p:sp>
        <p:nvSpPr>
          <p:cNvPr id="4" name="Slide Number Placeholder 3">
            <a:extLst>
              <a:ext uri="{FF2B5EF4-FFF2-40B4-BE49-F238E27FC236}">
                <a16:creationId xmlns:a16="http://schemas.microsoft.com/office/drawing/2014/main" id="{2C2F7BC0-B805-4BB2-83B9-BB133E65448B}"/>
              </a:ext>
            </a:extLst>
          </p:cNvPr>
          <p:cNvSpPr>
            <a:spLocks noGrp="1"/>
          </p:cNvSpPr>
          <p:nvPr>
            <p:ph type="sldNum" sz="quarter" idx="12"/>
          </p:nvPr>
        </p:nvSpPr>
        <p:spPr/>
        <p:txBody>
          <a:bodyPr/>
          <a:lstStyle/>
          <a:p>
            <a:pPr rtl="0"/>
            <a:fld id="{D57F1E4F-1CFF-5643-939E-02111984F565}" type="slidenum">
              <a:rPr lang="en-GB" noProof="0" smtClean="0"/>
              <a:pPr rtl="0"/>
              <a:t>78</a:t>
            </a:fld>
            <a:endParaRPr lang="en-GB" noProof="0" dirty="0"/>
          </a:p>
        </p:txBody>
      </p:sp>
    </p:spTree>
    <p:extLst>
      <p:ext uri="{BB962C8B-B14F-4D97-AF65-F5344CB8AC3E}">
        <p14:creationId xmlns:p14="http://schemas.microsoft.com/office/powerpoint/2010/main" val="81050196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875211"/>
          </a:xfrm>
        </p:spPr>
        <p:txBody>
          <a:bodyPr/>
          <a:lstStyle/>
          <a:p>
            <a:r>
              <a:rPr lang="en-IN" b="1" dirty="0"/>
              <a:t>Stage 1.Promotion of a Company</a:t>
            </a:r>
            <a:br>
              <a:rPr lang="en-US" b="1" dirty="0"/>
            </a:br>
            <a:endParaRPr lang="en-US" b="1" dirty="0"/>
          </a:p>
        </p:txBody>
      </p:sp>
      <p:sp>
        <p:nvSpPr>
          <p:cNvPr id="3" name="Content Placeholder 2"/>
          <p:cNvSpPr>
            <a:spLocks noGrp="1"/>
          </p:cNvSpPr>
          <p:nvPr>
            <p:ph idx="1"/>
          </p:nvPr>
        </p:nvSpPr>
        <p:spPr>
          <a:xfrm>
            <a:off x="0" y="1018904"/>
            <a:ext cx="11952514" cy="5839096"/>
          </a:xfrm>
        </p:spPr>
        <p:txBody>
          <a:bodyPr>
            <a:normAutofit/>
          </a:bodyPr>
          <a:lstStyle/>
          <a:p>
            <a:pPr>
              <a:buNone/>
            </a:pPr>
            <a:endParaRPr lang="en-IN" sz="2400" dirty="0"/>
          </a:p>
          <a:p>
            <a:pPr>
              <a:buNone/>
            </a:pPr>
            <a:r>
              <a:rPr lang="en-IN" sz="2400" dirty="0"/>
              <a:t>“ Promotion may be defined a the discovery of business opportunities and the subsequent organisation of funds, property and managerial ability into a business concern for the purpose of making profits therefrom”</a:t>
            </a:r>
            <a:endParaRPr lang="en-US" sz="2400" dirty="0"/>
          </a:p>
          <a:p>
            <a:pPr>
              <a:buNone/>
            </a:pPr>
            <a:r>
              <a:rPr lang="en-IN" sz="2400" dirty="0"/>
              <a:t>Stages of promotion</a:t>
            </a:r>
            <a:endParaRPr lang="en-US" sz="2400" dirty="0"/>
          </a:p>
          <a:p>
            <a:pPr marL="457200" lvl="0" indent="-457200">
              <a:buFont typeface="+mj-lt"/>
              <a:buAutoNum type="arabicPeriod"/>
            </a:pPr>
            <a:r>
              <a:rPr lang="en-IN" sz="2400" dirty="0"/>
              <a:t>Discovery of an idea</a:t>
            </a:r>
            <a:endParaRPr lang="en-US" sz="2400" dirty="0"/>
          </a:p>
          <a:p>
            <a:pPr marL="457200" lvl="0" indent="-457200">
              <a:buFont typeface="+mj-lt"/>
              <a:buAutoNum type="arabicPeriod"/>
            </a:pPr>
            <a:r>
              <a:rPr lang="en-IN" sz="2400" dirty="0"/>
              <a:t>Detailed investigation</a:t>
            </a:r>
            <a:endParaRPr lang="en-US" sz="2400" dirty="0"/>
          </a:p>
          <a:p>
            <a:pPr marL="457200" lvl="0" indent="-457200">
              <a:buFont typeface="+mj-lt"/>
              <a:buAutoNum type="arabicPeriod"/>
            </a:pPr>
            <a:r>
              <a:rPr lang="en-IN" sz="2400" dirty="0"/>
              <a:t>Assembling the requirements</a:t>
            </a:r>
            <a:endParaRPr lang="en-US" sz="2400" dirty="0"/>
          </a:p>
          <a:p>
            <a:pPr marL="457200" lvl="0" indent="-457200">
              <a:buFont typeface="+mj-lt"/>
              <a:buAutoNum type="arabicPeriod"/>
            </a:pPr>
            <a:r>
              <a:rPr lang="en-IN" sz="2400" dirty="0"/>
              <a:t>Financing proposition</a:t>
            </a:r>
            <a:endParaRPr lang="en-US" sz="2400" dirty="0"/>
          </a:p>
          <a:p>
            <a:endParaRPr lang="en-US" sz="3200"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79</a:t>
            </a:fld>
            <a:endParaRPr lang="en-GB" noProof="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Forms of Business undertakings</a:t>
            </a:r>
            <a:br>
              <a:rPr lang="en-US" b="1" dirty="0"/>
            </a:br>
            <a:endParaRPr lang="en-US" b="1" dirty="0"/>
          </a:p>
        </p:txBody>
      </p:sp>
      <p:sp>
        <p:nvSpPr>
          <p:cNvPr id="5" name="Text Placeholder 4"/>
          <p:cNvSpPr>
            <a:spLocks noGrp="1"/>
          </p:cNvSpPr>
          <p:nvPr>
            <p:ph type="body" idx="1"/>
          </p:nvPr>
        </p:nvSpPr>
        <p:spPr>
          <a:xfrm>
            <a:off x="235131" y="1737361"/>
            <a:ext cx="3344682" cy="457200"/>
          </a:xfrm>
        </p:spPr>
        <p:txBody>
          <a:bodyPr/>
          <a:lstStyle/>
          <a:p>
            <a:r>
              <a:rPr lang="en-US" dirty="0"/>
              <a:t>Private Undertakings</a:t>
            </a:r>
          </a:p>
        </p:txBody>
      </p:sp>
      <p:sp>
        <p:nvSpPr>
          <p:cNvPr id="8" name="Text Placeholder 7"/>
          <p:cNvSpPr>
            <a:spLocks noGrp="1"/>
          </p:cNvSpPr>
          <p:nvPr>
            <p:ph type="body" sz="half" idx="15"/>
          </p:nvPr>
        </p:nvSpPr>
        <p:spPr>
          <a:xfrm>
            <a:off x="209006" y="2286000"/>
            <a:ext cx="3370807" cy="3970338"/>
          </a:xfrm>
        </p:spPr>
        <p:txBody>
          <a:bodyPr>
            <a:normAutofit/>
          </a:bodyPr>
          <a:lstStyle/>
          <a:p>
            <a:pPr lvl="0">
              <a:buFont typeface="Arial" pitchFamily="34" charset="0"/>
              <a:buChar char="•"/>
            </a:pPr>
            <a:r>
              <a:rPr lang="en-IN" sz="2000" dirty="0"/>
              <a:t>Sole proprietorship</a:t>
            </a:r>
            <a:endParaRPr lang="en-US" sz="2000" dirty="0"/>
          </a:p>
          <a:p>
            <a:pPr lvl="0">
              <a:buFont typeface="Arial" pitchFamily="34" charset="0"/>
              <a:buChar char="•"/>
            </a:pPr>
            <a:r>
              <a:rPr lang="en-IN" sz="2000" dirty="0"/>
              <a:t>Partnership	 </a:t>
            </a:r>
          </a:p>
          <a:p>
            <a:pPr lvl="0">
              <a:buFont typeface="Arial" pitchFamily="34" charset="0"/>
              <a:buChar char="•"/>
            </a:pPr>
            <a:r>
              <a:rPr lang="en-IN" sz="2000" dirty="0"/>
              <a:t>Joint Hindu Family business</a:t>
            </a:r>
            <a:endParaRPr lang="en-US" sz="2000" dirty="0"/>
          </a:p>
          <a:p>
            <a:pPr lvl="0">
              <a:buFont typeface="Arial" pitchFamily="34" charset="0"/>
              <a:buChar char="•"/>
            </a:pPr>
            <a:r>
              <a:rPr lang="en-IN" sz="2000" dirty="0"/>
              <a:t>Joint Stock company</a:t>
            </a:r>
            <a:endParaRPr lang="en-US" sz="2000" dirty="0"/>
          </a:p>
          <a:p>
            <a:pPr>
              <a:buFont typeface="Arial" pitchFamily="34" charset="0"/>
              <a:buChar char="•"/>
            </a:pPr>
            <a:r>
              <a:rPr lang="en-IN" sz="2000" dirty="0"/>
              <a:t>Cooperative Societies</a:t>
            </a:r>
            <a:endParaRPr lang="en-US" sz="2000" dirty="0"/>
          </a:p>
        </p:txBody>
      </p:sp>
      <p:sp>
        <p:nvSpPr>
          <p:cNvPr id="6" name="Text Placeholder 5"/>
          <p:cNvSpPr>
            <a:spLocks noGrp="1"/>
          </p:cNvSpPr>
          <p:nvPr>
            <p:ph type="body" sz="quarter" idx="3"/>
          </p:nvPr>
        </p:nvSpPr>
        <p:spPr>
          <a:xfrm>
            <a:off x="3883659" y="1776550"/>
            <a:ext cx="3627484" cy="444136"/>
          </a:xfrm>
        </p:spPr>
        <p:txBody>
          <a:bodyPr/>
          <a:lstStyle/>
          <a:p>
            <a:r>
              <a:rPr lang="en-US" dirty="0"/>
              <a:t>Public undertakings</a:t>
            </a:r>
          </a:p>
        </p:txBody>
      </p:sp>
      <p:sp>
        <p:nvSpPr>
          <p:cNvPr id="9" name="Text Placeholder 8"/>
          <p:cNvSpPr>
            <a:spLocks noGrp="1"/>
          </p:cNvSpPr>
          <p:nvPr>
            <p:ph type="body" sz="half" idx="16"/>
          </p:nvPr>
        </p:nvSpPr>
        <p:spPr>
          <a:xfrm>
            <a:off x="3749040" y="2272937"/>
            <a:ext cx="3370217" cy="3983401"/>
          </a:xfrm>
        </p:spPr>
        <p:txBody>
          <a:bodyPr>
            <a:normAutofit/>
          </a:bodyPr>
          <a:lstStyle/>
          <a:p>
            <a:pPr lvl="0">
              <a:buFont typeface="Arial" pitchFamily="34" charset="0"/>
              <a:buChar char="•"/>
            </a:pPr>
            <a:r>
              <a:rPr lang="en-IN" sz="2000" dirty="0"/>
              <a:t>Departmental Organisations</a:t>
            </a:r>
            <a:endParaRPr lang="en-US" sz="2000" dirty="0"/>
          </a:p>
          <a:p>
            <a:pPr lvl="0">
              <a:buFont typeface="Arial" pitchFamily="34" charset="0"/>
              <a:buChar char="•"/>
            </a:pPr>
            <a:r>
              <a:rPr lang="en-IN" sz="2000" dirty="0"/>
              <a:t>Public corporations</a:t>
            </a:r>
            <a:endParaRPr lang="en-US" sz="2000" dirty="0"/>
          </a:p>
          <a:p>
            <a:pPr lvl="0">
              <a:buFont typeface="Arial" pitchFamily="34" charset="0"/>
              <a:buChar char="•"/>
            </a:pPr>
            <a:r>
              <a:rPr lang="en-IN" sz="2000" dirty="0"/>
              <a:t>Government Companies</a:t>
            </a:r>
            <a:endParaRPr lang="en-US" sz="2000" dirty="0"/>
          </a:p>
          <a:p>
            <a:endParaRPr lang="en-US" sz="1600" dirty="0"/>
          </a:p>
        </p:txBody>
      </p:sp>
      <p:sp>
        <p:nvSpPr>
          <p:cNvPr id="7" name="Text Placeholder 6"/>
          <p:cNvSpPr>
            <a:spLocks noGrp="1"/>
          </p:cNvSpPr>
          <p:nvPr>
            <p:ph type="body" sz="quarter" idx="13"/>
          </p:nvPr>
        </p:nvSpPr>
        <p:spPr>
          <a:xfrm>
            <a:off x="7772400" y="1750424"/>
            <a:ext cx="3997234" cy="444138"/>
          </a:xfrm>
        </p:spPr>
        <p:txBody>
          <a:bodyPr/>
          <a:lstStyle/>
          <a:p>
            <a:r>
              <a:rPr lang="en-US" dirty="0"/>
              <a:t>Joint Sector Undertakings</a:t>
            </a:r>
          </a:p>
        </p:txBody>
      </p:sp>
      <p:sp>
        <p:nvSpPr>
          <p:cNvPr id="10" name="Text Placeholder 9"/>
          <p:cNvSpPr>
            <a:spLocks noGrp="1"/>
          </p:cNvSpPr>
          <p:nvPr>
            <p:ph type="body" sz="half" idx="17"/>
          </p:nvPr>
        </p:nvSpPr>
        <p:spPr>
          <a:xfrm>
            <a:off x="7119257" y="2667000"/>
            <a:ext cx="4049486" cy="3589338"/>
          </a:xfrm>
        </p:spPr>
        <p:txBody>
          <a:bodyPr>
            <a:normAutofit/>
          </a:bodyPr>
          <a:lstStyle/>
          <a:p>
            <a:r>
              <a:rPr lang="en-IN" sz="1800" dirty="0"/>
              <a:t>Joint Sector Undertakings</a:t>
            </a:r>
            <a:endParaRPr lang="en-US" sz="1800" dirty="0"/>
          </a:p>
          <a:p>
            <a:endParaRPr lang="en-US" sz="1800"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8</a:t>
            </a:fld>
            <a:endParaRPr lang="en-GB" noProof="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4546"/>
            <a:ext cx="12191999" cy="811369"/>
          </a:xfrm>
        </p:spPr>
        <p:txBody>
          <a:bodyPr/>
          <a:lstStyle/>
          <a:p>
            <a:r>
              <a:rPr lang="en-IN" b="1" dirty="0"/>
              <a:t>Promotion of a Company</a:t>
            </a:r>
            <a:br>
              <a:rPr lang="en-US" b="1" dirty="0"/>
            </a:br>
            <a:endParaRPr lang="en-US" b="1" dirty="0"/>
          </a:p>
        </p:txBody>
      </p:sp>
      <p:sp>
        <p:nvSpPr>
          <p:cNvPr id="3" name="Content Placeholder 2"/>
          <p:cNvSpPr>
            <a:spLocks noGrp="1"/>
          </p:cNvSpPr>
          <p:nvPr>
            <p:ph idx="1"/>
          </p:nvPr>
        </p:nvSpPr>
        <p:spPr>
          <a:xfrm>
            <a:off x="218942" y="1204600"/>
            <a:ext cx="11848562" cy="5505294"/>
          </a:xfrm>
        </p:spPr>
        <p:txBody>
          <a:bodyPr>
            <a:normAutofit fontScale="55000" lnSpcReduction="20000"/>
          </a:bodyPr>
          <a:lstStyle/>
          <a:p>
            <a:pPr algn="l"/>
            <a:r>
              <a:rPr lang="en-US" sz="4000" b="0" i="0" dirty="0">
                <a:solidFill>
                  <a:srgbClr val="FFC000"/>
                </a:solidFill>
                <a:effectLst/>
                <a:latin typeface="+mn-lt"/>
              </a:rPr>
              <a:t>Section 2(69)</a:t>
            </a:r>
            <a:r>
              <a:rPr lang="en-US" sz="4000" b="0" i="0" dirty="0">
                <a:effectLst/>
                <a:latin typeface="+mn-lt"/>
              </a:rPr>
              <a:t> of the </a:t>
            </a:r>
            <a:r>
              <a:rPr lang="en-US" sz="4000" b="0" i="0" u="none" strike="noStrike" dirty="0">
                <a:effectLst/>
                <a:latin typeface="+mn-lt"/>
                <a:hlinkClick r:id="rId2">
                  <a:extLst>
                    <a:ext uri="{A12FA001-AC4F-418D-AE19-62706E023703}">
                      <ahyp:hlinkClr xmlns:ahyp="http://schemas.microsoft.com/office/drawing/2018/hyperlinkcolor" val="tx"/>
                    </a:ext>
                  </a:extLst>
                </a:hlinkClick>
              </a:rPr>
              <a:t>Companies Act, 2013</a:t>
            </a:r>
            <a:r>
              <a:rPr lang="en-US" sz="4000" b="0" i="0" dirty="0">
                <a:effectLst/>
                <a:latin typeface="+mn-lt"/>
              </a:rPr>
              <a:t>, defines </a:t>
            </a:r>
            <a:r>
              <a:rPr lang="en-US" sz="4000" b="0" i="0" u="none" strike="noStrike" dirty="0">
                <a:effectLst/>
                <a:latin typeface="+mn-lt"/>
                <a:hlinkClick r:id="rId3">
                  <a:extLst>
                    <a:ext uri="{A12FA001-AC4F-418D-AE19-62706E023703}">
                      <ahyp:hlinkClr xmlns:ahyp="http://schemas.microsoft.com/office/drawing/2018/hyperlinkcolor" val="tx"/>
                    </a:ext>
                  </a:extLst>
                </a:hlinkClick>
              </a:rPr>
              <a:t>promoters</a:t>
            </a:r>
            <a:r>
              <a:rPr lang="en-US" sz="4000" b="0" i="0" dirty="0">
                <a:effectLst/>
                <a:latin typeface="+mn-lt"/>
              </a:rPr>
              <a:t> as an individual who:-</a:t>
            </a:r>
          </a:p>
          <a:p>
            <a:pPr algn="l">
              <a:buFont typeface="Arial" panose="020B0604020202020204" pitchFamily="34" charset="0"/>
              <a:buChar char="•"/>
            </a:pPr>
            <a:r>
              <a:rPr lang="en-US" sz="4000" b="0" i="0" dirty="0">
                <a:effectLst/>
                <a:latin typeface="+mn-lt"/>
              </a:rPr>
              <a:t>Is named as a promoter in the prospectus or in the annual returns of the </a:t>
            </a:r>
            <a:r>
              <a:rPr lang="en-US" sz="4000" b="0" i="0" u="none" strike="noStrike" dirty="0">
                <a:effectLst/>
                <a:latin typeface="+mn-lt"/>
                <a:hlinkClick r:id="rId4">
                  <a:extLst>
                    <a:ext uri="{A12FA001-AC4F-418D-AE19-62706E023703}">
                      <ahyp:hlinkClr xmlns:ahyp="http://schemas.microsoft.com/office/drawing/2018/hyperlinkcolor" val="tx"/>
                    </a:ext>
                  </a:extLst>
                </a:hlinkClick>
              </a:rPr>
              <a:t>company</a:t>
            </a:r>
            <a:r>
              <a:rPr lang="en-US" sz="4000" b="0" i="0" dirty="0">
                <a:effectLst/>
                <a:latin typeface="+mn-lt"/>
              </a:rPr>
              <a:t>.</a:t>
            </a:r>
          </a:p>
          <a:p>
            <a:pPr algn="l">
              <a:buFont typeface="Arial" panose="020B0604020202020204" pitchFamily="34" charset="0"/>
              <a:buChar char="•"/>
            </a:pPr>
            <a:r>
              <a:rPr lang="en-US" sz="4000" b="0" i="0" u="none" strike="noStrike" dirty="0">
                <a:effectLst/>
                <a:latin typeface="+mn-lt"/>
                <a:hlinkClick r:id="rId5">
                  <a:extLst>
                    <a:ext uri="{A12FA001-AC4F-418D-AE19-62706E023703}">
                      <ahyp:hlinkClr xmlns:ahyp="http://schemas.microsoft.com/office/drawing/2018/hyperlinkcolor" val="tx"/>
                    </a:ext>
                  </a:extLst>
                </a:hlinkClick>
              </a:rPr>
              <a:t>Controls</a:t>
            </a:r>
            <a:r>
              <a:rPr lang="en-US" sz="4000" b="0" i="0" dirty="0">
                <a:effectLst/>
                <a:latin typeface="+mn-lt"/>
              </a:rPr>
              <a:t> the affairs of a company, directly or indirectly.</a:t>
            </a:r>
          </a:p>
          <a:p>
            <a:pPr algn="l">
              <a:buFont typeface="Arial" panose="020B0604020202020204" pitchFamily="34" charset="0"/>
              <a:buChar char="•"/>
            </a:pPr>
            <a:r>
              <a:rPr lang="en-US" sz="4000" b="0" i="0" dirty="0">
                <a:effectLst/>
                <a:latin typeface="+mn-lt"/>
              </a:rPr>
              <a:t>Advises, directs, or instructs the </a:t>
            </a:r>
            <a:r>
              <a:rPr lang="en-US" sz="4000" b="0" i="0" u="none" strike="noStrike" dirty="0">
                <a:effectLst/>
                <a:latin typeface="+mn-lt"/>
                <a:hlinkClick r:id="rId6">
                  <a:extLst>
                    <a:ext uri="{A12FA001-AC4F-418D-AE19-62706E023703}">
                      <ahyp:hlinkClr xmlns:ahyp="http://schemas.microsoft.com/office/drawing/2018/hyperlinkcolor" val="tx"/>
                    </a:ext>
                  </a:extLst>
                </a:hlinkClick>
              </a:rPr>
              <a:t>Board of Directors</a:t>
            </a:r>
            <a:r>
              <a:rPr lang="en-US" sz="4000" u="none" strike="noStrike" dirty="0">
                <a:latin typeface="+mn-lt"/>
              </a:rPr>
              <a:t>.</a:t>
            </a:r>
            <a:endParaRPr lang="en-IN" sz="4000" dirty="0">
              <a:latin typeface="+mn-lt"/>
            </a:endParaRPr>
          </a:p>
          <a:p>
            <a:r>
              <a:rPr lang="en-IN" sz="4000" dirty="0">
                <a:latin typeface="+mn-lt"/>
              </a:rPr>
              <a:t>Promotion is considered as putting an idea into practice.</a:t>
            </a:r>
            <a:endParaRPr lang="en-US" sz="4000" dirty="0">
              <a:latin typeface="+mn-lt"/>
            </a:endParaRPr>
          </a:p>
          <a:p>
            <a:pPr>
              <a:buNone/>
            </a:pPr>
            <a:r>
              <a:rPr lang="en-IN" sz="4000" dirty="0">
                <a:latin typeface="+mn-lt"/>
              </a:rPr>
              <a:t>Promoter  means</a:t>
            </a:r>
          </a:p>
          <a:p>
            <a:pPr algn="just"/>
            <a:r>
              <a:rPr lang="en-IN" sz="4000" dirty="0">
                <a:latin typeface="+mn-lt"/>
              </a:rPr>
              <a:t>“ a person who originates the scheme of the promotion of a company has the memorandum and articles prepared executed and registered and find the first directors settles the terms preliminary contracts and prospectus if any and makes arrangements for advertising and circulating the prospectus and raising the capital”.</a:t>
            </a:r>
            <a:endParaRPr lang="en-US" sz="4000" dirty="0">
              <a:latin typeface="+mn-lt"/>
            </a:endParaRPr>
          </a:p>
          <a:p>
            <a:pPr algn="l" fontAlgn="base"/>
            <a:r>
              <a:rPr lang="en-US" sz="4000" dirty="0">
                <a:latin typeface="+mn-lt"/>
              </a:rPr>
              <a:t>“A promoter is the person conscious of the possibility of transforming an idea into a business capable of yielding a profit; who brings together various persons concerned and who finally, superintendents the various steps necessary to bring the new business into existence.” —Arthur Dewing</a:t>
            </a:r>
          </a:p>
          <a:p>
            <a:pPr marL="0" indent="0">
              <a:buNone/>
            </a:pPr>
            <a:br>
              <a:rPr lang="en-US" dirty="0"/>
            </a:br>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80</a:t>
            </a:fld>
            <a:endParaRPr lang="en-GB" noProof="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054624" cy="837127"/>
          </a:xfrm>
        </p:spPr>
        <p:txBody>
          <a:bodyPr/>
          <a:lstStyle/>
          <a:p>
            <a:r>
              <a:rPr lang="en-IN" b="1" dirty="0"/>
              <a:t>Promotion of a Company</a:t>
            </a:r>
            <a:br>
              <a:rPr lang="en-US" b="1" dirty="0"/>
            </a:br>
            <a:endParaRPr lang="en-US" dirty="0"/>
          </a:p>
        </p:txBody>
      </p:sp>
      <p:sp>
        <p:nvSpPr>
          <p:cNvPr id="3" name="Content Placeholder 2"/>
          <p:cNvSpPr>
            <a:spLocks noGrp="1"/>
          </p:cNvSpPr>
          <p:nvPr>
            <p:ph idx="1"/>
          </p:nvPr>
        </p:nvSpPr>
        <p:spPr>
          <a:xfrm>
            <a:off x="270456" y="1132856"/>
            <a:ext cx="11784169" cy="5512643"/>
          </a:xfrm>
        </p:spPr>
        <p:txBody>
          <a:bodyPr/>
          <a:lstStyle/>
          <a:p>
            <a:pPr>
              <a:buNone/>
            </a:pPr>
            <a:r>
              <a:rPr lang="en-IN" sz="2800" b="1" dirty="0"/>
              <a:t>Kinds of Promoters</a:t>
            </a:r>
            <a:endParaRPr lang="en-US" sz="2800" b="1" dirty="0"/>
          </a:p>
          <a:p>
            <a:r>
              <a:rPr lang="en-IN" sz="2400" dirty="0">
                <a:solidFill>
                  <a:srgbClr val="FFC000"/>
                </a:solidFill>
              </a:rPr>
              <a:t>Professional promoters England</a:t>
            </a:r>
            <a:r>
              <a:rPr lang="en-IN" sz="2400" dirty="0"/>
              <a:t> – Issue Houses, USA – Investment banks, Germany – Joint Stock Banks</a:t>
            </a:r>
            <a:endParaRPr lang="en-US" sz="2400" dirty="0"/>
          </a:p>
          <a:p>
            <a:r>
              <a:rPr lang="en-IN" sz="2400" dirty="0">
                <a:solidFill>
                  <a:srgbClr val="FFC000"/>
                </a:solidFill>
              </a:rPr>
              <a:t>Occasional promoters</a:t>
            </a:r>
            <a:r>
              <a:rPr lang="en-IN" sz="2400" dirty="0"/>
              <a:t> – Engineers, Lawyers etc</a:t>
            </a:r>
            <a:endParaRPr lang="en-US" sz="2400" dirty="0"/>
          </a:p>
          <a:p>
            <a:pPr algn="l" fontAlgn="base"/>
            <a:r>
              <a:rPr lang="en-IN" sz="2400" dirty="0">
                <a:solidFill>
                  <a:srgbClr val="FFC000"/>
                </a:solidFill>
                <a:latin typeface="+mn-lt"/>
              </a:rPr>
              <a:t>Financial promoters</a:t>
            </a:r>
            <a:r>
              <a:rPr lang="en-IN" sz="2400" dirty="0">
                <a:latin typeface="+mn-lt"/>
              </a:rPr>
              <a:t> -</a:t>
            </a:r>
            <a:r>
              <a:rPr lang="en-US" sz="2400" b="0" dirty="0">
                <a:effectLst/>
                <a:latin typeface="+mn-lt"/>
              </a:rPr>
              <a:t>Some financial institutions of financiers may take up the promotion of a company. They generally take up this work when financial environment is </a:t>
            </a:r>
            <a:r>
              <a:rPr lang="en-US" sz="2400" b="0" dirty="0" err="1">
                <a:effectLst/>
                <a:latin typeface="+mn-lt"/>
              </a:rPr>
              <a:t>favourable</a:t>
            </a:r>
            <a:r>
              <a:rPr lang="en-US" sz="2400" b="0" dirty="0">
                <a:effectLst/>
                <a:latin typeface="+mn-lt"/>
              </a:rPr>
              <a:t> at the time.</a:t>
            </a:r>
          </a:p>
          <a:p>
            <a:pPr algn="l" fontAlgn="base"/>
            <a:r>
              <a:rPr lang="en-IN" sz="2400" dirty="0">
                <a:solidFill>
                  <a:srgbClr val="FFC000"/>
                </a:solidFill>
                <a:latin typeface="+mn-lt"/>
              </a:rPr>
              <a:t>Managing agents as promoters</a:t>
            </a:r>
            <a:r>
              <a:rPr lang="en-IN" sz="2400" dirty="0">
                <a:latin typeface="+mn-lt"/>
              </a:rPr>
              <a:t>:</a:t>
            </a:r>
            <a:r>
              <a:rPr lang="en-US" sz="2400" b="0" dirty="0">
                <a:effectLst/>
                <a:latin typeface="+mn-lt"/>
              </a:rPr>
              <a:t>In India, Managing Agents played an important role in promoting new companies. These persons used to float new companies and then got their Managing Agency rights. Managing Agency system has since long been </a:t>
            </a:r>
            <a:r>
              <a:rPr lang="en-US" sz="2400" b="0" u="sng" dirty="0">
                <a:effectLst/>
                <a:latin typeface="+mn-lt"/>
              </a:rPr>
              <a:t>abolished in India</a:t>
            </a:r>
            <a:r>
              <a:rPr lang="en-US" sz="2400" b="0" dirty="0">
                <a:effectLst/>
                <a:latin typeface="+mn-lt"/>
              </a:rPr>
              <a:t>.</a:t>
            </a:r>
          </a:p>
          <a:p>
            <a:pPr marL="0" indent="0">
              <a:buNone/>
            </a:pPr>
            <a:br>
              <a:rPr lang="en-US" sz="2000" dirty="0"/>
            </a:br>
            <a:endParaRPr lang="en-US" sz="2400" dirty="0"/>
          </a:p>
          <a:p>
            <a:endParaRPr lang="en-US" sz="2400"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81</a:t>
            </a:fld>
            <a:endParaRPr lang="en-GB" noProof="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8789"/>
            <a:ext cx="11951593" cy="934627"/>
          </a:xfrm>
        </p:spPr>
        <p:txBody>
          <a:bodyPr/>
          <a:lstStyle/>
          <a:p>
            <a:r>
              <a:rPr lang="en-IN" b="1" dirty="0"/>
              <a:t>Promotion of a Company</a:t>
            </a:r>
            <a:br>
              <a:rPr lang="en-US" b="1" dirty="0"/>
            </a:br>
            <a:endParaRPr lang="en-US" dirty="0"/>
          </a:p>
        </p:txBody>
      </p:sp>
      <p:sp>
        <p:nvSpPr>
          <p:cNvPr id="3" name="Content Placeholder 2"/>
          <p:cNvSpPr>
            <a:spLocks noGrp="1"/>
          </p:cNvSpPr>
          <p:nvPr>
            <p:ph idx="1"/>
          </p:nvPr>
        </p:nvSpPr>
        <p:spPr>
          <a:xfrm>
            <a:off x="103031" y="1230356"/>
            <a:ext cx="11848561" cy="5415143"/>
          </a:xfrm>
        </p:spPr>
        <p:txBody>
          <a:bodyPr/>
          <a:lstStyle/>
          <a:p>
            <a:pPr marL="0" indent="0">
              <a:buNone/>
            </a:pPr>
            <a:endParaRPr lang="en-US" sz="2400" b="1" dirty="0"/>
          </a:p>
          <a:p>
            <a:r>
              <a:rPr lang="en-IN" sz="2400" dirty="0">
                <a:solidFill>
                  <a:srgbClr val="FFC000"/>
                </a:solidFill>
              </a:rPr>
              <a:t>Promotional aspects </a:t>
            </a:r>
            <a:r>
              <a:rPr lang="en-IN" sz="2400" dirty="0"/>
              <a:t>maybe divided into two categories:</a:t>
            </a:r>
            <a:endParaRPr lang="en-US" sz="2400" dirty="0"/>
          </a:p>
          <a:p>
            <a:pPr lvl="0">
              <a:lnSpc>
                <a:spcPct val="150000"/>
              </a:lnSpc>
              <a:buNone/>
            </a:pPr>
            <a:r>
              <a:rPr lang="en-IN" sz="2400" dirty="0"/>
              <a:t>1. </a:t>
            </a:r>
            <a:r>
              <a:rPr lang="en-IN" sz="2400" b="1" dirty="0"/>
              <a:t>Procedural Aspects: </a:t>
            </a:r>
            <a:r>
              <a:rPr lang="en-IN" sz="2400" dirty="0"/>
              <a:t>Decisions  relating to planning and organising a business(entrepreneurial decisions)</a:t>
            </a:r>
            <a:endParaRPr lang="en-US" sz="2400" dirty="0"/>
          </a:p>
          <a:p>
            <a:pPr>
              <a:lnSpc>
                <a:spcPct val="150000"/>
              </a:lnSpc>
              <a:buNone/>
            </a:pPr>
            <a:r>
              <a:rPr lang="en-IN" sz="2400" dirty="0"/>
              <a:t>2. </a:t>
            </a:r>
            <a:r>
              <a:rPr lang="en-IN" sz="2400" b="1" dirty="0"/>
              <a:t>Legal aspects</a:t>
            </a:r>
            <a:r>
              <a:rPr lang="en-IN" sz="2400" dirty="0"/>
              <a:t> or legal formalities involved in promotion</a:t>
            </a:r>
            <a:endParaRPr lang="en-US" sz="2400"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82</a:t>
            </a:fld>
            <a:endParaRPr lang="en-GB" noProof="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93261" cy="772732"/>
          </a:xfrm>
        </p:spPr>
        <p:txBody>
          <a:bodyPr/>
          <a:lstStyle/>
          <a:p>
            <a:r>
              <a:rPr lang="en-IN" b="1" dirty="0"/>
              <a:t>Procedural Aspects of Promotion</a:t>
            </a:r>
            <a:br>
              <a:rPr lang="en-US" b="1" dirty="0"/>
            </a:br>
            <a:endParaRPr lang="en-US" b="1" dirty="0"/>
          </a:p>
        </p:txBody>
      </p:sp>
      <p:sp>
        <p:nvSpPr>
          <p:cNvPr id="3" name="Content Placeholder 2"/>
          <p:cNvSpPr>
            <a:spLocks noGrp="1"/>
          </p:cNvSpPr>
          <p:nvPr>
            <p:ph idx="1"/>
          </p:nvPr>
        </p:nvSpPr>
        <p:spPr>
          <a:xfrm>
            <a:off x="270456" y="1223493"/>
            <a:ext cx="11500834" cy="5499279"/>
          </a:xfrm>
        </p:spPr>
        <p:txBody>
          <a:bodyPr/>
          <a:lstStyle/>
          <a:p>
            <a:pPr lvl="0"/>
            <a:r>
              <a:rPr lang="en-IN" sz="2400" dirty="0"/>
              <a:t>Product Analysis</a:t>
            </a:r>
            <a:endParaRPr lang="en-US" sz="2400" dirty="0"/>
          </a:p>
          <a:p>
            <a:pPr lvl="0"/>
            <a:r>
              <a:rPr lang="en-IN" sz="2400" dirty="0"/>
              <a:t>Marketing products</a:t>
            </a:r>
            <a:endParaRPr lang="en-US" sz="2400" dirty="0"/>
          </a:p>
          <a:p>
            <a:pPr lvl="0"/>
            <a:r>
              <a:rPr lang="en-IN" sz="2400" dirty="0"/>
              <a:t>Financial planning</a:t>
            </a:r>
            <a:endParaRPr lang="en-US" sz="2400" dirty="0"/>
          </a:p>
          <a:p>
            <a:pPr lvl="0"/>
            <a:r>
              <a:rPr lang="en-IN" sz="2400" dirty="0"/>
              <a:t>Size of business unit</a:t>
            </a:r>
            <a:endParaRPr lang="en-US" sz="2400" dirty="0"/>
          </a:p>
          <a:p>
            <a:pPr lvl="0"/>
            <a:r>
              <a:rPr lang="en-IN" sz="2400" dirty="0"/>
              <a:t>Internal organisation</a:t>
            </a:r>
            <a:endParaRPr lang="en-US" sz="2400" dirty="0"/>
          </a:p>
          <a:p>
            <a:pPr lvl="0"/>
            <a:r>
              <a:rPr lang="en-IN" sz="2400" dirty="0"/>
              <a:t>Location of the unit</a:t>
            </a:r>
            <a:endParaRPr lang="en-US" sz="2400" dirty="0"/>
          </a:p>
          <a:p>
            <a:pPr lvl="0"/>
            <a:r>
              <a:rPr lang="en-IN" sz="2400" dirty="0"/>
              <a:t>Plant layout</a:t>
            </a:r>
            <a:endParaRPr lang="en-US" sz="2400" dirty="0"/>
          </a:p>
          <a:p>
            <a:pPr lvl="0"/>
            <a:r>
              <a:rPr lang="en-IN" sz="2400" dirty="0"/>
              <a:t>Launching an enterprise</a:t>
            </a:r>
            <a:endParaRPr lang="en-US" sz="2400"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83</a:t>
            </a:fld>
            <a:endParaRPr lang="en-GB" noProof="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8ADE0-6D7C-48A8-819E-486DAB1FBFC9}"/>
              </a:ext>
            </a:extLst>
          </p:cNvPr>
          <p:cNvSpPr>
            <a:spLocks noGrp="1"/>
          </p:cNvSpPr>
          <p:nvPr>
            <p:ph type="title"/>
          </p:nvPr>
        </p:nvSpPr>
        <p:spPr/>
        <p:txBody>
          <a:bodyPr/>
          <a:lstStyle/>
          <a:p>
            <a:r>
              <a:rPr lang="en-IN" sz="4400" b="1" dirty="0"/>
              <a:t>Legal Aspects of Promotion</a:t>
            </a:r>
            <a:br>
              <a:rPr lang="en-US" sz="4400" b="1" dirty="0"/>
            </a:br>
            <a:endParaRPr lang="en-IN" b="1" dirty="0"/>
          </a:p>
        </p:txBody>
      </p:sp>
      <p:sp>
        <p:nvSpPr>
          <p:cNvPr id="3" name="Content Placeholder 2"/>
          <p:cNvSpPr>
            <a:spLocks noGrp="1"/>
          </p:cNvSpPr>
          <p:nvPr>
            <p:ph idx="1"/>
          </p:nvPr>
        </p:nvSpPr>
        <p:spPr>
          <a:xfrm>
            <a:off x="655985" y="2052918"/>
            <a:ext cx="9841195" cy="4195481"/>
          </a:xfrm>
        </p:spPr>
        <p:txBody>
          <a:bodyPr>
            <a:normAutofit/>
          </a:bodyPr>
          <a:lstStyle/>
          <a:p>
            <a:r>
              <a:rPr lang="en-IN" sz="4000" dirty="0"/>
              <a:t>Registration or Incorporation</a:t>
            </a:r>
            <a:endParaRPr lang="en-US" sz="4000" dirty="0"/>
          </a:p>
          <a:p>
            <a:pPr lvl="0"/>
            <a:r>
              <a:rPr lang="en-IN" sz="4000" dirty="0"/>
              <a:t>Capital subscription</a:t>
            </a:r>
            <a:endParaRPr lang="en-US" sz="4000" dirty="0"/>
          </a:p>
          <a:p>
            <a:pPr lvl="0"/>
            <a:r>
              <a:rPr lang="en-IN" sz="4000" dirty="0"/>
              <a:t>Commencement of business</a:t>
            </a:r>
            <a:endParaRPr lang="en-US" sz="4000"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84</a:t>
            </a:fld>
            <a:endParaRPr lang="en-GB" noProof="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85</a:t>
            </a:fld>
            <a:endParaRPr lang="en-GB" noProof="0" dirty="0"/>
          </a:p>
        </p:txBody>
      </p:sp>
      <p:sp>
        <p:nvSpPr>
          <p:cNvPr id="1025" name="Rectangle 1"/>
          <p:cNvSpPr>
            <a:spLocks noGrp="1" noChangeArrowheads="1"/>
          </p:cNvSpPr>
          <p:nvPr>
            <p:ph idx="1"/>
          </p:nvPr>
        </p:nvSpPr>
        <p:spPr bwMode="auto">
          <a:xfrm>
            <a:off x="360608" y="892555"/>
            <a:ext cx="11603864" cy="49552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4000" dirty="0">
                <a:solidFill>
                  <a:srgbClr val="FFC000"/>
                </a:solidFill>
                <a:latin typeface="Calibri" pitchFamily="34" charset="0"/>
                <a:ea typeface="Calibri" pitchFamily="34" charset="0"/>
                <a:cs typeface="Times New Roman" pitchFamily="18" charset="0"/>
              </a:rPr>
              <a:t>Stage 2.</a:t>
            </a:r>
            <a:r>
              <a:rPr kumimoji="0" lang="en-US" sz="4000" b="0" i="0" u="none" strike="noStrike" cap="none" normalizeH="0" baseline="0" dirty="0">
                <a:ln>
                  <a:noFill/>
                </a:ln>
                <a:solidFill>
                  <a:srgbClr val="FFC000"/>
                </a:solidFill>
                <a:effectLst/>
                <a:latin typeface="Calibri" pitchFamily="34" charset="0"/>
                <a:ea typeface="Calibri" pitchFamily="34" charset="0"/>
                <a:cs typeface="Times New Roman" pitchFamily="18" charset="0"/>
              </a:rPr>
              <a:t> Registration or Incorporation: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effectLst/>
              <a:latin typeface="+mn-l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effectLst/>
                <a:latin typeface="+mn-lt"/>
                <a:cs typeface="Arial" pitchFamily="34" charset="0"/>
              </a:rPr>
              <a:t>A Company being an artificial entity comes into existence only after its registration with the Registrar of Companies.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effectLst/>
                <a:latin typeface="+mn-lt"/>
                <a:cs typeface="Arial" pitchFamily="34" charset="0"/>
              </a:rPr>
              <a:t>Steps for Incorporation:</a:t>
            </a:r>
          </a:p>
          <a:p>
            <a:pPr marL="0" indent="0" defTabSz="914400" fontAlgn="base">
              <a:spcBef>
                <a:spcPct val="0"/>
              </a:spcBef>
              <a:spcAft>
                <a:spcPct val="0"/>
              </a:spcAft>
              <a:buClrTx/>
              <a:buSzTx/>
              <a:buNone/>
            </a:pPr>
            <a:r>
              <a:rPr lang="en-US" sz="2400" dirty="0">
                <a:solidFill>
                  <a:schemeClr val="accent1">
                    <a:lumMod val="20000"/>
                    <a:lumOff val="80000"/>
                  </a:schemeClr>
                </a:solidFill>
                <a:latin typeface="+mn-lt"/>
                <a:cs typeface="Arial" pitchFamily="34" charset="0"/>
              </a:rPr>
              <a:t>Step1:</a:t>
            </a:r>
            <a:r>
              <a:rPr kumimoji="0" lang="en-US" sz="2400" i="0" u="none" strike="noStrike" cap="none" normalizeH="0" baseline="0" dirty="0">
                <a:ln>
                  <a:noFill/>
                </a:ln>
                <a:solidFill>
                  <a:schemeClr val="accent1">
                    <a:lumMod val="20000"/>
                    <a:lumOff val="80000"/>
                  </a:schemeClr>
                </a:solidFill>
                <a:effectLst/>
                <a:latin typeface="+mn-lt"/>
                <a:ea typeface="Calibri" pitchFamily="34" charset="0"/>
                <a:cs typeface="Times New Roman" pitchFamily="18" charset="0"/>
              </a:rPr>
              <a:t>Application for approval of name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i="0" u="none" strike="noStrike" cap="none" normalizeH="0" baseline="0" dirty="0">
                <a:ln>
                  <a:noFill/>
                </a:ln>
                <a:solidFill>
                  <a:schemeClr val="tx1"/>
                </a:solidFill>
                <a:effectLst/>
                <a:latin typeface="+mn-lt"/>
                <a:ea typeface="Calibri" pitchFamily="34" charset="0"/>
                <a:cs typeface="Times New Roman" pitchFamily="18" charset="0"/>
              </a:rPr>
              <a:t>Emblems and names(prevention of improper use) Act-1950</a:t>
            </a:r>
            <a:endParaRPr kumimoji="0" lang="en-US" sz="2400" i="0" u="none" strike="noStrike" cap="none" normalizeH="0" baseline="0" dirty="0">
              <a:ln>
                <a:noFill/>
              </a:ln>
              <a:solidFill>
                <a:schemeClr val="tx1"/>
              </a:solidFill>
              <a:effectLst/>
              <a:latin typeface="+mn-lt"/>
              <a:cs typeface="Arial" pitchFamily="34" charset="0"/>
            </a:endParaRPr>
          </a:p>
          <a:p>
            <a:pPr marL="0" indent="0" defTabSz="914400" eaLnBrk="0" fontAlgn="base" hangingPunct="0">
              <a:spcBef>
                <a:spcPct val="0"/>
              </a:spcBef>
              <a:spcAft>
                <a:spcPct val="0"/>
              </a:spcAft>
              <a:buClrTx/>
              <a:buSzTx/>
              <a:buFontTx/>
              <a:buChar char="•"/>
            </a:pPr>
            <a:r>
              <a:rPr kumimoji="0" lang="en-US" sz="2400" i="0" u="none" strike="noStrike" cap="none" normalizeH="0" baseline="0" dirty="0">
                <a:ln>
                  <a:noFill/>
                </a:ln>
                <a:solidFill>
                  <a:schemeClr val="tx1"/>
                </a:solidFill>
                <a:effectLst/>
                <a:latin typeface="+mn-lt"/>
                <a:ea typeface="Calibri" pitchFamily="34" charset="0"/>
                <a:cs typeface="Times New Roman" pitchFamily="18" charset="0"/>
              </a:rPr>
              <a:t>Registrar is expected to approve the  name-within 14 days of the receipt of the application.</a:t>
            </a:r>
            <a:endParaRPr kumimoji="0" lang="en-US" sz="2400" i="0" u="none" strike="noStrike" cap="none" normalizeH="0" baseline="0" dirty="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2400" dirty="0">
                <a:latin typeface="+mn-lt"/>
                <a:ea typeface="Calibri" pitchFamily="34" charset="0"/>
                <a:cs typeface="Times New Roman" pitchFamily="18" charset="0"/>
              </a:rPr>
              <a:t>The proposed name</a:t>
            </a:r>
            <a:r>
              <a:rPr kumimoji="0" lang="en-US" sz="2400" i="0" u="none" strike="noStrike" cap="none" normalizeH="0" baseline="0" dirty="0">
                <a:ln>
                  <a:noFill/>
                </a:ln>
                <a:solidFill>
                  <a:schemeClr val="tx1"/>
                </a:solidFill>
                <a:effectLst/>
                <a:latin typeface="+mn-lt"/>
                <a:ea typeface="Calibri" pitchFamily="34" charset="0"/>
                <a:cs typeface="Times New Roman" pitchFamily="18" charset="0"/>
              </a:rPr>
              <a:t> must be registered within 3 months from the date of intimation by the Registrar.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A0AEDC-4C21-4A07-A585-3C959DCFC8C0}"/>
              </a:ext>
            </a:extLst>
          </p:cNvPr>
          <p:cNvSpPr>
            <a:spLocks noGrp="1"/>
          </p:cNvSpPr>
          <p:nvPr>
            <p:ph idx="1"/>
          </p:nvPr>
        </p:nvSpPr>
        <p:spPr>
          <a:xfrm>
            <a:off x="1103312" y="800100"/>
            <a:ext cx="8946541" cy="5448299"/>
          </a:xfrm>
        </p:spPr>
        <p:txBody>
          <a:bodyPr>
            <a:normAutofit fontScale="92500" lnSpcReduction="20000"/>
          </a:bodyPr>
          <a:lstStyle/>
          <a:p>
            <a:pPr algn="l"/>
            <a:endParaRPr lang="en-US" sz="2000" b="1" i="0" dirty="0">
              <a:solidFill>
                <a:schemeClr val="tx1"/>
              </a:solidFill>
              <a:effectLst/>
              <a:latin typeface="Poppins" panose="020B0502040204020203" pitchFamily="2" charset="0"/>
            </a:endParaRPr>
          </a:p>
          <a:p>
            <a:pPr algn="l"/>
            <a:r>
              <a:rPr lang="en-US" sz="2200" b="1" i="0" dirty="0">
                <a:solidFill>
                  <a:schemeClr val="tx1"/>
                </a:solidFill>
                <a:effectLst/>
                <a:latin typeface="+mn-lt"/>
              </a:rPr>
              <a:t>Procuring Digital Signature Certificate</a:t>
            </a:r>
            <a:br>
              <a:rPr lang="en-US" sz="2200" b="1" i="0" dirty="0">
                <a:solidFill>
                  <a:schemeClr val="tx1"/>
                </a:solidFill>
                <a:effectLst/>
                <a:latin typeface="+mn-lt"/>
              </a:rPr>
            </a:br>
            <a:endParaRPr lang="en-US" sz="2200" b="0" i="0" dirty="0">
              <a:effectLst/>
              <a:latin typeface="+mn-lt"/>
            </a:endParaRPr>
          </a:p>
          <a:p>
            <a:pPr algn="l"/>
            <a:r>
              <a:rPr lang="en-US" sz="2200" b="0" i="0" dirty="0">
                <a:effectLst/>
                <a:latin typeface="+mn-lt"/>
              </a:rPr>
              <a:t>Once the company name has been approved by Ministry of Corporate Affairs(MCA) and registered, the next step is procuring a Digital Signature Certificate for your private limited company.</a:t>
            </a:r>
          </a:p>
          <a:p>
            <a:pPr algn="l"/>
            <a:r>
              <a:rPr lang="en-US" sz="2200" b="0" i="0" dirty="0">
                <a:effectLst/>
                <a:latin typeface="+mn-lt"/>
              </a:rPr>
              <a:t>Digital Signature Certificate is a form of a digital key, which holds all the vital information about the registered signatory like name, address, email, phone number, and the authority which has provided the certificate.</a:t>
            </a:r>
          </a:p>
          <a:p>
            <a:pPr algn="l"/>
            <a:r>
              <a:rPr lang="en-US" sz="2200" b="0" i="0" dirty="0">
                <a:effectLst/>
                <a:latin typeface="+mn-lt"/>
              </a:rPr>
              <a:t>Digital Signature for a registered company enables the authorized signatory to prove its identity and sign documents electronically. For e-Filing, Digital Signature Certificate is a mandatory requirement.</a:t>
            </a:r>
          </a:p>
          <a:p>
            <a:pPr algn="l"/>
            <a:r>
              <a:rPr lang="en-US" sz="2200" b="1" i="0" dirty="0">
                <a:effectLst/>
                <a:latin typeface="+mn-lt"/>
              </a:rPr>
              <a:t>Applying for Director Identification Number or DIN</a:t>
            </a:r>
          </a:p>
          <a:p>
            <a:pPr algn="l"/>
            <a:r>
              <a:rPr lang="en-US" sz="2200" b="0" i="0" dirty="0">
                <a:effectLst/>
                <a:latin typeface="+mn-lt"/>
              </a:rPr>
              <a:t>Director Identification Number or DIN is the unique identification number for Directors of a registered company. Only once DIN is approved, the corporation documents can be filed under Registrar Form No.-DIR-3</a:t>
            </a:r>
          </a:p>
          <a:p>
            <a:pPr marL="0" indent="0">
              <a:buNone/>
            </a:pPr>
            <a:endParaRPr lang="en-IN" dirty="0">
              <a:latin typeface="+mn-lt"/>
            </a:endParaRPr>
          </a:p>
        </p:txBody>
      </p:sp>
      <p:sp>
        <p:nvSpPr>
          <p:cNvPr id="4" name="Slide Number Placeholder 3">
            <a:extLst>
              <a:ext uri="{FF2B5EF4-FFF2-40B4-BE49-F238E27FC236}">
                <a16:creationId xmlns:a16="http://schemas.microsoft.com/office/drawing/2014/main" id="{1DFA1F25-0BF5-469C-9B74-BD420EDC5026}"/>
              </a:ext>
            </a:extLst>
          </p:cNvPr>
          <p:cNvSpPr>
            <a:spLocks noGrp="1"/>
          </p:cNvSpPr>
          <p:nvPr>
            <p:ph type="sldNum" sz="quarter" idx="12"/>
          </p:nvPr>
        </p:nvSpPr>
        <p:spPr/>
        <p:txBody>
          <a:bodyPr/>
          <a:lstStyle/>
          <a:p>
            <a:pPr rtl="0"/>
            <a:fld id="{D57F1E4F-1CFF-5643-939E-02111984F565}" type="slidenum">
              <a:rPr lang="en-GB" noProof="0" smtClean="0"/>
              <a:pPr rtl="0"/>
              <a:t>86</a:t>
            </a:fld>
            <a:endParaRPr lang="en-GB" noProof="0" dirty="0"/>
          </a:p>
        </p:txBody>
      </p:sp>
    </p:spTree>
    <p:extLst>
      <p:ext uri="{BB962C8B-B14F-4D97-AF65-F5344CB8AC3E}">
        <p14:creationId xmlns:p14="http://schemas.microsoft.com/office/powerpoint/2010/main" val="268207519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789" y="295729"/>
            <a:ext cx="11861441" cy="6298253"/>
          </a:xfrm>
        </p:spPr>
        <p:txBody>
          <a:bodyPr>
            <a:normAutofit/>
          </a:bodyPr>
          <a:lstStyle/>
          <a:p>
            <a:pPr marL="0" lvl="0" indent="0" defTabSz="914400" eaLnBrk="0" fontAlgn="base" hangingPunct="0">
              <a:spcBef>
                <a:spcPct val="0"/>
              </a:spcBef>
              <a:spcAft>
                <a:spcPct val="0"/>
              </a:spcAft>
              <a:buClrTx/>
              <a:buSzTx/>
              <a:buNone/>
            </a:pPr>
            <a:r>
              <a:rPr lang="en-US" sz="2400" dirty="0">
                <a:solidFill>
                  <a:schemeClr val="accent1">
                    <a:lumMod val="20000"/>
                    <a:lumOff val="80000"/>
                  </a:schemeClr>
                </a:solidFill>
                <a:latin typeface="+mn-lt"/>
                <a:ea typeface="Calibri" pitchFamily="34" charset="0"/>
                <a:cs typeface="Times New Roman" pitchFamily="18" charset="0"/>
              </a:rPr>
              <a:t>Step 2: Preparation of Memorandum Of Association:</a:t>
            </a:r>
          </a:p>
          <a:p>
            <a:pPr marL="0" lvl="0" indent="0" defTabSz="914400" eaLnBrk="0" fontAlgn="base" hangingPunct="0">
              <a:spcBef>
                <a:spcPct val="0"/>
              </a:spcBef>
              <a:spcAft>
                <a:spcPct val="0"/>
              </a:spcAft>
              <a:buClrTx/>
              <a:buSzTx/>
              <a:buNone/>
            </a:pPr>
            <a:endParaRPr lang="en-US" sz="2400" dirty="0">
              <a:latin typeface="+mn-lt"/>
              <a:cs typeface="Arial" pitchFamily="34" charset="0"/>
            </a:endParaRPr>
          </a:p>
          <a:p>
            <a:pPr marL="0" lvl="0" indent="0" defTabSz="914400" eaLnBrk="0" fontAlgn="base" hangingPunct="0">
              <a:spcBef>
                <a:spcPct val="0"/>
              </a:spcBef>
              <a:spcAft>
                <a:spcPct val="0"/>
              </a:spcAft>
              <a:buClrTx/>
              <a:buSzTx/>
              <a:buFontTx/>
              <a:buChar char="•"/>
            </a:pPr>
            <a:r>
              <a:rPr lang="en-US" sz="2400" dirty="0">
                <a:latin typeface="+mn-lt"/>
                <a:ea typeface="Calibri" pitchFamily="34" charset="0"/>
                <a:cs typeface="Times New Roman" pitchFamily="18" charset="0"/>
              </a:rPr>
              <a:t>It is the constitution of the company which describes its objects and scope and</a:t>
            </a:r>
            <a:r>
              <a:rPr lang="en-US" sz="2400" dirty="0">
                <a:solidFill>
                  <a:srgbClr val="FFC000"/>
                </a:solidFill>
                <a:latin typeface="+mn-lt"/>
                <a:ea typeface="Calibri" pitchFamily="34" charset="0"/>
                <a:cs typeface="Times New Roman" pitchFamily="18" charset="0"/>
              </a:rPr>
              <a:t> the relation with outside world</a:t>
            </a:r>
            <a:endParaRPr lang="en-US" sz="2400" dirty="0">
              <a:solidFill>
                <a:srgbClr val="FFC000"/>
              </a:solidFill>
              <a:latin typeface="+mn-lt"/>
              <a:cs typeface="Arial" pitchFamily="34" charset="0"/>
            </a:endParaRPr>
          </a:p>
          <a:p>
            <a:pPr marL="0" lvl="0" indent="0" defTabSz="914400" eaLnBrk="0" fontAlgn="base" hangingPunct="0">
              <a:spcBef>
                <a:spcPct val="0"/>
              </a:spcBef>
              <a:spcAft>
                <a:spcPct val="0"/>
              </a:spcAft>
              <a:buClrTx/>
              <a:buSzTx/>
              <a:buFontTx/>
              <a:buChar char="•"/>
            </a:pPr>
            <a:r>
              <a:rPr lang="en-US" sz="2400" dirty="0">
                <a:latin typeface="+mn-lt"/>
                <a:ea typeface="Calibri" pitchFamily="34" charset="0"/>
                <a:cs typeface="Times New Roman" pitchFamily="18" charset="0"/>
              </a:rPr>
              <a:t>Memorandum is to be signed by at least </a:t>
            </a:r>
            <a:r>
              <a:rPr lang="en-US" sz="2400" dirty="0">
                <a:solidFill>
                  <a:srgbClr val="FFC000"/>
                </a:solidFill>
                <a:latin typeface="+mn-lt"/>
                <a:ea typeface="Calibri" pitchFamily="34" charset="0"/>
                <a:cs typeface="Times New Roman" pitchFamily="18" charset="0"/>
              </a:rPr>
              <a:t>seven</a:t>
            </a:r>
            <a:r>
              <a:rPr lang="en-US" sz="2400" dirty="0">
                <a:latin typeface="+mn-lt"/>
                <a:ea typeface="Calibri" pitchFamily="34" charset="0"/>
                <a:cs typeface="Times New Roman" pitchFamily="18" charset="0"/>
              </a:rPr>
              <a:t> members in case of </a:t>
            </a:r>
            <a:r>
              <a:rPr lang="en-US" sz="2400" dirty="0" err="1">
                <a:latin typeface="+mn-lt"/>
                <a:ea typeface="Calibri" pitchFamily="34" charset="0"/>
                <a:cs typeface="Times New Roman" pitchFamily="18" charset="0"/>
              </a:rPr>
              <a:t>Public.Ltd.Co</a:t>
            </a:r>
            <a:endParaRPr lang="en-US" sz="2400" dirty="0">
              <a:latin typeface="+mn-lt"/>
              <a:cs typeface="Arial" pitchFamily="34" charset="0"/>
            </a:endParaRPr>
          </a:p>
          <a:p>
            <a:pPr marL="0" lvl="0" indent="0" defTabSz="914400" eaLnBrk="0" fontAlgn="base" hangingPunct="0">
              <a:spcBef>
                <a:spcPct val="0"/>
              </a:spcBef>
              <a:spcAft>
                <a:spcPct val="0"/>
              </a:spcAft>
              <a:buClrTx/>
              <a:buSzTx/>
              <a:buFontTx/>
              <a:buChar char="•"/>
            </a:pPr>
            <a:r>
              <a:rPr lang="en-US" sz="2400" dirty="0">
                <a:latin typeface="+mn-lt"/>
                <a:ea typeface="Calibri" pitchFamily="34" charset="0"/>
                <a:cs typeface="Times New Roman" pitchFamily="18" charset="0"/>
              </a:rPr>
              <a:t>And at least </a:t>
            </a:r>
            <a:r>
              <a:rPr lang="en-US" sz="2400" dirty="0">
                <a:solidFill>
                  <a:srgbClr val="FFC000"/>
                </a:solidFill>
                <a:latin typeface="+mn-lt"/>
                <a:ea typeface="Calibri" pitchFamily="34" charset="0"/>
                <a:cs typeface="Times New Roman" pitchFamily="18" charset="0"/>
              </a:rPr>
              <a:t>two</a:t>
            </a:r>
            <a:r>
              <a:rPr lang="en-US" sz="2400" dirty="0">
                <a:latin typeface="+mn-lt"/>
                <a:ea typeface="Calibri" pitchFamily="34" charset="0"/>
                <a:cs typeface="Times New Roman" pitchFamily="18" charset="0"/>
              </a:rPr>
              <a:t> persons in case of a </a:t>
            </a:r>
            <a:r>
              <a:rPr lang="en-US" sz="2400" dirty="0" err="1">
                <a:latin typeface="+mn-lt"/>
                <a:ea typeface="Calibri" pitchFamily="34" charset="0"/>
                <a:cs typeface="Times New Roman" pitchFamily="18" charset="0"/>
              </a:rPr>
              <a:t>Pvt.Ltd.Co</a:t>
            </a:r>
            <a:endParaRPr lang="en-US" sz="2400" dirty="0">
              <a:latin typeface="+mn-lt"/>
              <a:cs typeface="Arial" pitchFamily="34" charset="0"/>
            </a:endParaRPr>
          </a:p>
          <a:p>
            <a:pPr marL="0" lvl="0" indent="0" defTabSz="914400" eaLnBrk="0" fontAlgn="base" hangingPunct="0">
              <a:spcBef>
                <a:spcPct val="0"/>
              </a:spcBef>
              <a:spcAft>
                <a:spcPct val="0"/>
              </a:spcAft>
              <a:buClrTx/>
              <a:buSzTx/>
              <a:buFontTx/>
              <a:buChar char="•"/>
            </a:pPr>
            <a:r>
              <a:rPr lang="en-US" sz="2400" dirty="0">
                <a:latin typeface="+mn-lt"/>
                <a:ea typeface="Calibri" pitchFamily="34" charset="0"/>
                <a:cs typeface="Times New Roman" pitchFamily="18" charset="0"/>
              </a:rPr>
              <a:t>The memorandum should be properly stamped.</a:t>
            </a:r>
          </a:p>
          <a:p>
            <a:pPr marL="0" lvl="0" indent="0" defTabSz="914400" eaLnBrk="0" fontAlgn="base" hangingPunct="0">
              <a:spcBef>
                <a:spcPct val="0"/>
              </a:spcBef>
              <a:spcAft>
                <a:spcPct val="0"/>
              </a:spcAft>
              <a:buClrTx/>
              <a:buSzTx/>
              <a:buFontTx/>
              <a:buChar char="•"/>
            </a:pPr>
            <a:endParaRPr lang="en-US" sz="2400" dirty="0">
              <a:latin typeface="+mn-lt"/>
              <a:ea typeface="Calibri" pitchFamily="34" charset="0"/>
              <a:cs typeface="Times New Roman" pitchFamily="18" charset="0"/>
            </a:endParaRPr>
          </a:p>
          <a:p>
            <a:pPr marL="0" lvl="0" indent="0" defTabSz="914400" eaLnBrk="0" fontAlgn="base" hangingPunct="0">
              <a:spcBef>
                <a:spcPct val="0"/>
              </a:spcBef>
              <a:spcAft>
                <a:spcPct val="0"/>
              </a:spcAft>
              <a:buClrTx/>
              <a:buSzTx/>
              <a:buNone/>
            </a:pPr>
            <a:r>
              <a:rPr lang="en-US" sz="2400" dirty="0">
                <a:solidFill>
                  <a:schemeClr val="accent1">
                    <a:lumMod val="20000"/>
                    <a:lumOff val="80000"/>
                  </a:schemeClr>
                </a:solidFill>
                <a:latin typeface="+mn-lt"/>
                <a:ea typeface="Calibri" pitchFamily="34" charset="0"/>
                <a:cs typeface="Times New Roman" pitchFamily="18" charset="0"/>
              </a:rPr>
              <a:t>Step3: Preparation of Articles Of Association:</a:t>
            </a:r>
            <a:endParaRPr lang="en-US" sz="2400" dirty="0">
              <a:solidFill>
                <a:schemeClr val="accent1">
                  <a:lumMod val="20000"/>
                  <a:lumOff val="80000"/>
                </a:schemeClr>
              </a:solidFill>
              <a:latin typeface="+mn-lt"/>
              <a:cs typeface="Arial" pitchFamily="34" charset="0"/>
            </a:endParaRPr>
          </a:p>
          <a:p>
            <a:pPr marL="0" lvl="0" indent="0" defTabSz="914400" eaLnBrk="0" fontAlgn="base" hangingPunct="0">
              <a:spcBef>
                <a:spcPct val="0"/>
              </a:spcBef>
              <a:spcAft>
                <a:spcPct val="0"/>
              </a:spcAft>
              <a:buClrTx/>
              <a:buSzTx/>
              <a:buFontTx/>
              <a:buChar char="•"/>
            </a:pPr>
            <a:r>
              <a:rPr lang="en-US" sz="2400" dirty="0">
                <a:latin typeface="+mn-lt"/>
                <a:ea typeface="Calibri" pitchFamily="34" charset="0"/>
                <a:cs typeface="Times New Roman" pitchFamily="18" charset="0"/>
              </a:rPr>
              <a:t>Document which contains </a:t>
            </a:r>
            <a:r>
              <a:rPr lang="en-US" sz="2400" dirty="0">
                <a:solidFill>
                  <a:srgbClr val="FFC000"/>
                </a:solidFill>
                <a:latin typeface="+mn-lt"/>
                <a:ea typeface="Calibri" pitchFamily="34" charset="0"/>
                <a:cs typeface="Times New Roman" pitchFamily="18" charset="0"/>
              </a:rPr>
              <a:t>rules and regulations</a:t>
            </a:r>
            <a:r>
              <a:rPr lang="en-US" sz="2400" dirty="0">
                <a:latin typeface="+mn-lt"/>
                <a:ea typeface="Calibri" pitchFamily="34" charset="0"/>
                <a:cs typeface="Times New Roman" pitchFamily="18" charset="0"/>
              </a:rPr>
              <a:t> relating to the</a:t>
            </a:r>
            <a:r>
              <a:rPr lang="en-US" sz="2400" dirty="0">
                <a:solidFill>
                  <a:srgbClr val="FFC000"/>
                </a:solidFill>
                <a:latin typeface="+mn-lt"/>
                <a:ea typeface="Calibri" pitchFamily="34" charset="0"/>
                <a:cs typeface="Times New Roman" pitchFamily="18" charset="0"/>
              </a:rPr>
              <a:t> internal management of the company</a:t>
            </a:r>
            <a:endParaRPr lang="en-US" sz="2400" dirty="0">
              <a:solidFill>
                <a:srgbClr val="FFC000"/>
              </a:solidFill>
              <a:latin typeface="+mn-lt"/>
              <a:cs typeface="Arial" pitchFamily="34" charset="0"/>
            </a:endParaRPr>
          </a:p>
          <a:p>
            <a:pPr marL="0" lvl="0" indent="0" defTabSz="914400" eaLnBrk="0" fontAlgn="base" hangingPunct="0">
              <a:spcBef>
                <a:spcPct val="0"/>
              </a:spcBef>
              <a:spcAft>
                <a:spcPct val="0"/>
              </a:spcAft>
              <a:buClrTx/>
              <a:buSzTx/>
              <a:buFontTx/>
              <a:buChar char="•"/>
            </a:pPr>
            <a:r>
              <a:rPr lang="en-US" sz="2400" dirty="0">
                <a:latin typeface="+mn-lt"/>
                <a:ea typeface="Calibri" pitchFamily="34" charset="0"/>
                <a:cs typeface="Times New Roman" pitchFamily="18" charset="0"/>
              </a:rPr>
              <a:t>A Public limited company may not file its own Articles of Association ,it may adopt model clauses prescribed in table A Schedule I of the act.</a:t>
            </a:r>
          </a:p>
          <a:p>
            <a:pPr marL="0" lvl="0" indent="0" defTabSz="914400" eaLnBrk="0" fontAlgn="base" hangingPunct="0">
              <a:spcBef>
                <a:spcPct val="0"/>
              </a:spcBef>
              <a:spcAft>
                <a:spcPct val="0"/>
              </a:spcAft>
              <a:buClrTx/>
              <a:buSzTx/>
              <a:buFontTx/>
              <a:buChar char="•"/>
            </a:pPr>
            <a:r>
              <a:rPr lang="en-US" sz="2400" dirty="0">
                <a:latin typeface="+mn-lt"/>
                <a:ea typeface="Calibri" pitchFamily="34" charset="0"/>
                <a:cs typeface="Times New Roman" pitchFamily="18" charset="0"/>
              </a:rPr>
              <a:t> A Private limited company is also required to submit its Articles duly signed by the signatories.</a:t>
            </a:r>
            <a:endParaRPr lang="en-US" sz="2400" dirty="0">
              <a:latin typeface="+mn-lt"/>
              <a:cs typeface="Arial" pitchFamily="34" charset="0"/>
            </a:endParaRPr>
          </a:p>
          <a:p>
            <a:pPr marL="0" lvl="0" indent="0" defTabSz="914400" eaLnBrk="0" fontAlgn="base" hangingPunct="0">
              <a:spcBef>
                <a:spcPct val="0"/>
              </a:spcBef>
              <a:spcAft>
                <a:spcPct val="0"/>
              </a:spcAft>
              <a:buClrTx/>
              <a:buSzTx/>
              <a:buFontTx/>
              <a:buChar char="•"/>
            </a:pPr>
            <a:endParaRPr lang="en-US" sz="2400" dirty="0">
              <a:latin typeface="+mn-lt"/>
              <a:cs typeface="Arial" pitchFamily="34" charset="0"/>
            </a:endParaRPr>
          </a:p>
          <a:p>
            <a:endParaRPr lang="en-IN" sz="4000"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87</a:t>
            </a:fld>
            <a:endParaRPr lang="en-GB" noProof="0" dirty="0"/>
          </a:p>
        </p:txBody>
      </p:sp>
    </p:spTree>
    <p:extLst>
      <p:ext uri="{BB962C8B-B14F-4D97-AF65-F5344CB8AC3E}">
        <p14:creationId xmlns:p14="http://schemas.microsoft.com/office/powerpoint/2010/main" val="1725546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789" y="295730"/>
            <a:ext cx="11861441" cy="6562270"/>
          </a:xfrm>
        </p:spPr>
        <p:txBody>
          <a:bodyPr>
            <a:normAutofit fontScale="92500" lnSpcReduction="10000"/>
          </a:bodyPr>
          <a:lstStyle/>
          <a:p>
            <a:pPr marL="0" lvl="0" indent="0" defTabSz="914400" eaLnBrk="0" fontAlgn="base" hangingPunct="0">
              <a:spcBef>
                <a:spcPct val="0"/>
              </a:spcBef>
              <a:spcAft>
                <a:spcPct val="0"/>
              </a:spcAft>
              <a:buClrTx/>
              <a:buSzTx/>
              <a:buNone/>
            </a:pPr>
            <a:r>
              <a:rPr lang="en-US" sz="2800" dirty="0">
                <a:solidFill>
                  <a:schemeClr val="accent1">
                    <a:lumMod val="20000"/>
                    <a:lumOff val="80000"/>
                  </a:schemeClr>
                </a:solidFill>
                <a:latin typeface="+mn-lt"/>
                <a:ea typeface="Calibri" pitchFamily="34" charset="0"/>
                <a:cs typeface="Times New Roman" pitchFamily="18" charset="0"/>
              </a:rPr>
              <a:t>Step4:Preparation of other documents:</a:t>
            </a:r>
          </a:p>
          <a:p>
            <a:pPr marL="0" lvl="0" indent="0" defTabSz="914400" eaLnBrk="0" fontAlgn="base" hangingPunct="0">
              <a:spcBef>
                <a:spcPct val="0"/>
              </a:spcBef>
              <a:spcAft>
                <a:spcPct val="0"/>
              </a:spcAft>
              <a:buClrTx/>
              <a:buSzTx/>
              <a:buNone/>
            </a:pPr>
            <a:endParaRPr lang="en-US" sz="2600" dirty="0">
              <a:latin typeface="+mn-lt"/>
              <a:cs typeface="Arial" pitchFamily="34" charset="0"/>
            </a:endParaRPr>
          </a:p>
          <a:p>
            <a:pPr marL="0" lvl="0" indent="0" defTabSz="914400" eaLnBrk="0" fontAlgn="base" hangingPunct="0">
              <a:spcBef>
                <a:spcPct val="0"/>
              </a:spcBef>
              <a:spcAft>
                <a:spcPct val="0"/>
              </a:spcAft>
              <a:buClrTx/>
              <a:buSzTx/>
              <a:buNone/>
            </a:pPr>
            <a:r>
              <a:rPr lang="en-US" sz="2600" dirty="0">
                <a:latin typeface="+mn-lt"/>
                <a:ea typeface="Calibri" pitchFamily="34" charset="0"/>
                <a:cs typeface="Times New Roman" pitchFamily="18" charset="0"/>
              </a:rPr>
              <a:t>      The promoters are also expected to prepare the following documents at the time of incorporation the company</a:t>
            </a:r>
            <a:endParaRPr lang="en-US" sz="2600" dirty="0">
              <a:latin typeface="+mn-lt"/>
              <a:cs typeface="Arial" pitchFamily="34" charset="0"/>
            </a:endParaRPr>
          </a:p>
          <a:p>
            <a:pPr marL="0" lvl="0" indent="0" defTabSz="914400" eaLnBrk="0" fontAlgn="base" hangingPunct="0">
              <a:spcBef>
                <a:spcPct val="0"/>
              </a:spcBef>
              <a:spcAft>
                <a:spcPct val="0"/>
              </a:spcAft>
              <a:buClrTx/>
              <a:buSzTx/>
              <a:buFontTx/>
              <a:buChar char="•"/>
            </a:pPr>
            <a:r>
              <a:rPr lang="en-US" sz="2600" dirty="0">
                <a:latin typeface="+mn-lt"/>
                <a:ea typeface="Calibri" pitchFamily="34" charset="0"/>
                <a:cs typeface="Times New Roman" pitchFamily="18" charset="0"/>
              </a:rPr>
              <a:t>The consent of directors is acquired and filed with the Registrar of Companies(ROC)</a:t>
            </a:r>
            <a:endParaRPr lang="en-US" sz="2600" dirty="0">
              <a:latin typeface="+mn-lt"/>
              <a:cs typeface="Arial" pitchFamily="34" charset="0"/>
            </a:endParaRPr>
          </a:p>
          <a:p>
            <a:pPr marL="0" lvl="0" indent="0" defTabSz="914400" eaLnBrk="0" fontAlgn="base" hangingPunct="0">
              <a:spcBef>
                <a:spcPct val="0"/>
              </a:spcBef>
              <a:spcAft>
                <a:spcPct val="0"/>
              </a:spcAft>
              <a:buClrTx/>
              <a:buSzTx/>
              <a:buFontTx/>
              <a:buChar char="•"/>
            </a:pPr>
            <a:r>
              <a:rPr lang="en-US" sz="2600" dirty="0">
                <a:latin typeface="+mn-lt"/>
                <a:ea typeface="Calibri" pitchFamily="34" charset="0"/>
                <a:cs typeface="Times New Roman" pitchFamily="18" charset="0"/>
              </a:rPr>
              <a:t>The promoters should execute a power of attorney in favor of one of them or an advocate who is to carry out the formalities required for registration</a:t>
            </a:r>
            <a:endParaRPr lang="en-US" sz="2600" dirty="0">
              <a:latin typeface="+mn-lt"/>
              <a:cs typeface="Arial" pitchFamily="34" charset="0"/>
            </a:endParaRPr>
          </a:p>
          <a:p>
            <a:pPr marL="0" lvl="0" indent="0" defTabSz="914400" eaLnBrk="0" fontAlgn="base" hangingPunct="0">
              <a:spcBef>
                <a:spcPct val="0"/>
              </a:spcBef>
              <a:spcAft>
                <a:spcPct val="0"/>
              </a:spcAft>
              <a:buClrTx/>
              <a:buSzTx/>
              <a:buFontTx/>
              <a:buChar char="•"/>
            </a:pPr>
            <a:r>
              <a:rPr lang="en-US" sz="2600" dirty="0">
                <a:latin typeface="+mn-lt"/>
                <a:ea typeface="Calibri" pitchFamily="34" charset="0"/>
                <a:cs typeface="Times New Roman" pitchFamily="18" charset="0"/>
              </a:rPr>
              <a:t>Copies of preliminary agreements, Memorandum and Articles of Association must also be prepared and filed at the time of registration.</a:t>
            </a:r>
          </a:p>
          <a:p>
            <a:pPr marL="0" lvl="0" indent="0" defTabSz="914400" eaLnBrk="0" fontAlgn="base" hangingPunct="0">
              <a:spcBef>
                <a:spcPct val="0"/>
              </a:spcBef>
              <a:spcAft>
                <a:spcPct val="0"/>
              </a:spcAft>
              <a:buClrTx/>
              <a:buSzTx/>
              <a:buFontTx/>
              <a:buChar char="•"/>
            </a:pPr>
            <a:endParaRPr lang="en-US" sz="2600" dirty="0">
              <a:latin typeface="+mn-lt"/>
              <a:cs typeface="Arial" pitchFamily="34" charset="0"/>
            </a:endParaRPr>
          </a:p>
          <a:p>
            <a:pPr marL="0" lvl="0" indent="0" defTabSz="914400" eaLnBrk="0" fontAlgn="base" hangingPunct="0">
              <a:spcBef>
                <a:spcPct val="0"/>
              </a:spcBef>
              <a:spcAft>
                <a:spcPct val="0"/>
              </a:spcAft>
              <a:buClrTx/>
              <a:buSzTx/>
              <a:buNone/>
            </a:pPr>
            <a:r>
              <a:rPr lang="en-US" sz="2600" dirty="0">
                <a:latin typeface="+mn-lt"/>
                <a:cs typeface="Times New Roman" pitchFamily="18" charset="0"/>
              </a:rPr>
              <a:t>Step 5: Payment of Fees</a:t>
            </a:r>
            <a:endParaRPr lang="en-US" sz="2600" dirty="0">
              <a:latin typeface="+mn-lt"/>
              <a:cs typeface="Arial" pitchFamily="34" charset="0"/>
            </a:endParaRPr>
          </a:p>
          <a:p>
            <a:pPr marL="0" lvl="0" indent="0" defTabSz="914400" eaLnBrk="0" fontAlgn="base" hangingPunct="0">
              <a:spcBef>
                <a:spcPct val="0"/>
              </a:spcBef>
              <a:spcAft>
                <a:spcPct val="0"/>
              </a:spcAft>
              <a:buClrTx/>
              <a:buSzTx/>
              <a:buNone/>
            </a:pPr>
            <a:r>
              <a:rPr lang="en-US" sz="2600" dirty="0">
                <a:latin typeface="+mn-lt"/>
                <a:ea typeface="Calibri" pitchFamily="34" charset="0"/>
                <a:cs typeface="Times New Roman" pitchFamily="18" charset="0"/>
              </a:rPr>
              <a:t>Step 6: A statutory declaration</a:t>
            </a:r>
          </a:p>
          <a:p>
            <a:pPr algn="l"/>
            <a:r>
              <a:rPr lang="en-US" sz="2400" b="0" i="0" dirty="0">
                <a:effectLst/>
                <a:latin typeface="+mn-lt"/>
              </a:rPr>
              <a:t>The Registrar also allocates a Corporate Identity Number (CIN) to the company which is a distinct identity for the company. The allotment of CIN is on and from the company’s incorporation date. The certificate carries this date.</a:t>
            </a:r>
          </a:p>
          <a:p>
            <a:br>
              <a:rPr lang="en-US" sz="2400" dirty="0"/>
            </a:br>
            <a:endParaRPr lang="en-US" sz="2600" dirty="0">
              <a:latin typeface="+mn-lt"/>
              <a:ea typeface="Calibri" pitchFamily="34" charset="0"/>
              <a:cs typeface="Times New Roman" pitchFamily="18" charset="0"/>
            </a:endParaRPr>
          </a:p>
          <a:p>
            <a:pPr marL="0" lvl="0" indent="0" defTabSz="914400" eaLnBrk="0" fontAlgn="base" hangingPunct="0">
              <a:spcBef>
                <a:spcPct val="0"/>
              </a:spcBef>
              <a:spcAft>
                <a:spcPct val="0"/>
              </a:spcAft>
              <a:buClrTx/>
              <a:buSzTx/>
              <a:buNone/>
            </a:pPr>
            <a:endParaRPr lang="en-US" sz="2600" dirty="0">
              <a:latin typeface="+mn-lt"/>
              <a:cs typeface="Arial" pitchFamily="34" charset="0"/>
            </a:endParaRPr>
          </a:p>
          <a:p>
            <a:endParaRPr lang="en-IN"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88</a:t>
            </a:fld>
            <a:endParaRPr lang="en-GB" noProof="0" dirty="0"/>
          </a:p>
        </p:txBody>
      </p:sp>
    </p:spTree>
    <p:extLst>
      <p:ext uri="{BB962C8B-B14F-4D97-AF65-F5344CB8AC3E}">
        <p14:creationId xmlns:p14="http://schemas.microsoft.com/office/powerpoint/2010/main" val="371657476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FA5EF-ADAA-4413-9358-88DABB3F6981}"/>
              </a:ext>
            </a:extLst>
          </p:cNvPr>
          <p:cNvSpPr>
            <a:spLocks noGrp="1"/>
          </p:cNvSpPr>
          <p:nvPr>
            <p:ph type="title"/>
          </p:nvPr>
        </p:nvSpPr>
        <p:spPr/>
        <p:txBody>
          <a:bodyPr/>
          <a:lstStyle/>
          <a:p>
            <a:r>
              <a:rPr lang="en-IN" dirty="0"/>
              <a:t>Stage 3:Capital Subscription:(To raise funds)</a:t>
            </a:r>
          </a:p>
        </p:txBody>
      </p:sp>
      <p:sp>
        <p:nvSpPr>
          <p:cNvPr id="3" name="Content Placeholder 2">
            <a:extLst>
              <a:ext uri="{FF2B5EF4-FFF2-40B4-BE49-F238E27FC236}">
                <a16:creationId xmlns:a16="http://schemas.microsoft.com/office/drawing/2014/main" id="{31DB8BA6-3F0F-485B-8E5E-D542141BE3E3}"/>
              </a:ext>
            </a:extLst>
          </p:cNvPr>
          <p:cNvSpPr>
            <a:spLocks noGrp="1"/>
          </p:cNvSpPr>
          <p:nvPr>
            <p:ph idx="1"/>
          </p:nvPr>
        </p:nvSpPr>
        <p:spPr/>
        <p:txBody>
          <a:bodyPr/>
          <a:lstStyle/>
          <a:p>
            <a:r>
              <a:rPr lang="en-IN" dirty="0"/>
              <a:t>A public Limited company  cannot commence business unless minimum subscription as stated in the Prospectus has been subscribed.</a:t>
            </a:r>
          </a:p>
          <a:p>
            <a:r>
              <a:rPr lang="en-IN" dirty="0"/>
              <a:t>If the company does not receive 90% of the issue amount from the public subscription within 120 days from the date of opening of the issue , the amount should be refunded.(Companies Act 2013)</a:t>
            </a:r>
          </a:p>
          <a:p>
            <a:r>
              <a:rPr lang="en-IN" dirty="0"/>
              <a:t>Issue of Share Capital : The shares are allotted after the close of the issue. If there is over subscription of the issue then allotment is done  in consultation with Stock Exchange .</a:t>
            </a:r>
          </a:p>
          <a:p>
            <a:r>
              <a:rPr lang="en-IN" dirty="0"/>
              <a:t>If applications are less (under subscription)then no allotment is made and all the money refunded within 10 days.</a:t>
            </a:r>
          </a:p>
        </p:txBody>
      </p:sp>
      <p:sp>
        <p:nvSpPr>
          <p:cNvPr id="4" name="Slide Number Placeholder 3">
            <a:extLst>
              <a:ext uri="{FF2B5EF4-FFF2-40B4-BE49-F238E27FC236}">
                <a16:creationId xmlns:a16="http://schemas.microsoft.com/office/drawing/2014/main" id="{DEB3D32C-B2A4-4686-8344-52E49F491DA6}"/>
              </a:ext>
            </a:extLst>
          </p:cNvPr>
          <p:cNvSpPr>
            <a:spLocks noGrp="1"/>
          </p:cNvSpPr>
          <p:nvPr>
            <p:ph type="sldNum" sz="quarter" idx="12"/>
          </p:nvPr>
        </p:nvSpPr>
        <p:spPr/>
        <p:txBody>
          <a:bodyPr/>
          <a:lstStyle/>
          <a:p>
            <a:pPr rtl="0"/>
            <a:fld id="{D57F1E4F-1CFF-5643-939E-02111984F565}" type="slidenum">
              <a:rPr lang="en-GB" noProof="0" smtClean="0"/>
              <a:pPr rtl="0"/>
              <a:t>89</a:t>
            </a:fld>
            <a:endParaRPr lang="en-GB" noProof="0" dirty="0"/>
          </a:p>
        </p:txBody>
      </p:sp>
    </p:spTree>
    <p:extLst>
      <p:ext uri="{BB962C8B-B14F-4D97-AF65-F5344CB8AC3E}">
        <p14:creationId xmlns:p14="http://schemas.microsoft.com/office/powerpoint/2010/main" val="54626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2718"/>
            <a:ext cx="12191999" cy="907159"/>
          </a:xfrm>
        </p:spPr>
        <p:txBody>
          <a:bodyPr/>
          <a:lstStyle/>
          <a:p>
            <a:r>
              <a:rPr lang="en-IN" b="1" dirty="0"/>
              <a:t>Sole Proprietorship</a:t>
            </a:r>
            <a:br>
              <a:rPr lang="en-US" b="1" dirty="0"/>
            </a:br>
            <a:endParaRPr lang="en-US" b="1" dirty="0"/>
          </a:p>
        </p:txBody>
      </p:sp>
      <p:sp>
        <p:nvSpPr>
          <p:cNvPr id="3" name="Content Placeholder 2"/>
          <p:cNvSpPr>
            <a:spLocks noGrp="1"/>
          </p:cNvSpPr>
          <p:nvPr>
            <p:ph idx="1"/>
          </p:nvPr>
        </p:nvSpPr>
        <p:spPr>
          <a:xfrm>
            <a:off x="0" y="1606062"/>
            <a:ext cx="11816862" cy="5251938"/>
          </a:xfrm>
        </p:spPr>
        <p:txBody>
          <a:bodyPr/>
          <a:lstStyle/>
          <a:p>
            <a:endParaRPr lang="en-IN" sz="2800" dirty="0"/>
          </a:p>
          <a:p>
            <a:r>
              <a:rPr lang="en-IN" sz="2800" dirty="0"/>
              <a:t>Single Entrepreneurship, Sole Trader, Individual Proprietorship</a:t>
            </a:r>
            <a:endParaRPr lang="en-US" sz="2800" dirty="0"/>
          </a:p>
          <a:p>
            <a:pPr algn="just"/>
            <a:r>
              <a:rPr lang="en-IN" sz="2800" dirty="0"/>
              <a:t>”A Sole Trader is a person who carries on business exclusively by and for himself. He is not only the owner of the capital undertaking, but usually the organiser and manager and takes all profits or responsibility for losses”</a:t>
            </a:r>
            <a:endParaRPr lang="en-US" sz="2800" dirty="0"/>
          </a:p>
          <a:p>
            <a:pPr algn="just">
              <a:buNone/>
            </a:pPr>
            <a:r>
              <a:rPr lang="en-US" sz="2800" b="1" dirty="0"/>
              <a:t>                                               </a:t>
            </a:r>
            <a:r>
              <a:rPr lang="en-US" sz="3600" b="1" dirty="0"/>
              <a:t>                    </a:t>
            </a:r>
            <a:r>
              <a:rPr lang="en-IN" sz="2400" b="1" dirty="0"/>
              <a:t>James Stephenson</a:t>
            </a:r>
            <a:endParaRPr lang="en-US" b="1"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9</a:t>
            </a:fld>
            <a:endParaRPr lang="en-GB" noProof="0" dirty="0"/>
          </a:p>
        </p:txBody>
      </p:sp>
      <p:pic>
        <p:nvPicPr>
          <p:cNvPr id="2050" name="Picture 2" descr="Types of Business Organizations - (STRUCTURES) SmallBusinessify.com">
            <a:extLst>
              <a:ext uri="{FF2B5EF4-FFF2-40B4-BE49-F238E27FC236}">
                <a16:creationId xmlns:a16="http://schemas.microsoft.com/office/drawing/2014/main" id="{6DD2CE4D-84B4-4092-B38A-E0D10722E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333" y="4555375"/>
            <a:ext cx="4032336" cy="18499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0F039-481D-4BE2-B919-96001D7DD2E3}"/>
              </a:ext>
            </a:extLst>
          </p:cNvPr>
          <p:cNvSpPr>
            <a:spLocks noGrp="1"/>
          </p:cNvSpPr>
          <p:nvPr>
            <p:ph type="title"/>
          </p:nvPr>
        </p:nvSpPr>
        <p:spPr>
          <a:xfrm>
            <a:off x="646111" y="452718"/>
            <a:ext cx="9404723" cy="880782"/>
          </a:xfrm>
        </p:spPr>
        <p:txBody>
          <a:bodyPr/>
          <a:lstStyle/>
          <a:p>
            <a:r>
              <a:rPr lang="en-IN" sz="3600" dirty="0"/>
              <a:t>Stage 4:Commencement of Business</a:t>
            </a:r>
          </a:p>
        </p:txBody>
      </p:sp>
      <p:sp>
        <p:nvSpPr>
          <p:cNvPr id="3" name="Content Placeholder 2">
            <a:extLst>
              <a:ext uri="{FF2B5EF4-FFF2-40B4-BE49-F238E27FC236}">
                <a16:creationId xmlns:a16="http://schemas.microsoft.com/office/drawing/2014/main" id="{8524A428-59D7-4683-89B0-B1444B1E0E79}"/>
              </a:ext>
            </a:extLst>
          </p:cNvPr>
          <p:cNvSpPr>
            <a:spLocks noGrp="1"/>
          </p:cNvSpPr>
          <p:nvPr>
            <p:ph idx="1"/>
          </p:nvPr>
        </p:nvSpPr>
        <p:spPr>
          <a:xfrm>
            <a:off x="1103312" y="1152526"/>
            <a:ext cx="8946541" cy="5095874"/>
          </a:xfrm>
        </p:spPr>
        <p:txBody>
          <a:bodyPr vert="horz" lIns="91440" tIns="45720" rIns="91440" bIns="45720" rtlCol="0" anchor="t">
            <a:normAutofit/>
          </a:bodyPr>
          <a:lstStyle/>
          <a:p>
            <a:endParaRPr lang="en-IN" dirty="0"/>
          </a:p>
          <a:p>
            <a:r>
              <a:rPr lang="en-IN" sz="2400" dirty="0"/>
              <a:t>After raising minimum subscription, the company has to apply for Certificate of commencement with following details.</a:t>
            </a:r>
          </a:p>
          <a:p>
            <a:r>
              <a:rPr lang="en-IN" sz="2400" dirty="0"/>
              <a:t>A)Minimum subscription as stated in the Prospectus is collected.</a:t>
            </a:r>
          </a:p>
          <a:p>
            <a:r>
              <a:rPr lang="en-IN" sz="2400" dirty="0"/>
              <a:t>B)Directors have paid as much as called up on the shares held by them.</a:t>
            </a:r>
          </a:p>
          <a:p>
            <a:r>
              <a:rPr lang="en-IN" sz="2400" dirty="0"/>
              <a:t>C) All Legal formalities are fulfilled to this effect , should be duly signed by any one of the directors ,legal solicitor or CA.</a:t>
            </a:r>
          </a:p>
        </p:txBody>
      </p:sp>
      <p:sp>
        <p:nvSpPr>
          <p:cNvPr id="4" name="Slide Number Placeholder 3">
            <a:extLst>
              <a:ext uri="{FF2B5EF4-FFF2-40B4-BE49-F238E27FC236}">
                <a16:creationId xmlns:a16="http://schemas.microsoft.com/office/drawing/2014/main" id="{857D4C38-D383-4F07-BE90-B334C1E52AA3}"/>
              </a:ext>
            </a:extLst>
          </p:cNvPr>
          <p:cNvSpPr>
            <a:spLocks noGrp="1"/>
          </p:cNvSpPr>
          <p:nvPr>
            <p:ph type="sldNum" sz="quarter" idx="12"/>
          </p:nvPr>
        </p:nvSpPr>
        <p:spPr/>
        <p:txBody>
          <a:bodyPr/>
          <a:lstStyle/>
          <a:p>
            <a:pPr rtl="0"/>
            <a:fld id="{D57F1E4F-1CFF-5643-939E-02111984F565}" type="slidenum">
              <a:rPr lang="en-GB" noProof="0" smtClean="0"/>
              <a:pPr rtl="0"/>
              <a:t>90</a:t>
            </a:fld>
            <a:endParaRPr lang="en-GB" noProof="0" dirty="0"/>
          </a:p>
        </p:txBody>
      </p:sp>
    </p:spTree>
    <p:extLst>
      <p:ext uri="{BB962C8B-B14F-4D97-AF65-F5344CB8AC3E}">
        <p14:creationId xmlns:p14="http://schemas.microsoft.com/office/powerpoint/2010/main" val="84913497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52" y="0"/>
            <a:ext cx="11977351" cy="850006"/>
          </a:xfrm>
        </p:spPr>
        <p:txBody>
          <a:bodyPr/>
          <a:lstStyle/>
          <a:p>
            <a:r>
              <a:rPr lang="en-IN" dirty="0"/>
              <a:t> Company Formation</a:t>
            </a:r>
            <a:br>
              <a:rPr lang="en-US" dirty="0"/>
            </a:br>
            <a:endParaRPr lang="en-US" dirty="0"/>
          </a:p>
        </p:txBody>
      </p:sp>
      <p:sp>
        <p:nvSpPr>
          <p:cNvPr id="3" name="Content Placeholder 2"/>
          <p:cNvSpPr>
            <a:spLocks noGrp="1"/>
          </p:cNvSpPr>
          <p:nvPr>
            <p:ph idx="1"/>
          </p:nvPr>
        </p:nvSpPr>
        <p:spPr>
          <a:xfrm>
            <a:off x="321972" y="1063416"/>
            <a:ext cx="11642501" cy="5697992"/>
          </a:xfrm>
        </p:spPr>
        <p:txBody>
          <a:bodyPr/>
          <a:lstStyle/>
          <a:p>
            <a:endParaRPr lang="en-IN" sz="2800" u="sng" dirty="0"/>
          </a:p>
          <a:p>
            <a:r>
              <a:rPr lang="en-IN" sz="2800" b="1" u="sng" dirty="0"/>
              <a:t>Main  documents in a Company formation</a:t>
            </a:r>
            <a:endParaRPr lang="en-US" sz="2800" b="1" dirty="0"/>
          </a:p>
          <a:p>
            <a:pPr lvl="0"/>
            <a:endParaRPr lang="en-IN" dirty="0"/>
          </a:p>
          <a:p>
            <a:pPr lvl="0"/>
            <a:endParaRPr lang="en-IN" dirty="0"/>
          </a:p>
          <a:p>
            <a:pPr lvl="0"/>
            <a:r>
              <a:rPr lang="en-IN" sz="2400" dirty="0"/>
              <a:t>Memorandum of Association</a:t>
            </a:r>
            <a:endParaRPr lang="en-US" sz="2400" dirty="0"/>
          </a:p>
          <a:p>
            <a:pPr lvl="0"/>
            <a:r>
              <a:rPr lang="en-IN" sz="2400" dirty="0"/>
              <a:t>Articles of Association</a:t>
            </a:r>
            <a:endParaRPr lang="en-US" sz="2400" dirty="0"/>
          </a:p>
          <a:p>
            <a:pPr lvl="0"/>
            <a:r>
              <a:rPr lang="en-IN" sz="2400" dirty="0"/>
              <a:t>Prospectus</a:t>
            </a:r>
            <a:endParaRPr lang="en-US" sz="2400"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91</a:t>
            </a:fld>
            <a:endParaRPr lang="en-GB" noProof="0" dirty="0"/>
          </a:p>
        </p:txBody>
      </p:sp>
    </p:spTree>
    <p:extLst>
      <p:ext uri="{BB962C8B-B14F-4D97-AF65-F5344CB8AC3E}">
        <p14:creationId xmlns:p14="http://schemas.microsoft.com/office/powerpoint/2010/main" val="119934849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1668"/>
            <a:ext cx="12067503" cy="759853"/>
          </a:xfrm>
        </p:spPr>
        <p:txBody>
          <a:bodyPr/>
          <a:lstStyle/>
          <a:p>
            <a:r>
              <a:rPr lang="en-IN" dirty="0"/>
              <a:t>Memorandum of Association</a:t>
            </a:r>
            <a:endParaRPr lang="en-US" dirty="0"/>
          </a:p>
        </p:txBody>
      </p:sp>
      <p:sp>
        <p:nvSpPr>
          <p:cNvPr id="3" name="Content Placeholder 2"/>
          <p:cNvSpPr>
            <a:spLocks noGrp="1"/>
          </p:cNvSpPr>
          <p:nvPr>
            <p:ph idx="1"/>
          </p:nvPr>
        </p:nvSpPr>
        <p:spPr>
          <a:xfrm>
            <a:off x="0" y="1055582"/>
            <a:ext cx="12067503" cy="5802418"/>
          </a:xfrm>
        </p:spPr>
        <p:txBody>
          <a:bodyPr vert="horz" lIns="91440" tIns="45720" rIns="91440" bIns="45720" rtlCol="0" anchor="t">
            <a:normAutofit/>
          </a:bodyPr>
          <a:lstStyle/>
          <a:p>
            <a:endParaRPr lang="en-IN" sz="2400" dirty="0"/>
          </a:p>
          <a:p>
            <a:r>
              <a:rPr lang="en-IN" sz="2400" dirty="0"/>
              <a:t>The  Memorandum of Association is the </a:t>
            </a:r>
            <a:r>
              <a:rPr lang="en-IN" sz="2400" dirty="0">
                <a:solidFill>
                  <a:srgbClr val="FFC000"/>
                </a:solidFill>
              </a:rPr>
              <a:t>constitution</a:t>
            </a:r>
            <a:r>
              <a:rPr lang="en-IN" sz="2400" dirty="0"/>
              <a:t>  of the company and provides the foundation on which its structure is built. </a:t>
            </a:r>
            <a:endParaRPr lang="en-US" sz="2400" dirty="0"/>
          </a:p>
          <a:p>
            <a:r>
              <a:rPr lang="en-IN" sz="2400" dirty="0"/>
              <a:t>It is the Principal document of the company and no company can be registered without the Memorandum Of Association. It defines the scope of the company activities as well as its relationship with investors and the outside world.</a:t>
            </a:r>
          </a:p>
          <a:p>
            <a:r>
              <a:rPr lang="en-IN" sz="2400" dirty="0"/>
              <a:t>The Company should work within the framework of MOA. It is a public document and hence printed and made available at a price to the public.</a:t>
            </a:r>
            <a:endParaRPr lang="en-US" sz="2400" dirty="0"/>
          </a:p>
          <a:p>
            <a:r>
              <a:rPr lang="en-IN" sz="2400" dirty="0"/>
              <a:t>Sec 2(8) of the Companies' Act defines a “Memorandum” as “ The memorandum of association of a company as originally framed or as altered from time to time in pursuance of any previous company laws or of this act” The contents of the memorandum are explained in section B of the Act.</a:t>
            </a:r>
            <a:endParaRPr lang="en-US" sz="2400"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92</a:t>
            </a:fld>
            <a:endParaRPr lang="en-GB" noProof="0" dirty="0"/>
          </a:p>
        </p:txBody>
      </p:sp>
    </p:spTree>
    <p:extLst>
      <p:ext uri="{BB962C8B-B14F-4D97-AF65-F5344CB8AC3E}">
        <p14:creationId xmlns:p14="http://schemas.microsoft.com/office/powerpoint/2010/main" val="16735730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546" y="295729"/>
            <a:ext cx="11822806" cy="6401285"/>
          </a:xfrm>
        </p:spPr>
        <p:txBody>
          <a:bodyPr vert="horz" lIns="91440" tIns="45720" rIns="91440" bIns="45720" rtlCol="0" anchor="t">
            <a:normAutofit lnSpcReduction="10000"/>
          </a:bodyPr>
          <a:lstStyle/>
          <a:p>
            <a:pPr marL="0" indent="0">
              <a:buNone/>
            </a:pPr>
            <a:endParaRPr lang="en-IN" sz="2200" dirty="0"/>
          </a:p>
          <a:p>
            <a:pPr marL="0" indent="0">
              <a:buNone/>
            </a:pPr>
            <a:r>
              <a:rPr lang="en-IN" sz="2200" dirty="0"/>
              <a:t>Purpose of MOA</a:t>
            </a:r>
            <a:endParaRPr lang="en-US" sz="2200" dirty="0"/>
          </a:p>
          <a:p>
            <a:r>
              <a:rPr lang="en-IN" sz="2200" dirty="0"/>
              <a:t>The main purpose of the Memorandum is to explain the scope of activities </a:t>
            </a:r>
          </a:p>
          <a:p>
            <a:pPr marL="0" indent="0">
              <a:buNone/>
            </a:pPr>
            <a:r>
              <a:rPr lang="en-IN" sz="2200" dirty="0"/>
              <a:t>    of the company.</a:t>
            </a:r>
            <a:endParaRPr lang="en-US" sz="2200" dirty="0"/>
          </a:p>
          <a:p>
            <a:r>
              <a:rPr lang="en-IN" sz="2200" dirty="0"/>
              <a:t> The Prospective shareholders know the areas where company will invest their money and the risk, they are taking in investing the money. The outsider’s will understand the limits of the working of the company and their dealing with it should remaining within the prescribed scope.</a:t>
            </a:r>
          </a:p>
          <a:p>
            <a:pPr marL="0" indent="0">
              <a:buNone/>
            </a:pPr>
            <a:r>
              <a:rPr lang="en-IN" sz="2200" dirty="0"/>
              <a:t>Clauses of Memorandum</a:t>
            </a:r>
            <a:endParaRPr lang="en-US" sz="2200" dirty="0"/>
          </a:p>
          <a:p>
            <a:pPr marL="457200" lvl="0" indent="-457200">
              <a:buFont typeface="+mj-lt"/>
              <a:buAutoNum type="arabicPeriod"/>
            </a:pPr>
            <a:r>
              <a:rPr lang="en-IN" sz="2200" dirty="0">
                <a:solidFill>
                  <a:srgbClr val="FFC000"/>
                </a:solidFill>
              </a:rPr>
              <a:t>The Name clause</a:t>
            </a:r>
            <a:r>
              <a:rPr lang="en-IN" sz="2200" dirty="0"/>
              <a:t>- A company may select any name which does not resemble the name of any other company and it should not contain the words like king, queen, emperor, govt bodies and the names of world bodies like UNO,WHO, IMF etc.</a:t>
            </a:r>
            <a:endParaRPr lang="en-US" sz="2200" dirty="0"/>
          </a:p>
          <a:p>
            <a:r>
              <a:rPr lang="en-IN" sz="2200" dirty="0"/>
              <a:t>The name of the company must be painted outside every place where business of the company is carried on </a:t>
            </a:r>
            <a:endParaRPr lang="en-US" sz="2200" dirty="0"/>
          </a:p>
          <a:p>
            <a:r>
              <a:rPr lang="en-IN" sz="2200" dirty="0"/>
              <a:t>The company name which is undesirable or resemble the name of any other existing company – Changed by – passing an ordinary resolution.</a:t>
            </a:r>
            <a:endParaRPr lang="en-US" sz="2200" dirty="0"/>
          </a:p>
          <a:p>
            <a:endParaRPr lang="en-US"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93</a:t>
            </a:fld>
            <a:endParaRPr lang="en-GB" noProof="0" dirty="0"/>
          </a:p>
        </p:txBody>
      </p:sp>
    </p:spTree>
    <p:extLst>
      <p:ext uri="{BB962C8B-B14F-4D97-AF65-F5344CB8AC3E}">
        <p14:creationId xmlns:p14="http://schemas.microsoft.com/office/powerpoint/2010/main" val="21686298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789" y="103031"/>
            <a:ext cx="11925835" cy="6645499"/>
          </a:xfrm>
        </p:spPr>
        <p:txBody>
          <a:bodyPr>
            <a:normAutofit/>
          </a:bodyPr>
          <a:lstStyle/>
          <a:p>
            <a:pPr marL="0" lvl="0" indent="0">
              <a:buNone/>
            </a:pPr>
            <a:r>
              <a:rPr lang="en-IN" sz="2400" dirty="0"/>
              <a:t>2</a:t>
            </a:r>
            <a:r>
              <a:rPr lang="en-IN" sz="2800" dirty="0"/>
              <a:t>. </a:t>
            </a:r>
            <a:r>
              <a:rPr lang="en-IN" sz="2400" dirty="0">
                <a:solidFill>
                  <a:srgbClr val="FFC000"/>
                </a:solidFill>
              </a:rPr>
              <a:t>Registered office Clause</a:t>
            </a:r>
            <a:r>
              <a:rPr lang="en-IN" sz="2400" dirty="0"/>
              <a:t> : The place of registered office can be</a:t>
            </a:r>
          </a:p>
          <a:p>
            <a:pPr marL="0" lvl="0" indent="0">
              <a:buNone/>
            </a:pPr>
            <a:r>
              <a:rPr lang="en-IN" sz="2400" dirty="0"/>
              <a:t> intimated to the registrar within 30 days of Incorporation or</a:t>
            </a:r>
          </a:p>
          <a:p>
            <a:pPr marL="0" lvl="0" indent="0">
              <a:buNone/>
            </a:pPr>
            <a:r>
              <a:rPr lang="en-IN" sz="2400" dirty="0"/>
              <a:t> commencement of business, whichever is earlier.</a:t>
            </a:r>
            <a:endParaRPr lang="en-US" sz="2400" dirty="0"/>
          </a:p>
          <a:p>
            <a:r>
              <a:rPr lang="en-IN" sz="2400" dirty="0"/>
              <a:t>A company can shift its registered office from one place to another.</a:t>
            </a:r>
          </a:p>
          <a:p>
            <a:pPr marL="0" indent="0">
              <a:buNone/>
            </a:pPr>
            <a:r>
              <a:rPr lang="en-IN" sz="2400" dirty="0">
                <a:solidFill>
                  <a:srgbClr val="FFFF00"/>
                </a:solidFill>
              </a:rPr>
              <a:t> Same town</a:t>
            </a:r>
            <a:r>
              <a:rPr lang="en-IN" sz="2400" dirty="0"/>
              <a:t> – intimation to the registrar. </a:t>
            </a:r>
          </a:p>
          <a:p>
            <a:pPr marL="0" indent="0">
              <a:buNone/>
            </a:pPr>
            <a:r>
              <a:rPr lang="en-IN" sz="2400" dirty="0">
                <a:solidFill>
                  <a:srgbClr val="FFFF00"/>
                </a:solidFill>
              </a:rPr>
              <a:t>one town to another</a:t>
            </a:r>
            <a:r>
              <a:rPr lang="en-IN" sz="2400" dirty="0"/>
              <a:t> – a special resolution is required to be passed.</a:t>
            </a:r>
            <a:endParaRPr lang="en-US" sz="2400" dirty="0"/>
          </a:p>
          <a:p>
            <a:pPr marL="0" indent="0">
              <a:buNone/>
            </a:pPr>
            <a:r>
              <a:rPr lang="en-IN" sz="2400" dirty="0">
                <a:solidFill>
                  <a:srgbClr val="FFFF00"/>
                </a:solidFill>
              </a:rPr>
              <a:t>One state to another state</a:t>
            </a:r>
            <a:r>
              <a:rPr lang="en-IN" sz="2400" dirty="0"/>
              <a:t> – alteration in the memorandum</a:t>
            </a:r>
            <a:endParaRPr lang="en-US" sz="2400" dirty="0"/>
          </a:p>
          <a:p>
            <a:pPr marL="0" lvl="0" indent="0">
              <a:buNone/>
            </a:pPr>
            <a:r>
              <a:rPr lang="en-IN" sz="2400" dirty="0"/>
              <a:t>3. </a:t>
            </a:r>
            <a:r>
              <a:rPr lang="en-IN" sz="2400" dirty="0">
                <a:solidFill>
                  <a:srgbClr val="FFC000"/>
                </a:solidFill>
              </a:rPr>
              <a:t>Liability Clause : </a:t>
            </a:r>
            <a:r>
              <a:rPr lang="en-IN" sz="2400" dirty="0"/>
              <a:t>This clause states that the liability of the members is limited to the value of shares held by them.</a:t>
            </a:r>
            <a:endParaRPr lang="en-US" sz="2400" dirty="0"/>
          </a:p>
          <a:p>
            <a:pPr marL="0" lvl="0" indent="0">
              <a:buNone/>
            </a:pPr>
            <a:r>
              <a:rPr lang="en-IN" sz="2400" dirty="0"/>
              <a:t>4.</a:t>
            </a:r>
            <a:r>
              <a:rPr lang="en-IN" sz="2400" dirty="0">
                <a:solidFill>
                  <a:srgbClr val="FFC000"/>
                </a:solidFill>
              </a:rPr>
              <a:t>Capital Clause</a:t>
            </a:r>
            <a:r>
              <a:rPr lang="en-IN" sz="2400" dirty="0"/>
              <a:t> – This clause states that total capital of the proposed company</a:t>
            </a:r>
            <a:endParaRPr lang="en-US" sz="2400" dirty="0"/>
          </a:p>
          <a:p>
            <a:r>
              <a:rPr lang="en-IN" sz="2400" dirty="0"/>
              <a:t>Division of preference and equity share capital.</a:t>
            </a:r>
            <a:endParaRPr lang="en-US" sz="2400"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94</a:t>
            </a:fld>
            <a:endParaRPr lang="en-GB" noProof="0" dirty="0"/>
          </a:p>
        </p:txBody>
      </p:sp>
    </p:spTree>
    <p:extLst>
      <p:ext uri="{BB962C8B-B14F-4D97-AF65-F5344CB8AC3E}">
        <p14:creationId xmlns:p14="http://schemas.microsoft.com/office/powerpoint/2010/main" val="321305418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6214" y="180304"/>
            <a:ext cx="11732654" cy="6426558"/>
          </a:xfrm>
        </p:spPr>
        <p:txBody>
          <a:bodyPr vert="horz" lIns="91440" tIns="45720" rIns="91440" bIns="45720" rtlCol="0" anchor="t">
            <a:noAutofit/>
          </a:bodyPr>
          <a:lstStyle/>
          <a:p>
            <a:pPr marL="0" lvl="0" indent="0">
              <a:buNone/>
            </a:pPr>
            <a:r>
              <a:rPr lang="en-IN" sz="3200" dirty="0"/>
              <a:t>5. </a:t>
            </a:r>
            <a:r>
              <a:rPr lang="en-IN" sz="2400" dirty="0">
                <a:solidFill>
                  <a:srgbClr val="FFC000"/>
                </a:solidFill>
              </a:rPr>
              <a:t>Objects Clause</a:t>
            </a:r>
            <a:r>
              <a:rPr lang="en-IN" sz="2400" dirty="0"/>
              <a:t> – one of the important clauses,</a:t>
            </a:r>
            <a:endParaRPr lang="en-US" sz="2400" dirty="0"/>
          </a:p>
          <a:p>
            <a:r>
              <a:rPr lang="en-IN" sz="2400" dirty="0"/>
              <a:t>It determines the rights and powers of the company and defines its sphere of activities.</a:t>
            </a:r>
            <a:endParaRPr lang="en-US" sz="2400" dirty="0"/>
          </a:p>
          <a:p>
            <a:r>
              <a:rPr lang="en-IN" sz="2400" dirty="0"/>
              <a:t>The Companies ( Amendment) Act, 1965 requires that in case of companies formed after this amendment, the memorandum must state separately (a) Main Objects (b) Other objects</a:t>
            </a:r>
            <a:endParaRPr lang="en-US" sz="2400" dirty="0"/>
          </a:p>
          <a:p>
            <a:pPr marL="0" indent="0">
              <a:buNone/>
            </a:pPr>
            <a:r>
              <a:rPr lang="en-IN" sz="2400" dirty="0"/>
              <a:t>Main Objects – will include objects to be pursued by the company on incorporation and objects incidental or ancillary to the attainment of the main objects.</a:t>
            </a:r>
            <a:endParaRPr lang="en-US" sz="2400" dirty="0"/>
          </a:p>
          <a:p>
            <a:r>
              <a:rPr lang="en-IN" sz="2400" dirty="0"/>
              <a:t>Other objects will include all the objects which are not included in the main objects.</a:t>
            </a:r>
          </a:p>
          <a:p>
            <a:endParaRPr lang="en-US" sz="2400" dirty="0"/>
          </a:p>
          <a:p>
            <a:endParaRPr lang="en-IN" sz="3200"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95</a:t>
            </a:fld>
            <a:endParaRPr lang="en-GB" noProof="0" dirty="0"/>
          </a:p>
        </p:txBody>
      </p:sp>
    </p:spTree>
    <p:extLst>
      <p:ext uri="{BB962C8B-B14F-4D97-AF65-F5344CB8AC3E}">
        <p14:creationId xmlns:p14="http://schemas.microsoft.com/office/powerpoint/2010/main" val="49480770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31" y="90152"/>
            <a:ext cx="12088969" cy="973264"/>
          </a:xfrm>
        </p:spPr>
        <p:txBody>
          <a:bodyPr/>
          <a:lstStyle/>
          <a:p>
            <a:r>
              <a:rPr lang="en-IN" dirty="0"/>
              <a:t>Articles of Association</a:t>
            </a:r>
            <a:br>
              <a:rPr lang="en-US" dirty="0"/>
            </a:br>
            <a:endParaRPr lang="en-US" dirty="0"/>
          </a:p>
        </p:txBody>
      </p:sp>
      <p:sp>
        <p:nvSpPr>
          <p:cNvPr id="3" name="Content Placeholder 2"/>
          <p:cNvSpPr>
            <a:spLocks noGrp="1"/>
          </p:cNvSpPr>
          <p:nvPr>
            <p:ph idx="1"/>
          </p:nvPr>
        </p:nvSpPr>
        <p:spPr>
          <a:xfrm>
            <a:off x="103031" y="1063416"/>
            <a:ext cx="11912957" cy="5794584"/>
          </a:xfrm>
        </p:spPr>
        <p:txBody>
          <a:bodyPr>
            <a:normAutofit lnSpcReduction="10000"/>
          </a:bodyPr>
          <a:lstStyle/>
          <a:p>
            <a:r>
              <a:rPr lang="en-IN" sz="2400" dirty="0"/>
              <a:t>The rules and regulations which are framed for the internal management of the company are set out in a document named Articles of Association. AOA help in achieving the objectives laid down in the memorandum.</a:t>
            </a:r>
            <a:endParaRPr lang="en-US" sz="2400" dirty="0"/>
          </a:p>
          <a:p>
            <a:pPr marL="0" indent="0">
              <a:buNone/>
            </a:pPr>
            <a:r>
              <a:rPr lang="en-IN" sz="2400" dirty="0"/>
              <a:t>Contents</a:t>
            </a:r>
            <a:endParaRPr lang="en-US" sz="2400" dirty="0"/>
          </a:p>
          <a:p>
            <a:pPr lvl="0"/>
            <a:r>
              <a:rPr lang="en-IN" sz="2400" dirty="0"/>
              <a:t>The amount of share capital issued, different types of shares, calls in shares, forfeiture of shares, transfer of shares and rights and privileges of different categories of shareholders.</a:t>
            </a:r>
            <a:endParaRPr lang="en-US" sz="2400" dirty="0"/>
          </a:p>
          <a:p>
            <a:pPr lvl="0"/>
            <a:r>
              <a:rPr lang="en-IN" sz="2400" dirty="0"/>
              <a:t>Power to alter as well as reduce share capital</a:t>
            </a:r>
            <a:endParaRPr lang="en-US" sz="2400" dirty="0"/>
          </a:p>
          <a:p>
            <a:pPr lvl="0"/>
            <a:r>
              <a:rPr lang="en-IN" sz="2400" dirty="0"/>
              <a:t>The appointment of directors, powers, duties  and their remuneration</a:t>
            </a:r>
            <a:endParaRPr lang="en-US" sz="2400" dirty="0"/>
          </a:p>
          <a:p>
            <a:pPr lvl="0"/>
            <a:r>
              <a:rPr lang="en-IN" sz="2400" dirty="0"/>
              <a:t>The appointment of managers, managing director etc.</a:t>
            </a:r>
            <a:endParaRPr lang="en-US" sz="2400" dirty="0"/>
          </a:p>
          <a:p>
            <a:pPr lvl="0"/>
            <a:r>
              <a:rPr lang="en-IN" sz="2400" dirty="0"/>
              <a:t>The procedures for holding and conduction of various meetings.</a:t>
            </a:r>
            <a:endParaRPr lang="en-US" sz="2400" dirty="0"/>
          </a:p>
          <a:p>
            <a:pPr lvl="0"/>
            <a:r>
              <a:rPr lang="en-IN" sz="2400" dirty="0"/>
              <a:t>Matters relating to maintaining of accounts, declaration of dividends and keeping of reserves etc.</a:t>
            </a:r>
            <a:endParaRPr lang="en-US" sz="2400" dirty="0"/>
          </a:p>
          <a:p>
            <a:pPr lvl="0"/>
            <a:r>
              <a:rPr lang="en-IN" sz="2400" dirty="0"/>
              <a:t>Procedure for winding up the company</a:t>
            </a:r>
            <a:endParaRPr lang="en-US" sz="2400"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96</a:t>
            </a:fld>
            <a:endParaRPr lang="en-GB" noProof="0" dirty="0"/>
          </a:p>
        </p:txBody>
      </p:sp>
    </p:spTree>
    <p:extLst>
      <p:ext uri="{BB962C8B-B14F-4D97-AF65-F5344CB8AC3E}">
        <p14:creationId xmlns:p14="http://schemas.microsoft.com/office/powerpoint/2010/main" val="31595680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D76FF8-8A99-4A12-B9BC-19F1618AB1AA}"/>
              </a:ext>
            </a:extLst>
          </p:cNvPr>
          <p:cNvSpPr>
            <a:spLocks noGrp="1"/>
          </p:cNvSpPr>
          <p:nvPr>
            <p:ph type="sldNum" sz="quarter" idx="12"/>
          </p:nvPr>
        </p:nvSpPr>
        <p:spPr/>
        <p:txBody>
          <a:bodyPr/>
          <a:lstStyle/>
          <a:p>
            <a:pPr rtl="0"/>
            <a:fld id="{D57F1E4F-1CFF-5643-939E-02111984F565}" type="slidenum">
              <a:rPr lang="en-GB" noProof="0" smtClean="0"/>
              <a:pPr rtl="0"/>
              <a:t>97</a:t>
            </a:fld>
            <a:endParaRPr lang="en-GB" noProof="0" dirty="0"/>
          </a:p>
        </p:txBody>
      </p:sp>
      <p:pic>
        <p:nvPicPr>
          <p:cNvPr id="6" name="Picture 5">
            <a:extLst>
              <a:ext uri="{FF2B5EF4-FFF2-40B4-BE49-F238E27FC236}">
                <a16:creationId xmlns:a16="http://schemas.microsoft.com/office/drawing/2014/main" id="{DA8031BA-B00B-47F0-BF00-0A0E0D13BF1F}"/>
              </a:ext>
            </a:extLst>
          </p:cNvPr>
          <p:cNvPicPr>
            <a:picLocks noChangeAspect="1"/>
          </p:cNvPicPr>
          <p:nvPr/>
        </p:nvPicPr>
        <p:blipFill>
          <a:blip r:embed="rId2"/>
          <a:stretch>
            <a:fillRect/>
          </a:stretch>
        </p:blipFill>
        <p:spPr>
          <a:xfrm>
            <a:off x="781051" y="371475"/>
            <a:ext cx="9344024" cy="6162675"/>
          </a:xfrm>
          <a:prstGeom prst="rect">
            <a:avLst/>
          </a:prstGeom>
        </p:spPr>
      </p:pic>
    </p:spTree>
    <p:extLst>
      <p:ext uri="{BB962C8B-B14F-4D97-AF65-F5344CB8AC3E}">
        <p14:creationId xmlns:p14="http://schemas.microsoft.com/office/powerpoint/2010/main" val="47727522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2683"/>
            <a:ext cx="12191999" cy="656823"/>
          </a:xfrm>
        </p:spPr>
        <p:txBody>
          <a:bodyPr/>
          <a:lstStyle/>
          <a:p>
            <a:r>
              <a:rPr lang="en-IN" dirty="0"/>
              <a:t>Prospectus - Statement in lieu of prospectus</a:t>
            </a:r>
            <a:br>
              <a:rPr lang="en-US" dirty="0"/>
            </a:br>
            <a:br>
              <a:rPr lang="en-US" dirty="0"/>
            </a:br>
            <a:endParaRPr lang="en-US" dirty="0"/>
          </a:p>
        </p:txBody>
      </p:sp>
      <p:sp>
        <p:nvSpPr>
          <p:cNvPr id="3" name="Content Placeholder 2"/>
          <p:cNvSpPr>
            <a:spLocks noGrp="1"/>
          </p:cNvSpPr>
          <p:nvPr>
            <p:ph idx="1"/>
          </p:nvPr>
        </p:nvSpPr>
        <p:spPr>
          <a:xfrm>
            <a:off x="0" y="624140"/>
            <a:ext cx="12192000" cy="6233860"/>
          </a:xfrm>
        </p:spPr>
        <p:txBody>
          <a:bodyPr/>
          <a:lstStyle/>
          <a:p>
            <a:pPr marL="0" indent="0">
              <a:buNone/>
            </a:pPr>
            <a:r>
              <a:rPr lang="en-IN" dirty="0"/>
              <a:t>Sec 2(36) “ A Prospectus means any document described or issued as prospectus </a:t>
            </a:r>
          </a:p>
          <a:p>
            <a:pPr marL="0" indent="0">
              <a:buNone/>
            </a:pPr>
            <a:r>
              <a:rPr lang="en-IN" dirty="0"/>
              <a:t>and includes any notice, circular, advertisement or other documents inviting deposits from public or inviting offers from the public for the subscription or purchases of any shares in or debentures of a body corporate.”</a:t>
            </a:r>
            <a:endParaRPr lang="en-US" dirty="0"/>
          </a:p>
          <a:p>
            <a:pPr marL="0" indent="0">
              <a:buNone/>
            </a:pPr>
            <a:r>
              <a:rPr lang="en-IN" b="1" dirty="0">
                <a:solidFill>
                  <a:srgbClr val="FFFF00"/>
                </a:solidFill>
              </a:rPr>
              <a:t>Contents</a:t>
            </a:r>
            <a:endParaRPr lang="en-US" b="1" dirty="0">
              <a:solidFill>
                <a:srgbClr val="FFFF00"/>
              </a:solidFill>
            </a:endParaRPr>
          </a:p>
          <a:p>
            <a:pPr lvl="0"/>
            <a:r>
              <a:rPr lang="en-IN" dirty="0"/>
              <a:t>Name and full address of the company</a:t>
            </a:r>
            <a:endParaRPr lang="en-US" dirty="0"/>
          </a:p>
          <a:p>
            <a:pPr lvl="0"/>
            <a:r>
              <a:rPr lang="en-IN" dirty="0"/>
              <a:t>Full particulars about the signatories to the memorandum of association and the number of shares taken up by them.</a:t>
            </a:r>
            <a:endParaRPr lang="en-US" dirty="0"/>
          </a:p>
          <a:p>
            <a:pPr lvl="0"/>
            <a:r>
              <a:rPr lang="en-IN" dirty="0"/>
              <a:t>The number and classes of shares. The interest of shareholders in the property and profits of the company.</a:t>
            </a:r>
            <a:endParaRPr lang="en-US" dirty="0"/>
          </a:p>
          <a:p>
            <a:pPr lvl="0"/>
            <a:r>
              <a:rPr lang="en-IN" dirty="0"/>
              <a:t>Names, address and  occupations of members of the board of directors or proposed directors</a:t>
            </a:r>
            <a:endParaRPr lang="en-US" dirty="0"/>
          </a:p>
          <a:p>
            <a:pPr lvl="0"/>
            <a:r>
              <a:rPr lang="en-IN" dirty="0"/>
              <a:t>The minimum subscription fixed by promoters</a:t>
            </a:r>
            <a:endParaRPr lang="en-US" dirty="0"/>
          </a:p>
          <a:p>
            <a:pPr lvl="0"/>
            <a:r>
              <a:rPr lang="en-IN" dirty="0"/>
              <a:t>If the company acquires any property from vendors their full particulars are to be given.</a:t>
            </a:r>
            <a:endParaRPr lang="en-US"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98</a:t>
            </a:fld>
            <a:endParaRPr lang="en-GB" noProof="0" dirty="0"/>
          </a:p>
        </p:txBody>
      </p:sp>
    </p:spTree>
    <p:extLst>
      <p:ext uri="{BB962C8B-B14F-4D97-AF65-F5344CB8AC3E}">
        <p14:creationId xmlns:p14="http://schemas.microsoft.com/office/powerpoint/2010/main" val="372401598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99</a:t>
            </a:fld>
            <a:endParaRPr lang="en-GB" noProof="0" dirty="0"/>
          </a:p>
        </p:txBody>
      </p:sp>
      <p:sp>
        <p:nvSpPr>
          <p:cNvPr id="6" name="Title 1"/>
          <p:cNvSpPr>
            <a:spLocks noGrp="1"/>
          </p:cNvSpPr>
          <p:nvPr>
            <p:ph idx="1"/>
          </p:nvPr>
        </p:nvSpPr>
        <p:spPr>
          <a:xfrm>
            <a:off x="167426" y="295730"/>
            <a:ext cx="11861442" cy="6427042"/>
          </a:xfrm>
        </p:spPr>
        <p:txBody>
          <a:bodyPr>
            <a:normAutofit/>
          </a:bodyPr>
          <a:lstStyle/>
          <a:p>
            <a:pPr lvl="0"/>
            <a:r>
              <a:rPr lang="en-IN" sz="2400" dirty="0"/>
              <a:t>The full address of underwriters if any and the opinion of directors </a:t>
            </a:r>
          </a:p>
          <a:p>
            <a:pPr marL="0" lvl="0" indent="0">
              <a:buNone/>
            </a:pPr>
            <a:r>
              <a:rPr lang="en-IN" sz="2400" dirty="0"/>
              <a:t>that the underwriters have sufficient resources to meet their obligations</a:t>
            </a:r>
            <a:endParaRPr lang="en-US" sz="2400" dirty="0"/>
          </a:p>
          <a:p>
            <a:pPr lvl="0"/>
            <a:r>
              <a:rPr lang="en-IN" sz="2400" dirty="0"/>
              <a:t>The time of opening of  the subscription list</a:t>
            </a:r>
            <a:endParaRPr lang="en-US" sz="2400" dirty="0"/>
          </a:p>
          <a:p>
            <a:pPr lvl="0"/>
            <a:r>
              <a:rPr lang="en-IN" sz="2400" dirty="0"/>
              <a:t>The nature and extent of interest of every promoter in the promotion of the company</a:t>
            </a:r>
            <a:endParaRPr lang="en-US" sz="2400" dirty="0"/>
          </a:p>
          <a:p>
            <a:pPr lvl="0"/>
            <a:r>
              <a:rPr lang="en-IN" sz="2400" dirty="0"/>
              <a:t>The amount payable on application allotment and calls</a:t>
            </a:r>
            <a:endParaRPr lang="en-US" sz="2400" dirty="0"/>
          </a:p>
          <a:p>
            <a:pPr lvl="0"/>
            <a:r>
              <a:rPr lang="en-IN" sz="2400" dirty="0"/>
              <a:t>The particulars of preferential treatment given to any person for subscribing shares or debentures</a:t>
            </a:r>
            <a:endParaRPr lang="en-US" sz="2400" dirty="0"/>
          </a:p>
          <a:p>
            <a:pPr lvl="0"/>
            <a:r>
              <a:rPr lang="en-IN" sz="2400" dirty="0"/>
              <a:t>The particulars about reserves and surpluses</a:t>
            </a:r>
            <a:endParaRPr lang="en-US" sz="2400" dirty="0"/>
          </a:p>
          <a:p>
            <a:pPr lvl="0"/>
            <a:r>
              <a:rPr lang="en-IN" sz="2400" dirty="0"/>
              <a:t>The amount of preliminary expenses</a:t>
            </a:r>
            <a:endParaRPr lang="en-US" sz="2400" dirty="0"/>
          </a:p>
          <a:p>
            <a:pPr lvl="0"/>
            <a:r>
              <a:rPr lang="en-IN" sz="2400" dirty="0"/>
              <a:t>The name and address of the auditor</a:t>
            </a:r>
            <a:endParaRPr lang="en-US" sz="2400" dirty="0"/>
          </a:p>
          <a:p>
            <a:pPr lvl="0"/>
            <a:r>
              <a:rPr lang="en-IN" sz="2400" dirty="0"/>
              <a:t>Particulars regarding voting rights at the meetings the company</a:t>
            </a:r>
            <a:endParaRPr lang="en-US" sz="2400" dirty="0"/>
          </a:p>
          <a:p>
            <a:pPr lvl="0"/>
            <a:r>
              <a:rPr lang="en-IN" sz="2400" dirty="0"/>
              <a:t>A report by the auditors regarding the profit and losses of the company.</a:t>
            </a:r>
            <a:endParaRPr lang="en-US" sz="2400" dirty="0"/>
          </a:p>
          <a:p>
            <a:endParaRPr lang="en-US" dirty="0"/>
          </a:p>
        </p:txBody>
      </p:sp>
    </p:spTree>
    <p:extLst>
      <p:ext uri="{BB962C8B-B14F-4D97-AF65-F5344CB8AC3E}">
        <p14:creationId xmlns:p14="http://schemas.microsoft.com/office/powerpoint/2010/main" val="260204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2950</TotalTime>
  <Words>9093</Words>
  <Application>Microsoft Office PowerPoint</Application>
  <PresentationFormat>Widescreen</PresentationFormat>
  <Paragraphs>861</Paragraphs>
  <Slides>99</Slides>
  <Notes>0</Notes>
  <HiddenSlides>4</HiddenSlides>
  <MMClips>0</MMClips>
  <ScaleCrop>false</ScaleCrop>
  <HeadingPairs>
    <vt:vector size="4" baseType="variant">
      <vt:variant>
        <vt:lpstr>Theme</vt:lpstr>
      </vt:variant>
      <vt:variant>
        <vt:i4>1</vt:i4>
      </vt:variant>
      <vt:variant>
        <vt:lpstr>Slide Titles</vt:lpstr>
      </vt:variant>
      <vt:variant>
        <vt:i4>99</vt:i4>
      </vt:variant>
    </vt:vector>
  </HeadingPairs>
  <TitlesOfParts>
    <vt:vector size="100" baseType="lpstr">
      <vt:lpstr>Ion</vt:lpstr>
      <vt:lpstr>UNIT-II Entrepreneurial Business Selection  and  Entrepreneurial Finance </vt:lpstr>
      <vt:lpstr>Entrepreneurial business selection  and  Entrepreneurial Finance </vt:lpstr>
      <vt:lpstr>Business Activities </vt:lpstr>
      <vt:lpstr>Classification of Business Activities</vt:lpstr>
      <vt:lpstr>Business – Definition &amp; Characteristics</vt:lpstr>
      <vt:lpstr>Criteria for selection of Business Structure           </vt:lpstr>
      <vt:lpstr>Types of Business Structures</vt:lpstr>
      <vt:lpstr>Forms of Business undertakings </vt:lpstr>
      <vt:lpstr>Sole Proprietorship </vt:lpstr>
      <vt:lpstr>Sole Proprietorship - Characteristics</vt:lpstr>
      <vt:lpstr>Sole Proprietorship -Advantages </vt:lpstr>
      <vt:lpstr>Sole Proprietorship -Disadvantages </vt:lpstr>
      <vt:lpstr>Sole Proprietorship - Suitability</vt:lpstr>
      <vt:lpstr>Partnership  </vt:lpstr>
      <vt:lpstr>Partnership-Characteristics</vt:lpstr>
      <vt:lpstr>Partnership-Characteristics</vt:lpstr>
      <vt:lpstr>Partnership – Advantages </vt:lpstr>
      <vt:lpstr>Partnership – Disadvantages</vt:lpstr>
      <vt:lpstr> Kinds of Partners </vt:lpstr>
      <vt:lpstr>PowerPoint Presentation</vt:lpstr>
      <vt:lpstr>PowerPoint Presentation</vt:lpstr>
      <vt:lpstr>Formation and Registration Partnership Deed</vt:lpstr>
      <vt:lpstr>PowerPoint Presentation</vt:lpstr>
      <vt:lpstr>Registration of Partnership Firm </vt:lpstr>
      <vt:lpstr>Consequences of Non-Registration</vt:lpstr>
      <vt:lpstr>Rights of Partners</vt:lpstr>
      <vt:lpstr>Duties of a Partner</vt:lpstr>
      <vt:lpstr>Types of Partnership</vt:lpstr>
      <vt:lpstr>PowerPoint Presentation</vt:lpstr>
      <vt:lpstr>PowerPoint Presentation</vt:lpstr>
      <vt:lpstr>Limited Liability Partnership(LLP)</vt:lpstr>
      <vt:lpstr>PowerPoint Presentation</vt:lpstr>
      <vt:lpstr>PowerPoint Presentation</vt:lpstr>
      <vt:lpstr>PowerPoint Presentation</vt:lpstr>
      <vt:lpstr>PowerPoint Presentation</vt:lpstr>
      <vt:lpstr>Salient features of LLP as per LLP Act, 2008</vt:lpstr>
      <vt:lpstr>Salient features of LLP as per LLP Act, 2008</vt:lpstr>
      <vt:lpstr>Limited Liability Partnership(LLP) Advantages</vt:lpstr>
      <vt:lpstr>Limited Liability Partnership(LLP) Disadvantages</vt:lpstr>
      <vt:lpstr>Difference between LLP and Partnership</vt:lpstr>
      <vt:lpstr>PowerPoint Presentation</vt:lpstr>
      <vt:lpstr>PowerPoint Presentation</vt:lpstr>
      <vt:lpstr>Dissolution of Partnership Firm </vt:lpstr>
      <vt:lpstr>Joint Hindu Family Business - Hindu Law </vt:lpstr>
      <vt:lpstr>Hindu Undivided Family - Features</vt:lpstr>
      <vt:lpstr>Joint Hindu Family - Advantages </vt:lpstr>
      <vt:lpstr>Joint Hindu Family - Disadvantages </vt:lpstr>
      <vt:lpstr>Co-operative Organisation </vt:lpstr>
      <vt:lpstr>Co-operative Organisation - CHARECTERISTIC</vt:lpstr>
      <vt:lpstr>Types of Cooperatives</vt:lpstr>
      <vt:lpstr>Cooperatives - Advantages</vt:lpstr>
      <vt:lpstr>Cooperatives - Limitations</vt:lpstr>
      <vt:lpstr>PowerPoint Presentation</vt:lpstr>
      <vt:lpstr>Joint Stock Company  </vt:lpstr>
      <vt:lpstr>PowerPoint Presentation</vt:lpstr>
      <vt:lpstr>Merits of Joint Stock Company</vt:lpstr>
      <vt:lpstr>Merits of Joint Stock Company</vt:lpstr>
      <vt:lpstr>Demerits of Joint Stock Company </vt:lpstr>
      <vt:lpstr>PowerPoint Presentation</vt:lpstr>
      <vt:lpstr>Kinds of Companies </vt:lpstr>
      <vt:lpstr>PowerPoint Presentation</vt:lpstr>
      <vt:lpstr>According to Liability </vt:lpstr>
      <vt:lpstr>On the basis of ownership </vt:lpstr>
      <vt:lpstr>On the Basis of Control</vt:lpstr>
      <vt:lpstr>Associate Company</vt:lpstr>
      <vt:lpstr>Small Company</vt:lpstr>
      <vt:lpstr>Small Company</vt:lpstr>
      <vt:lpstr>According to Nationality </vt:lpstr>
      <vt:lpstr>According to Transferability of shares </vt:lpstr>
      <vt:lpstr>One Person Company(OPC) - Sec. 2(62)</vt:lpstr>
      <vt:lpstr>One Person Company(OPC)</vt:lpstr>
      <vt:lpstr>OPC Advantages</vt:lpstr>
      <vt:lpstr>Sec.8 Company</vt:lpstr>
      <vt:lpstr>Sec.8 Company</vt:lpstr>
      <vt:lpstr>Dormant Company</vt:lpstr>
      <vt:lpstr>Producer Company</vt:lpstr>
      <vt:lpstr>Nidhi Company</vt:lpstr>
      <vt:lpstr>Formation of a Company</vt:lpstr>
      <vt:lpstr>Stage 1.Promotion of a Company </vt:lpstr>
      <vt:lpstr>Promotion of a Company </vt:lpstr>
      <vt:lpstr>Promotion of a Company </vt:lpstr>
      <vt:lpstr>Promotion of a Company </vt:lpstr>
      <vt:lpstr>Procedural Aspects of Promotion </vt:lpstr>
      <vt:lpstr>Legal Aspects of Promotion </vt:lpstr>
      <vt:lpstr>PowerPoint Presentation</vt:lpstr>
      <vt:lpstr>PowerPoint Presentation</vt:lpstr>
      <vt:lpstr>PowerPoint Presentation</vt:lpstr>
      <vt:lpstr>PowerPoint Presentation</vt:lpstr>
      <vt:lpstr>Stage 3:Capital Subscription:(To raise funds)</vt:lpstr>
      <vt:lpstr>Stage 4:Commencement of Business</vt:lpstr>
      <vt:lpstr> Company Formation </vt:lpstr>
      <vt:lpstr>Memorandum of Association</vt:lpstr>
      <vt:lpstr>PowerPoint Presentation</vt:lpstr>
      <vt:lpstr>PowerPoint Presentation</vt:lpstr>
      <vt:lpstr>PowerPoint Presentation</vt:lpstr>
      <vt:lpstr>Articles of Association </vt:lpstr>
      <vt:lpstr>PowerPoint Presentation</vt:lpstr>
      <vt:lpstr>Prospectus - Statement in lieu of prospectus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Smitha Mahindrakar</cp:lastModifiedBy>
  <cp:revision>665</cp:revision>
  <dcterms:created xsi:type="dcterms:W3CDTF">2021-08-18T05:59:19Z</dcterms:created>
  <dcterms:modified xsi:type="dcterms:W3CDTF">2022-04-06T05:12:21Z</dcterms:modified>
</cp:coreProperties>
</file>