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6A4A-30EB-4177-9406-0D85543E0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Turbidity SSS</a:t>
            </a:r>
            <a:br>
              <a:rPr lang="en-US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0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DB5B-8529-45A0-B78B-46AC35FB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 เพิ่ม</a:t>
            </a:r>
            <a:endParaRPr lang="en-US" dirty="0"/>
          </a:p>
        </p:txBody>
      </p:sp>
      <p:pic>
        <p:nvPicPr>
          <p:cNvPr id="3074" name="Picture 2" descr="DS18b20 temperature probe - Arduinostore ร่วมคิด ร่วมสร้างสรรค์  และพัฒนาสู่นวัตกรรมที่ยิ่งใหญ่ไปกับเรา : Inspired by LnwShop.com">
            <a:extLst>
              <a:ext uri="{FF2B5EF4-FFF2-40B4-BE49-F238E27FC236}">
                <a16:creationId xmlns:a16="http://schemas.microsoft.com/office/drawing/2014/main" id="{C58D9E0C-F27B-4E9F-A3ED-1EA2CA6528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92" y="2984994"/>
            <a:ext cx="5321363" cy="288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89B01-9D3D-4A95-94FA-D314F1D50468}"/>
              </a:ext>
            </a:extLst>
          </p:cNvPr>
          <p:cNvSpPr txBox="1"/>
          <p:nvPr/>
        </p:nvSpPr>
        <p:spPr>
          <a:xfrm>
            <a:off x="4773336" y="23936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DS18B20</a:t>
            </a:r>
          </a:p>
        </p:txBody>
      </p:sp>
    </p:spTree>
    <p:extLst>
      <p:ext uri="{BB962C8B-B14F-4D97-AF65-F5344CB8AC3E}">
        <p14:creationId xmlns:p14="http://schemas.microsoft.com/office/powerpoint/2010/main" val="39447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BAC4-D7DE-4EC0-9026-A12E31E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                             รูปด้าน </a:t>
            </a:r>
            <a:r>
              <a:rPr lang="en-US" dirty="0"/>
              <a:t>hardware</a:t>
            </a:r>
          </a:p>
        </p:txBody>
      </p:sp>
      <p:pic>
        <p:nvPicPr>
          <p:cNvPr id="4" name="Picture 2" descr="ไม่มีคำอธิบาย">
            <a:extLst>
              <a:ext uri="{FF2B5EF4-FFF2-40B4-BE49-F238E27FC236}">
                <a16:creationId xmlns:a16="http://schemas.microsoft.com/office/drawing/2014/main" id="{598C37C7-EF27-4089-8469-2B7F31BF6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862" y="2181030"/>
            <a:ext cx="4466653" cy="281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ไม่มีคำอธิบาย">
            <a:extLst>
              <a:ext uri="{FF2B5EF4-FFF2-40B4-BE49-F238E27FC236}">
                <a16:creationId xmlns:a16="http://schemas.microsoft.com/office/drawing/2014/main" id="{FC9AB257-B2CA-4A81-BBEE-2B86D5964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23" y="2181030"/>
            <a:ext cx="5578528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49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37EE0C4B-543D-4C78-B1C5-3CC085424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65" y="1833464"/>
            <a:ext cx="8113208" cy="37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8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612575-F09F-4272-99D6-7596CC1D6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632" y="1091682"/>
            <a:ext cx="8485775" cy="54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8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5AEC-FF8B-4D18-B927-4DCEA7CB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รูปด้าน </a:t>
            </a:r>
            <a:r>
              <a:rPr lang="en-US" dirty="0"/>
              <a:t>Database</a:t>
            </a:r>
          </a:p>
        </p:txBody>
      </p:sp>
      <p:pic>
        <p:nvPicPr>
          <p:cNvPr id="4098" name="Picture 2" descr="ไม่มีคำอธิบาย">
            <a:extLst>
              <a:ext uri="{FF2B5EF4-FFF2-40B4-BE49-F238E27FC236}">
                <a16:creationId xmlns:a16="http://schemas.microsoft.com/office/drawing/2014/main" id="{01975A03-77D2-42A7-A7B5-8595594727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55" y="1333676"/>
            <a:ext cx="8313489" cy="467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2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ไม่มีคำอธิบาย">
            <a:extLst>
              <a:ext uri="{FF2B5EF4-FFF2-40B4-BE49-F238E27FC236}">
                <a16:creationId xmlns:a16="http://schemas.microsoft.com/office/drawing/2014/main" id="{649DE3A7-E6BB-4A05-BFA8-BF3FCB06A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79" y="1057013"/>
            <a:ext cx="7925422" cy="44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12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DD67-ABA6-423E-BE0B-461D485D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สมาชิก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1C8D-96EC-4CEA-916C-6496C0F4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  <a:p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61012139 </a:t>
            </a:r>
            <a:r>
              <a:rPr lang="th-TH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นาย อธิภัทร เหลือชั่ง</a:t>
            </a:r>
            <a:endParaRPr lang="en-US" sz="4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4800" dirty="0">
                <a:cs typeface="+mj-cs"/>
              </a:rPr>
              <a:t>61024246 นาย</a:t>
            </a:r>
            <a:r>
              <a:rPr lang="th-TH" sz="4800" dirty="0" err="1">
                <a:cs typeface="+mj-cs"/>
              </a:rPr>
              <a:t>ธิ</a:t>
            </a:r>
            <a:r>
              <a:rPr lang="th-TH" sz="4800" dirty="0">
                <a:cs typeface="+mj-cs"/>
              </a:rPr>
              <a:t>ณกร อุบลจินดา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012912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</TotalTime>
  <Words>27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Franklin Gothic Book</vt:lpstr>
      <vt:lpstr>Segoe UI Black</vt:lpstr>
      <vt:lpstr>Crop</vt:lpstr>
      <vt:lpstr>Turbidity SSS Update</vt:lpstr>
      <vt:lpstr> เพิ่ม</vt:lpstr>
      <vt:lpstr>                             รูปด้าน hardware</vt:lpstr>
      <vt:lpstr>PowerPoint Presentation</vt:lpstr>
      <vt:lpstr>PowerPoint Presentation</vt:lpstr>
      <vt:lpstr>รูปด้าน Database</vt:lpstr>
      <vt:lpstr>PowerPoint Presentation</vt:lpstr>
      <vt:lpstr>สมาชิก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Turbidity SSS</dc:title>
  <dc:creator>ธิณกร อุบลจินดา</dc:creator>
  <cp:lastModifiedBy>ธิณกร อุบลจินดา</cp:lastModifiedBy>
  <cp:revision>5</cp:revision>
  <dcterms:created xsi:type="dcterms:W3CDTF">2020-11-10T13:43:17Z</dcterms:created>
  <dcterms:modified xsi:type="dcterms:W3CDTF">2020-11-16T12:26:21Z</dcterms:modified>
</cp:coreProperties>
</file>