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0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8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8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2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5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9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4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B2AF-A649-4C17-82C6-A39764A073AF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6F85-FEBF-425C-97FE-8C67E4342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3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Module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5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 and Truth Table of XOR gate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4" y="2636912"/>
            <a:ext cx="358730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Truth Table of 2 input XOR gate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Boolean expression representing the 2 input XOR gate is written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5006872" cy="9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6858957" cy="2736304"/>
          </a:xfrm>
        </p:spPr>
      </p:pic>
    </p:spTree>
    <p:extLst>
      <p:ext uri="{BB962C8B-B14F-4D97-AF65-F5344CB8AC3E}">
        <p14:creationId xmlns:p14="http://schemas.microsoft.com/office/powerpoint/2010/main" val="40117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Truth Table for 3 input XOR gate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Boolean expression for the three-input logic gate is given by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00289"/>
            <a:ext cx="6192688" cy="9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030431" cy="3658111"/>
          </a:xfrm>
        </p:spPr>
      </p:pic>
    </p:spTree>
    <p:extLst>
      <p:ext uri="{BB962C8B-B14F-4D97-AF65-F5344CB8AC3E}">
        <p14:creationId xmlns:p14="http://schemas.microsoft.com/office/powerpoint/2010/main" val="11487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Exclusive-NOR Gate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“Exclusive-NOR” gate is a combination of the Exclusive-OR gate and the NOT gate but has a truth table similar to the standard NOR gate in that it has an output that is normally at logic level “1” and goes “LOW” to logic level “0” when </a:t>
            </a:r>
            <a:r>
              <a:rPr lang="en-US" b="1" dirty="0"/>
              <a:t>ANY</a:t>
            </a:r>
            <a:r>
              <a:rPr lang="en-US" dirty="0"/>
              <a:t> of its inputs are at logic level “1”.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6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Ex-NOR Gate Equivalent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5544616" cy="1728192"/>
          </a:xfrm>
        </p:spPr>
      </p:pic>
    </p:spTree>
    <p:extLst>
      <p:ext uri="{BB962C8B-B14F-4D97-AF65-F5344CB8AC3E}">
        <p14:creationId xmlns:p14="http://schemas.microsoft.com/office/powerpoint/2010/main" val="288601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5849166" cy="3324689"/>
          </a:xfrm>
        </p:spPr>
      </p:pic>
    </p:spTree>
    <p:extLst>
      <p:ext uri="{BB962C8B-B14F-4D97-AF65-F5344CB8AC3E}">
        <p14:creationId xmlns:p14="http://schemas.microsoft.com/office/powerpoint/2010/main" val="252148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4382112" cy="720080"/>
          </a:xfrm>
        </p:spPr>
      </p:pic>
    </p:spTree>
    <p:extLst>
      <p:ext uri="{BB962C8B-B14F-4D97-AF65-F5344CB8AC3E}">
        <p14:creationId xmlns:p14="http://schemas.microsoft.com/office/powerpoint/2010/main" val="374306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3-input Ex-NOR Gate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06" y="1600200"/>
            <a:ext cx="5046188" cy="4525963"/>
          </a:xfrm>
        </p:spPr>
      </p:pic>
    </p:spTree>
    <p:extLst>
      <p:ext uri="{BB962C8B-B14F-4D97-AF65-F5344CB8AC3E}">
        <p14:creationId xmlns:p14="http://schemas.microsoft.com/office/powerpoint/2010/main" val="9528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1.F=(A+B)(A+B’)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6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5887272" cy="485843"/>
          </a:xfrm>
        </p:spPr>
      </p:pic>
    </p:spTree>
    <p:extLst>
      <p:ext uri="{BB962C8B-B14F-4D97-AF65-F5344CB8AC3E}">
        <p14:creationId xmlns:p14="http://schemas.microsoft.com/office/powerpoint/2010/main" val="32676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32" y="2852936"/>
            <a:ext cx="5446580" cy="2232248"/>
          </a:xfrm>
        </p:spPr>
      </p:pic>
    </p:spTree>
    <p:extLst>
      <p:ext uri="{BB962C8B-B14F-4D97-AF65-F5344CB8AC3E}">
        <p14:creationId xmlns:p14="http://schemas.microsoft.com/office/powerpoint/2010/main" val="136906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Y=(A+B).(C+D)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0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0" y="2708921"/>
            <a:ext cx="5949570" cy="1730524"/>
          </a:xfrm>
        </p:spPr>
      </p:pic>
    </p:spTree>
    <p:extLst>
      <p:ext uri="{BB962C8B-B14F-4D97-AF65-F5344CB8AC3E}">
        <p14:creationId xmlns:p14="http://schemas.microsoft.com/office/powerpoint/2010/main" val="18213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Realization of basic gates using NAND 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implementation-of-basic-gates-using-NAND-gate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43906"/>
            <a:ext cx="6752744" cy="34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implementation-of-basic-gates-using-NOR-gate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61" y="2924944"/>
            <a:ext cx="501615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XOR gate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2-input OR gate is also known as the Inclusive-OR gate because when both inputs A and B are set to 1, the output comes out 1(high).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Ex-OR function, the logic output "1" is obtained only when either A="1" or B="1" but not both together at the same time. Simply, the output of the XOR gate is high(1) only when both the inputs are different from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217</Words>
  <Application>Microsoft Office PowerPoint</Application>
  <PresentationFormat>On-screen Show 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Module 1  </vt:lpstr>
      <vt:lpstr>PowerPoint Presentation</vt:lpstr>
      <vt:lpstr>PowerPoint Presentation</vt:lpstr>
      <vt:lpstr>PowerPoint Presentation</vt:lpstr>
      <vt:lpstr>PowerPoint Presentation</vt:lpstr>
      <vt:lpstr>Realization of basic gates using NAND GATE</vt:lpstr>
      <vt:lpstr>PowerPoint Presentation</vt:lpstr>
      <vt:lpstr>XOR gate </vt:lpstr>
      <vt:lpstr>PowerPoint Presentation</vt:lpstr>
      <vt:lpstr>PowerPoint Presentation</vt:lpstr>
      <vt:lpstr>The Truth Table of 2 input XOR gate </vt:lpstr>
      <vt:lpstr>PowerPoint Presentation</vt:lpstr>
      <vt:lpstr>The Truth Table for 3 input XOR gate </vt:lpstr>
      <vt:lpstr>PowerPoint Presentation</vt:lpstr>
      <vt:lpstr>Exclusive-NOR Gate </vt:lpstr>
      <vt:lpstr>Ex-NOR Gate Equivalent </vt:lpstr>
      <vt:lpstr>PowerPoint Presentation</vt:lpstr>
      <vt:lpstr>PowerPoint Presentation</vt:lpstr>
      <vt:lpstr>3-input Ex-NOR Gate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athiravijayan42@gmail.com</dc:creator>
  <cp:lastModifiedBy>athiravijayan42@gmail.com</cp:lastModifiedBy>
  <cp:revision>11</cp:revision>
  <dcterms:created xsi:type="dcterms:W3CDTF">2022-03-23T06:37:48Z</dcterms:created>
  <dcterms:modified xsi:type="dcterms:W3CDTF">2022-04-06T04:25:19Z</dcterms:modified>
</cp:coreProperties>
</file>