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DM Sans Medium"/>
      <p:regular r:id="rId21"/>
      <p:bold r:id="rId22"/>
      <p:italic r:id="rId23"/>
      <p:boldItalic r:id="rId24"/>
    </p:embeddedFont>
    <p:embeddedFont>
      <p:font typeface="Anaheim"/>
      <p:regular r:id="rId25"/>
      <p:bold r:id="rId26"/>
    </p:embeddedFont>
    <p:embeddedFont>
      <p:font typeface="DM Sans Light"/>
      <p:regular r:id="rId27"/>
      <p:bold r:id="rId28"/>
      <p:italic r:id="rId29"/>
      <p:boldItalic r:id="rId30"/>
    </p:embeddedFont>
    <p:embeddedFont>
      <p:font typeface="PT Sans"/>
      <p:regular r:id="rId31"/>
      <p:bold r:id="rId32"/>
      <p:italic r:id="rId33"/>
      <p:boldItalic r:id="rId34"/>
    </p:embeddedFont>
    <p:embeddedFont>
      <p:font typeface="DM Sans"/>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AA9D83-665C-4709-A94E-D0EF49BCC176}">
  <a:tblStyle styleId="{2BAA9D83-665C-4709-A94E-D0EF49BCC17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5.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font" Target="fonts/DMSansMedium-bold.fntdata"/><Relationship Id="rId21" Type="http://schemas.openxmlformats.org/officeDocument/2006/relationships/font" Target="fonts/DMSansMedium-regular.fntdata"/><Relationship Id="rId24" Type="http://schemas.openxmlformats.org/officeDocument/2006/relationships/font" Target="fonts/DMSansMedium-boldItalic.fntdata"/><Relationship Id="rId23" Type="http://schemas.openxmlformats.org/officeDocument/2006/relationships/font" Target="fonts/DMSans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aheim-bold.fntdata"/><Relationship Id="rId25" Type="http://schemas.openxmlformats.org/officeDocument/2006/relationships/font" Target="fonts/Anaheim-regular.fntdata"/><Relationship Id="rId28" Type="http://schemas.openxmlformats.org/officeDocument/2006/relationships/font" Target="fonts/DMSansLight-bold.fntdata"/><Relationship Id="rId27" Type="http://schemas.openxmlformats.org/officeDocument/2006/relationships/font" Target="fonts/DMSa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DMSansLight-boldItalic.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39" Type="http://schemas.openxmlformats.org/officeDocument/2006/relationships/font" Target="fonts/Barlow-regular.fntdata"/><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877859d5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1877859d5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877859d5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877859d5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877859d5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877859d5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877859d5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877859d5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8919571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189195717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877859d5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1877859d5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1a2c771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1a2c771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877859d5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877859d5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602369" y="1134781"/>
            <a:ext cx="4120200" cy="2031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386600" y="3505950"/>
            <a:ext cx="6370800" cy="4311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50600" y="215200"/>
            <a:ext cx="8642800" cy="4713100"/>
            <a:chOff x="225577" y="215196"/>
            <a:chExt cx="8642800" cy="4713100"/>
          </a:xfrm>
        </p:grpSpPr>
        <p:sp>
          <p:nvSpPr>
            <p:cNvPr id="12" name="Google Shape;12;p2"/>
            <p:cNvSpPr/>
            <p:nvPr/>
          </p:nvSpPr>
          <p:spPr>
            <a:xfrm>
              <a:off x="225577" y="4603996"/>
              <a:ext cx="324300" cy="3243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3" name="Google Shape;13;p2"/>
            <p:cNvSpPr/>
            <p:nvPr/>
          </p:nvSpPr>
          <p:spPr>
            <a:xfrm>
              <a:off x="8544077"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4" name="Google Shape;14;p2"/>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11"/>
          <p:cNvSpPr txBox="1"/>
          <p:nvPr>
            <p:ph hasCustomPrompt="1" type="title"/>
          </p:nvPr>
        </p:nvSpPr>
        <p:spPr>
          <a:xfrm>
            <a:off x="2143400" y="2561288"/>
            <a:ext cx="4857300" cy="11082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r>
              <a:t>xx%</a:t>
            </a:r>
          </a:p>
        </p:txBody>
      </p:sp>
      <p:sp>
        <p:nvSpPr>
          <p:cNvPr id="96" name="Google Shape;96;p11"/>
          <p:cNvSpPr txBox="1"/>
          <p:nvPr>
            <p:ph idx="1" type="subTitle"/>
          </p:nvPr>
        </p:nvSpPr>
        <p:spPr>
          <a:xfrm>
            <a:off x="2143400" y="3669498"/>
            <a:ext cx="4857300" cy="4176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7" name="Google Shape;97;p11"/>
          <p:cNvGrpSpPr/>
          <p:nvPr/>
        </p:nvGrpSpPr>
        <p:grpSpPr>
          <a:xfrm>
            <a:off x="208419" y="204100"/>
            <a:ext cx="8727163" cy="4735300"/>
            <a:chOff x="215225" y="204100"/>
            <a:chExt cx="8727163" cy="4735300"/>
          </a:xfrm>
        </p:grpSpPr>
        <p:sp>
          <p:nvSpPr>
            <p:cNvPr id="98" name="Google Shape;98;p11"/>
            <p:cNvSpPr/>
            <p:nvPr/>
          </p:nvSpPr>
          <p:spPr>
            <a:xfrm>
              <a:off x="570813" y="46040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99" name="Google Shape;99;p11"/>
            <p:cNvSpPr/>
            <p:nvPr/>
          </p:nvSpPr>
          <p:spPr>
            <a:xfrm>
              <a:off x="215225" y="4604000"/>
              <a:ext cx="335400" cy="3354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0" name="Google Shape;100;p11"/>
            <p:cNvSpPr/>
            <p:nvPr/>
          </p:nvSpPr>
          <p:spPr>
            <a:xfrm>
              <a:off x="424575" y="4604000"/>
              <a:ext cx="335400" cy="3354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1" name="Google Shape;101;p11"/>
            <p:cNvSpPr/>
            <p:nvPr/>
          </p:nvSpPr>
          <p:spPr>
            <a:xfrm>
              <a:off x="8065188" y="204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3" name="Shape 103"/>
        <p:cNvGrpSpPr/>
        <p:nvPr/>
      </p:nvGrpSpPr>
      <p:grpSpPr>
        <a:xfrm>
          <a:off x="0" y="0"/>
          <a:ext cx="0" cy="0"/>
          <a:chOff x="0" y="0"/>
          <a:chExt cx="0" cy="0"/>
        </a:xfrm>
      </p:grpSpPr>
      <p:sp>
        <p:nvSpPr>
          <p:cNvPr id="104" name="Google Shape;104;p13"/>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3"/>
          <p:cNvSpPr txBox="1"/>
          <p:nvPr>
            <p:ph hasCustomPrompt="1" idx="2" type="title"/>
          </p:nvPr>
        </p:nvSpPr>
        <p:spPr>
          <a:xfrm>
            <a:off x="1614862" y="1532475"/>
            <a:ext cx="833400" cy="55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6" name="Google Shape;106;p13"/>
          <p:cNvSpPr txBox="1"/>
          <p:nvPr>
            <p:ph hasCustomPrompt="1" idx="3" type="title"/>
          </p:nvPr>
        </p:nvSpPr>
        <p:spPr>
          <a:xfrm>
            <a:off x="1614862" y="3162751"/>
            <a:ext cx="833400" cy="55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7" name="Google Shape;107;p13"/>
          <p:cNvSpPr txBox="1"/>
          <p:nvPr>
            <p:ph hasCustomPrompt="1" idx="4" type="title"/>
          </p:nvPr>
        </p:nvSpPr>
        <p:spPr>
          <a:xfrm>
            <a:off x="4155300" y="1532475"/>
            <a:ext cx="833400" cy="55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8" name="Google Shape;108;p13"/>
          <p:cNvSpPr txBox="1"/>
          <p:nvPr>
            <p:ph hasCustomPrompt="1" idx="5" type="title"/>
          </p:nvPr>
        </p:nvSpPr>
        <p:spPr>
          <a:xfrm>
            <a:off x="4155300" y="3162751"/>
            <a:ext cx="833400" cy="55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9" name="Google Shape;109;p13"/>
          <p:cNvSpPr txBox="1"/>
          <p:nvPr>
            <p:ph hasCustomPrompt="1" idx="6" type="title"/>
          </p:nvPr>
        </p:nvSpPr>
        <p:spPr>
          <a:xfrm>
            <a:off x="6695738" y="1532475"/>
            <a:ext cx="833400" cy="55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0" name="Google Shape;110;p13"/>
          <p:cNvSpPr txBox="1"/>
          <p:nvPr>
            <p:ph hasCustomPrompt="1" idx="7" type="title"/>
          </p:nvPr>
        </p:nvSpPr>
        <p:spPr>
          <a:xfrm>
            <a:off x="6695738" y="3162751"/>
            <a:ext cx="833400" cy="55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1" name="Google Shape;111;p13"/>
          <p:cNvSpPr txBox="1"/>
          <p:nvPr>
            <p:ph idx="1" type="subTitle"/>
          </p:nvPr>
        </p:nvSpPr>
        <p:spPr>
          <a:xfrm>
            <a:off x="835912" y="2197250"/>
            <a:ext cx="23913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12" name="Google Shape;112;p13"/>
          <p:cNvSpPr txBox="1"/>
          <p:nvPr>
            <p:ph idx="8" type="subTitle"/>
          </p:nvPr>
        </p:nvSpPr>
        <p:spPr>
          <a:xfrm>
            <a:off x="3376350" y="2197250"/>
            <a:ext cx="23913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13" name="Google Shape;113;p13"/>
          <p:cNvSpPr txBox="1"/>
          <p:nvPr>
            <p:ph idx="9" type="subTitle"/>
          </p:nvPr>
        </p:nvSpPr>
        <p:spPr>
          <a:xfrm>
            <a:off x="5916788" y="2197250"/>
            <a:ext cx="23913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14" name="Google Shape;114;p13"/>
          <p:cNvSpPr txBox="1"/>
          <p:nvPr>
            <p:ph idx="13" type="subTitle"/>
          </p:nvPr>
        </p:nvSpPr>
        <p:spPr>
          <a:xfrm>
            <a:off x="835912" y="3827552"/>
            <a:ext cx="23913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15" name="Google Shape;115;p13"/>
          <p:cNvSpPr txBox="1"/>
          <p:nvPr>
            <p:ph idx="14" type="subTitle"/>
          </p:nvPr>
        </p:nvSpPr>
        <p:spPr>
          <a:xfrm>
            <a:off x="3376350" y="3827552"/>
            <a:ext cx="23913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16" name="Google Shape;116;p13"/>
          <p:cNvSpPr txBox="1"/>
          <p:nvPr>
            <p:ph idx="15" type="subTitle"/>
          </p:nvPr>
        </p:nvSpPr>
        <p:spPr>
          <a:xfrm>
            <a:off x="5916788" y="3827552"/>
            <a:ext cx="23913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grpSp>
        <p:nvGrpSpPr>
          <p:cNvPr id="117" name="Google Shape;117;p13"/>
          <p:cNvGrpSpPr/>
          <p:nvPr/>
        </p:nvGrpSpPr>
        <p:grpSpPr>
          <a:xfrm>
            <a:off x="-507192" y="178486"/>
            <a:ext cx="10178185" cy="4850714"/>
            <a:chOff x="-507192" y="178486"/>
            <a:chExt cx="10178185" cy="4850714"/>
          </a:xfrm>
        </p:grpSpPr>
        <p:grpSp>
          <p:nvGrpSpPr>
            <p:cNvPr id="118" name="Google Shape;118;p13"/>
            <p:cNvGrpSpPr/>
            <p:nvPr/>
          </p:nvGrpSpPr>
          <p:grpSpPr>
            <a:xfrm rot="-5400000">
              <a:off x="8434051" y="371718"/>
              <a:ext cx="1430173" cy="1043710"/>
              <a:chOff x="7218328" y="-1025906"/>
              <a:chExt cx="1602076" cy="1169161"/>
            </a:xfrm>
          </p:grpSpPr>
          <p:sp>
            <p:nvSpPr>
              <p:cNvPr id="119" name="Google Shape;119;p13"/>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3"/>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 name="Google Shape;121;p13"/>
            <p:cNvGrpSpPr/>
            <p:nvPr/>
          </p:nvGrpSpPr>
          <p:grpSpPr>
            <a:xfrm rot="5400000">
              <a:off x="-700424" y="3086343"/>
              <a:ext cx="1430173" cy="1043710"/>
              <a:chOff x="7218328" y="-1025906"/>
              <a:chExt cx="1602076" cy="1169161"/>
            </a:xfrm>
          </p:grpSpPr>
          <p:sp>
            <p:nvSpPr>
              <p:cNvPr id="122" name="Google Shape;122;p13"/>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3"/>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4" name="Google Shape;124;p13"/>
            <p:cNvSpPr/>
            <p:nvPr/>
          </p:nvSpPr>
          <p:spPr>
            <a:xfrm>
              <a:off x="8574063" y="1749118"/>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3"/>
            <p:cNvSpPr/>
            <p:nvPr/>
          </p:nvSpPr>
          <p:spPr>
            <a:xfrm>
              <a:off x="114300" y="4086225"/>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26" name="Google Shape;126;p13"/>
            <p:cNvSpPr/>
            <p:nvPr/>
          </p:nvSpPr>
          <p:spPr>
            <a:xfrm>
              <a:off x="114300" y="4610100"/>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27" name="Shape 127"/>
        <p:cNvGrpSpPr/>
        <p:nvPr/>
      </p:nvGrpSpPr>
      <p:grpSpPr>
        <a:xfrm>
          <a:off x="0" y="0"/>
          <a:ext cx="0" cy="0"/>
          <a:chOff x="0" y="0"/>
          <a:chExt cx="0" cy="0"/>
        </a:xfrm>
      </p:grpSpPr>
      <p:sp>
        <p:nvSpPr>
          <p:cNvPr id="128" name="Google Shape;128;p14"/>
          <p:cNvSpPr txBox="1"/>
          <p:nvPr>
            <p:ph type="title"/>
          </p:nvPr>
        </p:nvSpPr>
        <p:spPr>
          <a:xfrm>
            <a:off x="4587572" y="824756"/>
            <a:ext cx="3205500" cy="1108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14"/>
          <p:cNvSpPr txBox="1"/>
          <p:nvPr>
            <p:ph idx="1" type="subTitle"/>
          </p:nvPr>
        </p:nvSpPr>
        <p:spPr>
          <a:xfrm>
            <a:off x="4092150" y="1932950"/>
            <a:ext cx="4187400" cy="22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130" name="Google Shape;130;p14"/>
          <p:cNvGrpSpPr/>
          <p:nvPr/>
        </p:nvGrpSpPr>
        <p:grpSpPr>
          <a:xfrm rot="-5400000">
            <a:off x="8115825" y="4080306"/>
            <a:ext cx="1365479" cy="417541"/>
            <a:chOff x="980175" y="759031"/>
            <a:chExt cx="1365479" cy="417541"/>
          </a:xfrm>
        </p:grpSpPr>
        <p:sp>
          <p:nvSpPr>
            <p:cNvPr id="131" name="Google Shape;131;p14"/>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4"/>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33" name="Shape 133"/>
        <p:cNvGrpSpPr/>
        <p:nvPr/>
      </p:nvGrpSpPr>
      <p:grpSpPr>
        <a:xfrm>
          <a:off x="0" y="0"/>
          <a:ext cx="0" cy="0"/>
          <a:chOff x="0" y="0"/>
          <a:chExt cx="0" cy="0"/>
        </a:xfrm>
      </p:grpSpPr>
      <p:sp>
        <p:nvSpPr>
          <p:cNvPr id="134" name="Google Shape;134;p15"/>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5"/>
          <p:cNvSpPr txBox="1"/>
          <p:nvPr>
            <p:ph idx="1" type="body"/>
          </p:nvPr>
        </p:nvSpPr>
        <p:spPr>
          <a:xfrm>
            <a:off x="720000" y="1094211"/>
            <a:ext cx="7704000" cy="923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Barlow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36" name="Google Shape;136;p15"/>
          <p:cNvGrpSpPr/>
          <p:nvPr/>
        </p:nvGrpSpPr>
        <p:grpSpPr>
          <a:xfrm>
            <a:off x="196406" y="163475"/>
            <a:ext cx="8810928" cy="4808340"/>
            <a:chOff x="196406" y="163475"/>
            <a:chExt cx="8810928" cy="4808340"/>
          </a:xfrm>
        </p:grpSpPr>
        <p:grpSp>
          <p:nvGrpSpPr>
            <p:cNvPr id="137" name="Google Shape;137;p15"/>
            <p:cNvGrpSpPr/>
            <p:nvPr/>
          </p:nvGrpSpPr>
          <p:grpSpPr>
            <a:xfrm rot="-5400000">
              <a:off x="8115825" y="4080306"/>
              <a:ext cx="1365479" cy="417541"/>
              <a:chOff x="980175" y="759031"/>
              <a:chExt cx="1365479" cy="417541"/>
            </a:xfrm>
          </p:grpSpPr>
          <p:sp>
            <p:nvSpPr>
              <p:cNvPr id="138" name="Google Shape;138;p15"/>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5"/>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40" name="Google Shape;140;p15"/>
            <p:cNvSpPr/>
            <p:nvPr/>
          </p:nvSpPr>
          <p:spPr>
            <a:xfrm rot="5400000">
              <a:off x="-74494" y="434375"/>
              <a:ext cx="877200" cy="335400"/>
            </a:xfrm>
            <a:prstGeom prst="roundRect">
              <a:avLst>
                <a:gd fmla="val 50000"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_1">
    <p:spTree>
      <p:nvGrpSpPr>
        <p:cNvPr id="141" name="Shape 141"/>
        <p:cNvGrpSpPr/>
        <p:nvPr/>
      </p:nvGrpSpPr>
      <p:grpSpPr>
        <a:xfrm>
          <a:off x="0" y="0"/>
          <a:ext cx="0" cy="0"/>
          <a:chOff x="0" y="0"/>
          <a:chExt cx="0" cy="0"/>
        </a:xfrm>
      </p:grpSpPr>
      <p:sp>
        <p:nvSpPr>
          <p:cNvPr id="142" name="Google Shape;142;p16"/>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 name="Google Shape;143;p16"/>
          <p:cNvSpPr txBox="1"/>
          <p:nvPr>
            <p:ph idx="1" type="body"/>
          </p:nvPr>
        </p:nvSpPr>
        <p:spPr>
          <a:xfrm>
            <a:off x="720000" y="1094211"/>
            <a:ext cx="7704000" cy="350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Barlow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44" name="Google Shape;144;p16"/>
          <p:cNvGrpSpPr/>
          <p:nvPr/>
        </p:nvGrpSpPr>
        <p:grpSpPr>
          <a:xfrm>
            <a:off x="250600" y="215200"/>
            <a:ext cx="8642800" cy="4713100"/>
            <a:chOff x="225577" y="215196"/>
            <a:chExt cx="8642800" cy="4713100"/>
          </a:xfrm>
        </p:grpSpPr>
        <p:sp>
          <p:nvSpPr>
            <p:cNvPr id="145" name="Google Shape;145;p16"/>
            <p:cNvSpPr/>
            <p:nvPr/>
          </p:nvSpPr>
          <p:spPr>
            <a:xfrm>
              <a:off x="225577" y="4603996"/>
              <a:ext cx="324300" cy="324300"/>
            </a:xfrm>
            <a:prstGeom prst="ellipse">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46" name="Google Shape;146;p16"/>
            <p:cNvSpPr/>
            <p:nvPr/>
          </p:nvSpPr>
          <p:spPr>
            <a:xfrm>
              <a:off x="8544077"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47" name="Google Shape;147;p16"/>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48" name="Shape 148"/>
        <p:cNvGrpSpPr/>
        <p:nvPr/>
      </p:nvGrpSpPr>
      <p:grpSpPr>
        <a:xfrm>
          <a:off x="0" y="0"/>
          <a:ext cx="0" cy="0"/>
          <a:chOff x="0" y="0"/>
          <a:chExt cx="0" cy="0"/>
        </a:xfrm>
      </p:grpSpPr>
      <p:sp>
        <p:nvSpPr>
          <p:cNvPr id="149" name="Google Shape;149;p17"/>
          <p:cNvSpPr txBox="1"/>
          <p:nvPr>
            <p:ph type="title"/>
          </p:nvPr>
        </p:nvSpPr>
        <p:spPr>
          <a:xfrm>
            <a:off x="6069475" y="584218"/>
            <a:ext cx="2361300" cy="1108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17"/>
          <p:cNvSpPr txBox="1"/>
          <p:nvPr>
            <p:ph idx="1" type="subTitle"/>
          </p:nvPr>
        </p:nvSpPr>
        <p:spPr>
          <a:xfrm>
            <a:off x="6069475" y="1692418"/>
            <a:ext cx="23613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1" name="Google Shape;151;p17"/>
          <p:cNvSpPr/>
          <p:nvPr>
            <p:ph idx="2" type="pic"/>
          </p:nvPr>
        </p:nvSpPr>
        <p:spPr>
          <a:xfrm>
            <a:off x="713225" y="554676"/>
            <a:ext cx="2801100" cy="4049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
        <p:nvSpPr>
          <p:cNvPr id="152" name="Google Shape;152;p17"/>
          <p:cNvSpPr/>
          <p:nvPr>
            <p:ph idx="3" type="pic"/>
          </p:nvPr>
        </p:nvSpPr>
        <p:spPr>
          <a:xfrm>
            <a:off x="3671775" y="539500"/>
            <a:ext cx="2304300" cy="2285700"/>
          </a:xfrm>
          <a:prstGeom prst="rect">
            <a:avLst/>
          </a:prstGeom>
          <a:noFill/>
          <a:ln cap="flat" cmpd="sng" w="19050">
            <a:solidFill>
              <a:schemeClr val="lt2"/>
            </a:solidFill>
            <a:prstDash val="solid"/>
            <a:round/>
            <a:headEnd len="sm" w="sm" type="none"/>
            <a:tailEnd len="sm" w="sm" type="none"/>
          </a:ln>
        </p:spPr>
      </p:sp>
      <p:sp>
        <p:nvSpPr>
          <p:cNvPr id="153" name="Google Shape;153;p17"/>
          <p:cNvSpPr/>
          <p:nvPr>
            <p:ph idx="4" type="pic"/>
          </p:nvPr>
        </p:nvSpPr>
        <p:spPr>
          <a:xfrm>
            <a:off x="3671775" y="2953775"/>
            <a:ext cx="4740300" cy="1650300"/>
          </a:xfrm>
          <a:prstGeom prst="rect">
            <a:avLst/>
          </a:prstGeom>
          <a:noFill/>
          <a:ln cap="flat" cmpd="sng" w="19050">
            <a:solidFill>
              <a:schemeClr val="lt2"/>
            </a:solidFill>
            <a:prstDash val="solid"/>
            <a:round/>
            <a:headEnd len="sm" w="sm" type="none"/>
            <a:tailEnd len="sm" w="sm" type="none"/>
          </a:ln>
        </p:spPr>
      </p:sp>
      <p:grpSp>
        <p:nvGrpSpPr>
          <p:cNvPr id="154" name="Google Shape;154;p17"/>
          <p:cNvGrpSpPr/>
          <p:nvPr/>
        </p:nvGrpSpPr>
        <p:grpSpPr>
          <a:xfrm>
            <a:off x="8611488" y="2892500"/>
            <a:ext cx="1043730" cy="2001958"/>
            <a:chOff x="8611488" y="2892500"/>
            <a:chExt cx="1043730" cy="2001958"/>
          </a:xfrm>
        </p:grpSpPr>
        <p:sp>
          <p:nvSpPr>
            <p:cNvPr id="155" name="Google Shape;155;p17"/>
            <p:cNvSpPr/>
            <p:nvPr/>
          </p:nvSpPr>
          <p:spPr>
            <a:xfrm>
              <a:off x="8611488" y="2892500"/>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6" name="Google Shape;156;p17"/>
            <p:cNvGrpSpPr/>
            <p:nvPr/>
          </p:nvGrpSpPr>
          <p:grpSpPr>
            <a:xfrm flipH="1" rot="-5400000">
              <a:off x="8418276" y="3657516"/>
              <a:ext cx="1430173" cy="1043710"/>
              <a:chOff x="7218328" y="-1025906"/>
              <a:chExt cx="1602076" cy="1169161"/>
            </a:xfrm>
          </p:grpSpPr>
          <p:sp>
            <p:nvSpPr>
              <p:cNvPr id="157" name="Google Shape;157;p17"/>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7"/>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9" name="Shape 159"/>
        <p:cNvGrpSpPr/>
        <p:nvPr/>
      </p:nvGrpSpPr>
      <p:grpSpPr>
        <a:xfrm>
          <a:off x="0" y="0"/>
          <a:ext cx="0" cy="0"/>
          <a:chOff x="0" y="0"/>
          <a:chExt cx="0" cy="0"/>
        </a:xfrm>
      </p:grpSpPr>
      <p:sp>
        <p:nvSpPr>
          <p:cNvPr id="160" name="Google Shape;160;p18"/>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18"/>
          <p:cNvSpPr txBox="1"/>
          <p:nvPr>
            <p:ph idx="1" type="subTitle"/>
          </p:nvPr>
        </p:nvSpPr>
        <p:spPr>
          <a:xfrm>
            <a:off x="719975" y="2941700"/>
            <a:ext cx="23055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18"/>
          <p:cNvSpPr txBox="1"/>
          <p:nvPr>
            <p:ph idx="2" type="subTitle"/>
          </p:nvPr>
        </p:nvSpPr>
        <p:spPr>
          <a:xfrm>
            <a:off x="3419204" y="2941700"/>
            <a:ext cx="23055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18"/>
          <p:cNvSpPr txBox="1"/>
          <p:nvPr>
            <p:ph idx="3" type="subTitle"/>
          </p:nvPr>
        </p:nvSpPr>
        <p:spPr>
          <a:xfrm>
            <a:off x="6118439" y="2941700"/>
            <a:ext cx="2305500" cy="16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18"/>
          <p:cNvSpPr txBox="1"/>
          <p:nvPr>
            <p:ph idx="4" type="subTitle"/>
          </p:nvPr>
        </p:nvSpPr>
        <p:spPr>
          <a:xfrm>
            <a:off x="719975" y="2202800"/>
            <a:ext cx="2305500" cy="7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65" name="Google Shape;165;p18"/>
          <p:cNvSpPr txBox="1"/>
          <p:nvPr>
            <p:ph idx="5" type="subTitle"/>
          </p:nvPr>
        </p:nvSpPr>
        <p:spPr>
          <a:xfrm>
            <a:off x="3419207" y="2202800"/>
            <a:ext cx="2305500" cy="7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66" name="Google Shape;166;p18"/>
          <p:cNvSpPr txBox="1"/>
          <p:nvPr>
            <p:ph idx="6" type="subTitle"/>
          </p:nvPr>
        </p:nvSpPr>
        <p:spPr>
          <a:xfrm>
            <a:off x="6118439" y="2202800"/>
            <a:ext cx="2305500" cy="74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grpSp>
        <p:nvGrpSpPr>
          <p:cNvPr id="167" name="Google Shape;167;p18"/>
          <p:cNvGrpSpPr/>
          <p:nvPr/>
        </p:nvGrpSpPr>
        <p:grpSpPr>
          <a:xfrm>
            <a:off x="-250955" y="-280117"/>
            <a:ext cx="9187830" cy="5263542"/>
            <a:chOff x="-250955" y="-280117"/>
            <a:chExt cx="9187830" cy="5263542"/>
          </a:xfrm>
        </p:grpSpPr>
        <p:grpSp>
          <p:nvGrpSpPr>
            <p:cNvPr id="168" name="Google Shape;168;p18"/>
            <p:cNvGrpSpPr/>
            <p:nvPr/>
          </p:nvGrpSpPr>
          <p:grpSpPr>
            <a:xfrm>
              <a:off x="-250955" y="-280117"/>
              <a:ext cx="1691037" cy="563796"/>
              <a:chOff x="-250955" y="-280117"/>
              <a:chExt cx="1691037" cy="563796"/>
            </a:xfrm>
          </p:grpSpPr>
          <p:grpSp>
            <p:nvGrpSpPr>
              <p:cNvPr id="169" name="Google Shape;169;p18"/>
              <p:cNvGrpSpPr/>
              <p:nvPr/>
            </p:nvGrpSpPr>
            <p:grpSpPr>
              <a:xfrm>
                <a:off x="-250955" y="-280117"/>
                <a:ext cx="964170" cy="563796"/>
                <a:chOff x="8364152" y="215196"/>
                <a:chExt cx="554599" cy="324300"/>
              </a:xfrm>
            </p:grpSpPr>
            <p:sp>
              <p:nvSpPr>
                <p:cNvPr id="170" name="Google Shape;170;p18"/>
                <p:cNvSpPr/>
                <p:nvPr/>
              </p:nvSpPr>
              <p:spPr>
                <a:xfrm>
                  <a:off x="8594450"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71" name="Google Shape;171;p18"/>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72" name="Google Shape;172;p18"/>
              <p:cNvSpPr/>
              <p:nvPr/>
            </p:nvSpPr>
            <p:spPr>
              <a:xfrm>
                <a:off x="876382" y="-280117"/>
                <a:ext cx="563700" cy="56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73" name="Google Shape;173;p18"/>
            <p:cNvSpPr/>
            <p:nvPr/>
          </p:nvSpPr>
          <p:spPr>
            <a:xfrm>
              <a:off x="8564875" y="4465325"/>
              <a:ext cx="372000" cy="5181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4" name="Shape 174"/>
        <p:cNvGrpSpPr/>
        <p:nvPr/>
      </p:nvGrpSpPr>
      <p:grpSpPr>
        <a:xfrm>
          <a:off x="0" y="0"/>
          <a:ext cx="0" cy="0"/>
          <a:chOff x="0" y="0"/>
          <a:chExt cx="0" cy="0"/>
        </a:xfrm>
      </p:grpSpPr>
      <p:sp>
        <p:nvSpPr>
          <p:cNvPr id="175" name="Google Shape;175;p19"/>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19"/>
          <p:cNvSpPr txBox="1"/>
          <p:nvPr>
            <p:ph idx="1" type="subTitle"/>
          </p:nvPr>
        </p:nvSpPr>
        <p:spPr>
          <a:xfrm>
            <a:off x="1047524" y="1608300"/>
            <a:ext cx="3271800" cy="128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9"/>
          <p:cNvSpPr txBox="1"/>
          <p:nvPr>
            <p:ph idx="2" type="subTitle"/>
          </p:nvPr>
        </p:nvSpPr>
        <p:spPr>
          <a:xfrm>
            <a:off x="4824676" y="1608300"/>
            <a:ext cx="3271800" cy="128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9"/>
          <p:cNvSpPr txBox="1"/>
          <p:nvPr>
            <p:ph idx="3" type="subTitle"/>
          </p:nvPr>
        </p:nvSpPr>
        <p:spPr>
          <a:xfrm>
            <a:off x="1047524" y="3319070"/>
            <a:ext cx="3271800" cy="128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9"/>
          <p:cNvSpPr txBox="1"/>
          <p:nvPr>
            <p:ph idx="4" type="subTitle"/>
          </p:nvPr>
        </p:nvSpPr>
        <p:spPr>
          <a:xfrm>
            <a:off x="4824676" y="3319070"/>
            <a:ext cx="3271800" cy="12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0" name="Google Shape;180;p19"/>
          <p:cNvSpPr txBox="1"/>
          <p:nvPr>
            <p:ph idx="5" type="subTitle"/>
          </p:nvPr>
        </p:nvSpPr>
        <p:spPr>
          <a:xfrm>
            <a:off x="1047525" y="1221875"/>
            <a:ext cx="3271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81" name="Google Shape;181;p19"/>
          <p:cNvSpPr txBox="1"/>
          <p:nvPr>
            <p:ph idx="6" type="subTitle"/>
          </p:nvPr>
        </p:nvSpPr>
        <p:spPr>
          <a:xfrm>
            <a:off x="1047525" y="2937250"/>
            <a:ext cx="3271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82" name="Google Shape;182;p19"/>
          <p:cNvSpPr txBox="1"/>
          <p:nvPr>
            <p:ph idx="7" type="subTitle"/>
          </p:nvPr>
        </p:nvSpPr>
        <p:spPr>
          <a:xfrm>
            <a:off x="4824649" y="1221875"/>
            <a:ext cx="3271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183" name="Google Shape;183;p19"/>
          <p:cNvSpPr txBox="1"/>
          <p:nvPr>
            <p:ph idx="8" type="subTitle"/>
          </p:nvPr>
        </p:nvSpPr>
        <p:spPr>
          <a:xfrm>
            <a:off x="4824649" y="2937250"/>
            <a:ext cx="3271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grpSp>
        <p:nvGrpSpPr>
          <p:cNvPr id="184" name="Google Shape;184;p19"/>
          <p:cNvGrpSpPr/>
          <p:nvPr/>
        </p:nvGrpSpPr>
        <p:grpSpPr>
          <a:xfrm>
            <a:off x="-480817" y="539512"/>
            <a:ext cx="9555278" cy="3926421"/>
            <a:chOff x="-480817" y="539512"/>
            <a:chExt cx="9555278" cy="3926421"/>
          </a:xfrm>
        </p:grpSpPr>
        <p:grpSp>
          <p:nvGrpSpPr>
            <p:cNvPr id="185" name="Google Shape;185;p19"/>
            <p:cNvGrpSpPr/>
            <p:nvPr/>
          </p:nvGrpSpPr>
          <p:grpSpPr>
            <a:xfrm>
              <a:off x="-480817" y="2362981"/>
              <a:ext cx="1043710" cy="2102952"/>
              <a:chOff x="-480817" y="2362981"/>
              <a:chExt cx="1043710" cy="2102952"/>
            </a:xfrm>
          </p:grpSpPr>
          <p:grpSp>
            <p:nvGrpSpPr>
              <p:cNvPr id="186" name="Google Shape;186;p19"/>
              <p:cNvGrpSpPr/>
              <p:nvPr/>
            </p:nvGrpSpPr>
            <p:grpSpPr>
              <a:xfrm rot="5400000">
                <a:off x="-674049" y="3228991"/>
                <a:ext cx="1430173" cy="1043710"/>
                <a:chOff x="7218328" y="-1025906"/>
                <a:chExt cx="1602076" cy="1169161"/>
              </a:xfrm>
            </p:grpSpPr>
            <p:sp>
              <p:nvSpPr>
                <p:cNvPr id="187" name="Google Shape;187;p19"/>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9"/>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9" name="Google Shape;189;p19"/>
              <p:cNvSpPr/>
              <p:nvPr/>
            </p:nvSpPr>
            <p:spPr>
              <a:xfrm>
                <a:off x="124663" y="236298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19"/>
            <p:cNvGrpSpPr/>
            <p:nvPr/>
          </p:nvGrpSpPr>
          <p:grpSpPr>
            <a:xfrm rot="5400000">
              <a:off x="7947045" y="1103133"/>
              <a:ext cx="1691037" cy="563796"/>
              <a:chOff x="-250955" y="-280117"/>
              <a:chExt cx="1691037" cy="563796"/>
            </a:xfrm>
          </p:grpSpPr>
          <p:grpSp>
            <p:nvGrpSpPr>
              <p:cNvPr id="191" name="Google Shape;191;p19"/>
              <p:cNvGrpSpPr/>
              <p:nvPr/>
            </p:nvGrpSpPr>
            <p:grpSpPr>
              <a:xfrm>
                <a:off x="-250955" y="-280117"/>
                <a:ext cx="964170" cy="563796"/>
                <a:chOff x="8364152" y="215196"/>
                <a:chExt cx="554599" cy="324300"/>
              </a:xfrm>
            </p:grpSpPr>
            <p:sp>
              <p:nvSpPr>
                <p:cNvPr id="192" name="Google Shape;192;p19"/>
                <p:cNvSpPr/>
                <p:nvPr/>
              </p:nvSpPr>
              <p:spPr>
                <a:xfrm>
                  <a:off x="8594450"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93" name="Google Shape;193;p19"/>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94" name="Google Shape;194;p19"/>
              <p:cNvSpPr/>
              <p:nvPr/>
            </p:nvSpPr>
            <p:spPr>
              <a:xfrm>
                <a:off x="876382" y="-280117"/>
                <a:ext cx="563700" cy="56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5" name="Shape 195"/>
        <p:cNvGrpSpPr/>
        <p:nvPr/>
      </p:nvGrpSpPr>
      <p:grpSpPr>
        <a:xfrm>
          <a:off x="0" y="0"/>
          <a:ext cx="0" cy="0"/>
          <a:chOff x="0" y="0"/>
          <a:chExt cx="0" cy="0"/>
        </a:xfrm>
      </p:grpSpPr>
      <p:sp>
        <p:nvSpPr>
          <p:cNvPr id="196" name="Google Shape;196;p20"/>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7" name="Google Shape;197;p20"/>
          <p:cNvSpPr txBox="1"/>
          <p:nvPr>
            <p:ph idx="1" type="subTitle"/>
          </p:nvPr>
        </p:nvSpPr>
        <p:spPr>
          <a:xfrm>
            <a:off x="855700" y="1602148"/>
            <a:ext cx="2318100" cy="11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0"/>
          <p:cNvSpPr txBox="1"/>
          <p:nvPr>
            <p:ph idx="2" type="subTitle"/>
          </p:nvPr>
        </p:nvSpPr>
        <p:spPr>
          <a:xfrm>
            <a:off x="3413036" y="1606620"/>
            <a:ext cx="23181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0"/>
          <p:cNvSpPr txBox="1"/>
          <p:nvPr>
            <p:ph idx="3" type="subTitle"/>
          </p:nvPr>
        </p:nvSpPr>
        <p:spPr>
          <a:xfrm>
            <a:off x="855700" y="3325713"/>
            <a:ext cx="2318100" cy="11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0"/>
          <p:cNvSpPr txBox="1"/>
          <p:nvPr>
            <p:ph idx="4" type="subTitle"/>
          </p:nvPr>
        </p:nvSpPr>
        <p:spPr>
          <a:xfrm>
            <a:off x="3413036" y="3325713"/>
            <a:ext cx="23181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20"/>
          <p:cNvSpPr txBox="1"/>
          <p:nvPr>
            <p:ph idx="5" type="subTitle"/>
          </p:nvPr>
        </p:nvSpPr>
        <p:spPr>
          <a:xfrm>
            <a:off x="5970373" y="1606620"/>
            <a:ext cx="23181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2" name="Google Shape;202;p20"/>
          <p:cNvSpPr txBox="1"/>
          <p:nvPr>
            <p:ph idx="6" type="subTitle"/>
          </p:nvPr>
        </p:nvSpPr>
        <p:spPr>
          <a:xfrm>
            <a:off x="5970373" y="3325713"/>
            <a:ext cx="2318100" cy="110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3" name="Google Shape;203;p20"/>
          <p:cNvSpPr txBox="1"/>
          <p:nvPr>
            <p:ph idx="7" type="subTitle"/>
          </p:nvPr>
        </p:nvSpPr>
        <p:spPr>
          <a:xfrm>
            <a:off x="855700" y="1223794"/>
            <a:ext cx="23181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204" name="Google Shape;204;p20"/>
          <p:cNvSpPr txBox="1"/>
          <p:nvPr>
            <p:ph idx="8" type="subTitle"/>
          </p:nvPr>
        </p:nvSpPr>
        <p:spPr>
          <a:xfrm>
            <a:off x="3413036" y="1223794"/>
            <a:ext cx="2314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205" name="Google Shape;205;p20"/>
          <p:cNvSpPr txBox="1"/>
          <p:nvPr>
            <p:ph idx="9" type="subTitle"/>
          </p:nvPr>
        </p:nvSpPr>
        <p:spPr>
          <a:xfrm>
            <a:off x="5970373" y="1223794"/>
            <a:ext cx="2314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206" name="Google Shape;206;p20"/>
          <p:cNvSpPr txBox="1"/>
          <p:nvPr>
            <p:ph idx="13" type="subTitle"/>
          </p:nvPr>
        </p:nvSpPr>
        <p:spPr>
          <a:xfrm>
            <a:off x="855700" y="2944146"/>
            <a:ext cx="23133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207" name="Google Shape;207;p20"/>
          <p:cNvSpPr txBox="1"/>
          <p:nvPr>
            <p:ph idx="14" type="subTitle"/>
          </p:nvPr>
        </p:nvSpPr>
        <p:spPr>
          <a:xfrm>
            <a:off x="3413036" y="2944146"/>
            <a:ext cx="2314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208" name="Google Shape;208;p20"/>
          <p:cNvSpPr txBox="1"/>
          <p:nvPr>
            <p:ph idx="15" type="subTitle"/>
          </p:nvPr>
        </p:nvSpPr>
        <p:spPr>
          <a:xfrm>
            <a:off x="5970373" y="2944146"/>
            <a:ext cx="2314800" cy="46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grpSp>
        <p:nvGrpSpPr>
          <p:cNvPr id="209" name="Google Shape;209;p20"/>
          <p:cNvGrpSpPr/>
          <p:nvPr/>
        </p:nvGrpSpPr>
        <p:grpSpPr>
          <a:xfrm>
            <a:off x="113374" y="382503"/>
            <a:ext cx="8878151" cy="4551747"/>
            <a:chOff x="113374" y="382503"/>
            <a:chExt cx="8878151" cy="4551747"/>
          </a:xfrm>
        </p:grpSpPr>
        <p:grpSp>
          <p:nvGrpSpPr>
            <p:cNvPr id="210" name="Google Shape;210;p20"/>
            <p:cNvGrpSpPr/>
            <p:nvPr/>
          </p:nvGrpSpPr>
          <p:grpSpPr>
            <a:xfrm>
              <a:off x="8572425" y="3991275"/>
              <a:ext cx="419100" cy="942975"/>
              <a:chOff x="-5353250" y="2287075"/>
              <a:chExt cx="419100" cy="942975"/>
            </a:xfrm>
          </p:grpSpPr>
          <p:sp>
            <p:nvSpPr>
              <p:cNvPr id="211" name="Google Shape;211;p20"/>
              <p:cNvSpPr/>
              <p:nvPr/>
            </p:nvSpPr>
            <p:spPr>
              <a:xfrm>
                <a:off x="-5353250" y="2287075"/>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12" name="Google Shape;212;p20"/>
              <p:cNvSpPr/>
              <p:nvPr/>
            </p:nvSpPr>
            <p:spPr>
              <a:xfrm>
                <a:off x="-5353250" y="2810950"/>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13" name="Google Shape;213;p20"/>
            <p:cNvGrpSpPr/>
            <p:nvPr/>
          </p:nvGrpSpPr>
          <p:grpSpPr>
            <a:xfrm>
              <a:off x="113374" y="382503"/>
              <a:ext cx="419326" cy="2312624"/>
              <a:chOff x="137224" y="19491"/>
              <a:chExt cx="419326" cy="2312624"/>
            </a:xfrm>
          </p:grpSpPr>
          <p:grpSp>
            <p:nvGrpSpPr>
              <p:cNvPr id="214" name="Google Shape;214;p20"/>
              <p:cNvGrpSpPr/>
              <p:nvPr/>
            </p:nvGrpSpPr>
            <p:grpSpPr>
              <a:xfrm rot="5400000">
                <a:off x="-335852" y="1440606"/>
                <a:ext cx="1365479" cy="417541"/>
                <a:chOff x="-114625" y="799695"/>
                <a:chExt cx="1365479" cy="417541"/>
              </a:xfrm>
            </p:grpSpPr>
            <p:sp>
              <p:nvSpPr>
                <p:cNvPr id="215" name="Google Shape;215;p20"/>
                <p:cNvSpPr/>
                <p:nvPr/>
              </p:nvSpPr>
              <p:spPr>
                <a:xfrm>
                  <a:off x="833313" y="799695"/>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20"/>
                <p:cNvSpPr/>
                <p:nvPr/>
              </p:nvSpPr>
              <p:spPr>
                <a:xfrm>
                  <a:off x="-114625" y="840765"/>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17" name="Google Shape;217;p20"/>
              <p:cNvGrpSpPr/>
              <p:nvPr/>
            </p:nvGrpSpPr>
            <p:grpSpPr>
              <a:xfrm rot="5400000">
                <a:off x="-11586" y="168301"/>
                <a:ext cx="716946" cy="419326"/>
                <a:chOff x="7805583" y="280136"/>
                <a:chExt cx="412393" cy="241200"/>
              </a:xfrm>
            </p:grpSpPr>
            <p:sp>
              <p:nvSpPr>
                <p:cNvPr id="218" name="Google Shape;218;p20"/>
                <p:cNvSpPr/>
                <p:nvPr/>
              </p:nvSpPr>
              <p:spPr>
                <a:xfrm>
                  <a:off x="7976777" y="280136"/>
                  <a:ext cx="241200" cy="241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19" name="Google Shape;219;p20"/>
                <p:cNvSpPr/>
                <p:nvPr/>
              </p:nvSpPr>
              <p:spPr>
                <a:xfrm>
                  <a:off x="7805583" y="280136"/>
                  <a:ext cx="241200" cy="241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5019675" y="3249400"/>
            <a:ext cx="3411000" cy="135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5158555" y="2323113"/>
            <a:ext cx="1474500" cy="8418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8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p:nvPr>
            <p:ph idx="3" type="pic"/>
          </p:nvPr>
        </p:nvSpPr>
        <p:spPr>
          <a:xfrm>
            <a:off x="713225" y="539500"/>
            <a:ext cx="2922600" cy="4064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0" name="Shape 220"/>
        <p:cNvGrpSpPr/>
        <p:nvPr/>
      </p:nvGrpSpPr>
      <p:grpSpPr>
        <a:xfrm>
          <a:off x="0" y="0"/>
          <a:ext cx="0" cy="0"/>
          <a:chOff x="0" y="0"/>
          <a:chExt cx="0" cy="0"/>
        </a:xfrm>
      </p:grpSpPr>
      <p:sp>
        <p:nvSpPr>
          <p:cNvPr id="221" name="Google Shape;221;p21"/>
          <p:cNvSpPr txBox="1"/>
          <p:nvPr>
            <p:ph hasCustomPrompt="1" type="title"/>
          </p:nvPr>
        </p:nvSpPr>
        <p:spPr>
          <a:xfrm>
            <a:off x="715355" y="2712341"/>
            <a:ext cx="3000000" cy="800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400"/>
              <a:buNone/>
              <a:defRPr sz="3400"/>
            </a:lvl1pPr>
            <a:lvl2pPr lvl="1" rtl="0" algn="ctr">
              <a:spcBef>
                <a:spcPts val="0"/>
              </a:spcBef>
              <a:spcAft>
                <a:spcPts val="0"/>
              </a:spcAft>
              <a:buClr>
                <a:schemeClr val="lt1"/>
              </a:buClr>
              <a:buSzPts val="3400"/>
              <a:buNone/>
              <a:defRPr sz="3400">
                <a:solidFill>
                  <a:schemeClr val="lt1"/>
                </a:solidFill>
              </a:defRPr>
            </a:lvl2pPr>
            <a:lvl3pPr lvl="2" rtl="0" algn="ctr">
              <a:spcBef>
                <a:spcPts val="0"/>
              </a:spcBef>
              <a:spcAft>
                <a:spcPts val="0"/>
              </a:spcAft>
              <a:buClr>
                <a:schemeClr val="lt1"/>
              </a:buClr>
              <a:buSzPts val="3400"/>
              <a:buNone/>
              <a:defRPr sz="3400">
                <a:solidFill>
                  <a:schemeClr val="lt1"/>
                </a:solidFill>
              </a:defRPr>
            </a:lvl3pPr>
            <a:lvl4pPr lvl="3" rtl="0" algn="ctr">
              <a:spcBef>
                <a:spcPts val="0"/>
              </a:spcBef>
              <a:spcAft>
                <a:spcPts val="0"/>
              </a:spcAft>
              <a:buClr>
                <a:schemeClr val="lt1"/>
              </a:buClr>
              <a:buSzPts val="3400"/>
              <a:buNone/>
              <a:defRPr sz="3400">
                <a:solidFill>
                  <a:schemeClr val="lt1"/>
                </a:solidFill>
              </a:defRPr>
            </a:lvl4pPr>
            <a:lvl5pPr lvl="4" rtl="0" algn="ctr">
              <a:spcBef>
                <a:spcPts val="0"/>
              </a:spcBef>
              <a:spcAft>
                <a:spcPts val="0"/>
              </a:spcAft>
              <a:buClr>
                <a:schemeClr val="lt1"/>
              </a:buClr>
              <a:buSzPts val="3400"/>
              <a:buNone/>
              <a:defRPr sz="3400">
                <a:solidFill>
                  <a:schemeClr val="lt1"/>
                </a:solidFill>
              </a:defRPr>
            </a:lvl5pPr>
            <a:lvl6pPr lvl="5" rtl="0" algn="ctr">
              <a:spcBef>
                <a:spcPts val="0"/>
              </a:spcBef>
              <a:spcAft>
                <a:spcPts val="0"/>
              </a:spcAft>
              <a:buClr>
                <a:schemeClr val="lt1"/>
              </a:buClr>
              <a:buSzPts val="3400"/>
              <a:buNone/>
              <a:defRPr sz="3400">
                <a:solidFill>
                  <a:schemeClr val="lt1"/>
                </a:solidFill>
              </a:defRPr>
            </a:lvl6pPr>
            <a:lvl7pPr lvl="6" rtl="0" algn="ctr">
              <a:spcBef>
                <a:spcPts val="0"/>
              </a:spcBef>
              <a:spcAft>
                <a:spcPts val="0"/>
              </a:spcAft>
              <a:buClr>
                <a:schemeClr val="lt1"/>
              </a:buClr>
              <a:buSzPts val="3400"/>
              <a:buNone/>
              <a:defRPr sz="3400">
                <a:solidFill>
                  <a:schemeClr val="lt1"/>
                </a:solidFill>
              </a:defRPr>
            </a:lvl7pPr>
            <a:lvl8pPr lvl="7" rtl="0" algn="ctr">
              <a:spcBef>
                <a:spcPts val="0"/>
              </a:spcBef>
              <a:spcAft>
                <a:spcPts val="0"/>
              </a:spcAft>
              <a:buClr>
                <a:schemeClr val="lt1"/>
              </a:buClr>
              <a:buSzPts val="3400"/>
              <a:buNone/>
              <a:defRPr sz="3400">
                <a:solidFill>
                  <a:schemeClr val="lt1"/>
                </a:solidFill>
              </a:defRPr>
            </a:lvl8pPr>
            <a:lvl9pPr lvl="8" rtl="0" algn="ctr">
              <a:spcBef>
                <a:spcPts val="0"/>
              </a:spcBef>
              <a:spcAft>
                <a:spcPts val="0"/>
              </a:spcAft>
              <a:buClr>
                <a:schemeClr val="lt1"/>
              </a:buClr>
              <a:buSzPts val="3400"/>
              <a:buNone/>
              <a:defRPr sz="3400">
                <a:solidFill>
                  <a:schemeClr val="lt1"/>
                </a:solidFill>
              </a:defRPr>
            </a:lvl9pPr>
          </a:lstStyle>
          <a:p>
            <a:r>
              <a:t>xx%</a:t>
            </a:r>
          </a:p>
        </p:txBody>
      </p:sp>
      <p:sp>
        <p:nvSpPr>
          <p:cNvPr id="222" name="Google Shape;222;p21"/>
          <p:cNvSpPr txBox="1"/>
          <p:nvPr>
            <p:ph idx="1" type="subTitle"/>
          </p:nvPr>
        </p:nvSpPr>
        <p:spPr>
          <a:xfrm>
            <a:off x="715355" y="3512761"/>
            <a:ext cx="3000000" cy="3693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23" name="Google Shape;223;p21"/>
          <p:cNvSpPr txBox="1"/>
          <p:nvPr>
            <p:ph hasCustomPrompt="1" idx="2" type="title"/>
          </p:nvPr>
        </p:nvSpPr>
        <p:spPr>
          <a:xfrm>
            <a:off x="3072000" y="1261431"/>
            <a:ext cx="2999100" cy="800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400"/>
              <a:buNone/>
              <a:defRPr sz="3400"/>
            </a:lvl1pPr>
            <a:lvl2pPr lvl="1" rtl="0" algn="ctr">
              <a:spcBef>
                <a:spcPts val="0"/>
              </a:spcBef>
              <a:spcAft>
                <a:spcPts val="0"/>
              </a:spcAft>
              <a:buClr>
                <a:schemeClr val="lt1"/>
              </a:buClr>
              <a:buSzPts val="3400"/>
              <a:buNone/>
              <a:defRPr sz="3400">
                <a:solidFill>
                  <a:schemeClr val="lt1"/>
                </a:solidFill>
              </a:defRPr>
            </a:lvl2pPr>
            <a:lvl3pPr lvl="2" rtl="0" algn="ctr">
              <a:spcBef>
                <a:spcPts val="0"/>
              </a:spcBef>
              <a:spcAft>
                <a:spcPts val="0"/>
              </a:spcAft>
              <a:buClr>
                <a:schemeClr val="lt1"/>
              </a:buClr>
              <a:buSzPts val="3400"/>
              <a:buNone/>
              <a:defRPr sz="3400">
                <a:solidFill>
                  <a:schemeClr val="lt1"/>
                </a:solidFill>
              </a:defRPr>
            </a:lvl3pPr>
            <a:lvl4pPr lvl="3" rtl="0" algn="ctr">
              <a:spcBef>
                <a:spcPts val="0"/>
              </a:spcBef>
              <a:spcAft>
                <a:spcPts val="0"/>
              </a:spcAft>
              <a:buClr>
                <a:schemeClr val="lt1"/>
              </a:buClr>
              <a:buSzPts val="3400"/>
              <a:buNone/>
              <a:defRPr sz="3400">
                <a:solidFill>
                  <a:schemeClr val="lt1"/>
                </a:solidFill>
              </a:defRPr>
            </a:lvl4pPr>
            <a:lvl5pPr lvl="4" rtl="0" algn="ctr">
              <a:spcBef>
                <a:spcPts val="0"/>
              </a:spcBef>
              <a:spcAft>
                <a:spcPts val="0"/>
              </a:spcAft>
              <a:buClr>
                <a:schemeClr val="lt1"/>
              </a:buClr>
              <a:buSzPts val="3400"/>
              <a:buNone/>
              <a:defRPr sz="3400">
                <a:solidFill>
                  <a:schemeClr val="lt1"/>
                </a:solidFill>
              </a:defRPr>
            </a:lvl5pPr>
            <a:lvl6pPr lvl="5" rtl="0" algn="ctr">
              <a:spcBef>
                <a:spcPts val="0"/>
              </a:spcBef>
              <a:spcAft>
                <a:spcPts val="0"/>
              </a:spcAft>
              <a:buClr>
                <a:schemeClr val="lt1"/>
              </a:buClr>
              <a:buSzPts val="3400"/>
              <a:buNone/>
              <a:defRPr sz="3400">
                <a:solidFill>
                  <a:schemeClr val="lt1"/>
                </a:solidFill>
              </a:defRPr>
            </a:lvl6pPr>
            <a:lvl7pPr lvl="6" rtl="0" algn="ctr">
              <a:spcBef>
                <a:spcPts val="0"/>
              </a:spcBef>
              <a:spcAft>
                <a:spcPts val="0"/>
              </a:spcAft>
              <a:buClr>
                <a:schemeClr val="lt1"/>
              </a:buClr>
              <a:buSzPts val="3400"/>
              <a:buNone/>
              <a:defRPr sz="3400">
                <a:solidFill>
                  <a:schemeClr val="lt1"/>
                </a:solidFill>
              </a:defRPr>
            </a:lvl7pPr>
            <a:lvl8pPr lvl="7" rtl="0" algn="ctr">
              <a:spcBef>
                <a:spcPts val="0"/>
              </a:spcBef>
              <a:spcAft>
                <a:spcPts val="0"/>
              </a:spcAft>
              <a:buClr>
                <a:schemeClr val="lt1"/>
              </a:buClr>
              <a:buSzPts val="3400"/>
              <a:buNone/>
              <a:defRPr sz="3400">
                <a:solidFill>
                  <a:schemeClr val="lt1"/>
                </a:solidFill>
              </a:defRPr>
            </a:lvl8pPr>
            <a:lvl9pPr lvl="8" rtl="0" algn="ctr">
              <a:spcBef>
                <a:spcPts val="0"/>
              </a:spcBef>
              <a:spcAft>
                <a:spcPts val="0"/>
              </a:spcAft>
              <a:buClr>
                <a:schemeClr val="lt1"/>
              </a:buClr>
              <a:buSzPts val="3400"/>
              <a:buNone/>
              <a:defRPr sz="3400">
                <a:solidFill>
                  <a:schemeClr val="lt1"/>
                </a:solidFill>
              </a:defRPr>
            </a:lvl9pPr>
          </a:lstStyle>
          <a:p>
            <a:r>
              <a:t>xx%</a:t>
            </a:r>
          </a:p>
        </p:txBody>
      </p:sp>
      <p:sp>
        <p:nvSpPr>
          <p:cNvPr id="224" name="Google Shape;224;p21"/>
          <p:cNvSpPr txBox="1"/>
          <p:nvPr>
            <p:ph idx="3" type="subTitle"/>
          </p:nvPr>
        </p:nvSpPr>
        <p:spPr>
          <a:xfrm>
            <a:off x="3072000" y="2061840"/>
            <a:ext cx="2999100" cy="3693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25" name="Google Shape;225;p21"/>
          <p:cNvSpPr txBox="1"/>
          <p:nvPr>
            <p:ph hasCustomPrompt="1" idx="4" type="title"/>
          </p:nvPr>
        </p:nvSpPr>
        <p:spPr>
          <a:xfrm>
            <a:off x="5351575" y="2712346"/>
            <a:ext cx="2804100" cy="8004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400"/>
              <a:buNone/>
              <a:defRPr sz="3400"/>
            </a:lvl1pPr>
            <a:lvl2pPr lvl="1" rtl="0" algn="ctr">
              <a:spcBef>
                <a:spcPts val="0"/>
              </a:spcBef>
              <a:spcAft>
                <a:spcPts val="0"/>
              </a:spcAft>
              <a:buClr>
                <a:schemeClr val="lt1"/>
              </a:buClr>
              <a:buSzPts val="3400"/>
              <a:buNone/>
              <a:defRPr sz="3400">
                <a:solidFill>
                  <a:schemeClr val="lt1"/>
                </a:solidFill>
              </a:defRPr>
            </a:lvl2pPr>
            <a:lvl3pPr lvl="2" rtl="0" algn="ctr">
              <a:spcBef>
                <a:spcPts val="0"/>
              </a:spcBef>
              <a:spcAft>
                <a:spcPts val="0"/>
              </a:spcAft>
              <a:buClr>
                <a:schemeClr val="lt1"/>
              </a:buClr>
              <a:buSzPts val="3400"/>
              <a:buNone/>
              <a:defRPr sz="3400">
                <a:solidFill>
                  <a:schemeClr val="lt1"/>
                </a:solidFill>
              </a:defRPr>
            </a:lvl3pPr>
            <a:lvl4pPr lvl="3" rtl="0" algn="ctr">
              <a:spcBef>
                <a:spcPts val="0"/>
              </a:spcBef>
              <a:spcAft>
                <a:spcPts val="0"/>
              </a:spcAft>
              <a:buClr>
                <a:schemeClr val="lt1"/>
              </a:buClr>
              <a:buSzPts val="3400"/>
              <a:buNone/>
              <a:defRPr sz="3400">
                <a:solidFill>
                  <a:schemeClr val="lt1"/>
                </a:solidFill>
              </a:defRPr>
            </a:lvl4pPr>
            <a:lvl5pPr lvl="4" rtl="0" algn="ctr">
              <a:spcBef>
                <a:spcPts val="0"/>
              </a:spcBef>
              <a:spcAft>
                <a:spcPts val="0"/>
              </a:spcAft>
              <a:buClr>
                <a:schemeClr val="lt1"/>
              </a:buClr>
              <a:buSzPts val="3400"/>
              <a:buNone/>
              <a:defRPr sz="3400">
                <a:solidFill>
                  <a:schemeClr val="lt1"/>
                </a:solidFill>
              </a:defRPr>
            </a:lvl5pPr>
            <a:lvl6pPr lvl="5" rtl="0" algn="ctr">
              <a:spcBef>
                <a:spcPts val="0"/>
              </a:spcBef>
              <a:spcAft>
                <a:spcPts val="0"/>
              </a:spcAft>
              <a:buClr>
                <a:schemeClr val="lt1"/>
              </a:buClr>
              <a:buSzPts val="3400"/>
              <a:buNone/>
              <a:defRPr sz="3400">
                <a:solidFill>
                  <a:schemeClr val="lt1"/>
                </a:solidFill>
              </a:defRPr>
            </a:lvl6pPr>
            <a:lvl7pPr lvl="6" rtl="0" algn="ctr">
              <a:spcBef>
                <a:spcPts val="0"/>
              </a:spcBef>
              <a:spcAft>
                <a:spcPts val="0"/>
              </a:spcAft>
              <a:buClr>
                <a:schemeClr val="lt1"/>
              </a:buClr>
              <a:buSzPts val="3400"/>
              <a:buNone/>
              <a:defRPr sz="3400">
                <a:solidFill>
                  <a:schemeClr val="lt1"/>
                </a:solidFill>
              </a:defRPr>
            </a:lvl7pPr>
            <a:lvl8pPr lvl="7" rtl="0" algn="ctr">
              <a:spcBef>
                <a:spcPts val="0"/>
              </a:spcBef>
              <a:spcAft>
                <a:spcPts val="0"/>
              </a:spcAft>
              <a:buClr>
                <a:schemeClr val="lt1"/>
              </a:buClr>
              <a:buSzPts val="3400"/>
              <a:buNone/>
              <a:defRPr sz="3400">
                <a:solidFill>
                  <a:schemeClr val="lt1"/>
                </a:solidFill>
              </a:defRPr>
            </a:lvl8pPr>
            <a:lvl9pPr lvl="8" rtl="0" algn="ctr">
              <a:spcBef>
                <a:spcPts val="0"/>
              </a:spcBef>
              <a:spcAft>
                <a:spcPts val="0"/>
              </a:spcAft>
              <a:buClr>
                <a:schemeClr val="lt1"/>
              </a:buClr>
              <a:buSzPts val="3400"/>
              <a:buNone/>
              <a:defRPr sz="3400">
                <a:solidFill>
                  <a:schemeClr val="lt1"/>
                </a:solidFill>
              </a:defRPr>
            </a:lvl9pPr>
          </a:lstStyle>
          <a:p>
            <a:r>
              <a:t>xx%</a:t>
            </a:r>
          </a:p>
        </p:txBody>
      </p:sp>
      <p:sp>
        <p:nvSpPr>
          <p:cNvPr id="226" name="Google Shape;226;p21"/>
          <p:cNvSpPr txBox="1"/>
          <p:nvPr>
            <p:ph idx="5" type="subTitle"/>
          </p:nvPr>
        </p:nvSpPr>
        <p:spPr>
          <a:xfrm>
            <a:off x="5351575" y="3512769"/>
            <a:ext cx="2804100" cy="3693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227" name="Google Shape;227;p21"/>
          <p:cNvGrpSpPr/>
          <p:nvPr/>
        </p:nvGrpSpPr>
        <p:grpSpPr>
          <a:xfrm>
            <a:off x="168" y="-9778"/>
            <a:ext cx="9143831" cy="5172836"/>
            <a:chOff x="168" y="-9778"/>
            <a:chExt cx="9143831" cy="5172836"/>
          </a:xfrm>
        </p:grpSpPr>
        <p:grpSp>
          <p:nvGrpSpPr>
            <p:cNvPr id="228" name="Google Shape;228;p21"/>
            <p:cNvGrpSpPr/>
            <p:nvPr/>
          </p:nvGrpSpPr>
          <p:grpSpPr>
            <a:xfrm>
              <a:off x="168" y="-3"/>
              <a:ext cx="9143831" cy="5163061"/>
              <a:chOff x="168" y="-3"/>
              <a:chExt cx="9143831" cy="5163061"/>
            </a:xfrm>
          </p:grpSpPr>
          <p:grpSp>
            <p:nvGrpSpPr>
              <p:cNvPr id="229" name="Google Shape;229;p21"/>
              <p:cNvGrpSpPr/>
              <p:nvPr/>
            </p:nvGrpSpPr>
            <p:grpSpPr>
              <a:xfrm>
                <a:off x="168" y="4381522"/>
                <a:ext cx="790681" cy="781536"/>
                <a:chOff x="3476625" y="656844"/>
                <a:chExt cx="1130998" cy="1117917"/>
              </a:xfrm>
            </p:grpSpPr>
            <p:sp>
              <p:nvSpPr>
                <p:cNvPr id="230" name="Google Shape;230;p21"/>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1"/>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21"/>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21"/>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1"/>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21"/>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21"/>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21"/>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1"/>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1"/>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0" name="Google Shape;240;p21"/>
              <p:cNvGrpSpPr/>
              <p:nvPr/>
            </p:nvGrpSpPr>
            <p:grpSpPr>
              <a:xfrm rot="10800000">
                <a:off x="8353318" y="-3"/>
                <a:ext cx="790681" cy="781536"/>
                <a:chOff x="3476625" y="656844"/>
                <a:chExt cx="1130998" cy="1117917"/>
              </a:xfrm>
            </p:grpSpPr>
            <p:sp>
              <p:nvSpPr>
                <p:cNvPr id="241" name="Google Shape;241;p21"/>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1"/>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1"/>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1"/>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1"/>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1"/>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1"/>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1"/>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1"/>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1"/>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1" name="Google Shape;251;p21"/>
            <p:cNvGrpSpPr/>
            <p:nvPr/>
          </p:nvGrpSpPr>
          <p:grpSpPr>
            <a:xfrm flipH="1">
              <a:off x="168" y="-9778"/>
              <a:ext cx="9143831" cy="5163061"/>
              <a:chOff x="168" y="-3"/>
              <a:chExt cx="9143831" cy="5163061"/>
            </a:xfrm>
          </p:grpSpPr>
          <p:grpSp>
            <p:nvGrpSpPr>
              <p:cNvPr id="252" name="Google Shape;252;p21"/>
              <p:cNvGrpSpPr/>
              <p:nvPr/>
            </p:nvGrpSpPr>
            <p:grpSpPr>
              <a:xfrm>
                <a:off x="168" y="4381522"/>
                <a:ext cx="790681" cy="781536"/>
                <a:chOff x="3476625" y="656844"/>
                <a:chExt cx="1130998" cy="1117917"/>
              </a:xfrm>
            </p:grpSpPr>
            <p:sp>
              <p:nvSpPr>
                <p:cNvPr id="253" name="Google Shape;253;p21"/>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1"/>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1"/>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21"/>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21"/>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1"/>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1"/>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1"/>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1"/>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1"/>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3" name="Google Shape;263;p21"/>
              <p:cNvGrpSpPr/>
              <p:nvPr/>
            </p:nvGrpSpPr>
            <p:grpSpPr>
              <a:xfrm rot="10800000">
                <a:off x="8353318" y="-3"/>
                <a:ext cx="790681" cy="781536"/>
                <a:chOff x="3476625" y="656844"/>
                <a:chExt cx="1130998" cy="1117917"/>
              </a:xfrm>
            </p:grpSpPr>
            <p:sp>
              <p:nvSpPr>
                <p:cNvPr id="264" name="Google Shape;264;p21"/>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21"/>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21"/>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21"/>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21"/>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21"/>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21"/>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21"/>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21"/>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1"/>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4" name="Shape 274"/>
        <p:cNvGrpSpPr/>
        <p:nvPr/>
      </p:nvGrpSpPr>
      <p:grpSpPr>
        <a:xfrm>
          <a:off x="0" y="0"/>
          <a:ext cx="0" cy="0"/>
          <a:chOff x="0" y="0"/>
          <a:chExt cx="0" cy="0"/>
        </a:xfrm>
      </p:grpSpPr>
      <p:sp>
        <p:nvSpPr>
          <p:cNvPr id="275" name="Google Shape;275;p22"/>
          <p:cNvSpPr txBox="1"/>
          <p:nvPr>
            <p:ph type="title"/>
          </p:nvPr>
        </p:nvSpPr>
        <p:spPr>
          <a:xfrm>
            <a:off x="807475" y="566875"/>
            <a:ext cx="44481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6" name="Google Shape;276;p22"/>
          <p:cNvSpPr txBox="1"/>
          <p:nvPr>
            <p:ph idx="1" type="subTitle"/>
          </p:nvPr>
        </p:nvSpPr>
        <p:spPr>
          <a:xfrm>
            <a:off x="807475" y="1598709"/>
            <a:ext cx="4448100" cy="12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7" name="Google Shape;277;p22"/>
          <p:cNvSpPr txBox="1"/>
          <p:nvPr/>
        </p:nvSpPr>
        <p:spPr>
          <a:xfrm>
            <a:off x="807475" y="3789175"/>
            <a:ext cx="3914400" cy="4926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grpSp>
        <p:nvGrpSpPr>
          <p:cNvPr id="278" name="Google Shape;278;p22"/>
          <p:cNvGrpSpPr/>
          <p:nvPr/>
        </p:nvGrpSpPr>
        <p:grpSpPr>
          <a:xfrm>
            <a:off x="-54" y="4955"/>
            <a:ext cx="8945974" cy="4976941"/>
            <a:chOff x="-54" y="4955"/>
            <a:chExt cx="8945974" cy="4976941"/>
          </a:xfrm>
        </p:grpSpPr>
        <p:grpSp>
          <p:nvGrpSpPr>
            <p:cNvPr id="279" name="Google Shape;279;p22"/>
            <p:cNvGrpSpPr/>
            <p:nvPr/>
          </p:nvGrpSpPr>
          <p:grpSpPr>
            <a:xfrm flipH="1" rot="10800000">
              <a:off x="-54" y="4955"/>
              <a:ext cx="713207" cy="704958"/>
              <a:chOff x="3476625" y="656844"/>
              <a:chExt cx="1130998" cy="1117917"/>
            </a:xfrm>
          </p:grpSpPr>
          <p:sp>
            <p:nvSpPr>
              <p:cNvPr id="280" name="Google Shape;280;p22"/>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22"/>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2"/>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2"/>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22"/>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22"/>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22"/>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22"/>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22"/>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22"/>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0" name="Google Shape;290;p22"/>
            <p:cNvGrpSpPr/>
            <p:nvPr/>
          </p:nvGrpSpPr>
          <p:grpSpPr>
            <a:xfrm>
              <a:off x="8637965" y="4288998"/>
              <a:ext cx="307955" cy="692898"/>
              <a:chOff x="-5353250" y="1954725"/>
              <a:chExt cx="419100" cy="942975"/>
            </a:xfrm>
          </p:grpSpPr>
          <p:sp>
            <p:nvSpPr>
              <p:cNvPr id="291" name="Google Shape;291;p22"/>
              <p:cNvSpPr/>
              <p:nvPr/>
            </p:nvSpPr>
            <p:spPr>
              <a:xfrm>
                <a:off x="-5353250" y="1954725"/>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92" name="Google Shape;292;p22"/>
              <p:cNvSpPr/>
              <p:nvPr/>
            </p:nvSpPr>
            <p:spPr>
              <a:xfrm>
                <a:off x="-5353250" y="2478600"/>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3" name="Shape 293"/>
        <p:cNvGrpSpPr/>
        <p:nvPr/>
      </p:nvGrpSpPr>
      <p:grpSpPr>
        <a:xfrm>
          <a:off x="0" y="0"/>
          <a:ext cx="0" cy="0"/>
          <a:chOff x="0" y="0"/>
          <a:chExt cx="0" cy="0"/>
        </a:xfrm>
      </p:grpSpPr>
      <p:grpSp>
        <p:nvGrpSpPr>
          <p:cNvPr id="294" name="Google Shape;294;p23"/>
          <p:cNvGrpSpPr/>
          <p:nvPr/>
        </p:nvGrpSpPr>
        <p:grpSpPr>
          <a:xfrm>
            <a:off x="241725" y="-240637"/>
            <a:ext cx="9165462" cy="5982640"/>
            <a:chOff x="241725" y="-240637"/>
            <a:chExt cx="9165462" cy="5982640"/>
          </a:xfrm>
        </p:grpSpPr>
        <p:grpSp>
          <p:nvGrpSpPr>
            <p:cNvPr id="295" name="Google Shape;295;p23"/>
            <p:cNvGrpSpPr/>
            <p:nvPr/>
          </p:nvGrpSpPr>
          <p:grpSpPr>
            <a:xfrm>
              <a:off x="7977014" y="4698293"/>
              <a:ext cx="1430173" cy="1043710"/>
              <a:chOff x="7218328" y="-1025906"/>
              <a:chExt cx="1602076" cy="1169161"/>
            </a:xfrm>
          </p:grpSpPr>
          <p:sp>
            <p:nvSpPr>
              <p:cNvPr id="296" name="Google Shape;296;p23"/>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23"/>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8" name="Google Shape;298;p23"/>
            <p:cNvSpPr/>
            <p:nvPr/>
          </p:nvSpPr>
          <p:spPr>
            <a:xfrm>
              <a:off x="7454350" y="4698293"/>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3"/>
            <p:cNvSpPr/>
            <p:nvPr/>
          </p:nvSpPr>
          <p:spPr>
            <a:xfrm rot="-5400000">
              <a:off x="241725" y="-240637"/>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0" name="Google Shape;300;p23"/>
            <p:cNvSpPr/>
            <p:nvPr/>
          </p:nvSpPr>
          <p:spPr>
            <a:xfrm rot="-5400000">
              <a:off x="765600" y="-240637"/>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1" name="Shape 301"/>
        <p:cNvGrpSpPr/>
        <p:nvPr/>
      </p:nvGrpSpPr>
      <p:grpSpPr>
        <a:xfrm>
          <a:off x="0" y="0"/>
          <a:ext cx="0" cy="0"/>
          <a:chOff x="0" y="0"/>
          <a:chExt cx="0" cy="0"/>
        </a:xfrm>
      </p:grpSpPr>
      <p:grpSp>
        <p:nvGrpSpPr>
          <p:cNvPr id="302" name="Google Shape;302;p24"/>
          <p:cNvGrpSpPr/>
          <p:nvPr/>
        </p:nvGrpSpPr>
        <p:grpSpPr>
          <a:xfrm>
            <a:off x="180800" y="167327"/>
            <a:ext cx="8818875" cy="4816098"/>
            <a:chOff x="180800" y="167327"/>
            <a:chExt cx="8818875" cy="4816098"/>
          </a:xfrm>
        </p:grpSpPr>
        <p:grpSp>
          <p:nvGrpSpPr>
            <p:cNvPr id="303" name="Google Shape;303;p24"/>
            <p:cNvGrpSpPr/>
            <p:nvPr/>
          </p:nvGrpSpPr>
          <p:grpSpPr>
            <a:xfrm rot="5400000">
              <a:off x="7583674" y="-779322"/>
              <a:ext cx="419326" cy="2312624"/>
              <a:chOff x="137224" y="19491"/>
              <a:chExt cx="419326" cy="2312624"/>
            </a:xfrm>
          </p:grpSpPr>
          <p:grpSp>
            <p:nvGrpSpPr>
              <p:cNvPr id="304" name="Google Shape;304;p24"/>
              <p:cNvGrpSpPr/>
              <p:nvPr/>
            </p:nvGrpSpPr>
            <p:grpSpPr>
              <a:xfrm rot="5400000">
                <a:off x="-375721" y="1400737"/>
                <a:ext cx="1445216" cy="417541"/>
                <a:chOff x="-194362" y="799695"/>
                <a:chExt cx="1445216" cy="417541"/>
              </a:xfrm>
            </p:grpSpPr>
            <p:sp>
              <p:nvSpPr>
                <p:cNvPr id="305" name="Google Shape;305;p24"/>
                <p:cNvSpPr/>
                <p:nvPr/>
              </p:nvSpPr>
              <p:spPr>
                <a:xfrm>
                  <a:off x="833313" y="799695"/>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24"/>
                <p:cNvSpPr/>
                <p:nvPr/>
              </p:nvSpPr>
              <p:spPr>
                <a:xfrm>
                  <a:off x="-194362" y="840765"/>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307" name="Google Shape;307;p24"/>
              <p:cNvGrpSpPr/>
              <p:nvPr/>
            </p:nvGrpSpPr>
            <p:grpSpPr>
              <a:xfrm rot="5400000">
                <a:off x="-11586" y="168301"/>
                <a:ext cx="716946" cy="419326"/>
                <a:chOff x="7805583" y="280136"/>
                <a:chExt cx="412393" cy="241200"/>
              </a:xfrm>
            </p:grpSpPr>
            <p:sp>
              <p:nvSpPr>
                <p:cNvPr id="308" name="Google Shape;308;p24"/>
                <p:cNvSpPr/>
                <p:nvPr/>
              </p:nvSpPr>
              <p:spPr>
                <a:xfrm>
                  <a:off x="7976777" y="280136"/>
                  <a:ext cx="241200" cy="241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9" name="Google Shape;309;p24"/>
                <p:cNvSpPr/>
                <p:nvPr/>
              </p:nvSpPr>
              <p:spPr>
                <a:xfrm>
                  <a:off x="7805583" y="280136"/>
                  <a:ext cx="241200" cy="241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sp>
          <p:nvSpPr>
            <p:cNvPr id="310" name="Google Shape;310;p24"/>
            <p:cNvSpPr/>
            <p:nvPr/>
          </p:nvSpPr>
          <p:spPr>
            <a:xfrm>
              <a:off x="8627675" y="4465325"/>
              <a:ext cx="372000" cy="5181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11" name="Google Shape;311;p24"/>
            <p:cNvSpPr/>
            <p:nvPr/>
          </p:nvSpPr>
          <p:spPr>
            <a:xfrm>
              <a:off x="180800" y="2312700"/>
              <a:ext cx="372000" cy="5181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215752"/>
            <a:ext cx="7704000" cy="369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2" name="Google Shape;22;p4"/>
          <p:cNvGrpSpPr/>
          <p:nvPr/>
        </p:nvGrpSpPr>
        <p:grpSpPr>
          <a:xfrm>
            <a:off x="168" y="-3"/>
            <a:ext cx="9143831" cy="5163061"/>
            <a:chOff x="168" y="-3"/>
            <a:chExt cx="9143831" cy="5163061"/>
          </a:xfrm>
        </p:grpSpPr>
        <p:grpSp>
          <p:nvGrpSpPr>
            <p:cNvPr id="23" name="Google Shape;23;p4"/>
            <p:cNvGrpSpPr/>
            <p:nvPr/>
          </p:nvGrpSpPr>
          <p:grpSpPr>
            <a:xfrm>
              <a:off x="168" y="4381522"/>
              <a:ext cx="790681" cy="781536"/>
              <a:chOff x="3476625" y="656844"/>
              <a:chExt cx="1130998" cy="1117917"/>
            </a:xfrm>
          </p:grpSpPr>
          <p:sp>
            <p:nvSpPr>
              <p:cNvPr id="24" name="Google Shape;24;p4"/>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4"/>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4"/>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4"/>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4"/>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4"/>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4"/>
            <p:cNvGrpSpPr/>
            <p:nvPr/>
          </p:nvGrpSpPr>
          <p:grpSpPr>
            <a:xfrm rot="10800000">
              <a:off x="8353318" y="-3"/>
              <a:ext cx="790681" cy="781536"/>
              <a:chOff x="3476625" y="656844"/>
              <a:chExt cx="1130998" cy="1117917"/>
            </a:xfrm>
          </p:grpSpPr>
          <p:sp>
            <p:nvSpPr>
              <p:cNvPr id="35" name="Google Shape;35;p4"/>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5"/>
          <p:cNvSpPr txBox="1"/>
          <p:nvPr>
            <p:ph idx="1" type="subTitle"/>
          </p:nvPr>
        </p:nvSpPr>
        <p:spPr>
          <a:xfrm>
            <a:off x="4778805" y="3003525"/>
            <a:ext cx="28383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 name="Google Shape;48;p5"/>
          <p:cNvSpPr txBox="1"/>
          <p:nvPr>
            <p:ph idx="2" type="subTitle"/>
          </p:nvPr>
        </p:nvSpPr>
        <p:spPr>
          <a:xfrm>
            <a:off x="1526895" y="3003525"/>
            <a:ext cx="2838300" cy="12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 name="Google Shape;49;p5"/>
          <p:cNvSpPr txBox="1"/>
          <p:nvPr>
            <p:ph idx="3" type="subTitle"/>
          </p:nvPr>
        </p:nvSpPr>
        <p:spPr>
          <a:xfrm>
            <a:off x="1526895" y="2541825"/>
            <a:ext cx="28383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Medium"/>
                <a:ea typeface="DM Sans Medium"/>
                <a:cs typeface="DM Sans Medium"/>
                <a:sym typeface="DM Sans Medium"/>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sp>
        <p:nvSpPr>
          <p:cNvPr id="50" name="Google Shape;50;p5"/>
          <p:cNvSpPr txBox="1"/>
          <p:nvPr>
            <p:ph idx="4" type="subTitle"/>
          </p:nvPr>
        </p:nvSpPr>
        <p:spPr>
          <a:xfrm>
            <a:off x="4778800" y="2541825"/>
            <a:ext cx="28383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DM Sans"/>
              <a:buNone/>
              <a:defRPr sz="1800">
                <a:solidFill>
                  <a:schemeClr val="dk1"/>
                </a:solidFill>
                <a:latin typeface="DM Sans Medium"/>
                <a:ea typeface="DM Sans Medium"/>
                <a:cs typeface="DM Sans Medium"/>
                <a:sym typeface="DM Sans Medium"/>
              </a:defRPr>
            </a:lvl1pPr>
            <a:lvl2pPr lvl="1" rtl="0" algn="ctr">
              <a:lnSpc>
                <a:spcPct val="100000"/>
              </a:lnSpc>
              <a:spcBef>
                <a:spcPts val="0"/>
              </a:spcBef>
              <a:spcAft>
                <a:spcPts val="0"/>
              </a:spcAft>
              <a:buSzPts val="1800"/>
              <a:buFont typeface="DM Sans"/>
              <a:buNone/>
              <a:defRPr b="1" sz="1800">
                <a:latin typeface="DM Sans"/>
                <a:ea typeface="DM Sans"/>
                <a:cs typeface="DM Sans"/>
                <a:sym typeface="DM Sans"/>
              </a:defRPr>
            </a:lvl2pPr>
            <a:lvl3pPr lvl="2" rtl="0" algn="ctr">
              <a:lnSpc>
                <a:spcPct val="100000"/>
              </a:lnSpc>
              <a:spcBef>
                <a:spcPts val="0"/>
              </a:spcBef>
              <a:spcAft>
                <a:spcPts val="0"/>
              </a:spcAft>
              <a:buSzPts val="1800"/>
              <a:buFont typeface="DM Sans"/>
              <a:buNone/>
              <a:defRPr b="1" sz="1800">
                <a:latin typeface="DM Sans"/>
                <a:ea typeface="DM Sans"/>
                <a:cs typeface="DM Sans"/>
                <a:sym typeface="DM Sans"/>
              </a:defRPr>
            </a:lvl3pPr>
            <a:lvl4pPr lvl="3" rtl="0" algn="ctr">
              <a:lnSpc>
                <a:spcPct val="100000"/>
              </a:lnSpc>
              <a:spcBef>
                <a:spcPts val="0"/>
              </a:spcBef>
              <a:spcAft>
                <a:spcPts val="0"/>
              </a:spcAft>
              <a:buSzPts val="1800"/>
              <a:buFont typeface="DM Sans"/>
              <a:buNone/>
              <a:defRPr b="1" sz="1800">
                <a:latin typeface="DM Sans"/>
                <a:ea typeface="DM Sans"/>
                <a:cs typeface="DM Sans"/>
                <a:sym typeface="DM Sans"/>
              </a:defRPr>
            </a:lvl4pPr>
            <a:lvl5pPr lvl="4" rtl="0" algn="ctr">
              <a:lnSpc>
                <a:spcPct val="100000"/>
              </a:lnSpc>
              <a:spcBef>
                <a:spcPts val="0"/>
              </a:spcBef>
              <a:spcAft>
                <a:spcPts val="0"/>
              </a:spcAft>
              <a:buSzPts val="1800"/>
              <a:buFont typeface="DM Sans"/>
              <a:buNone/>
              <a:defRPr b="1" sz="1800">
                <a:latin typeface="DM Sans"/>
                <a:ea typeface="DM Sans"/>
                <a:cs typeface="DM Sans"/>
                <a:sym typeface="DM Sans"/>
              </a:defRPr>
            </a:lvl5pPr>
            <a:lvl6pPr lvl="5" rtl="0" algn="ctr">
              <a:lnSpc>
                <a:spcPct val="100000"/>
              </a:lnSpc>
              <a:spcBef>
                <a:spcPts val="0"/>
              </a:spcBef>
              <a:spcAft>
                <a:spcPts val="0"/>
              </a:spcAft>
              <a:buSzPts val="1800"/>
              <a:buFont typeface="DM Sans"/>
              <a:buNone/>
              <a:defRPr b="1" sz="1800">
                <a:latin typeface="DM Sans"/>
                <a:ea typeface="DM Sans"/>
                <a:cs typeface="DM Sans"/>
                <a:sym typeface="DM Sans"/>
              </a:defRPr>
            </a:lvl6pPr>
            <a:lvl7pPr lvl="6" rtl="0" algn="ctr">
              <a:lnSpc>
                <a:spcPct val="100000"/>
              </a:lnSpc>
              <a:spcBef>
                <a:spcPts val="0"/>
              </a:spcBef>
              <a:spcAft>
                <a:spcPts val="0"/>
              </a:spcAft>
              <a:buSzPts val="1800"/>
              <a:buFont typeface="DM Sans"/>
              <a:buNone/>
              <a:defRPr b="1" sz="1800">
                <a:latin typeface="DM Sans"/>
                <a:ea typeface="DM Sans"/>
                <a:cs typeface="DM Sans"/>
                <a:sym typeface="DM Sans"/>
              </a:defRPr>
            </a:lvl7pPr>
            <a:lvl8pPr lvl="7" rtl="0" algn="ctr">
              <a:lnSpc>
                <a:spcPct val="100000"/>
              </a:lnSpc>
              <a:spcBef>
                <a:spcPts val="0"/>
              </a:spcBef>
              <a:spcAft>
                <a:spcPts val="0"/>
              </a:spcAft>
              <a:buSzPts val="1800"/>
              <a:buFont typeface="DM Sans"/>
              <a:buNone/>
              <a:defRPr b="1" sz="1800">
                <a:latin typeface="DM Sans"/>
                <a:ea typeface="DM Sans"/>
                <a:cs typeface="DM Sans"/>
                <a:sym typeface="DM Sans"/>
              </a:defRPr>
            </a:lvl8pPr>
            <a:lvl9pPr lvl="8" rtl="0" algn="ctr">
              <a:lnSpc>
                <a:spcPct val="100000"/>
              </a:lnSpc>
              <a:spcBef>
                <a:spcPts val="0"/>
              </a:spcBef>
              <a:spcAft>
                <a:spcPts val="0"/>
              </a:spcAft>
              <a:buSzPts val="1800"/>
              <a:buFont typeface="DM Sans"/>
              <a:buNone/>
              <a:defRPr b="1" sz="1800">
                <a:latin typeface="DM Sans"/>
                <a:ea typeface="DM Sans"/>
                <a:cs typeface="DM Sans"/>
                <a:sym typeface="DM Sans"/>
              </a:defRPr>
            </a:lvl9pPr>
          </a:lstStyle>
          <a:p/>
        </p:txBody>
      </p:sp>
      <p:grpSp>
        <p:nvGrpSpPr>
          <p:cNvPr id="51" name="Google Shape;51;p5"/>
          <p:cNvGrpSpPr/>
          <p:nvPr/>
        </p:nvGrpSpPr>
        <p:grpSpPr>
          <a:xfrm>
            <a:off x="199125" y="204100"/>
            <a:ext cx="8880704" cy="4893647"/>
            <a:chOff x="199125" y="204100"/>
            <a:chExt cx="8880704" cy="4893647"/>
          </a:xfrm>
        </p:grpSpPr>
        <p:grpSp>
          <p:nvGrpSpPr>
            <p:cNvPr id="52" name="Google Shape;52;p5"/>
            <p:cNvGrpSpPr/>
            <p:nvPr/>
          </p:nvGrpSpPr>
          <p:grpSpPr>
            <a:xfrm>
              <a:off x="7714350" y="4680206"/>
              <a:ext cx="1365479" cy="417541"/>
              <a:chOff x="980175" y="759031"/>
              <a:chExt cx="1365479" cy="417541"/>
            </a:xfrm>
          </p:grpSpPr>
          <p:sp>
            <p:nvSpPr>
              <p:cNvPr id="53" name="Google Shape;53;p5"/>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55" name="Google Shape;55;p5"/>
            <p:cNvSpPr/>
            <p:nvPr/>
          </p:nvSpPr>
          <p:spPr>
            <a:xfrm>
              <a:off x="199125" y="204100"/>
              <a:ext cx="877200" cy="3354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8" name="Google Shape;58;p6"/>
          <p:cNvGrpSpPr/>
          <p:nvPr/>
        </p:nvGrpSpPr>
        <p:grpSpPr>
          <a:xfrm>
            <a:off x="135294" y="65"/>
            <a:ext cx="9008824" cy="5460951"/>
            <a:chOff x="135294" y="65"/>
            <a:chExt cx="9008824" cy="5460951"/>
          </a:xfrm>
        </p:grpSpPr>
        <p:grpSp>
          <p:nvGrpSpPr>
            <p:cNvPr id="59" name="Google Shape;59;p6"/>
            <p:cNvGrpSpPr/>
            <p:nvPr/>
          </p:nvGrpSpPr>
          <p:grpSpPr>
            <a:xfrm rot="-5400000">
              <a:off x="-338675" y="4569506"/>
              <a:ext cx="1365479" cy="417541"/>
              <a:chOff x="980175" y="759031"/>
              <a:chExt cx="1365479" cy="417541"/>
            </a:xfrm>
          </p:grpSpPr>
          <p:sp>
            <p:nvSpPr>
              <p:cNvPr id="60" name="Google Shape;60;p6"/>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62" name="Google Shape;62;p6"/>
            <p:cNvGrpSpPr/>
            <p:nvPr/>
          </p:nvGrpSpPr>
          <p:grpSpPr>
            <a:xfrm rot="10800000">
              <a:off x="8382277" y="65"/>
              <a:ext cx="761840" cy="753029"/>
              <a:chOff x="3476625" y="656844"/>
              <a:chExt cx="1130998" cy="1117917"/>
            </a:xfrm>
          </p:grpSpPr>
          <p:sp>
            <p:nvSpPr>
              <p:cNvPr id="63" name="Google Shape;63;p6"/>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6"/>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6"/>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6"/>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6"/>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7"/>
          <p:cNvSpPr txBox="1"/>
          <p:nvPr>
            <p:ph type="title"/>
          </p:nvPr>
        </p:nvSpPr>
        <p:spPr>
          <a:xfrm>
            <a:off x="768750" y="1206100"/>
            <a:ext cx="3975900" cy="102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7"/>
          <p:cNvSpPr txBox="1"/>
          <p:nvPr>
            <p:ph idx="1" type="subTitle"/>
          </p:nvPr>
        </p:nvSpPr>
        <p:spPr>
          <a:xfrm>
            <a:off x="768750" y="2233900"/>
            <a:ext cx="39759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76" name="Google Shape;76;p7"/>
          <p:cNvSpPr/>
          <p:nvPr>
            <p:ph idx="2" type="pic"/>
          </p:nvPr>
        </p:nvSpPr>
        <p:spPr>
          <a:xfrm>
            <a:off x="5321300" y="539500"/>
            <a:ext cx="3109500" cy="4064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9" name="Google Shape;79;p8"/>
          <p:cNvGrpSpPr/>
          <p:nvPr/>
        </p:nvGrpSpPr>
        <p:grpSpPr>
          <a:xfrm>
            <a:off x="250600" y="215200"/>
            <a:ext cx="8642800" cy="4713100"/>
            <a:chOff x="225577" y="215196"/>
            <a:chExt cx="8642800" cy="4713100"/>
          </a:xfrm>
        </p:grpSpPr>
        <p:sp>
          <p:nvSpPr>
            <p:cNvPr id="80" name="Google Shape;80;p8"/>
            <p:cNvSpPr/>
            <p:nvPr/>
          </p:nvSpPr>
          <p:spPr>
            <a:xfrm>
              <a:off x="225577" y="4603996"/>
              <a:ext cx="324300" cy="3243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1" name="Google Shape;81;p8"/>
            <p:cNvSpPr/>
            <p:nvPr/>
          </p:nvSpPr>
          <p:spPr>
            <a:xfrm>
              <a:off x="8544077"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2" name="Google Shape;82;p8"/>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5" name="Google Shape;8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6" name="Google Shape;86;p9"/>
          <p:cNvGrpSpPr/>
          <p:nvPr/>
        </p:nvGrpSpPr>
        <p:grpSpPr>
          <a:xfrm>
            <a:off x="199125" y="204100"/>
            <a:ext cx="8880704" cy="4893647"/>
            <a:chOff x="199125" y="204100"/>
            <a:chExt cx="8880704" cy="4893647"/>
          </a:xfrm>
        </p:grpSpPr>
        <p:grpSp>
          <p:nvGrpSpPr>
            <p:cNvPr id="87" name="Google Shape;87;p9"/>
            <p:cNvGrpSpPr/>
            <p:nvPr/>
          </p:nvGrpSpPr>
          <p:grpSpPr>
            <a:xfrm>
              <a:off x="7714350" y="4680206"/>
              <a:ext cx="1365479" cy="417541"/>
              <a:chOff x="980175" y="759031"/>
              <a:chExt cx="1365479" cy="417541"/>
            </a:xfrm>
          </p:grpSpPr>
          <p:sp>
            <p:nvSpPr>
              <p:cNvPr id="88" name="Google Shape;88;p9"/>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9"/>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90" name="Google Shape;90;p9"/>
            <p:cNvSpPr/>
            <p:nvPr/>
          </p:nvSpPr>
          <p:spPr>
            <a:xfrm>
              <a:off x="199125" y="204100"/>
              <a:ext cx="877200" cy="3354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0"/>
          <p:cNvSpPr/>
          <p:nvPr>
            <p:ph idx="2" type="pic"/>
          </p:nvPr>
        </p:nvSpPr>
        <p:spPr>
          <a:xfrm>
            <a:off x="0" y="0"/>
            <a:ext cx="9144000" cy="5143500"/>
          </a:xfrm>
          <a:prstGeom prst="rect">
            <a:avLst/>
          </a:prstGeom>
          <a:noFill/>
          <a:ln>
            <a:noFill/>
          </a:ln>
        </p:spPr>
      </p:sp>
      <p:sp>
        <p:nvSpPr>
          <p:cNvPr id="93" name="Google Shape;93;p10"/>
          <p:cNvSpPr txBox="1"/>
          <p:nvPr>
            <p:ph type="title"/>
          </p:nvPr>
        </p:nvSpPr>
        <p:spPr>
          <a:xfrm>
            <a:off x="1948800" y="4014450"/>
            <a:ext cx="5246400" cy="5169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649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1pPr>
            <a:lvl2pPr lvl="1"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ctrTitle"/>
          </p:nvPr>
        </p:nvSpPr>
        <p:spPr>
          <a:xfrm>
            <a:off x="3482750" y="1430550"/>
            <a:ext cx="5088300" cy="20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STROKE PATIENT HEALTHCARE USING DEEP LEARNING</a:t>
            </a:r>
            <a:endParaRPr sz="4000"/>
          </a:p>
          <a:p>
            <a:pPr indent="0" lvl="0" marL="0" rtl="0" algn="l">
              <a:spcBef>
                <a:spcPts val="0"/>
              </a:spcBef>
              <a:spcAft>
                <a:spcPts val="0"/>
              </a:spcAft>
              <a:buNone/>
            </a:pPr>
            <a:r>
              <a:t/>
            </a:r>
            <a:endParaRPr sz="3200">
              <a:latin typeface="DM Sans Light"/>
              <a:ea typeface="DM Sans Light"/>
              <a:cs typeface="DM Sans Light"/>
              <a:sym typeface="DM Sans Light"/>
            </a:endParaRPr>
          </a:p>
        </p:txBody>
      </p:sp>
      <p:sp>
        <p:nvSpPr>
          <p:cNvPr id="317" name="Google Shape;317;p25"/>
          <p:cNvSpPr txBox="1"/>
          <p:nvPr>
            <p:ph idx="1" type="subTitle"/>
          </p:nvPr>
        </p:nvSpPr>
        <p:spPr>
          <a:xfrm>
            <a:off x="1386600" y="3505950"/>
            <a:ext cx="6370800" cy="4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overview of data preprocessing,visualization and data encoding.</a:t>
            </a:r>
            <a:endParaRPr/>
          </a:p>
        </p:txBody>
      </p:sp>
      <p:grpSp>
        <p:nvGrpSpPr>
          <p:cNvPr id="318" name="Google Shape;318;p25"/>
          <p:cNvGrpSpPr/>
          <p:nvPr/>
        </p:nvGrpSpPr>
        <p:grpSpPr>
          <a:xfrm>
            <a:off x="1143000" y="809625"/>
            <a:ext cx="2148500" cy="2111314"/>
            <a:chOff x="1143000" y="809625"/>
            <a:chExt cx="2148500" cy="2111314"/>
          </a:xfrm>
        </p:grpSpPr>
        <p:sp>
          <p:nvSpPr>
            <p:cNvPr id="319" name="Google Shape;319;p25"/>
            <p:cNvSpPr/>
            <p:nvPr/>
          </p:nvSpPr>
          <p:spPr>
            <a:xfrm>
              <a:off x="1143000" y="809625"/>
              <a:ext cx="1190700" cy="119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320" name="Google Shape;320;p25"/>
            <p:cNvGrpSpPr/>
            <p:nvPr/>
          </p:nvGrpSpPr>
          <p:grpSpPr>
            <a:xfrm>
              <a:off x="1421431" y="1326819"/>
              <a:ext cx="1870069" cy="1594120"/>
              <a:chOff x="1099883" y="1649182"/>
              <a:chExt cx="1802302" cy="1536353"/>
            </a:xfrm>
          </p:grpSpPr>
          <p:grpSp>
            <p:nvGrpSpPr>
              <p:cNvPr id="321" name="Google Shape;321;p25"/>
              <p:cNvGrpSpPr/>
              <p:nvPr/>
            </p:nvGrpSpPr>
            <p:grpSpPr>
              <a:xfrm>
                <a:off x="1099883" y="1649182"/>
                <a:ext cx="1802302" cy="1536353"/>
                <a:chOff x="7448857" y="-1025906"/>
                <a:chExt cx="1371548" cy="1169161"/>
              </a:xfrm>
            </p:grpSpPr>
            <p:sp>
              <p:nvSpPr>
                <p:cNvPr id="322" name="Google Shape;322;p25"/>
                <p:cNvSpPr/>
                <p:nvPr/>
              </p:nvSpPr>
              <p:spPr>
                <a:xfrm>
                  <a:off x="7448857"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5"/>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4" name="Google Shape;324;p25"/>
              <p:cNvSpPr/>
              <p:nvPr/>
            </p:nvSpPr>
            <p:spPr>
              <a:xfrm>
                <a:off x="1799340" y="2337910"/>
                <a:ext cx="402629" cy="402629"/>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25" name="Google Shape;325;p25"/>
          <p:cNvSpPr txBox="1"/>
          <p:nvPr/>
        </p:nvSpPr>
        <p:spPr>
          <a:xfrm>
            <a:off x="6382550" y="4258125"/>
            <a:ext cx="2623800" cy="43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191919"/>
                </a:solidFill>
                <a:latin typeface="DM Sans"/>
                <a:ea typeface="DM Sans"/>
                <a:cs typeface="DM Sans"/>
                <a:sym typeface="DM Sans"/>
              </a:rPr>
              <a:t>By  Athira Viju</a:t>
            </a:r>
            <a:endParaRPr>
              <a:solidFill>
                <a:srgbClr val="191919"/>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txBox="1"/>
          <p:nvPr>
            <p:ph type="title"/>
          </p:nvPr>
        </p:nvSpPr>
        <p:spPr>
          <a:xfrm>
            <a:off x="752625" y="2144425"/>
            <a:ext cx="6736200" cy="2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Age Distribution with Stroke Incidence</a:t>
            </a:r>
            <a:endParaRPr i="1" sz="1800"/>
          </a:p>
        </p:txBody>
      </p:sp>
      <p:sp>
        <p:nvSpPr>
          <p:cNvPr id="480" name="Google Shape;480;p34"/>
          <p:cNvSpPr txBox="1"/>
          <p:nvPr>
            <p:ph idx="1" type="subTitle"/>
          </p:nvPr>
        </p:nvSpPr>
        <p:spPr>
          <a:xfrm>
            <a:off x="676425" y="629150"/>
            <a:ext cx="7237500" cy="12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part focuses on exploring the dataset visually to uncover meaningful patterns and relationships between variables. Through graphs and plots, we analyze trends and distributions, helping identify key insights related to stroke prediction. Additionally, data encoding ensures that categorical variables are transformed into a format suitable for machine learning models.</a:t>
            </a:r>
            <a:endParaRPr sz="1500"/>
          </a:p>
        </p:txBody>
      </p:sp>
      <p:sp>
        <p:nvSpPr>
          <p:cNvPr id="481" name="Google Shape;481;p34"/>
          <p:cNvSpPr txBox="1"/>
          <p:nvPr>
            <p:ph idx="1" type="subTitle"/>
          </p:nvPr>
        </p:nvSpPr>
        <p:spPr>
          <a:xfrm>
            <a:off x="778700" y="2465475"/>
            <a:ext cx="3923700" cy="12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Visualization</a:t>
            </a:r>
            <a:r>
              <a:rPr lang="en" sz="1400"/>
              <a:t>: A histogram with KDE overlay showing the distribution of age with stroke incidence.</a:t>
            </a:r>
            <a:endParaRPr sz="1400"/>
          </a:p>
          <a:p>
            <a:pPr indent="0" lvl="0" marL="0" rtl="0" algn="l">
              <a:spcBef>
                <a:spcPts val="0"/>
              </a:spcBef>
              <a:spcAft>
                <a:spcPts val="0"/>
              </a:spcAft>
              <a:buNone/>
            </a:pPr>
            <a:r>
              <a:rPr i="1" lang="en" sz="1400"/>
              <a:t>Observation</a:t>
            </a:r>
            <a:r>
              <a:rPr lang="en" sz="1400"/>
              <a:t>:</a:t>
            </a:r>
            <a:endParaRPr sz="1400"/>
          </a:p>
          <a:p>
            <a:pPr indent="-317500" lvl="0" marL="457200" rtl="0" algn="l">
              <a:spcBef>
                <a:spcPts val="0"/>
              </a:spcBef>
              <a:spcAft>
                <a:spcPts val="0"/>
              </a:spcAft>
              <a:buSzPts val="1400"/>
              <a:buChar char="★"/>
            </a:pPr>
            <a:r>
              <a:rPr lang="en" sz="1400"/>
              <a:t>Stroke incidence increases significantly in older age groups. </a:t>
            </a:r>
            <a:endParaRPr sz="1400"/>
          </a:p>
          <a:p>
            <a:pPr indent="-317500" lvl="0" marL="457200" rtl="0" algn="l">
              <a:spcBef>
                <a:spcPts val="0"/>
              </a:spcBef>
              <a:spcAft>
                <a:spcPts val="0"/>
              </a:spcAft>
              <a:buSzPts val="1400"/>
              <a:buChar char="★"/>
            </a:pPr>
            <a:r>
              <a:rPr lang="en" sz="1400"/>
              <a:t>Younger individuals have a relatively low frequency of strokes.</a:t>
            </a:r>
            <a:endParaRPr sz="1400"/>
          </a:p>
        </p:txBody>
      </p:sp>
      <p:pic>
        <p:nvPicPr>
          <p:cNvPr id="482" name="Google Shape;482;p34"/>
          <p:cNvPicPr preferRelativeResize="0"/>
          <p:nvPr/>
        </p:nvPicPr>
        <p:blipFill>
          <a:blip r:embed="rId3">
            <a:alphaModFix/>
          </a:blip>
          <a:stretch>
            <a:fillRect/>
          </a:stretch>
        </p:blipFill>
        <p:spPr>
          <a:xfrm>
            <a:off x="4990675" y="2337100"/>
            <a:ext cx="3923700" cy="23376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5"/>
          <p:cNvSpPr txBox="1"/>
          <p:nvPr>
            <p:ph type="title"/>
          </p:nvPr>
        </p:nvSpPr>
        <p:spPr>
          <a:xfrm>
            <a:off x="752625" y="468025"/>
            <a:ext cx="6736200" cy="2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Hypertension and Heart Disease vs Stroke Incidence</a:t>
            </a:r>
            <a:endParaRPr i="1" sz="1800"/>
          </a:p>
        </p:txBody>
      </p:sp>
      <p:sp>
        <p:nvSpPr>
          <p:cNvPr id="488" name="Google Shape;488;p35"/>
          <p:cNvSpPr txBox="1"/>
          <p:nvPr>
            <p:ph idx="1" type="subTitle"/>
          </p:nvPr>
        </p:nvSpPr>
        <p:spPr>
          <a:xfrm>
            <a:off x="778700" y="712875"/>
            <a:ext cx="7708500" cy="21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Visualization</a:t>
            </a:r>
            <a:r>
              <a:rPr lang="en" sz="1400"/>
              <a:t>: Two side-by-side bar plots depicting the correlation of hypertension and heart disease with stroke incidence.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i="1" lang="en" sz="1400"/>
              <a:t>Observation</a:t>
            </a:r>
            <a:r>
              <a:rPr lang="en" sz="1400"/>
              <a:t>:</a:t>
            </a:r>
            <a:endParaRPr sz="1400"/>
          </a:p>
          <a:p>
            <a:pPr indent="-317500" lvl="0" marL="457200" rtl="0" algn="l">
              <a:spcBef>
                <a:spcPts val="0"/>
              </a:spcBef>
              <a:spcAft>
                <a:spcPts val="0"/>
              </a:spcAft>
              <a:buSzPts val="1400"/>
              <a:buChar char="★"/>
            </a:pPr>
            <a:r>
              <a:rPr lang="en" sz="1400"/>
              <a:t>Hypertension and heart disease are strong predictors of stroke. </a:t>
            </a:r>
            <a:endParaRPr sz="1400"/>
          </a:p>
          <a:p>
            <a:pPr indent="-317500" lvl="0" marL="457200" rtl="0" algn="l">
              <a:spcBef>
                <a:spcPts val="0"/>
              </a:spcBef>
              <a:spcAft>
                <a:spcPts val="0"/>
              </a:spcAft>
              <a:buSzPts val="1400"/>
              <a:buChar char="★"/>
            </a:pPr>
            <a:r>
              <a:rPr lang="en" sz="1400"/>
              <a:t>Individuals with either condition have a higher likelihood of experiencing a stroke.</a:t>
            </a:r>
            <a:endParaRPr sz="1400"/>
          </a:p>
        </p:txBody>
      </p:sp>
      <p:pic>
        <p:nvPicPr>
          <p:cNvPr id="489" name="Google Shape;489;p35"/>
          <p:cNvPicPr preferRelativeResize="0"/>
          <p:nvPr/>
        </p:nvPicPr>
        <p:blipFill>
          <a:blip r:embed="rId3">
            <a:alphaModFix/>
          </a:blip>
          <a:stretch>
            <a:fillRect/>
          </a:stretch>
        </p:blipFill>
        <p:spPr>
          <a:xfrm>
            <a:off x="1612175" y="2391150"/>
            <a:ext cx="5569250" cy="2488150"/>
          </a:xfrm>
          <a:prstGeom prst="rect">
            <a:avLst/>
          </a:prstGeom>
          <a:noFill/>
          <a:ln>
            <a:noFill/>
          </a:ln>
        </p:spPr>
      </p:pic>
      <p:sp>
        <p:nvSpPr>
          <p:cNvPr id="490" name="Google Shape;490;p35"/>
          <p:cNvSpPr/>
          <p:nvPr/>
        </p:nvSpPr>
        <p:spPr>
          <a:xfrm>
            <a:off x="-94818" y="3424252"/>
            <a:ext cx="873525" cy="873525"/>
          </a:xfrm>
          <a:custGeom>
            <a:rect b="b" l="l" r="r" t="t"/>
            <a:pathLst>
              <a:path extrusionOk="0" h="666813" w="666813">
                <a:moveTo>
                  <a:pt x="415036" y="382333"/>
                </a:moveTo>
                <a:lnTo>
                  <a:pt x="666813" y="333438"/>
                </a:lnTo>
                <a:lnTo>
                  <a:pt x="415036" y="284480"/>
                </a:lnTo>
                <a:lnTo>
                  <a:pt x="482854" y="183960"/>
                </a:lnTo>
                <a:lnTo>
                  <a:pt x="382333" y="251777"/>
                </a:lnTo>
                <a:lnTo>
                  <a:pt x="333438" y="0"/>
                </a:lnTo>
                <a:lnTo>
                  <a:pt x="284480" y="251777"/>
                </a:lnTo>
                <a:lnTo>
                  <a:pt x="183959" y="183960"/>
                </a:lnTo>
                <a:lnTo>
                  <a:pt x="251777" y="284480"/>
                </a:lnTo>
                <a:lnTo>
                  <a:pt x="0" y="333438"/>
                </a:lnTo>
                <a:lnTo>
                  <a:pt x="251777" y="382333"/>
                </a:lnTo>
                <a:lnTo>
                  <a:pt x="183959" y="482854"/>
                </a:lnTo>
                <a:lnTo>
                  <a:pt x="284480" y="415036"/>
                </a:lnTo>
                <a:lnTo>
                  <a:pt x="333438" y="666813"/>
                </a:lnTo>
                <a:lnTo>
                  <a:pt x="382333" y="415036"/>
                </a:lnTo>
                <a:lnTo>
                  <a:pt x="482854" y="482854"/>
                </a:lnTo>
                <a:close/>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type="title"/>
          </p:nvPr>
        </p:nvSpPr>
        <p:spPr>
          <a:xfrm>
            <a:off x="752625" y="468025"/>
            <a:ext cx="6736200" cy="2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Average Glucose Level Distribution by Stroke</a:t>
            </a:r>
            <a:endParaRPr i="1" sz="1800"/>
          </a:p>
        </p:txBody>
      </p:sp>
      <p:sp>
        <p:nvSpPr>
          <p:cNvPr id="496" name="Google Shape;496;p36"/>
          <p:cNvSpPr txBox="1"/>
          <p:nvPr>
            <p:ph idx="1" type="subTitle"/>
          </p:nvPr>
        </p:nvSpPr>
        <p:spPr>
          <a:xfrm>
            <a:off x="778700" y="712875"/>
            <a:ext cx="7708500" cy="21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Visualization</a:t>
            </a:r>
            <a:r>
              <a:rPr lang="en" sz="1400"/>
              <a:t>: </a:t>
            </a:r>
            <a:r>
              <a:rPr lang="en" sz="1400"/>
              <a:t>A KDE plot illustrating the distribution of average glucose levels for stroke and non-stroke cases.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i="1" lang="en" sz="1400"/>
              <a:t>Observation</a:t>
            </a:r>
            <a:r>
              <a:rPr lang="en" sz="1400"/>
              <a:t>:</a:t>
            </a:r>
            <a:endParaRPr sz="1400"/>
          </a:p>
          <a:p>
            <a:pPr indent="-317500" lvl="0" marL="457200" rtl="0" algn="l">
              <a:spcBef>
                <a:spcPts val="0"/>
              </a:spcBef>
              <a:spcAft>
                <a:spcPts val="0"/>
              </a:spcAft>
              <a:buSzPts val="1400"/>
              <a:buChar char="★"/>
            </a:pPr>
            <a:r>
              <a:rPr lang="en" sz="1400"/>
              <a:t>Higher average glucose levels are associated with increased stroke incidence</a:t>
            </a:r>
            <a:endParaRPr sz="1400"/>
          </a:p>
          <a:p>
            <a:pPr indent="-317500" lvl="0" marL="457200" rtl="0" algn="l">
              <a:spcBef>
                <a:spcPts val="0"/>
              </a:spcBef>
              <a:spcAft>
                <a:spcPts val="0"/>
              </a:spcAft>
              <a:buSzPts val="1400"/>
              <a:buChar char="★"/>
            </a:pPr>
            <a:r>
              <a:rPr lang="en" sz="1400"/>
              <a:t>A clear separation in glucose levels exists between stroke and non-stroke groups.</a:t>
            </a:r>
            <a:endParaRPr sz="1400"/>
          </a:p>
          <a:p>
            <a:pPr indent="0" lvl="0" marL="0" rtl="0" algn="l">
              <a:spcBef>
                <a:spcPts val="0"/>
              </a:spcBef>
              <a:spcAft>
                <a:spcPts val="0"/>
              </a:spcAft>
              <a:buNone/>
            </a:pPr>
            <a:r>
              <a:t/>
            </a:r>
            <a:endParaRPr sz="1400"/>
          </a:p>
        </p:txBody>
      </p:sp>
      <p:sp>
        <p:nvSpPr>
          <p:cNvPr id="497" name="Google Shape;497;p36"/>
          <p:cNvSpPr/>
          <p:nvPr/>
        </p:nvSpPr>
        <p:spPr>
          <a:xfrm>
            <a:off x="-94818" y="3424252"/>
            <a:ext cx="873525" cy="873525"/>
          </a:xfrm>
          <a:custGeom>
            <a:rect b="b" l="l" r="r" t="t"/>
            <a:pathLst>
              <a:path extrusionOk="0" h="666813" w="666813">
                <a:moveTo>
                  <a:pt x="415036" y="382333"/>
                </a:moveTo>
                <a:lnTo>
                  <a:pt x="666813" y="333438"/>
                </a:lnTo>
                <a:lnTo>
                  <a:pt x="415036" y="284480"/>
                </a:lnTo>
                <a:lnTo>
                  <a:pt x="482854" y="183960"/>
                </a:lnTo>
                <a:lnTo>
                  <a:pt x="382333" y="251777"/>
                </a:lnTo>
                <a:lnTo>
                  <a:pt x="333438" y="0"/>
                </a:lnTo>
                <a:lnTo>
                  <a:pt x="284480" y="251777"/>
                </a:lnTo>
                <a:lnTo>
                  <a:pt x="183959" y="183960"/>
                </a:lnTo>
                <a:lnTo>
                  <a:pt x="251777" y="284480"/>
                </a:lnTo>
                <a:lnTo>
                  <a:pt x="0" y="333438"/>
                </a:lnTo>
                <a:lnTo>
                  <a:pt x="251777" y="382333"/>
                </a:lnTo>
                <a:lnTo>
                  <a:pt x="183959" y="482854"/>
                </a:lnTo>
                <a:lnTo>
                  <a:pt x="284480" y="415036"/>
                </a:lnTo>
                <a:lnTo>
                  <a:pt x="333438" y="666813"/>
                </a:lnTo>
                <a:lnTo>
                  <a:pt x="382333" y="415036"/>
                </a:lnTo>
                <a:lnTo>
                  <a:pt x="482854" y="482854"/>
                </a:lnTo>
                <a:close/>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pic>
        <p:nvPicPr>
          <p:cNvPr id="498" name="Google Shape;498;p36"/>
          <p:cNvPicPr preferRelativeResize="0"/>
          <p:nvPr/>
        </p:nvPicPr>
        <p:blipFill>
          <a:blip r:embed="rId3">
            <a:alphaModFix/>
          </a:blip>
          <a:stretch>
            <a:fillRect/>
          </a:stretch>
        </p:blipFill>
        <p:spPr>
          <a:xfrm>
            <a:off x="2258425" y="2318425"/>
            <a:ext cx="4286250" cy="262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7"/>
          <p:cNvSpPr txBox="1"/>
          <p:nvPr>
            <p:ph type="title"/>
          </p:nvPr>
        </p:nvSpPr>
        <p:spPr>
          <a:xfrm>
            <a:off x="570625" y="338175"/>
            <a:ext cx="6736200" cy="24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1800"/>
              <a:t>BMI Distribution with Stroke Incidence</a:t>
            </a:r>
            <a:endParaRPr i="1" sz="1800"/>
          </a:p>
        </p:txBody>
      </p:sp>
      <p:sp>
        <p:nvSpPr>
          <p:cNvPr id="504" name="Google Shape;504;p37"/>
          <p:cNvSpPr txBox="1"/>
          <p:nvPr>
            <p:ph idx="1" type="subTitle"/>
          </p:nvPr>
        </p:nvSpPr>
        <p:spPr>
          <a:xfrm>
            <a:off x="570625" y="583575"/>
            <a:ext cx="4436400" cy="12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Visualization</a:t>
            </a:r>
            <a:r>
              <a:rPr lang="en" sz="1400"/>
              <a:t>: </a:t>
            </a:r>
            <a:r>
              <a:rPr lang="en" sz="1400"/>
              <a:t>A histogram with KDE overlay depicting BMI distribution for stroke and non-stroke cases.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i="1" lang="en" sz="1400"/>
              <a:t>Observation</a:t>
            </a:r>
            <a:r>
              <a:rPr lang="en" sz="1400"/>
              <a:t>:</a:t>
            </a:r>
            <a:endParaRPr sz="1400"/>
          </a:p>
          <a:p>
            <a:pPr indent="-317500" lvl="0" marL="457200" rtl="0" algn="l">
              <a:spcBef>
                <a:spcPts val="0"/>
              </a:spcBef>
              <a:spcAft>
                <a:spcPts val="0"/>
              </a:spcAft>
              <a:buSzPts val="1400"/>
              <a:buChar char="★"/>
            </a:pPr>
            <a:r>
              <a:rPr lang="en" sz="1400"/>
              <a:t>Stroke cases are slightly more frequent among individuals with higher BMI. </a:t>
            </a:r>
            <a:endParaRPr sz="1400"/>
          </a:p>
          <a:p>
            <a:pPr indent="-317500" lvl="0" marL="457200" rtl="0" algn="l">
              <a:spcBef>
                <a:spcPts val="0"/>
              </a:spcBef>
              <a:spcAft>
                <a:spcPts val="0"/>
              </a:spcAft>
              <a:buSzPts val="1400"/>
              <a:buChar char="★"/>
            </a:pPr>
            <a:r>
              <a:rPr lang="en" sz="1400"/>
              <a:t>BMI alone does not show a strong correlation with stroke.</a:t>
            </a:r>
            <a:endParaRPr sz="1400"/>
          </a:p>
        </p:txBody>
      </p:sp>
      <p:pic>
        <p:nvPicPr>
          <p:cNvPr id="505" name="Google Shape;505;p37"/>
          <p:cNvPicPr preferRelativeResize="0"/>
          <p:nvPr/>
        </p:nvPicPr>
        <p:blipFill>
          <a:blip r:embed="rId3">
            <a:alphaModFix/>
          </a:blip>
          <a:stretch>
            <a:fillRect/>
          </a:stretch>
        </p:blipFill>
        <p:spPr>
          <a:xfrm>
            <a:off x="5212450" y="391825"/>
            <a:ext cx="3336951" cy="2107225"/>
          </a:xfrm>
          <a:prstGeom prst="rect">
            <a:avLst/>
          </a:prstGeom>
          <a:noFill/>
          <a:ln>
            <a:noFill/>
          </a:ln>
        </p:spPr>
      </p:pic>
      <p:sp>
        <p:nvSpPr>
          <p:cNvPr id="506" name="Google Shape;506;p37"/>
          <p:cNvSpPr txBox="1"/>
          <p:nvPr/>
        </p:nvSpPr>
        <p:spPr>
          <a:xfrm>
            <a:off x="570625" y="2997075"/>
            <a:ext cx="4575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Barlow"/>
                <a:ea typeface="Barlow"/>
                <a:cs typeface="Barlow"/>
                <a:sym typeface="Barlow"/>
              </a:rPr>
              <a:t>Visualization</a:t>
            </a:r>
            <a:r>
              <a:rPr lang="en">
                <a:solidFill>
                  <a:schemeClr val="dk1"/>
                </a:solidFill>
                <a:latin typeface="Barlow"/>
                <a:ea typeface="Barlow"/>
                <a:cs typeface="Barlow"/>
                <a:sym typeface="Barlow"/>
              </a:rPr>
              <a:t>:  A scatter plot showing the relationship between age, BMI, and stroke incidence.</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i="1" lang="en">
                <a:solidFill>
                  <a:schemeClr val="dk1"/>
                </a:solidFill>
                <a:latin typeface="Barlow"/>
                <a:ea typeface="Barlow"/>
                <a:cs typeface="Barlow"/>
                <a:sym typeface="Barlow"/>
              </a:rPr>
              <a:t>Observation</a:t>
            </a:r>
            <a:r>
              <a:rPr lang="en">
                <a:solidFill>
                  <a:schemeClr val="dk1"/>
                </a:solidFill>
                <a:latin typeface="Barlow"/>
                <a:ea typeface="Barlow"/>
                <a:cs typeface="Barlow"/>
                <a:sym typeface="Barlow"/>
              </a:rPr>
              <a:t>:</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Most stroke cases cluster in older individuals with a range of BMI values.</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No distinct pattern emerges in BMI but age is a significant factor.</a:t>
            </a:r>
            <a:endParaRPr/>
          </a:p>
        </p:txBody>
      </p:sp>
      <p:pic>
        <p:nvPicPr>
          <p:cNvPr id="507" name="Google Shape;507;p37"/>
          <p:cNvPicPr preferRelativeResize="0"/>
          <p:nvPr/>
        </p:nvPicPr>
        <p:blipFill rotWithShape="1">
          <a:blip r:embed="rId4">
            <a:alphaModFix/>
          </a:blip>
          <a:srcRect b="0" l="9539" r="9547" t="0"/>
          <a:stretch/>
        </p:blipFill>
        <p:spPr>
          <a:xfrm>
            <a:off x="5270251" y="2716225"/>
            <a:ext cx="3336949" cy="2193000"/>
          </a:xfrm>
          <a:prstGeom prst="rect">
            <a:avLst/>
          </a:prstGeom>
          <a:noFill/>
          <a:ln>
            <a:noFill/>
          </a:ln>
        </p:spPr>
      </p:pic>
      <p:sp>
        <p:nvSpPr>
          <p:cNvPr id="508" name="Google Shape;508;p37"/>
          <p:cNvSpPr txBox="1"/>
          <p:nvPr/>
        </p:nvSpPr>
        <p:spPr>
          <a:xfrm>
            <a:off x="492525" y="2565975"/>
            <a:ext cx="483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1"/>
                </a:solidFill>
                <a:latin typeface="DM Sans"/>
                <a:ea typeface="DM Sans"/>
                <a:cs typeface="DM Sans"/>
                <a:sym typeface="DM Sans"/>
              </a:rPr>
              <a:t>Sc</a:t>
            </a:r>
            <a:r>
              <a:rPr i="1" lang="en" sz="1600">
                <a:solidFill>
                  <a:schemeClr val="dk1"/>
                </a:solidFill>
                <a:latin typeface="DM Sans"/>
                <a:ea typeface="DM Sans"/>
                <a:cs typeface="DM Sans"/>
                <a:sym typeface="DM Sans"/>
              </a:rPr>
              <a:t>atter Plot of Age vs BMI by Stroke Incidence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8"/>
          <p:cNvSpPr/>
          <p:nvPr/>
        </p:nvSpPr>
        <p:spPr>
          <a:xfrm>
            <a:off x="4740234" y="1908850"/>
            <a:ext cx="841800" cy="84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14" name="Google Shape;514;p38"/>
          <p:cNvSpPr/>
          <p:nvPr/>
        </p:nvSpPr>
        <p:spPr>
          <a:xfrm>
            <a:off x="1466850" y="542925"/>
            <a:ext cx="2931000" cy="4064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15" name="Google Shape;515;p38"/>
          <p:cNvSpPr txBox="1"/>
          <p:nvPr>
            <p:ph type="title"/>
          </p:nvPr>
        </p:nvSpPr>
        <p:spPr>
          <a:xfrm>
            <a:off x="5019675" y="3249400"/>
            <a:ext cx="4124400" cy="13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Encoding</a:t>
            </a:r>
            <a:endParaRPr/>
          </a:p>
        </p:txBody>
      </p:sp>
      <p:sp>
        <p:nvSpPr>
          <p:cNvPr id="516" name="Google Shape;516;p38"/>
          <p:cNvSpPr txBox="1"/>
          <p:nvPr>
            <p:ph idx="2" type="title"/>
          </p:nvPr>
        </p:nvSpPr>
        <p:spPr>
          <a:xfrm>
            <a:off x="5158555" y="2323113"/>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517" name="Google Shape;517;p38"/>
          <p:cNvPicPr preferRelativeResize="0"/>
          <p:nvPr>
            <p:ph idx="3" type="pic"/>
          </p:nvPr>
        </p:nvPicPr>
        <p:blipFill rotWithShape="1">
          <a:blip r:embed="rId3">
            <a:alphaModFix/>
          </a:blip>
          <a:srcRect b="0" l="14043" r="14050" t="0"/>
          <a:stretch/>
        </p:blipFill>
        <p:spPr>
          <a:xfrm>
            <a:off x="713225" y="539500"/>
            <a:ext cx="2922600" cy="4064400"/>
          </a:xfrm>
          <a:prstGeom prst="round2SameRect">
            <a:avLst>
              <a:gd fmla="val 50000" name="adj1"/>
              <a:gd fmla="val 0" name="adj2"/>
            </a:avLst>
          </a:prstGeom>
        </p:spPr>
      </p:pic>
      <p:grpSp>
        <p:nvGrpSpPr>
          <p:cNvPr id="518" name="Google Shape;518;p38"/>
          <p:cNvGrpSpPr/>
          <p:nvPr/>
        </p:nvGrpSpPr>
        <p:grpSpPr>
          <a:xfrm>
            <a:off x="6628199" y="1541597"/>
            <a:ext cx="790681" cy="781536"/>
            <a:chOff x="3476625" y="656844"/>
            <a:chExt cx="1130998" cy="1117917"/>
          </a:xfrm>
        </p:grpSpPr>
        <p:sp>
          <p:nvSpPr>
            <p:cNvPr id="519" name="Google Shape;519;p38"/>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38"/>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38"/>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38"/>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38"/>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38"/>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38"/>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38"/>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38"/>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38"/>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9" name="Google Shape;529;p38"/>
          <p:cNvSpPr/>
          <p:nvPr/>
        </p:nvSpPr>
        <p:spPr>
          <a:xfrm>
            <a:off x="713222" y="542917"/>
            <a:ext cx="790345" cy="790345"/>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39"/>
          <p:cNvPicPr preferRelativeResize="0"/>
          <p:nvPr/>
        </p:nvPicPr>
        <p:blipFill>
          <a:blip r:embed="rId3">
            <a:alphaModFix/>
          </a:blip>
          <a:stretch>
            <a:fillRect/>
          </a:stretch>
        </p:blipFill>
        <p:spPr>
          <a:xfrm>
            <a:off x="700150" y="1349725"/>
            <a:ext cx="7743352" cy="688200"/>
          </a:xfrm>
          <a:prstGeom prst="rect">
            <a:avLst/>
          </a:prstGeom>
          <a:noFill/>
          <a:ln>
            <a:noFill/>
          </a:ln>
          <a:effectLst>
            <a:outerShdw blurRad="57150" rotWithShape="0" algn="bl" dir="5400000" dist="19050">
              <a:srgbClr val="000000">
                <a:alpha val="50000"/>
              </a:srgbClr>
            </a:outerShdw>
          </a:effectLst>
        </p:spPr>
      </p:pic>
      <p:sp>
        <p:nvSpPr>
          <p:cNvPr id="535" name="Google Shape;535;p39"/>
          <p:cNvSpPr/>
          <p:nvPr/>
        </p:nvSpPr>
        <p:spPr>
          <a:xfrm>
            <a:off x="2547134" y="377353"/>
            <a:ext cx="876600" cy="876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36" name="Google Shape;536;p39"/>
          <p:cNvSpPr/>
          <p:nvPr/>
        </p:nvSpPr>
        <p:spPr>
          <a:xfrm>
            <a:off x="-1500800" y="2778125"/>
            <a:ext cx="799200" cy="799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37" name="Google Shape;537;p39"/>
          <p:cNvSpPr/>
          <p:nvPr/>
        </p:nvSpPr>
        <p:spPr>
          <a:xfrm>
            <a:off x="-1564550" y="1887600"/>
            <a:ext cx="369300" cy="369300"/>
          </a:xfrm>
          <a:prstGeom prst="ellipse">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38" name="Google Shape;538;p39"/>
          <p:cNvSpPr/>
          <p:nvPr/>
        </p:nvSpPr>
        <p:spPr>
          <a:xfrm>
            <a:off x="-2378012" y="1121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39" name="Google Shape;539;p39"/>
          <p:cNvSpPr/>
          <p:nvPr/>
        </p:nvSpPr>
        <p:spPr>
          <a:xfrm>
            <a:off x="-3255200" y="-934975"/>
            <a:ext cx="877200" cy="3354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540" name="Google Shape;540;p39"/>
          <p:cNvGrpSpPr/>
          <p:nvPr/>
        </p:nvGrpSpPr>
        <p:grpSpPr>
          <a:xfrm rot="-5400000">
            <a:off x="-2094986" y="-832807"/>
            <a:ext cx="1430173" cy="1043710"/>
            <a:chOff x="7218328" y="-1025906"/>
            <a:chExt cx="1602076" cy="1169161"/>
          </a:xfrm>
        </p:grpSpPr>
        <p:sp>
          <p:nvSpPr>
            <p:cNvPr id="541" name="Google Shape;541;p39"/>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39"/>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43" name="Google Shape;543;p39"/>
          <p:cNvSpPr/>
          <p:nvPr/>
        </p:nvSpPr>
        <p:spPr>
          <a:xfrm>
            <a:off x="-3753675" y="176150"/>
            <a:ext cx="796500" cy="11091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544" name="Google Shape;544;p39"/>
          <p:cNvGrpSpPr/>
          <p:nvPr/>
        </p:nvGrpSpPr>
        <p:grpSpPr>
          <a:xfrm>
            <a:off x="5476270" y="-1233892"/>
            <a:ext cx="1691037" cy="563796"/>
            <a:chOff x="-250955" y="-280117"/>
            <a:chExt cx="1691037" cy="563796"/>
          </a:xfrm>
        </p:grpSpPr>
        <p:grpSp>
          <p:nvGrpSpPr>
            <p:cNvPr id="545" name="Google Shape;545;p39"/>
            <p:cNvGrpSpPr/>
            <p:nvPr/>
          </p:nvGrpSpPr>
          <p:grpSpPr>
            <a:xfrm>
              <a:off x="-250955" y="-280117"/>
              <a:ext cx="964170" cy="563796"/>
              <a:chOff x="8364152" y="215196"/>
              <a:chExt cx="554599" cy="324300"/>
            </a:xfrm>
          </p:grpSpPr>
          <p:sp>
            <p:nvSpPr>
              <p:cNvPr id="546" name="Google Shape;546;p39"/>
              <p:cNvSpPr/>
              <p:nvPr/>
            </p:nvSpPr>
            <p:spPr>
              <a:xfrm>
                <a:off x="8594450"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47" name="Google Shape;547;p39"/>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548" name="Google Shape;548;p39"/>
            <p:cNvSpPr/>
            <p:nvPr/>
          </p:nvSpPr>
          <p:spPr>
            <a:xfrm>
              <a:off x="876382" y="-280117"/>
              <a:ext cx="563700" cy="56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549" name="Google Shape;549;p39"/>
          <p:cNvSpPr/>
          <p:nvPr/>
        </p:nvSpPr>
        <p:spPr>
          <a:xfrm>
            <a:off x="-3364559" y="1978827"/>
            <a:ext cx="799293" cy="799293"/>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39"/>
          <p:cNvSpPr/>
          <p:nvPr/>
        </p:nvSpPr>
        <p:spPr>
          <a:xfrm flipH="1">
            <a:off x="9909350" y="3127250"/>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51" name="Google Shape;551;p39"/>
          <p:cNvSpPr/>
          <p:nvPr/>
        </p:nvSpPr>
        <p:spPr>
          <a:xfrm flipH="1">
            <a:off x="9909350" y="3577325"/>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52" name="Google Shape;552;p39"/>
          <p:cNvSpPr txBox="1"/>
          <p:nvPr/>
        </p:nvSpPr>
        <p:spPr>
          <a:xfrm>
            <a:off x="622300" y="305200"/>
            <a:ext cx="3441300" cy="5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t>Data Encoding</a:t>
            </a:r>
            <a:endParaRPr sz="2000" u="sng"/>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553" name="Google Shape;553;p39"/>
          <p:cNvSpPr/>
          <p:nvPr/>
        </p:nvSpPr>
        <p:spPr>
          <a:xfrm>
            <a:off x="1122475" y="1515163"/>
            <a:ext cx="1691100" cy="369300"/>
          </a:xfrm>
          <a:prstGeom prst="ellipse">
            <a:avLst/>
          </a:prstGeom>
          <a:solidFill>
            <a:srgbClr val="19191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rPr>
              <a:t>Residence_type</a:t>
            </a:r>
            <a:endParaRPr sz="1100">
              <a:solidFill>
                <a:srgbClr val="FFFFFF"/>
              </a:solidFill>
            </a:endParaRPr>
          </a:p>
        </p:txBody>
      </p:sp>
      <p:sp>
        <p:nvSpPr>
          <p:cNvPr id="554" name="Google Shape;554;p39"/>
          <p:cNvSpPr/>
          <p:nvPr/>
        </p:nvSpPr>
        <p:spPr>
          <a:xfrm>
            <a:off x="3534275" y="1515175"/>
            <a:ext cx="1691100" cy="369300"/>
          </a:xfrm>
          <a:prstGeom prst="ellipse">
            <a:avLst/>
          </a:prstGeom>
          <a:solidFill>
            <a:srgbClr val="21212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Work_Type</a:t>
            </a:r>
            <a:endParaRPr sz="1200">
              <a:solidFill>
                <a:srgbClr val="FFFFFF"/>
              </a:solidFill>
            </a:endParaRPr>
          </a:p>
        </p:txBody>
      </p:sp>
      <p:sp>
        <p:nvSpPr>
          <p:cNvPr id="555" name="Google Shape;555;p39"/>
          <p:cNvSpPr txBox="1"/>
          <p:nvPr/>
        </p:nvSpPr>
        <p:spPr>
          <a:xfrm>
            <a:off x="2813575" y="2145675"/>
            <a:ext cx="2866200" cy="1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FFFFFF"/>
              </a:solidFill>
            </a:endParaRPr>
          </a:p>
          <a:p>
            <a:pPr indent="0" lvl="0" marL="0" rtl="0" algn="l">
              <a:spcBef>
                <a:spcPts val="0"/>
              </a:spcBef>
              <a:spcAft>
                <a:spcPts val="0"/>
              </a:spcAft>
              <a:buNone/>
            </a:pPr>
            <a:r>
              <a:t/>
            </a:r>
            <a:endParaRPr sz="700">
              <a:solidFill>
                <a:schemeClr val="dk1"/>
              </a:solidFill>
              <a:latin typeface="Barlow"/>
              <a:ea typeface="Barlow"/>
              <a:cs typeface="Barlow"/>
              <a:sym typeface="Barlow"/>
            </a:endParaRPr>
          </a:p>
        </p:txBody>
      </p:sp>
      <p:sp>
        <p:nvSpPr>
          <p:cNvPr id="556" name="Google Shape;556;p39"/>
          <p:cNvSpPr txBox="1"/>
          <p:nvPr/>
        </p:nvSpPr>
        <p:spPr>
          <a:xfrm>
            <a:off x="7005600" y="3348725"/>
            <a:ext cx="2138400" cy="6882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pic>
        <p:nvPicPr>
          <p:cNvPr id="557" name="Google Shape;557;p39"/>
          <p:cNvPicPr preferRelativeResize="0"/>
          <p:nvPr/>
        </p:nvPicPr>
        <p:blipFill>
          <a:blip r:embed="rId4">
            <a:alphaModFix/>
          </a:blip>
          <a:stretch>
            <a:fillRect/>
          </a:stretch>
        </p:blipFill>
        <p:spPr>
          <a:xfrm>
            <a:off x="700142" y="2742200"/>
            <a:ext cx="7743356" cy="381650"/>
          </a:xfrm>
          <a:prstGeom prst="rect">
            <a:avLst/>
          </a:prstGeom>
          <a:noFill/>
          <a:ln cap="flat" cmpd="sng" w="9525">
            <a:solidFill>
              <a:srgbClr val="9E9E9E"/>
            </a:solidFill>
            <a:prstDash val="solid"/>
            <a:round/>
            <a:headEnd len="sm" w="sm" type="none"/>
            <a:tailEnd len="sm" w="sm" type="none"/>
          </a:ln>
          <a:effectLst>
            <a:outerShdw blurRad="57150" rotWithShape="0" algn="bl" dir="5400000" dist="19050">
              <a:srgbClr val="000000">
                <a:alpha val="50000"/>
              </a:srgbClr>
            </a:outerShdw>
          </a:effectLst>
        </p:spPr>
      </p:pic>
      <p:sp>
        <p:nvSpPr>
          <p:cNvPr id="558" name="Google Shape;558;p39"/>
          <p:cNvSpPr/>
          <p:nvPr/>
        </p:nvSpPr>
        <p:spPr>
          <a:xfrm>
            <a:off x="5946075" y="1438963"/>
            <a:ext cx="1691100" cy="369300"/>
          </a:xfrm>
          <a:prstGeom prst="ellipse">
            <a:avLst/>
          </a:prstGeom>
          <a:solidFill>
            <a:srgbClr val="19191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rgbClr val="FFFFFF"/>
              </a:solidFill>
            </a:endParaRPr>
          </a:p>
          <a:p>
            <a:pPr indent="0" lvl="0" marL="0" rtl="0" algn="ctr">
              <a:lnSpc>
                <a:spcPct val="115000"/>
              </a:lnSpc>
              <a:spcBef>
                <a:spcPts val="0"/>
              </a:spcBef>
              <a:spcAft>
                <a:spcPts val="0"/>
              </a:spcAft>
              <a:buNone/>
            </a:pPr>
            <a:r>
              <a:rPr lang="en" sz="1100">
                <a:solidFill>
                  <a:srgbClr val="FFFFFF"/>
                </a:solidFill>
              </a:rPr>
              <a:t>Smoking_status</a:t>
            </a:r>
            <a:endParaRPr sz="1100">
              <a:solidFill>
                <a:srgbClr val="FFFFFF"/>
              </a:solidFill>
            </a:endParaRPr>
          </a:p>
          <a:p>
            <a:pPr indent="0" lvl="0" marL="0" rtl="0" algn="ctr">
              <a:lnSpc>
                <a:spcPct val="115000"/>
              </a:lnSpc>
              <a:spcBef>
                <a:spcPts val="0"/>
              </a:spcBef>
              <a:spcAft>
                <a:spcPts val="0"/>
              </a:spcAft>
              <a:buNone/>
            </a:pPr>
            <a:r>
              <a:t/>
            </a:r>
            <a:endParaRPr sz="700">
              <a:solidFill>
                <a:srgbClr val="FFFFFF"/>
              </a:solidFill>
            </a:endParaRPr>
          </a:p>
        </p:txBody>
      </p:sp>
      <p:pic>
        <p:nvPicPr>
          <p:cNvPr id="559" name="Google Shape;559;p39"/>
          <p:cNvPicPr preferRelativeResize="0"/>
          <p:nvPr/>
        </p:nvPicPr>
        <p:blipFill>
          <a:blip r:embed="rId5">
            <a:alphaModFix/>
          </a:blip>
          <a:stretch>
            <a:fillRect/>
          </a:stretch>
        </p:blipFill>
        <p:spPr>
          <a:xfrm flipH="1">
            <a:off x="1914775" y="2025588"/>
            <a:ext cx="153057" cy="799300"/>
          </a:xfrm>
          <a:prstGeom prst="rect">
            <a:avLst/>
          </a:prstGeom>
          <a:noFill/>
          <a:ln>
            <a:noFill/>
          </a:ln>
        </p:spPr>
      </p:pic>
      <p:pic>
        <p:nvPicPr>
          <p:cNvPr id="560" name="Google Shape;560;p39"/>
          <p:cNvPicPr preferRelativeResize="0"/>
          <p:nvPr/>
        </p:nvPicPr>
        <p:blipFill>
          <a:blip r:embed="rId5">
            <a:alphaModFix/>
          </a:blip>
          <a:stretch>
            <a:fillRect/>
          </a:stretch>
        </p:blipFill>
        <p:spPr>
          <a:xfrm>
            <a:off x="4411825" y="2033513"/>
            <a:ext cx="167850" cy="799300"/>
          </a:xfrm>
          <a:prstGeom prst="rect">
            <a:avLst/>
          </a:prstGeom>
          <a:noFill/>
          <a:ln>
            <a:noFill/>
          </a:ln>
        </p:spPr>
      </p:pic>
      <p:pic>
        <p:nvPicPr>
          <p:cNvPr id="561" name="Google Shape;561;p39"/>
          <p:cNvPicPr preferRelativeResize="0"/>
          <p:nvPr/>
        </p:nvPicPr>
        <p:blipFill>
          <a:blip r:embed="rId5">
            <a:alphaModFix/>
          </a:blip>
          <a:stretch>
            <a:fillRect/>
          </a:stretch>
        </p:blipFill>
        <p:spPr>
          <a:xfrm>
            <a:off x="6923675" y="2028313"/>
            <a:ext cx="167850" cy="799300"/>
          </a:xfrm>
          <a:prstGeom prst="rect">
            <a:avLst/>
          </a:prstGeom>
          <a:noFill/>
          <a:ln>
            <a:noFill/>
          </a:ln>
        </p:spPr>
      </p:pic>
      <p:pic>
        <p:nvPicPr>
          <p:cNvPr id="562" name="Google Shape;562;p39"/>
          <p:cNvPicPr preferRelativeResize="0"/>
          <p:nvPr/>
        </p:nvPicPr>
        <p:blipFill>
          <a:blip r:embed="rId6">
            <a:alphaModFix/>
          </a:blip>
          <a:stretch>
            <a:fillRect/>
          </a:stretch>
        </p:blipFill>
        <p:spPr>
          <a:xfrm>
            <a:off x="698500" y="3828125"/>
            <a:ext cx="7668923" cy="1065725"/>
          </a:xfrm>
          <a:prstGeom prst="rect">
            <a:avLst/>
          </a:prstGeom>
          <a:noFill/>
          <a:ln>
            <a:noFill/>
          </a:ln>
          <a:effectLst>
            <a:outerShdw blurRad="57150" rotWithShape="0" algn="bl" dir="5400000" dist="19050">
              <a:srgbClr val="000000">
                <a:alpha val="50000"/>
              </a:srgbClr>
            </a:outerShdw>
          </a:effectLst>
        </p:spPr>
      </p:pic>
      <p:sp>
        <p:nvSpPr>
          <p:cNvPr id="563" name="Google Shape;563;p39"/>
          <p:cNvSpPr/>
          <p:nvPr/>
        </p:nvSpPr>
        <p:spPr>
          <a:xfrm>
            <a:off x="1122475" y="3981575"/>
            <a:ext cx="1937700" cy="799200"/>
          </a:xfrm>
          <a:prstGeom prst="ellipse">
            <a:avLst/>
          </a:prstGeom>
          <a:solidFill>
            <a:srgbClr val="19191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rPr>
              <a:t>0-Rural</a:t>
            </a:r>
            <a:endParaRPr sz="1100">
              <a:solidFill>
                <a:srgbClr val="FFFFFF"/>
              </a:solidFill>
            </a:endParaRPr>
          </a:p>
          <a:p>
            <a:pPr indent="0" lvl="0" marL="0" rtl="0" algn="ctr">
              <a:lnSpc>
                <a:spcPct val="115000"/>
              </a:lnSpc>
              <a:spcBef>
                <a:spcPts val="0"/>
              </a:spcBef>
              <a:spcAft>
                <a:spcPts val="0"/>
              </a:spcAft>
              <a:buNone/>
            </a:pPr>
            <a:r>
              <a:rPr lang="en" sz="1100">
                <a:solidFill>
                  <a:srgbClr val="FFFFFF"/>
                </a:solidFill>
              </a:rPr>
              <a:t>1-Urban</a:t>
            </a:r>
            <a:endParaRPr sz="1100">
              <a:solidFill>
                <a:srgbClr val="FFFFFF"/>
              </a:solidFill>
            </a:endParaRPr>
          </a:p>
          <a:p>
            <a:pPr indent="0" lvl="0" marL="0" rtl="0" algn="ctr">
              <a:lnSpc>
                <a:spcPct val="115000"/>
              </a:lnSpc>
              <a:spcBef>
                <a:spcPts val="0"/>
              </a:spcBef>
              <a:spcAft>
                <a:spcPts val="0"/>
              </a:spcAft>
              <a:buNone/>
            </a:pPr>
            <a:r>
              <a:t/>
            </a:r>
            <a:endParaRPr sz="1100">
              <a:solidFill>
                <a:srgbClr val="FFFFFF"/>
              </a:solidFill>
            </a:endParaRPr>
          </a:p>
        </p:txBody>
      </p:sp>
      <p:sp>
        <p:nvSpPr>
          <p:cNvPr id="564" name="Google Shape;564;p39"/>
          <p:cNvSpPr/>
          <p:nvPr/>
        </p:nvSpPr>
        <p:spPr>
          <a:xfrm>
            <a:off x="3502625" y="3981575"/>
            <a:ext cx="2138400" cy="799200"/>
          </a:xfrm>
          <a:prstGeom prst="ellipse">
            <a:avLst/>
          </a:prstGeom>
          <a:solidFill>
            <a:srgbClr val="19191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rPr>
              <a:t>work_type_Never_worked</a:t>
            </a:r>
            <a:endParaRPr sz="800">
              <a:solidFill>
                <a:srgbClr val="FFFFFF"/>
              </a:solidFill>
            </a:endParaRPr>
          </a:p>
          <a:p>
            <a:pPr indent="0" lvl="0" marL="0" rtl="0" algn="l">
              <a:lnSpc>
                <a:spcPct val="115000"/>
              </a:lnSpc>
              <a:spcBef>
                <a:spcPts val="0"/>
              </a:spcBef>
              <a:spcAft>
                <a:spcPts val="0"/>
              </a:spcAft>
              <a:buNone/>
            </a:pPr>
            <a:r>
              <a:rPr lang="en" sz="800">
                <a:solidFill>
                  <a:srgbClr val="FFFFFF"/>
                </a:solidFill>
              </a:rPr>
              <a:t> work_type_Private</a:t>
            </a:r>
            <a:endParaRPr sz="800">
              <a:solidFill>
                <a:srgbClr val="FFFFFF"/>
              </a:solidFill>
            </a:endParaRPr>
          </a:p>
          <a:p>
            <a:pPr indent="0" lvl="0" marL="0" rtl="0" algn="l">
              <a:lnSpc>
                <a:spcPct val="115000"/>
              </a:lnSpc>
              <a:spcBef>
                <a:spcPts val="0"/>
              </a:spcBef>
              <a:spcAft>
                <a:spcPts val="0"/>
              </a:spcAft>
              <a:buNone/>
            </a:pPr>
            <a:r>
              <a:rPr lang="en" sz="800">
                <a:solidFill>
                  <a:srgbClr val="FFFFFF"/>
                </a:solidFill>
              </a:rPr>
              <a:t> work_type_Self-employed</a:t>
            </a:r>
            <a:endParaRPr sz="800">
              <a:solidFill>
                <a:srgbClr val="FFFFFF"/>
              </a:solidFill>
            </a:endParaRPr>
          </a:p>
          <a:p>
            <a:pPr indent="0" lvl="0" marL="0" rtl="0" algn="l">
              <a:lnSpc>
                <a:spcPct val="115000"/>
              </a:lnSpc>
              <a:spcBef>
                <a:spcPts val="0"/>
              </a:spcBef>
              <a:spcAft>
                <a:spcPts val="0"/>
              </a:spcAft>
              <a:buNone/>
            </a:pPr>
            <a:r>
              <a:t/>
            </a:r>
            <a:endParaRPr sz="500">
              <a:solidFill>
                <a:srgbClr val="FFFFFF"/>
              </a:solidFill>
            </a:endParaRPr>
          </a:p>
          <a:p>
            <a:pPr indent="0" lvl="0" marL="0" rtl="0" algn="l">
              <a:lnSpc>
                <a:spcPct val="115000"/>
              </a:lnSpc>
              <a:spcBef>
                <a:spcPts val="0"/>
              </a:spcBef>
              <a:spcAft>
                <a:spcPts val="0"/>
              </a:spcAft>
              <a:buNone/>
            </a:pPr>
            <a:r>
              <a:t/>
            </a:r>
            <a:endParaRPr sz="500">
              <a:solidFill>
                <a:srgbClr val="FFFFFF"/>
              </a:solidFill>
            </a:endParaRPr>
          </a:p>
        </p:txBody>
      </p:sp>
      <p:sp>
        <p:nvSpPr>
          <p:cNvPr id="565" name="Google Shape;565;p39"/>
          <p:cNvSpPr/>
          <p:nvPr/>
        </p:nvSpPr>
        <p:spPr>
          <a:xfrm>
            <a:off x="5889125" y="3905375"/>
            <a:ext cx="2406900" cy="799200"/>
          </a:xfrm>
          <a:prstGeom prst="ellipse">
            <a:avLst/>
          </a:prstGeom>
          <a:solidFill>
            <a:srgbClr val="191919"/>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rPr>
              <a:t>smoking_status_never smoked </a:t>
            </a:r>
            <a:endParaRPr sz="800">
              <a:solidFill>
                <a:srgbClr val="FFFFFF"/>
              </a:solidFill>
            </a:endParaRPr>
          </a:p>
          <a:p>
            <a:pPr indent="0" lvl="0" marL="0" rtl="0" algn="l">
              <a:lnSpc>
                <a:spcPct val="115000"/>
              </a:lnSpc>
              <a:spcBef>
                <a:spcPts val="0"/>
              </a:spcBef>
              <a:spcAft>
                <a:spcPts val="0"/>
              </a:spcAft>
              <a:buNone/>
            </a:pPr>
            <a:r>
              <a:rPr lang="en" sz="800">
                <a:solidFill>
                  <a:srgbClr val="FFFFFF"/>
                </a:solidFill>
              </a:rPr>
              <a:t>smoking_status_formerly smoked</a:t>
            </a:r>
            <a:endParaRPr sz="800">
              <a:solidFill>
                <a:srgbClr val="FFFFFF"/>
              </a:solidFill>
            </a:endParaRPr>
          </a:p>
          <a:p>
            <a:pPr indent="0" lvl="0" marL="0" rtl="0" algn="l">
              <a:lnSpc>
                <a:spcPct val="115000"/>
              </a:lnSpc>
              <a:spcBef>
                <a:spcPts val="0"/>
              </a:spcBef>
              <a:spcAft>
                <a:spcPts val="0"/>
              </a:spcAft>
              <a:buNone/>
            </a:pPr>
            <a:r>
              <a:rPr lang="en" sz="800">
                <a:solidFill>
                  <a:srgbClr val="FFFFFF"/>
                </a:solidFill>
              </a:rPr>
              <a:t>smoking_status_smokes</a:t>
            </a:r>
            <a:endParaRPr sz="800">
              <a:solidFill>
                <a:srgbClr val="FFFFFF"/>
              </a:solidFill>
            </a:endParaRPr>
          </a:p>
          <a:p>
            <a:pPr indent="0" lvl="0" marL="0" rtl="0" algn="ctr">
              <a:lnSpc>
                <a:spcPct val="115000"/>
              </a:lnSpc>
              <a:spcBef>
                <a:spcPts val="0"/>
              </a:spcBef>
              <a:spcAft>
                <a:spcPts val="0"/>
              </a:spcAft>
              <a:buNone/>
            </a:pPr>
            <a:r>
              <a:t/>
            </a:r>
            <a:endParaRPr sz="750">
              <a:solidFill>
                <a:srgbClr val="FFFFFF"/>
              </a:solidFill>
            </a:endParaRPr>
          </a:p>
        </p:txBody>
      </p:sp>
      <p:pic>
        <p:nvPicPr>
          <p:cNvPr id="566" name="Google Shape;566;p39"/>
          <p:cNvPicPr preferRelativeResize="0"/>
          <p:nvPr/>
        </p:nvPicPr>
        <p:blipFill>
          <a:blip r:embed="rId5">
            <a:alphaModFix/>
          </a:blip>
          <a:stretch>
            <a:fillRect/>
          </a:stretch>
        </p:blipFill>
        <p:spPr>
          <a:xfrm flipH="1">
            <a:off x="1891500" y="3123850"/>
            <a:ext cx="153057" cy="799300"/>
          </a:xfrm>
          <a:prstGeom prst="rect">
            <a:avLst/>
          </a:prstGeom>
          <a:noFill/>
          <a:ln>
            <a:noFill/>
          </a:ln>
        </p:spPr>
      </p:pic>
      <p:pic>
        <p:nvPicPr>
          <p:cNvPr id="567" name="Google Shape;567;p39"/>
          <p:cNvPicPr preferRelativeResize="0"/>
          <p:nvPr/>
        </p:nvPicPr>
        <p:blipFill>
          <a:blip r:embed="rId5">
            <a:alphaModFix/>
          </a:blip>
          <a:stretch>
            <a:fillRect/>
          </a:stretch>
        </p:blipFill>
        <p:spPr>
          <a:xfrm flipH="1">
            <a:off x="4460188" y="3123838"/>
            <a:ext cx="153057" cy="799300"/>
          </a:xfrm>
          <a:prstGeom prst="rect">
            <a:avLst/>
          </a:prstGeom>
          <a:noFill/>
          <a:ln>
            <a:noFill/>
          </a:ln>
        </p:spPr>
      </p:pic>
      <p:pic>
        <p:nvPicPr>
          <p:cNvPr id="568" name="Google Shape;568;p39"/>
          <p:cNvPicPr preferRelativeResize="0"/>
          <p:nvPr/>
        </p:nvPicPr>
        <p:blipFill>
          <a:blip r:embed="rId5">
            <a:alphaModFix/>
          </a:blip>
          <a:stretch>
            <a:fillRect/>
          </a:stretch>
        </p:blipFill>
        <p:spPr>
          <a:xfrm flipH="1">
            <a:off x="6931075" y="3047638"/>
            <a:ext cx="153057" cy="799300"/>
          </a:xfrm>
          <a:prstGeom prst="rect">
            <a:avLst/>
          </a:prstGeom>
          <a:noFill/>
          <a:ln>
            <a:noFill/>
          </a:ln>
        </p:spPr>
      </p:pic>
      <p:sp>
        <p:nvSpPr>
          <p:cNvPr id="569" name="Google Shape;569;p39"/>
          <p:cNvSpPr txBox="1"/>
          <p:nvPr/>
        </p:nvSpPr>
        <p:spPr>
          <a:xfrm>
            <a:off x="619375" y="668575"/>
            <a:ext cx="6306300" cy="7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a:ea typeface="Barlow"/>
                <a:cs typeface="Barlow"/>
                <a:sym typeface="Barlow"/>
              </a:rPr>
              <a:t>Data encoding is the process of converting categorical data into numerical formats so that machine learning algorithms can interpret it.</a:t>
            </a:r>
            <a:endParaRPr sz="120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768750" y="1206100"/>
            <a:ext cx="3975900" cy="10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 of the project:</a:t>
            </a:r>
            <a:endParaRPr/>
          </a:p>
        </p:txBody>
      </p:sp>
      <p:sp>
        <p:nvSpPr>
          <p:cNvPr id="331" name="Google Shape;331;p26"/>
          <p:cNvSpPr txBox="1"/>
          <p:nvPr>
            <p:ph idx="1" type="subTitle"/>
          </p:nvPr>
        </p:nvSpPr>
        <p:spPr>
          <a:xfrm>
            <a:off x="768750" y="2305600"/>
            <a:ext cx="39759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300">
                <a:latin typeface="DM Sans"/>
                <a:ea typeface="DM Sans"/>
                <a:cs typeface="DM Sans"/>
                <a:sym typeface="DM Sans"/>
              </a:rPr>
              <a:t>The central aim of this project is to conduct a comprehensive analysis of healthcare data to uncover significant patterns and develop a high-accuracy predictive model to assess the likelihood of health conditions, such as stroke. By leveraging robust data exploration, insightful visualizations, and machine learning techniques, this project aims to derive actionable insights and reliable predictions.</a:t>
            </a:r>
            <a:endParaRPr sz="1300">
              <a:latin typeface="DM Sans"/>
              <a:ea typeface="DM Sans"/>
              <a:cs typeface="DM Sans"/>
              <a:sym typeface="DM Sans"/>
            </a:endParaRPr>
          </a:p>
        </p:txBody>
      </p:sp>
      <p:pic>
        <p:nvPicPr>
          <p:cNvPr id="332" name="Google Shape;332;p26"/>
          <p:cNvPicPr preferRelativeResize="0"/>
          <p:nvPr>
            <p:ph idx="2" type="pic"/>
          </p:nvPr>
        </p:nvPicPr>
        <p:blipFill rotWithShape="1">
          <a:blip r:embed="rId3">
            <a:alphaModFix/>
          </a:blip>
          <a:srcRect b="9407" l="0" r="0" t="3408"/>
          <a:stretch/>
        </p:blipFill>
        <p:spPr>
          <a:xfrm>
            <a:off x="5321300" y="539500"/>
            <a:ext cx="3109500" cy="4064400"/>
          </a:xfrm>
          <a:prstGeom prst="round2SameRect">
            <a:avLst>
              <a:gd fmla="val 50000" name="adj1"/>
              <a:gd fmla="val 0" name="adj2"/>
            </a:avLst>
          </a:prstGeom>
        </p:spPr>
      </p:pic>
      <p:sp>
        <p:nvSpPr>
          <p:cNvPr id="333" name="Google Shape;333;p26"/>
          <p:cNvSpPr/>
          <p:nvPr/>
        </p:nvSpPr>
        <p:spPr>
          <a:xfrm>
            <a:off x="7992175" y="4003475"/>
            <a:ext cx="877200" cy="8772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334" name="Google Shape;334;p26"/>
          <p:cNvGrpSpPr/>
          <p:nvPr/>
        </p:nvGrpSpPr>
        <p:grpSpPr>
          <a:xfrm>
            <a:off x="809950" y="620131"/>
            <a:ext cx="1365479" cy="417541"/>
            <a:chOff x="980175" y="759031"/>
            <a:chExt cx="1365479" cy="417541"/>
          </a:xfrm>
        </p:grpSpPr>
        <p:sp>
          <p:nvSpPr>
            <p:cNvPr id="335" name="Google Shape;335;p26"/>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6"/>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337" name="Google Shape;337;p26"/>
          <p:cNvSpPr/>
          <p:nvPr/>
        </p:nvSpPr>
        <p:spPr>
          <a:xfrm>
            <a:off x="5196375" y="539500"/>
            <a:ext cx="1027800" cy="1027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ph idx="4" type="subTitle"/>
          </p:nvPr>
        </p:nvSpPr>
        <p:spPr>
          <a:xfrm>
            <a:off x="4829859" y="2291678"/>
            <a:ext cx="3082500" cy="492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2000"/>
              <a:t>The goal</a:t>
            </a:r>
            <a:endParaRPr sz="2000"/>
          </a:p>
        </p:txBody>
      </p:sp>
      <p:sp>
        <p:nvSpPr>
          <p:cNvPr id="343" name="Google Shape;343;p27"/>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7"/>
          <p:cNvSpPr txBox="1"/>
          <p:nvPr>
            <p:ph idx="1" type="subTitle"/>
          </p:nvPr>
        </p:nvSpPr>
        <p:spPr>
          <a:xfrm>
            <a:off x="4829865" y="2835464"/>
            <a:ext cx="3082500" cy="15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To derive meaningful insights from the data through preprocessing and visualization, and to evaluate the performance of various models to identify the most effective one for accurate predictions.</a:t>
            </a:r>
            <a:endParaRPr sz="1300"/>
          </a:p>
        </p:txBody>
      </p:sp>
      <p:sp>
        <p:nvSpPr>
          <p:cNvPr id="345" name="Google Shape;345;p27"/>
          <p:cNvSpPr txBox="1"/>
          <p:nvPr>
            <p:ph idx="2" type="subTitle"/>
          </p:nvPr>
        </p:nvSpPr>
        <p:spPr>
          <a:xfrm>
            <a:off x="1298300" y="2835464"/>
            <a:ext cx="3082500" cy="15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To analyze the dataset and build a machine learning model that predicts stroke occurrence based on patient health data.</a:t>
            </a:r>
            <a:endParaRPr sz="1400"/>
          </a:p>
        </p:txBody>
      </p:sp>
      <p:sp>
        <p:nvSpPr>
          <p:cNvPr id="346" name="Google Shape;346;p27"/>
          <p:cNvSpPr txBox="1"/>
          <p:nvPr>
            <p:ph idx="3" type="subTitle"/>
          </p:nvPr>
        </p:nvSpPr>
        <p:spPr>
          <a:xfrm>
            <a:off x="1298300" y="2291678"/>
            <a:ext cx="3082500" cy="54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Our aim</a:t>
            </a:r>
            <a:endParaRPr sz="2000"/>
          </a:p>
        </p:txBody>
      </p:sp>
      <p:sp>
        <p:nvSpPr>
          <p:cNvPr id="347" name="Google Shape;347;p27"/>
          <p:cNvSpPr/>
          <p:nvPr/>
        </p:nvSpPr>
        <p:spPr>
          <a:xfrm>
            <a:off x="2363501" y="1124898"/>
            <a:ext cx="951900" cy="103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48" name="Google Shape;348;p27"/>
          <p:cNvSpPr/>
          <p:nvPr/>
        </p:nvSpPr>
        <p:spPr>
          <a:xfrm>
            <a:off x="5895059" y="1124898"/>
            <a:ext cx="951900" cy="103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349" name="Google Shape;349;p27"/>
          <p:cNvGrpSpPr/>
          <p:nvPr/>
        </p:nvGrpSpPr>
        <p:grpSpPr>
          <a:xfrm>
            <a:off x="2651617" y="1437380"/>
            <a:ext cx="375752" cy="407515"/>
            <a:chOff x="1756921" y="1509739"/>
            <a:chExt cx="345997" cy="345997"/>
          </a:xfrm>
        </p:grpSpPr>
        <p:sp>
          <p:nvSpPr>
            <p:cNvPr id="350" name="Google Shape;350;p27"/>
            <p:cNvSpPr/>
            <p:nvPr/>
          </p:nvSpPr>
          <p:spPr>
            <a:xfrm>
              <a:off x="1756921" y="1509739"/>
              <a:ext cx="345997" cy="345997"/>
            </a:xfrm>
            <a:custGeom>
              <a:rect b="b" l="l" r="r" t="t"/>
              <a:pathLst>
                <a:path extrusionOk="0" h="10871" w="10871">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1781937" y="1535488"/>
              <a:ext cx="295614" cy="295614"/>
            </a:xfrm>
            <a:custGeom>
              <a:rect b="b" l="l" r="r" t="t"/>
              <a:pathLst>
                <a:path extrusionOk="0" h="9288" w="9288">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1806954" y="1677980"/>
              <a:ext cx="17441" cy="10630"/>
            </a:xfrm>
            <a:custGeom>
              <a:rect b="b" l="l" r="r" t="t"/>
              <a:pathLst>
                <a:path extrusionOk="0" h="334" w="548">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1924429" y="1560122"/>
              <a:ext cx="128106" cy="128488"/>
            </a:xfrm>
            <a:custGeom>
              <a:rect b="b" l="l" r="r" t="t"/>
              <a:pathLst>
                <a:path extrusionOk="0" h="4037" w="4025">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1924811" y="1788644"/>
              <a:ext cx="10630" cy="17823"/>
            </a:xfrm>
            <a:custGeom>
              <a:rect b="b" l="l" r="r" t="t"/>
              <a:pathLst>
                <a:path extrusionOk="0" h="560" w="334">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1841423" y="1594719"/>
              <a:ext cx="16328" cy="15086"/>
            </a:xfrm>
            <a:custGeom>
              <a:rect b="b" l="l" r="r" t="t"/>
              <a:pathLst>
                <a:path extrusionOk="0" h="474" w="513">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2002470" y="1756243"/>
              <a:ext cx="16709" cy="15755"/>
            </a:xfrm>
            <a:custGeom>
              <a:rect b="b" l="l" r="r" t="t"/>
              <a:pathLst>
                <a:path extrusionOk="0" h="495" w="525">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2002470" y="1594719"/>
              <a:ext cx="16328" cy="15086"/>
            </a:xfrm>
            <a:custGeom>
              <a:rect b="b" l="l" r="r" t="t"/>
              <a:pathLst>
                <a:path extrusionOk="0" h="474" w="513">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1841041" y="1756530"/>
              <a:ext cx="16709" cy="15468"/>
            </a:xfrm>
            <a:custGeom>
              <a:rect b="b" l="l" r="r" t="t"/>
              <a:pathLst>
                <a:path extrusionOk="0" h="486" w="525">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1816025" y="1632084"/>
              <a:ext cx="17855" cy="13336"/>
            </a:xfrm>
            <a:custGeom>
              <a:rect b="b" l="l" r="r" t="t"/>
              <a:pathLst>
                <a:path extrusionOk="0" h="419" w="561">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2026341" y="1721297"/>
              <a:ext cx="17855" cy="13177"/>
            </a:xfrm>
            <a:custGeom>
              <a:rect b="b" l="l" r="r" t="t"/>
              <a:pathLst>
                <a:path extrusionOk="0" h="414" w="561">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1967619" y="1569702"/>
              <a:ext cx="14036" cy="16996"/>
            </a:xfrm>
            <a:custGeom>
              <a:rect b="b" l="l" r="r" t="t"/>
              <a:pathLst>
                <a:path extrusionOk="0" h="534" w="441">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1877802" y="1780019"/>
              <a:ext cx="14450" cy="16996"/>
            </a:xfrm>
            <a:custGeom>
              <a:rect b="b" l="l" r="r" t="t"/>
              <a:pathLst>
                <a:path extrusionOk="0" h="534" w="454">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1879711" y="1568652"/>
              <a:ext cx="14418" cy="16900"/>
            </a:xfrm>
            <a:custGeom>
              <a:rect b="b" l="l" r="r" t="t"/>
              <a:pathLst>
                <a:path extrusionOk="0" h="531" w="453">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1965709" y="1780846"/>
              <a:ext cx="14068" cy="16900"/>
            </a:xfrm>
            <a:custGeom>
              <a:rect b="b" l="l" r="r" t="t"/>
              <a:pathLst>
                <a:path extrusionOk="0" h="531" w="442">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2026723" y="1633644"/>
              <a:ext cx="17855" cy="13304"/>
            </a:xfrm>
            <a:custGeom>
              <a:rect b="b" l="l" r="r" t="t"/>
              <a:pathLst>
                <a:path extrusionOk="0" h="418" w="561">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814911" y="1719419"/>
              <a:ext cx="18205" cy="13177"/>
            </a:xfrm>
            <a:custGeom>
              <a:rect b="b" l="l" r="r" t="t"/>
              <a:pathLst>
                <a:path extrusionOk="0" h="414" w="572">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7"/>
          <p:cNvGrpSpPr/>
          <p:nvPr/>
        </p:nvGrpSpPr>
        <p:grpSpPr>
          <a:xfrm>
            <a:off x="6195934" y="1480080"/>
            <a:ext cx="350244" cy="322121"/>
            <a:chOff x="2661459" y="2015001"/>
            <a:chExt cx="322508" cy="273494"/>
          </a:xfrm>
        </p:grpSpPr>
        <p:sp>
          <p:nvSpPr>
            <p:cNvPr id="368" name="Google Shape;368;p27"/>
            <p:cNvSpPr/>
            <p:nvPr/>
          </p:nvSpPr>
          <p:spPr>
            <a:xfrm>
              <a:off x="2661459" y="2028878"/>
              <a:ext cx="322508" cy="259617"/>
            </a:xfrm>
            <a:custGeom>
              <a:rect b="b" l="l" r="r" t="t"/>
              <a:pathLst>
                <a:path extrusionOk="0" h="8157" w="10133">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2946442" y="2015001"/>
              <a:ext cx="37525" cy="26799"/>
            </a:xfrm>
            <a:custGeom>
              <a:rect b="b" l="l" r="r" t="t"/>
              <a:pathLst>
                <a:path extrusionOk="0" h="842" w="1179">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27"/>
          <p:cNvGrpSpPr/>
          <p:nvPr/>
        </p:nvGrpSpPr>
        <p:grpSpPr>
          <a:xfrm>
            <a:off x="6754320" y="1450159"/>
            <a:ext cx="859053" cy="381961"/>
            <a:chOff x="6550850" y="1827325"/>
            <a:chExt cx="791025" cy="324300"/>
          </a:xfrm>
        </p:grpSpPr>
        <p:sp>
          <p:nvSpPr>
            <p:cNvPr id="371" name="Google Shape;371;p27"/>
            <p:cNvSpPr/>
            <p:nvPr/>
          </p:nvSpPr>
          <p:spPr>
            <a:xfrm>
              <a:off x="6550850" y="1827325"/>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72" name="Google Shape;372;p27"/>
            <p:cNvSpPr/>
            <p:nvPr/>
          </p:nvSpPr>
          <p:spPr>
            <a:xfrm>
              <a:off x="7017575" y="1827325"/>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373" name="Google Shape;373;p27"/>
          <p:cNvGrpSpPr/>
          <p:nvPr/>
        </p:nvGrpSpPr>
        <p:grpSpPr>
          <a:xfrm>
            <a:off x="1354674" y="920060"/>
            <a:ext cx="848709" cy="912059"/>
            <a:chOff x="1578800" y="1377250"/>
            <a:chExt cx="781500" cy="774375"/>
          </a:xfrm>
        </p:grpSpPr>
        <p:sp>
          <p:nvSpPr>
            <p:cNvPr id="374" name="Google Shape;374;p27"/>
            <p:cNvSpPr/>
            <p:nvPr/>
          </p:nvSpPr>
          <p:spPr>
            <a:xfrm>
              <a:off x="2036000" y="1377250"/>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75" name="Google Shape;375;p27"/>
            <p:cNvSpPr/>
            <p:nvPr/>
          </p:nvSpPr>
          <p:spPr>
            <a:xfrm>
              <a:off x="2036000" y="1827325"/>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76" name="Google Shape;376;p27"/>
            <p:cNvSpPr/>
            <p:nvPr/>
          </p:nvSpPr>
          <p:spPr>
            <a:xfrm>
              <a:off x="1578800" y="1827325"/>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p:nvPr/>
        </p:nvSpPr>
        <p:spPr>
          <a:xfrm>
            <a:off x="2470438" y="1484213"/>
            <a:ext cx="619200" cy="619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82" name="Google Shape;382;p28"/>
          <p:cNvSpPr txBox="1"/>
          <p:nvPr>
            <p:ph type="title"/>
          </p:nvPr>
        </p:nvSpPr>
        <p:spPr>
          <a:xfrm>
            <a:off x="752700" y="172750"/>
            <a:ext cx="7704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383" name="Google Shape;383;p28"/>
          <p:cNvSpPr txBox="1"/>
          <p:nvPr>
            <p:ph idx="2" type="title"/>
          </p:nvPr>
        </p:nvSpPr>
        <p:spPr>
          <a:xfrm>
            <a:off x="3006762" y="1662975"/>
            <a:ext cx="833400" cy="55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84" name="Google Shape;384;p28"/>
          <p:cNvSpPr txBox="1"/>
          <p:nvPr>
            <p:ph idx="3" type="title"/>
          </p:nvPr>
        </p:nvSpPr>
        <p:spPr>
          <a:xfrm>
            <a:off x="3006762" y="3293251"/>
            <a:ext cx="833400" cy="55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85" name="Google Shape;385;p28"/>
          <p:cNvSpPr txBox="1"/>
          <p:nvPr>
            <p:ph idx="4" type="title"/>
          </p:nvPr>
        </p:nvSpPr>
        <p:spPr>
          <a:xfrm>
            <a:off x="5547200" y="1662975"/>
            <a:ext cx="833400" cy="55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86" name="Google Shape;386;p28"/>
          <p:cNvSpPr txBox="1"/>
          <p:nvPr>
            <p:ph idx="5" type="title"/>
          </p:nvPr>
        </p:nvSpPr>
        <p:spPr>
          <a:xfrm>
            <a:off x="5547200" y="3293251"/>
            <a:ext cx="833400" cy="55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87" name="Google Shape;387;p28"/>
          <p:cNvSpPr txBox="1"/>
          <p:nvPr>
            <p:ph idx="1" type="subTitle"/>
          </p:nvPr>
        </p:nvSpPr>
        <p:spPr>
          <a:xfrm>
            <a:off x="2227812" y="2327750"/>
            <a:ext cx="2391300" cy="46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a:solidFill>
                  <a:srgbClr val="000000"/>
                </a:solidFill>
                <a:latin typeface="Arial"/>
                <a:ea typeface="Arial"/>
                <a:cs typeface="Arial"/>
                <a:sym typeface="Arial"/>
              </a:rPr>
              <a:t>Data Preparation</a:t>
            </a:r>
            <a:endParaRPr i="1">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88" name="Google Shape;388;p28"/>
          <p:cNvSpPr txBox="1"/>
          <p:nvPr>
            <p:ph idx="8" type="subTitle"/>
          </p:nvPr>
        </p:nvSpPr>
        <p:spPr>
          <a:xfrm>
            <a:off x="4768250" y="2327750"/>
            <a:ext cx="2661000" cy="46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a:solidFill>
                  <a:srgbClr val="000000"/>
                </a:solidFill>
                <a:latin typeface="Arial"/>
                <a:ea typeface="Arial"/>
                <a:cs typeface="Arial"/>
                <a:sym typeface="Arial"/>
              </a:rPr>
              <a:t>Data Visualization </a:t>
            </a:r>
            <a:endParaRPr i="1">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89" name="Google Shape;389;p28"/>
          <p:cNvSpPr txBox="1"/>
          <p:nvPr>
            <p:ph idx="9" type="subTitle"/>
          </p:nvPr>
        </p:nvSpPr>
        <p:spPr>
          <a:xfrm>
            <a:off x="5916788" y="2197250"/>
            <a:ext cx="2391300" cy="46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i="1">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90" name="Google Shape;390;p28"/>
          <p:cNvSpPr txBox="1"/>
          <p:nvPr>
            <p:ph idx="13" type="subTitle"/>
          </p:nvPr>
        </p:nvSpPr>
        <p:spPr>
          <a:xfrm>
            <a:off x="2227812" y="3958052"/>
            <a:ext cx="2391300" cy="461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a:solidFill>
                  <a:srgbClr val="000000"/>
                </a:solidFill>
                <a:latin typeface="Arial"/>
                <a:ea typeface="Arial"/>
                <a:cs typeface="Arial"/>
                <a:sym typeface="Arial"/>
              </a:rPr>
              <a:t>Data Encoding</a:t>
            </a:r>
            <a:endParaRPr i="1">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391" name="Google Shape;391;p28"/>
          <p:cNvSpPr txBox="1"/>
          <p:nvPr>
            <p:ph idx="14" type="subTitle"/>
          </p:nvPr>
        </p:nvSpPr>
        <p:spPr>
          <a:xfrm>
            <a:off x="4768250" y="3958050"/>
            <a:ext cx="3079200" cy="4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000000"/>
                </a:solidFill>
                <a:latin typeface="Arial"/>
                <a:ea typeface="Arial"/>
                <a:cs typeface="Arial"/>
                <a:sym typeface="Arial"/>
              </a:rPr>
              <a:t>Machine Learning Models</a:t>
            </a:r>
            <a:endParaRPr/>
          </a:p>
        </p:txBody>
      </p:sp>
      <p:sp>
        <p:nvSpPr>
          <p:cNvPr id="392" name="Google Shape;392;p28"/>
          <p:cNvSpPr txBox="1"/>
          <p:nvPr/>
        </p:nvSpPr>
        <p:spPr>
          <a:xfrm>
            <a:off x="752700" y="753425"/>
            <a:ext cx="7508100" cy="73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latin typeface="Barlow"/>
                <a:ea typeface="Barlow"/>
                <a:cs typeface="Barlow"/>
                <a:sym typeface="Barlow"/>
              </a:rPr>
              <a:t>The project focuses on analyzing healthcare data to uncover patterns and build a high-accuracy predictive model for assessing stroke risk. It encompasses four milestones that systematically progress from data exploration to model development.</a:t>
            </a:r>
            <a:endParaRPr sz="1100">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9"/>
          <p:cNvSpPr/>
          <p:nvPr/>
        </p:nvSpPr>
        <p:spPr>
          <a:xfrm>
            <a:off x="4740234" y="1908850"/>
            <a:ext cx="841800" cy="84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98" name="Google Shape;398;p29"/>
          <p:cNvSpPr/>
          <p:nvPr/>
        </p:nvSpPr>
        <p:spPr>
          <a:xfrm>
            <a:off x="1466850" y="542925"/>
            <a:ext cx="2931000" cy="4064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99" name="Google Shape;399;p29"/>
          <p:cNvSpPr txBox="1"/>
          <p:nvPr>
            <p:ph type="title"/>
          </p:nvPr>
        </p:nvSpPr>
        <p:spPr>
          <a:xfrm>
            <a:off x="5019675" y="3249400"/>
            <a:ext cx="4124400" cy="13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rPr lang="en"/>
              <a:t>Preparation</a:t>
            </a:r>
            <a:endParaRPr/>
          </a:p>
        </p:txBody>
      </p:sp>
      <p:sp>
        <p:nvSpPr>
          <p:cNvPr id="400" name="Google Shape;400;p29"/>
          <p:cNvSpPr txBox="1"/>
          <p:nvPr>
            <p:ph idx="2" type="title"/>
          </p:nvPr>
        </p:nvSpPr>
        <p:spPr>
          <a:xfrm>
            <a:off x="5158555" y="2323113"/>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401" name="Google Shape;401;p29"/>
          <p:cNvPicPr preferRelativeResize="0"/>
          <p:nvPr>
            <p:ph idx="3" type="pic"/>
          </p:nvPr>
        </p:nvPicPr>
        <p:blipFill rotWithShape="1">
          <a:blip r:embed="rId3">
            <a:alphaModFix/>
          </a:blip>
          <a:srcRect b="3634" l="0" r="0" t="3643"/>
          <a:stretch/>
        </p:blipFill>
        <p:spPr>
          <a:xfrm>
            <a:off x="713225" y="539500"/>
            <a:ext cx="2922600" cy="4064400"/>
          </a:xfrm>
          <a:prstGeom prst="round2SameRect">
            <a:avLst>
              <a:gd fmla="val 50000" name="adj1"/>
              <a:gd fmla="val 0" name="adj2"/>
            </a:avLst>
          </a:prstGeom>
        </p:spPr>
      </p:pic>
      <p:grpSp>
        <p:nvGrpSpPr>
          <p:cNvPr id="402" name="Google Shape;402;p29"/>
          <p:cNvGrpSpPr/>
          <p:nvPr/>
        </p:nvGrpSpPr>
        <p:grpSpPr>
          <a:xfrm>
            <a:off x="6628199" y="1541597"/>
            <a:ext cx="790681" cy="781536"/>
            <a:chOff x="3476625" y="656844"/>
            <a:chExt cx="1130998" cy="1117917"/>
          </a:xfrm>
        </p:grpSpPr>
        <p:sp>
          <p:nvSpPr>
            <p:cNvPr id="403" name="Google Shape;403;p29"/>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9"/>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9"/>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9"/>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9"/>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9"/>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9"/>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9"/>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9"/>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9"/>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3" name="Google Shape;413;p29"/>
          <p:cNvSpPr/>
          <p:nvPr/>
        </p:nvSpPr>
        <p:spPr>
          <a:xfrm>
            <a:off x="713222" y="542917"/>
            <a:ext cx="790345" cy="790345"/>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720000" y="208775"/>
            <a:ext cx="77040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Dataset Characteristics</a:t>
            </a:r>
            <a:endParaRPr sz="2000"/>
          </a:p>
        </p:txBody>
      </p:sp>
      <p:sp>
        <p:nvSpPr>
          <p:cNvPr id="419" name="Google Shape;419;p30"/>
          <p:cNvSpPr txBox="1"/>
          <p:nvPr>
            <p:ph idx="1" type="subTitle"/>
          </p:nvPr>
        </p:nvSpPr>
        <p:spPr>
          <a:xfrm>
            <a:off x="840750" y="744025"/>
            <a:ext cx="7290900" cy="1289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The dataset consists of 5110 entries across 12 attributes, incorporating both numerical and categorical features.</a:t>
            </a:r>
            <a:endParaRPr sz="1400"/>
          </a:p>
          <a:p>
            <a:pPr indent="-317500" lvl="0" marL="457200" rtl="0" algn="l">
              <a:lnSpc>
                <a:spcPct val="150000"/>
              </a:lnSpc>
              <a:spcBef>
                <a:spcPts val="0"/>
              </a:spcBef>
              <a:spcAft>
                <a:spcPts val="0"/>
              </a:spcAft>
              <a:buSzPts val="1400"/>
              <a:buChar char="★"/>
            </a:pPr>
            <a:r>
              <a:rPr lang="en" sz="1400"/>
              <a:t>Key columns include age, gender, hypertension, heart_disease, work_type, avg_glucose_level, bmi, and the target variable stroke.</a:t>
            </a:r>
            <a:endParaRPr sz="1400"/>
          </a:p>
        </p:txBody>
      </p:sp>
      <p:grpSp>
        <p:nvGrpSpPr>
          <p:cNvPr id="420" name="Google Shape;420;p30"/>
          <p:cNvGrpSpPr/>
          <p:nvPr/>
        </p:nvGrpSpPr>
        <p:grpSpPr>
          <a:xfrm>
            <a:off x="-1869825" y="744031"/>
            <a:ext cx="1365479" cy="417541"/>
            <a:chOff x="980175" y="759031"/>
            <a:chExt cx="1365479" cy="417541"/>
          </a:xfrm>
        </p:grpSpPr>
        <p:sp>
          <p:nvSpPr>
            <p:cNvPr id="421" name="Google Shape;421;p30"/>
            <p:cNvSpPr/>
            <p:nvPr/>
          </p:nvSpPr>
          <p:spPr>
            <a:xfrm>
              <a:off x="1928113" y="759031"/>
              <a:ext cx="417541" cy="417541"/>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30"/>
            <p:cNvSpPr/>
            <p:nvPr/>
          </p:nvSpPr>
          <p:spPr>
            <a:xfrm>
              <a:off x="980175" y="800100"/>
              <a:ext cx="877200" cy="335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423" name="Google Shape;423;p30"/>
          <p:cNvSpPr/>
          <p:nvPr/>
        </p:nvSpPr>
        <p:spPr>
          <a:xfrm>
            <a:off x="-2634000" y="-934975"/>
            <a:ext cx="877200" cy="335400"/>
          </a:xfrm>
          <a:prstGeom prst="roundRect">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424" name="Google Shape;424;p30"/>
          <p:cNvGrpSpPr/>
          <p:nvPr/>
        </p:nvGrpSpPr>
        <p:grpSpPr>
          <a:xfrm rot="-5400000">
            <a:off x="-1534224" y="-1175707"/>
            <a:ext cx="1430173" cy="1043710"/>
            <a:chOff x="7218328" y="-1025906"/>
            <a:chExt cx="1602076" cy="1169161"/>
          </a:xfrm>
        </p:grpSpPr>
        <p:sp>
          <p:nvSpPr>
            <p:cNvPr id="425" name="Google Shape;425;p30"/>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0"/>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7" name="Google Shape;427;p30"/>
          <p:cNvSpPr/>
          <p:nvPr/>
        </p:nvSpPr>
        <p:spPr>
          <a:xfrm>
            <a:off x="-4732050" y="1954725"/>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428" name="Google Shape;428;p30"/>
          <p:cNvSpPr/>
          <p:nvPr/>
        </p:nvSpPr>
        <p:spPr>
          <a:xfrm>
            <a:off x="-4732050" y="2478600"/>
            <a:ext cx="419100" cy="419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429" name="Google Shape;429;p30"/>
          <p:cNvSpPr/>
          <p:nvPr/>
        </p:nvSpPr>
        <p:spPr>
          <a:xfrm>
            <a:off x="-3742737" y="2609150"/>
            <a:ext cx="372000" cy="5181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430" name="Google Shape;430;p30"/>
          <p:cNvGrpSpPr/>
          <p:nvPr/>
        </p:nvGrpSpPr>
        <p:grpSpPr>
          <a:xfrm rot="5400000">
            <a:off x="-2993749" y="2147966"/>
            <a:ext cx="1430173" cy="1043710"/>
            <a:chOff x="7218328" y="-1025906"/>
            <a:chExt cx="1602076" cy="1169161"/>
          </a:xfrm>
        </p:grpSpPr>
        <p:sp>
          <p:nvSpPr>
            <p:cNvPr id="431" name="Google Shape;431;p30"/>
            <p:cNvSpPr/>
            <p:nvPr/>
          </p:nvSpPr>
          <p:spPr>
            <a:xfrm>
              <a:off x="7218328" y="-1025906"/>
              <a:ext cx="1077341" cy="1169161"/>
            </a:xfrm>
            <a:custGeom>
              <a:rect b="b" l="l" r="r" t="t"/>
              <a:pathLst>
                <a:path extrusionOk="0" h="1169161" w="1077341">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0"/>
            <p:cNvSpPr/>
            <p:nvPr/>
          </p:nvSpPr>
          <p:spPr>
            <a:xfrm>
              <a:off x="7743063" y="-1025906"/>
              <a:ext cx="1077341" cy="1169161"/>
            </a:xfrm>
            <a:custGeom>
              <a:rect b="b" l="l" r="r" t="t"/>
              <a:pathLst>
                <a:path extrusionOk="0" h="1169161" w="1077341">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3" name="Google Shape;433;p30"/>
          <p:cNvGrpSpPr/>
          <p:nvPr/>
        </p:nvGrpSpPr>
        <p:grpSpPr>
          <a:xfrm rot="5400000">
            <a:off x="-3501580" y="321383"/>
            <a:ext cx="1691037" cy="563796"/>
            <a:chOff x="-250955" y="-280117"/>
            <a:chExt cx="1691037" cy="563796"/>
          </a:xfrm>
        </p:grpSpPr>
        <p:grpSp>
          <p:nvGrpSpPr>
            <p:cNvPr id="434" name="Google Shape;434;p30"/>
            <p:cNvGrpSpPr/>
            <p:nvPr/>
          </p:nvGrpSpPr>
          <p:grpSpPr>
            <a:xfrm>
              <a:off x="-250955" y="-280117"/>
              <a:ext cx="964170" cy="563796"/>
              <a:chOff x="8364152" y="215196"/>
              <a:chExt cx="554599" cy="324300"/>
            </a:xfrm>
          </p:grpSpPr>
          <p:sp>
            <p:nvSpPr>
              <p:cNvPr id="435" name="Google Shape;435;p30"/>
              <p:cNvSpPr/>
              <p:nvPr/>
            </p:nvSpPr>
            <p:spPr>
              <a:xfrm>
                <a:off x="8594450"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436" name="Google Shape;436;p30"/>
              <p:cNvSpPr/>
              <p:nvPr/>
            </p:nvSpPr>
            <p:spPr>
              <a:xfrm>
                <a:off x="8364152" y="215196"/>
                <a:ext cx="324300" cy="324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437" name="Google Shape;437;p30"/>
            <p:cNvSpPr/>
            <p:nvPr/>
          </p:nvSpPr>
          <p:spPr>
            <a:xfrm>
              <a:off x="876382" y="-280117"/>
              <a:ext cx="563700" cy="56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438" name="Google Shape;438;p30"/>
          <p:cNvSpPr txBox="1"/>
          <p:nvPr/>
        </p:nvSpPr>
        <p:spPr>
          <a:xfrm>
            <a:off x="720000" y="20962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DM Sans"/>
                <a:ea typeface="DM Sans"/>
                <a:cs typeface="DM Sans"/>
                <a:sym typeface="DM Sans"/>
              </a:rPr>
              <a:t>Exploratory Analysis:</a:t>
            </a:r>
            <a:endParaRPr sz="1200"/>
          </a:p>
        </p:txBody>
      </p:sp>
      <p:graphicFrame>
        <p:nvGraphicFramePr>
          <p:cNvPr id="439" name="Google Shape;439;p30"/>
          <p:cNvGraphicFramePr/>
          <p:nvPr/>
        </p:nvGraphicFramePr>
        <p:xfrm>
          <a:off x="719988" y="2834335"/>
          <a:ext cx="3000000" cy="3000000"/>
        </p:xfrm>
        <a:graphic>
          <a:graphicData uri="http://schemas.openxmlformats.org/drawingml/2006/table">
            <a:tbl>
              <a:tblPr>
                <a:noFill/>
                <a:tableStyleId>{2BAA9D83-665C-4709-A94E-D0EF49BCC176}</a:tableStyleId>
              </a:tblPr>
              <a:tblGrid>
                <a:gridCol w="2073775"/>
                <a:gridCol w="2931175"/>
                <a:gridCol w="2865875"/>
              </a:tblGrid>
              <a:tr h="545325">
                <a:tc>
                  <a:txBody>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Analysis</a:t>
                      </a:r>
                      <a:endParaRPr sz="1800">
                        <a:solidFill>
                          <a:schemeClr val="dk1"/>
                        </a:solidFill>
                        <a:latin typeface="DM Sans"/>
                        <a:ea typeface="DM Sans"/>
                        <a:cs typeface="DM Sans"/>
                        <a:sym typeface="DM Sans"/>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800">
                          <a:solidFill>
                            <a:schemeClr val="dk1"/>
                          </a:solidFill>
                          <a:latin typeface="DM Sans"/>
                          <a:ea typeface="DM Sans"/>
                          <a:cs typeface="DM Sans"/>
                          <a:sym typeface="DM Sans"/>
                        </a:rPr>
                        <a:t>Definition</a:t>
                      </a:r>
                      <a:endParaRPr sz="1800">
                        <a:solidFill>
                          <a:schemeClr val="dk1"/>
                        </a:solidFill>
                        <a:latin typeface="DM Sans"/>
                        <a:ea typeface="DM Sans"/>
                        <a:cs typeface="DM Sans"/>
                        <a:sym typeface="DM Sans"/>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800">
                          <a:solidFill>
                            <a:schemeClr val="dk1"/>
                          </a:solidFill>
                          <a:latin typeface="DM Sans"/>
                          <a:ea typeface="DM Sans"/>
                          <a:cs typeface="DM Sans"/>
                          <a:sym typeface="DM Sans"/>
                        </a:rPr>
                        <a:t>Observation</a:t>
                      </a:r>
                      <a:endParaRPr sz="1800">
                        <a:solidFill>
                          <a:schemeClr val="dk1"/>
                        </a:solidFill>
                        <a:latin typeface="DM Sans"/>
                        <a:ea typeface="DM Sans"/>
                        <a:cs typeface="DM Sans"/>
                        <a:sym typeface="DM Sans"/>
                      </a:endParaRPr>
                    </a:p>
                  </a:txBody>
                  <a:tcPr marT="68575" marB="6857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2"/>
                    </a:solidFill>
                  </a:tcPr>
                </a:tc>
              </a:tr>
              <a:tr h="473600">
                <a:tc>
                  <a:txBody>
                    <a:bodyPr/>
                    <a:lstStyle/>
                    <a:p>
                      <a:pPr indent="0" lvl="0" marL="0" rtl="0" algn="l">
                        <a:spcBef>
                          <a:spcPts val="0"/>
                        </a:spcBef>
                        <a:spcAft>
                          <a:spcPts val="0"/>
                        </a:spcAft>
                        <a:buNone/>
                      </a:pPr>
                      <a:r>
                        <a:rPr lang="en" sz="1600">
                          <a:solidFill>
                            <a:schemeClr val="dk1"/>
                          </a:solidFill>
                          <a:latin typeface="Barlow"/>
                          <a:ea typeface="Barlow"/>
                          <a:cs typeface="Barlow"/>
                          <a:sym typeface="Barlow"/>
                        </a:rPr>
                        <a:t>df.shape()</a:t>
                      </a:r>
                      <a:endParaRPr sz="1600">
                        <a:solidFill>
                          <a:schemeClr val="dk1"/>
                        </a:solidFill>
                        <a:latin typeface="Barlow"/>
                        <a:ea typeface="Barlow"/>
                        <a:cs typeface="Barlow"/>
                        <a:sym typeface="Barlow"/>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Barlow"/>
                          <a:ea typeface="Barlow"/>
                          <a:cs typeface="Barlow"/>
                          <a:sym typeface="Barlow"/>
                        </a:rPr>
                        <a:t>Returns a tuple representing the number of rows and columns in the dataset.</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Barlow"/>
                          <a:ea typeface="Barlow"/>
                          <a:cs typeface="Barlow"/>
                          <a:sym typeface="Barlow"/>
                        </a:rPr>
                        <a:t>The dataset contains 5110 rows and 12 columns, indicating sufficient data for analysis and modeling.</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73600">
                <a:tc>
                  <a:txBody>
                    <a:bodyPr/>
                    <a:lstStyle/>
                    <a:p>
                      <a:pPr indent="0" lvl="0" marL="0" rtl="0" algn="l">
                        <a:spcBef>
                          <a:spcPts val="0"/>
                        </a:spcBef>
                        <a:spcAft>
                          <a:spcPts val="0"/>
                        </a:spcAft>
                        <a:buNone/>
                      </a:pPr>
                      <a:r>
                        <a:rPr lang="en" sz="1500">
                          <a:solidFill>
                            <a:schemeClr val="dk1"/>
                          </a:solidFill>
                          <a:latin typeface="Barlow"/>
                          <a:ea typeface="Barlow"/>
                          <a:cs typeface="Barlow"/>
                          <a:sym typeface="Barlow"/>
                        </a:rPr>
                        <a:t>df.info()</a:t>
                      </a:r>
                      <a:endParaRPr sz="1500">
                        <a:solidFill>
                          <a:schemeClr val="dk1"/>
                        </a:solidFill>
                        <a:latin typeface="Barlow"/>
                        <a:ea typeface="Barlow"/>
                        <a:cs typeface="Barlow"/>
                        <a:sym typeface="Barlow"/>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Barlow"/>
                          <a:ea typeface="Barlow"/>
                          <a:cs typeface="Barlow"/>
                          <a:sym typeface="Barlow"/>
                        </a:rPr>
                        <a:t>Displays a concise summary of the DataFrame, including non-null counts and data types.</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Barlow"/>
                          <a:ea typeface="Barlow"/>
                          <a:cs typeface="Barlow"/>
                          <a:sym typeface="Barlow"/>
                        </a:rPr>
                        <a:t>Identified bmi as the only column with missing values. Other columns are complete, with data types categorized as int, float, or object.</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ph type="title"/>
          </p:nvPr>
        </p:nvSpPr>
        <p:spPr>
          <a:xfrm>
            <a:off x="720000" y="445025"/>
            <a:ext cx="7704000" cy="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5" name="Google Shape;445;p31"/>
          <p:cNvGraphicFramePr/>
          <p:nvPr/>
        </p:nvGraphicFramePr>
        <p:xfrm>
          <a:off x="719988" y="148785"/>
          <a:ext cx="3000000" cy="3000000"/>
        </p:xfrm>
        <a:graphic>
          <a:graphicData uri="http://schemas.openxmlformats.org/drawingml/2006/table">
            <a:tbl>
              <a:tblPr>
                <a:noFill/>
                <a:tableStyleId>{2BAA9D83-665C-4709-A94E-D0EF49BCC176}</a:tableStyleId>
              </a:tblPr>
              <a:tblGrid>
                <a:gridCol w="2073775"/>
                <a:gridCol w="2931175"/>
                <a:gridCol w="2865875"/>
              </a:tblGrid>
              <a:tr h="464375">
                <a:tc>
                  <a:txBody>
                    <a:bodyPr/>
                    <a:lstStyle/>
                    <a:p>
                      <a:pPr indent="0" lvl="0" marL="0" rtl="0" algn="l">
                        <a:spcBef>
                          <a:spcPts val="0"/>
                        </a:spcBef>
                        <a:spcAft>
                          <a:spcPts val="0"/>
                        </a:spcAft>
                        <a:buNone/>
                      </a:pPr>
                      <a:r>
                        <a:rPr lang="en">
                          <a:solidFill>
                            <a:schemeClr val="dk1"/>
                          </a:solidFill>
                          <a:latin typeface="Barlow"/>
                          <a:ea typeface="Barlow"/>
                          <a:cs typeface="Barlow"/>
                          <a:sym typeface="Barlow"/>
                        </a:rPr>
                        <a:t>df.describe()</a:t>
                      </a:r>
                      <a:endParaRPr>
                        <a:solidFill>
                          <a:schemeClr val="dk1"/>
                        </a:solidFill>
                        <a:latin typeface="Barlow"/>
                        <a:ea typeface="Barlow"/>
                        <a:cs typeface="Barlow"/>
                        <a:sym typeface="Barlow"/>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Provides statistical summary (mean, std, min, max, etc.) for numerical columns.</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Key numerical features like age, avg_glucose_level, and bmi were analyzed. The values show a wide range, with notable outliers in glucose levels and BMI.</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73600">
                <a:tc>
                  <a:txBody>
                    <a:bodyPr/>
                    <a:lstStyle/>
                    <a:p>
                      <a:pPr indent="0" lvl="0" marL="0" rtl="0" algn="l">
                        <a:spcBef>
                          <a:spcPts val="0"/>
                        </a:spcBef>
                        <a:spcAft>
                          <a:spcPts val="0"/>
                        </a:spcAft>
                        <a:buNone/>
                      </a:pPr>
                      <a:r>
                        <a:rPr lang="en">
                          <a:solidFill>
                            <a:schemeClr val="dk1"/>
                          </a:solidFill>
                          <a:latin typeface="Barlow"/>
                          <a:ea typeface="Barlow"/>
                          <a:cs typeface="Barlow"/>
                          <a:sym typeface="Barlow"/>
                        </a:rPr>
                        <a:t>df.describe</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(include=object)</a:t>
                      </a:r>
                      <a:endParaRPr>
                        <a:solidFill>
                          <a:schemeClr val="dk1"/>
                        </a:solidFill>
                        <a:latin typeface="Barlow"/>
                        <a:ea typeface="Barlow"/>
                        <a:cs typeface="Barlow"/>
                        <a:sym typeface="Barlow"/>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Provides statistical summary for categorical columns (e.g., count, unique values, top category, frequency).</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The dataset has higher representation of females (2,994 occurrences) and married individuals (3,353 occurrences). Private employment is the most common work type, urban areas are slightly more prevalent (2,596 occurrences), and the majority of participants have never smoked (1,892 occurrences).</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73600">
                <a:tc>
                  <a:txBody>
                    <a:bodyPr/>
                    <a:lstStyle/>
                    <a:p>
                      <a:pPr indent="0" lvl="0" marL="0" rtl="0" algn="l">
                        <a:spcBef>
                          <a:spcPts val="0"/>
                        </a:spcBef>
                        <a:spcAft>
                          <a:spcPts val="0"/>
                        </a:spcAft>
                        <a:buNone/>
                      </a:pPr>
                      <a:r>
                        <a:rPr lang="en">
                          <a:solidFill>
                            <a:schemeClr val="dk1"/>
                          </a:solidFill>
                          <a:latin typeface="Barlow"/>
                          <a:ea typeface="Barlow"/>
                          <a:cs typeface="Barlow"/>
                          <a:sym typeface="Barlow"/>
                        </a:rPr>
                        <a:t>df.smoking_status.unique()</a:t>
                      </a:r>
                      <a:endParaRPr>
                        <a:solidFill>
                          <a:schemeClr val="dk1"/>
                        </a:solidFill>
                        <a:latin typeface="Barlow"/>
                        <a:ea typeface="Barlow"/>
                        <a:cs typeface="Barlow"/>
                        <a:sym typeface="Barlow"/>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Displays unique values in the smoking_status column.</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The unique values are: ['formerly smoked', 'never smoked', 'smokes', 'Unknown']. These categories will need encoding for model compatibility.</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73600">
                <a:tc>
                  <a:txBody>
                    <a:bodyPr/>
                    <a:lstStyle/>
                    <a:p>
                      <a:pPr indent="0" lvl="0" marL="0" rtl="0" algn="l">
                        <a:spcBef>
                          <a:spcPts val="0"/>
                        </a:spcBef>
                        <a:spcAft>
                          <a:spcPts val="0"/>
                        </a:spcAft>
                        <a:buNone/>
                      </a:pPr>
                      <a:r>
                        <a:rPr lang="en">
                          <a:solidFill>
                            <a:schemeClr val="dk1"/>
                          </a:solidFill>
                          <a:latin typeface="Barlow"/>
                          <a:ea typeface="Barlow"/>
                          <a:cs typeface="Barlow"/>
                          <a:sym typeface="Barlow"/>
                        </a:rPr>
                        <a:t>df.isnull().sum()</a:t>
                      </a:r>
                      <a:endParaRPr>
                        <a:solidFill>
                          <a:schemeClr val="dk1"/>
                        </a:solidFill>
                        <a:latin typeface="Barlow"/>
                        <a:ea typeface="Barlow"/>
                        <a:cs typeface="Barlow"/>
                        <a:sym typeface="Barlow"/>
                      </a:endParaRPr>
                    </a:p>
                  </a:txBody>
                  <a:tcPr marT="0" marB="0"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Counts the number of missing values for each column.</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Barlow"/>
                          <a:ea typeface="Barlow"/>
                          <a:cs typeface="Barlow"/>
                          <a:sym typeface="Barlow"/>
                        </a:rPr>
                        <a:t>Only bmi has 201 missing values. These were handled by imputing the median, ensuring no missing data remained.</a:t>
                      </a:r>
                      <a:endParaRPr>
                        <a:solidFill>
                          <a:schemeClr val="dk1"/>
                        </a:solidFill>
                        <a:latin typeface="Barlow"/>
                        <a:ea typeface="Barlow"/>
                        <a:cs typeface="Barlow"/>
                        <a:sym typeface="Barlow"/>
                      </a:endParaRPr>
                    </a:p>
                  </a:txBody>
                  <a:tcPr marT="0" marB="0" marR="0" marL="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txBox="1"/>
          <p:nvPr>
            <p:ph idx="1" type="subTitle"/>
          </p:nvPr>
        </p:nvSpPr>
        <p:spPr>
          <a:xfrm>
            <a:off x="223900" y="402925"/>
            <a:ext cx="7708500" cy="2139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400" u="sng">
                <a:solidFill>
                  <a:srgbClr val="000000"/>
                </a:solidFill>
                <a:latin typeface="Arial"/>
                <a:ea typeface="Arial"/>
                <a:cs typeface="Arial"/>
                <a:sym typeface="Arial"/>
              </a:rPr>
              <a:t>(Q) Is it good to have null values in dataset ?</a:t>
            </a:r>
            <a:endParaRPr b="1" sz="1400" u="sng">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400">
                <a:solidFill>
                  <a:srgbClr val="000000"/>
                </a:solidFill>
                <a:latin typeface="DM Sans"/>
                <a:ea typeface="DM Sans"/>
                <a:cs typeface="DM Sans"/>
                <a:sym typeface="DM Sans"/>
              </a:rPr>
              <a:t>No, null values can hinder data analysis and model performance. They represent missing or incomplete information, which can lead to inaccuracies, biases, or errors if not properly handled. Addressing null values ensures the dataset is clean and reliable for analysis or model training.</a:t>
            </a:r>
            <a:endParaRPr sz="1400">
              <a:solidFill>
                <a:srgbClr val="000000"/>
              </a:solidFill>
              <a:latin typeface="DM Sans"/>
              <a:ea typeface="DM Sans"/>
              <a:cs typeface="DM Sans"/>
              <a:sym typeface="DM Sans"/>
            </a:endParaRPr>
          </a:p>
          <a:p>
            <a:pPr indent="0" lvl="0" marL="0" rtl="0" algn="l">
              <a:spcBef>
                <a:spcPts val="0"/>
              </a:spcBef>
              <a:spcAft>
                <a:spcPts val="0"/>
              </a:spcAft>
              <a:buNone/>
            </a:pPr>
            <a:r>
              <a:t/>
            </a:r>
            <a:endParaRPr i="1" sz="1400">
              <a:solidFill>
                <a:srgbClr val="000000"/>
              </a:solidFill>
              <a:latin typeface="DM Sans"/>
              <a:ea typeface="DM Sans"/>
              <a:cs typeface="DM Sans"/>
              <a:sym typeface="DM Sans"/>
            </a:endParaRPr>
          </a:p>
          <a:p>
            <a:pPr indent="0" lvl="0" marL="0" rtl="0" algn="l">
              <a:spcBef>
                <a:spcPts val="0"/>
              </a:spcBef>
              <a:spcAft>
                <a:spcPts val="0"/>
              </a:spcAft>
              <a:buNone/>
            </a:pPr>
            <a:r>
              <a:rPr i="1" lang="en" sz="1400">
                <a:solidFill>
                  <a:srgbClr val="000000"/>
                </a:solidFill>
                <a:latin typeface="DM Sans"/>
                <a:ea typeface="DM Sans"/>
                <a:cs typeface="DM Sans"/>
                <a:sym typeface="DM Sans"/>
              </a:rPr>
              <a:t>      </a:t>
            </a:r>
            <a:endParaRPr i="1" sz="1400">
              <a:solidFill>
                <a:srgbClr val="000000"/>
              </a:solidFill>
              <a:latin typeface="DM Sans"/>
              <a:ea typeface="DM Sans"/>
              <a:cs typeface="DM Sans"/>
              <a:sym typeface="DM Sans"/>
            </a:endParaRPr>
          </a:p>
          <a:p>
            <a:pPr indent="0" lvl="0" marL="0" rtl="0" algn="l">
              <a:spcBef>
                <a:spcPts val="0"/>
              </a:spcBef>
              <a:spcAft>
                <a:spcPts val="0"/>
              </a:spcAft>
              <a:buNone/>
            </a:pPr>
            <a:r>
              <a:rPr i="1" lang="en" sz="1400">
                <a:latin typeface="DM Sans"/>
                <a:ea typeface="DM Sans"/>
                <a:cs typeface="DM Sans"/>
                <a:sym typeface="DM Sans"/>
              </a:rPr>
              <a:t>          </a:t>
            </a:r>
            <a:r>
              <a:rPr b="1" lang="en" sz="1400">
                <a:latin typeface="DM Sans"/>
                <a:ea typeface="DM Sans"/>
                <a:cs typeface="DM Sans"/>
                <a:sym typeface="DM Sans"/>
              </a:rPr>
              <a:t>Handling Null Values</a:t>
            </a:r>
            <a:endParaRPr b="1" sz="1400">
              <a:latin typeface="DM Sans"/>
              <a:ea typeface="DM Sans"/>
              <a:cs typeface="DM Sans"/>
              <a:sym typeface="DM Sans"/>
            </a:endParaRPr>
          </a:p>
        </p:txBody>
      </p:sp>
      <p:sp>
        <p:nvSpPr>
          <p:cNvPr id="451" name="Google Shape;451;p32"/>
          <p:cNvSpPr/>
          <p:nvPr/>
        </p:nvSpPr>
        <p:spPr>
          <a:xfrm>
            <a:off x="-94818" y="3424252"/>
            <a:ext cx="873525" cy="873525"/>
          </a:xfrm>
          <a:custGeom>
            <a:rect b="b" l="l" r="r" t="t"/>
            <a:pathLst>
              <a:path extrusionOk="0" h="666813" w="666813">
                <a:moveTo>
                  <a:pt x="415036" y="382333"/>
                </a:moveTo>
                <a:lnTo>
                  <a:pt x="666813" y="333438"/>
                </a:lnTo>
                <a:lnTo>
                  <a:pt x="415036" y="284480"/>
                </a:lnTo>
                <a:lnTo>
                  <a:pt x="482854" y="183960"/>
                </a:lnTo>
                <a:lnTo>
                  <a:pt x="382333" y="251777"/>
                </a:lnTo>
                <a:lnTo>
                  <a:pt x="333438" y="0"/>
                </a:lnTo>
                <a:lnTo>
                  <a:pt x="284480" y="251777"/>
                </a:lnTo>
                <a:lnTo>
                  <a:pt x="183959" y="183960"/>
                </a:lnTo>
                <a:lnTo>
                  <a:pt x="251777" y="284480"/>
                </a:lnTo>
                <a:lnTo>
                  <a:pt x="0" y="333438"/>
                </a:lnTo>
                <a:lnTo>
                  <a:pt x="251777" y="382333"/>
                </a:lnTo>
                <a:lnTo>
                  <a:pt x="183959" y="482854"/>
                </a:lnTo>
                <a:lnTo>
                  <a:pt x="284480" y="415036"/>
                </a:lnTo>
                <a:lnTo>
                  <a:pt x="333438" y="666813"/>
                </a:lnTo>
                <a:lnTo>
                  <a:pt x="382333" y="415036"/>
                </a:lnTo>
                <a:lnTo>
                  <a:pt x="482854" y="482854"/>
                </a:lnTo>
                <a:close/>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pic>
        <p:nvPicPr>
          <p:cNvPr id="452" name="Google Shape;452;p32"/>
          <p:cNvPicPr preferRelativeResize="0"/>
          <p:nvPr/>
        </p:nvPicPr>
        <p:blipFill>
          <a:blip r:embed="rId3">
            <a:alphaModFix/>
          </a:blip>
          <a:stretch>
            <a:fillRect/>
          </a:stretch>
        </p:blipFill>
        <p:spPr>
          <a:xfrm>
            <a:off x="778700" y="2541925"/>
            <a:ext cx="5615425" cy="511200"/>
          </a:xfrm>
          <a:prstGeom prst="rect">
            <a:avLst/>
          </a:prstGeom>
          <a:noFill/>
          <a:ln>
            <a:noFill/>
          </a:ln>
        </p:spPr>
      </p:pic>
      <p:pic>
        <p:nvPicPr>
          <p:cNvPr id="453" name="Google Shape;453;p32"/>
          <p:cNvPicPr preferRelativeResize="0"/>
          <p:nvPr/>
        </p:nvPicPr>
        <p:blipFill>
          <a:blip r:embed="rId4">
            <a:alphaModFix/>
          </a:blip>
          <a:stretch>
            <a:fillRect/>
          </a:stretch>
        </p:blipFill>
        <p:spPr>
          <a:xfrm>
            <a:off x="5658725" y="1634625"/>
            <a:ext cx="3070200" cy="346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3"/>
          <p:cNvSpPr/>
          <p:nvPr/>
        </p:nvSpPr>
        <p:spPr>
          <a:xfrm>
            <a:off x="4740234" y="1908850"/>
            <a:ext cx="841800" cy="841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459" name="Google Shape;459;p33"/>
          <p:cNvSpPr/>
          <p:nvPr/>
        </p:nvSpPr>
        <p:spPr>
          <a:xfrm>
            <a:off x="1466850" y="542925"/>
            <a:ext cx="2931000" cy="4064400"/>
          </a:xfrm>
          <a:prstGeom prst="round2SameRect">
            <a:avLst>
              <a:gd fmla="val 50000" name="adj1"/>
              <a:gd fmla="val 0" name="adj2"/>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460" name="Google Shape;460;p33"/>
          <p:cNvSpPr txBox="1"/>
          <p:nvPr>
            <p:ph type="title"/>
          </p:nvPr>
        </p:nvSpPr>
        <p:spPr>
          <a:xfrm>
            <a:off x="5019675" y="3249400"/>
            <a:ext cx="4124400" cy="13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a:t>
            </a:r>
            <a:endParaRPr/>
          </a:p>
        </p:txBody>
      </p:sp>
      <p:sp>
        <p:nvSpPr>
          <p:cNvPr id="461" name="Google Shape;461;p33"/>
          <p:cNvSpPr txBox="1"/>
          <p:nvPr>
            <p:ph idx="2" type="title"/>
          </p:nvPr>
        </p:nvSpPr>
        <p:spPr>
          <a:xfrm>
            <a:off x="5158555" y="2323113"/>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462" name="Google Shape;462;p33"/>
          <p:cNvPicPr preferRelativeResize="0"/>
          <p:nvPr>
            <p:ph idx="3" type="pic"/>
          </p:nvPr>
        </p:nvPicPr>
        <p:blipFill rotWithShape="1">
          <a:blip r:embed="rId3">
            <a:alphaModFix/>
          </a:blip>
          <a:srcRect b="0" l="26038" r="26034" t="0"/>
          <a:stretch/>
        </p:blipFill>
        <p:spPr>
          <a:xfrm>
            <a:off x="713225" y="539500"/>
            <a:ext cx="2922600" cy="4064400"/>
          </a:xfrm>
          <a:prstGeom prst="round2SameRect">
            <a:avLst>
              <a:gd fmla="val 50000" name="adj1"/>
              <a:gd fmla="val 0" name="adj2"/>
            </a:avLst>
          </a:prstGeom>
        </p:spPr>
      </p:pic>
      <p:grpSp>
        <p:nvGrpSpPr>
          <p:cNvPr id="463" name="Google Shape;463;p33"/>
          <p:cNvGrpSpPr/>
          <p:nvPr/>
        </p:nvGrpSpPr>
        <p:grpSpPr>
          <a:xfrm>
            <a:off x="6628199" y="1541597"/>
            <a:ext cx="790681" cy="781536"/>
            <a:chOff x="3476625" y="656844"/>
            <a:chExt cx="1130998" cy="1117917"/>
          </a:xfrm>
        </p:grpSpPr>
        <p:sp>
          <p:nvSpPr>
            <p:cNvPr id="464" name="Google Shape;464;p33"/>
            <p:cNvSpPr/>
            <p:nvPr/>
          </p:nvSpPr>
          <p:spPr>
            <a:xfrm>
              <a:off x="3492182" y="656844"/>
              <a:ext cx="6350" cy="1117600"/>
            </a:xfrm>
            <a:custGeom>
              <a:rect b="b" l="l" r="r" t="t"/>
              <a:pathLst>
                <a:path extrusionOk="0" h="1117600" w="6350">
                  <a:moveTo>
                    <a:pt x="0" y="0"/>
                  </a:moveTo>
                  <a:lnTo>
                    <a:pt x="0" y="111760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33"/>
            <p:cNvSpPr/>
            <p:nvPr/>
          </p:nvSpPr>
          <p:spPr>
            <a:xfrm>
              <a:off x="3492182" y="670115"/>
              <a:ext cx="171703" cy="1104328"/>
            </a:xfrm>
            <a:custGeom>
              <a:rect b="b" l="l" r="r" t="t"/>
              <a:pathLst>
                <a:path extrusionOk="0" h="1104328" w="171703">
                  <a:moveTo>
                    <a:pt x="171704" y="0"/>
                  </a:moveTo>
                  <a:lnTo>
                    <a:pt x="0" y="110432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33"/>
            <p:cNvSpPr/>
            <p:nvPr/>
          </p:nvSpPr>
          <p:spPr>
            <a:xfrm>
              <a:off x="3492182" y="709676"/>
              <a:ext cx="339343" cy="1064768"/>
            </a:xfrm>
            <a:custGeom>
              <a:rect b="b" l="l" r="r" t="t"/>
              <a:pathLst>
                <a:path extrusionOk="0" h="1064768" w="339343">
                  <a:moveTo>
                    <a:pt x="339344" y="0"/>
                  </a:moveTo>
                  <a:lnTo>
                    <a:pt x="0" y="106476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33"/>
            <p:cNvSpPr/>
            <p:nvPr/>
          </p:nvSpPr>
          <p:spPr>
            <a:xfrm>
              <a:off x="3492182" y="774446"/>
              <a:ext cx="498919" cy="999998"/>
            </a:xfrm>
            <a:custGeom>
              <a:rect b="b" l="l" r="r" t="t"/>
              <a:pathLst>
                <a:path extrusionOk="0" h="999998" w="498919">
                  <a:moveTo>
                    <a:pt x="498920" y="0"/>
                  </a:moveTo>
                  <a:lnTo>
                    <a:pt x="0" y="999998"/>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33"/>
            <p:cNvSpPr/>
            <p:nvPr/>
          </p:nvSpPr>
          <p:spPr>
            <a:xfrm>
              <a:off x="3492182" y="862965"/>
              <a:ext cx="646683" cy="911479"/>
            </a:xfrm>
            <a:custGeom>
              <a:rect b="b" l="l" r="r" t="t"/>
              <a:pathLst>
                <a:path extrusionOk="0" h="911479" w="646683">
                  <a:moveTo>
                    <a:pt x="646684" y="0"/>
                  </a:moveTo>
                  <a:lnTo>
                    <a:pt x="0" y="91147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33"/>
            <p:cNvSpPr/>
            <p:nvPr/>
          </p:nvSpPr>
          <p:spPr>
            <a:xfrm>
              <a:off x="3492182" y="973137"/>
              <a:ext cx="779017" cy="801306"/>
            </a:xfrm>
            <a:custGeom>
              <a:rect b="b" l="l" r="r" t="t"/>
              <a:pathLst>
                <a:path extrusionOk="0" h="801306" w="779017">
                  <a:moveTo>
                    <a:pt x="779018" y="0"/>
                  </a:moveTo>
                  <a:lnTo>
                    <a:pt x="0" y="801307"/>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33"/>
            <p:cNvSpPr/>
            <p:nvPr/>
          </p:nvSpPr>
          <p:spPr>
            <a:xfrm>
              <a:off x="3492182" y="1102360"/>
              <a:ext cx="892873" cy="672084"/>
            </a:xfrm>
            <a:custGeom>
              <a:rect b="b" l="l" r="r" t="t"/>
              <a:pathLst>
                <a:path extrusionOk="0" h="672084" w="892873">
                  <a:moveTo>
                    <a:pt x="892874" y="0"/>
                  </a:moveTo>
                  <a:lnTo>
                    <a:pt x="0" y="672084"/>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33"/>
            <p:cNvSpPr/>
            <p:nvPr/>
          </p:nvSpPr>
          <p:spPr>
            <a:xfrm>
              <a:off x="3492182" y="1247584"/>
              <a:ext cx="985583" cy="526859"/>
            </a:xfrm>
            <a:custGeom>
              <a:rect b="b" l="l" r="r" t="t"/>
              <a:pathLst>
                <a:path extrusionOk="0" h="526859" w="985583">
                  <a:moveTo>
                    <a:pt x="985583" y="0"/>
                  </a:moveTo>
                  <a:lnTo>
                    <a:pt x="0" y="526860"/>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33"/>
            <p:cNvSpPr/>
            <p:nvPr/>
          </p:nvSpPr>
          <p:spPr>
            <a:xfrm>
              <a:off x="3492182" y="1405255"/>
              <a:ext cx="1054798" cy="369188"/>
            </a:xfrm>
            <a:custGeom>
              <a:rect b="b" l="l" r="r" t="t"/>
              <a:pathLst>
                <a:path extrusionOk="0" h="369188" w="1054798">
                  <a:moveTo>
                    <a:pt x="1054799" y="0"/>
                  </a:moveTo>
                  <a:lnTo>
                    <a:pt x="0" y="369189"/>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33"/>
            <p:cNvSpPr/>
            <p:nvPr/>
          </p:nvSpPr>
          <p:spPr>
            <a:xfrm>
              <a:off x="3476625" y="1571752"/>
              <a:ext cx="1130998" cy="203009"/>
            </a:xfrm>
            <a:custGeom>
              <a:rect b="b" l="l" r="r" t="t"/>
              <a:pathLst>
                <a:path extrusionOk="0" h="203009" w="1130998">
                  <a:moveTo>
                    <a:pt x="1122045" y="0"/>
                  </a:moveTo>
                  <a:lnTo>
                    <a:pt x="0" y="203009"/>
                  </a:lnTo>
                  <a:lnTo>
                    <a:pt x="1130998" y="202692"/>
                  </a:lnTo>
                </a:path>
              </a:pathLst>
            </a:custGeom>
            <a:noFill/>
            <a:ln cap="flat" cmpd="sng" w="1905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4" name="Google Shape;474;p33"/>
          <p:cNvSpPr/>
          <p:nvPr/>
        </p:nvSpPr>
        <p:spPr>
          <a:xfrm>
            <a:off x="713222" y="542917"/>
            <a:ext cx="790345" cy="790345"/>
          </a:xfrm>
          <a:custGeom>
            <a:rect b="b" l="l" r="r" t="t"/>
            <a:pathLst>
              <a:path extrusionOk="0" h="1192974" w="1192974">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phisticated and Minimalist Project Proposal by Slidesgo">
  <a:themeElements>
    <a:clrScheme name="Simple Light">
      <a:dk1>
        <a:srgbClr val="292021"/>
      </a:dk1>
      <a:lt1>
        <a:srgbClr val="F1EDEA"/>
      </a:lt1>
      <a:dk2>
        <a:srgbClr val="E8E3DF"/>
      </a:dk2>
      <a:lt2>
        <a:srgbClr val="BDAB9D"/>
      </a:lt2>
      <a:accent1>
        <a:srgbClr val="DCB0AD"/>
      </a:accent1>
      <a:accent2>
        <a:srgbClr val="AAB49B"/>
      </a:accent2>
      <a:accent3>
        <a:srgbClr val="648074"/>
      </a:accent3>
      <a:accent4>
        <a:srgbClr val="FFFFFF"/>
      </a:accent4>
      <a:accent5>
        <a:srgbClr val="FFFFFF"/>
      </a:accent5>
      <a:accent6>
        <a:srgbClr val="FFFFFF"/>
      </a:accent6>
      <a:hlink>
        <a:srgbClr val="2920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