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0" r:id="rId4"/>
    <p:sldId id="258" r:id="rId5"/>
    <p:sldId id="257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35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60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510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8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17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469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582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0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5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31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4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2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75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8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5C67BE-F97C-48E0-AB45-04DEF08A59A1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CF209C-30D3-46BE-8B00-E86AE70AB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6F9C-DC3C-5C2E-514C-5E1B93600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760" y="2600960"/>
            <a:ext cx="9712960" cy="3596640"/>
          </a:xfrm>
        </p:spPr>
        <p:txBody>
          <a:bodyPr/>
          <a:lstStyle/>
          <a:p>
            <a:r>
              <a:rPr lang="en-US" sz="2400" b="1" dirty="0"/>
              <a:t>Presented by:</a:t>
            </a:r>
            <a:br>
              <a:rPr lang="en-US" sz="2400" dirty="0"/>
            </a:br>
            <a:r>
              <a:rPr lang="en-US" sz="2400" b="1" dirty="0"/>
              <a:t>Group 5</a:t>
            </a:r>
            <a:br>
              <a:rPr lang="en-US" sz="2400" dirty="0"/>
            </a:br>
            <a:r>
              <a:rPr lang="en-US" sz="2400" dirty="0"/>
              <a:t># Dipak </a:t>
            </a:r>
            <a:r>
              <a:rPr lang="en-US" sz="2400" dirty="0" err="1"/>
              <a:t>Sanap</a:t>
            </a:r>
            <a:br>
              <a:rPr lang="en-US" sz="2400" dirty="0"/>
            </a:br>
            <a:r>
              <a:rPr lang="en-US" sz="2400" dirty="0"/>
              <a:t># Priyanka Jain </a:t>
            </a:r>
            <a:br>
              <a:rPr lang="en-US" sz="2400" dirty="0"/>
            </a:br>
            <a:r>
              <a:rPr lang="en-US" sz="2400" dirty="0"/>
              <a:t># Mansi </a:t>
            </a:r>
            <a:r>
              <a:rPr lang="en-US" sz="2400" dirty="0" err="1"/>
              <a:t>Bhoite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# Amit Gupta</a:t>
            </a:r>
            <a:br>
              <a:rPr lang="en-US" sz="2400" dirty="0"/>
            </a:br>
            <a:r>
              <a:rPr lang="en-US" sz="2400" dirty="0"/>
              <a:t># Athira Binu</a:t>
            </a:r>
            <a:br>
              <a:rPr lang="en-US" sz="2400" dirty="0"/>
            </a:br>
            <a:r>
              <a:rPr lang="en-US" sz="2400" dirty="0"/>
              <a:t># </a:t>
            </a:r>
            <a:r>
              <a:rPr lang="en-US" sz="2400" dirty="0" err="1"/>
              <a:t>Suvedha</a:t>
            </a:r>
            <a:br>
              <a:rPr lang="en-US" sz="2400" dirty="0"/>
            </a:br>
            <a:r>
              <a:rPr lang="en-US" sz="2400" dirty="0"/>
              <a:t>                                            Date: 13 : 3 : 2025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4805B-6618-290D-EC99-804736BE7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760" y="833120"/>
            <a:ext cx="10251440" cy="1849119"/>
          </a:xfrm>
        </p:spPr>
        <p:txBody>
          <a:bodyPr>
            <a:normAutofit fontScale="62500" lnSpcReduction="20000"/>
          </a:bodyPr>
          <a:lstStyle/>
          <a:p>
            <a:r>
              <a:rPr lang="en-US" sz="5200" b="1" dirty="0">
                <a:solidFill>
                  <a:schemeClr val="bg2"/>
                </a:solidFill>
              </a:rPr>
              <a:t>Zomato restaurants analysis &amp; Insights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br>
              <a:rPr lang="en-US" sz="1800" b="1" dirty="0">
                <a:solidFill>
                  <a:schemeClr val="bg2"/>
                </a:solidFill>
              </a:rPr>
            </a:br>
            <a:r>
              <a:rPr lang="en-US" sz="1800" b="1" dirty="0">
                <a:solidFill>
                  <a:schemeClr val="bg2"/>
                </a:solidFill>
              </a:rPr>
              <a:t> A Dashboard-Driven Approach Using</a:t>
            </a:r>
          </a:p>
          <a:p>
            <a:r>
              <a:rPr lang="en-US" sz="1800" b="1" dirty="0">
                <a:solidFill>
                  <a:schemeClr val="bg2"/>
                </a:solidFill>
              </a:rPr>
              <a:t> Power BI, Excel &amp; Tableau</a:t>
            </a:r>
            <a:br>
              <a:rPr lang="en-US" sz="1800" b="1" dirty="0">
                <a:solidFill>
                  <a:schemeClr val="bg2"/>
                </a:solidFill>
              </a:rPr>
            </a:br>
            <a:br>
              <a:rPr lang="en-US" sz="1800" b="1" dirty="0">
                <a:solidFill>
                  <a:schemeClr val="bg2"/>
                </a:solidFill>
              </a:rPr>
            </a:br>
            <a:endParaRPr lang="en-US" sz="1800" b="1" dirty="0">
              <a:solidFill>
                <a:schemeClr val="bg2"/>
              </a:solidFill>
            </a:endParaRP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6D1F-A4CA-EF81-54B5-60E8B095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728" y="1416100"/>
            <a:ext cx="7488512" cy="43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1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5A40-6635-2F39-7DB6-F44865A5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&amp; Aim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608ED-4C7B-AC5A-2193-AE55BDB4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Objectives of Zomato Data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analyze customer preferences and ordering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evaluate restaurant performance and market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assess delivery efficiency and service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identify areas for business improvement.</a:t>
            </a:r>
          </a:p>
          <a:p>
            <a:r>
              <a:rPr lang="en-US" b="1" dirty="0"/>
              <a:t>Aim of the Presentation: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showcase key findings from data visualization in </a:t>
            </a:r>
            <a:r>
              <a:rPr lang="en-US" b="1" dirty="0"/>
              <a:t>Power BI, Excel, and Tableau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actionable insights for business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recommend data-driven strategies for Zomato’s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46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BBB07B-BA21-36C4-0F6A-86C019069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0250" y="568171"/>
            <a:ext cx="5246702" cy="32847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Zomato Restaurants analysis using Excel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91A03-4AEF-DAAE-C13C-791FF1C0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8" y="1027938"/>
            <a:ext cx="10963923" cy="480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1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AC46F9-0DB4-DEC9-567D-8C8B5E274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2089" y="603682"/>
            <a:ext cx="5628443" cy="33991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Zomato Restaurants analysis using Tableau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17060-52C5-7706-F4FC-B5FCC7DBE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667658"/>
            <a:ext cx="10987202" cy="424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1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2266E33-653D-D6CF-3795-D27653AB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616" y="594804"/>
            <a:ext cx="6738151" cy="3551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Zomato restaurants analysis using Power bi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AB45E-BC58-A9EB-C84F-3D2D7F880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367234"/>
            <a:ext cx="11013835" cy="473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2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8338B-2BF4-7766-ED93-EBA56E960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EB57203-FEEF-154F-C724-0D7BD00BF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616" y="594804"/>
            <a:ext cx="6738151" cy="3551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Zomato restaurants analysis using SQL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F07F5-99DD-4F99-47DD-23FD0FB3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91" y="1039434"/>
            <a:ext cx="4319032" cy="311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197A3-B20C-F615-A7AC-A37D72ECD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0" y="4245283"/>
            <a:ext cx="8640931" cy="1930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672B78-0346-1AEF-9588-481BD664F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27" y="1665397"/>
            <a:ext cx="7229382" cy="22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3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D6DC-2CC9-48DF-7B83-D4283CA0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Recommendations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05262-42A2-8394-E7C5-766530758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2393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Conclusion: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analysis revealed </a:t>
            </a:r>
            <a:r>
              <a:rPr lang="en-US" b="1" dirty="0"/>
              <a:t>trends in customer behavior, peak ordering times, and top-performing restaurants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Delivery efficiency and rating analysis</a:t>
            </a:r>
            <a:r>
              <a:rPr lang="en-US" dirty="0"/>
              <a:t> helped understand customer satisfaction factors.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growth patterns and competitor benchmarking provided market insights.</a:t>
            </a:r>
          </a:p>
          <a:p>
            <a:r>
              <a:rPr lang="en-US" b="1" dirty="0"/>
              <a:t>Recommendations:</a:t>
            </a:r>
            <a:br>
              <a:rPr lang="en-US" dirty="0"/>
            </a:br>
            <a:r>
              <a:rPr lang="en-US" dirty="0"/>
              <a:t>✅ Improve delivery time by optimizing routes.</a:t>
            </a:r>
            <a:br>
              <a:rPr lang="en-US" dirty="0"/>
            </a:br>
            <a:r>
              <a:rPr lang="en-US" dirty="0"/>
              <a:t>✅ Enhance restaurant listings based on customer preferences.</a:t>
            </a:r>
            <a:br>
              <a:rPr lang="en-US" dirty="0"/>
            </a:br>
            <a:r>
              <a:rPr lang="en-US" dirty="0"/>
              <a:t>✅ Offer dynamic pricing strategies for peak hours.</a:t>
            </a:r>
            <a:br>
              <a:rPr lang="en-US" dirty="0"/>
            </a:br>
            <a:r>
              <a:rPr lang="en-US" dirty="0"/>
              <a:t>✅ Focus on loyalty programs and personalized recommendations.</a:t>
            </a:r>
            <a:br>
              <a:rPr lang="en-US" dirty="0"/>
            </a:br>
            <a:r>
              <a:rPr lang="en-US" dirty="0"/>
              <a:t>✅ Expand in high-demand locations based on data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95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2A5D-472F-A8FC-5C00-423666C8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Thank You,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6471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2841</TotalTime>
  <Words>256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Presented by: Group 5 # Dipak Sanap # Priyanka Jain  # Mansi Bhoite  # Amit Gupta # Athira Binu # Suvedha                                             Date: 13 : 3 : 2025</vt:lpstr>
      <vt:lpstr>Objectives &amp; Aim </vt:lpstr>
      <vt:lpstr>PowerPoint Presentation</vt:lpstr>
      <vt:lpstr>PowerPoint Presentation</vt:lpstr>
      <vt:lpstr>PowerPoint Presentation</vt:lpstr>
      <vt:lpstr>PowerPoint Presentation</vt:lpstr>
      <vt:lpstr>Conclusion &amp; Recommendations </vt:lpstr>
      <vt:lpstr>                    Thank You,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manasinileshbhoite@gmail.com</dc:creator>
  <cp:lastModifiedBy>manasinileshbhoite@gmail.com</cp:lastModifiedBy>
  <cp:revision>8</cp:revision>
  <dcterms:created xsi:type="dcterms:W3CDTF">2025-03-11T05:10:20Z</dcterms:created>
  <dcterms:modified xsi:type="dcterms:W3CDTF">2025-03-13T04:55:04Z</dcterms:modified>
</cp:coreProperties>
</file>