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5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71" r:id="rId16"/>
    <p:sldId id="2146847072" r:id="rId17"/>
    <p:sldId id="2146847062" r:id="rId18"/>
    <p:sldId id="2146847055" r:id="rId19"/>
    <p:sldId id="2146847059" r:id="rId20"/>
    <p:sldId id="2146847069" r:id="rId21"/>
    <p:sldId id="2146847070" r:id="rId22"/>
    <p:sldId id="2146847061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hira-pillai/Nutrition-Agent.gi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hira-pillai/Nutrition-Agent/blob/main/README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Nutrition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5908" y="3778034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Student name : Athira Pillai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College Name : Vijaya </a:t>
            </a:r>
            <a:r>
              <a:rPr lang="en-US" sz="2000" b="1" dirty="0" err="1">
                <a:solidFill>
                  <a:schemeClr val="bg1"/>
                </a:solidFill>
                <a:latin typeface="Arial"/>
                <a:cs typeface="Arial"/>
              </a:rPr>
              <a:t>Vittala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 Institute Of Technology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Department : CSE in AIML 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7968D-85B5-607E-AAAC-4059FEB98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46" y="1381621"/>
            <a:ext cx="8487508" cy="477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1CB35-3661-4DF6-7524-E2F65D17A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415" y="1232452"/>
            <a:ext cx="8271170" cy="46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B663C-0254-B234-084C-978B597DC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E0F9-446E-8764-04B5-F4B57ED4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963A12-3484-584F-A60E-15D13DCC0A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60415" y="1232452"/>
            <a:ext cx="8271169" cy="46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3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19FA5-AC4E-4F42-08ED-14C6BF50F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2A6E-4800-B380-90D8-C033A4AB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240CD-9E02-AADF-6311-C4455C7BE95A}"/>
              </a:ext>
            </a:extLst>
          </p:cNvPr>
          <p:cNvSpPr txBox="1"/>
          <p:nvPr/>
        </p:nvSpPr>
        <p:spPr>
          <a:xfrm rot="10800000" flipH="1" flipV="1">
            <a:off x="581192" y="1232452"/>
            <a:ext cx="110296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⭐️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AI gathers user data from multiple sources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/>
              <a:t>⭐️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IBM Watson and foundation models: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 Language Processing (NLP): Interprets medical texts, user queries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Predictive modeling: Forecasts health risks and nutritional deficiencies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Optimization engine: Matches dietary needs to best foods/meals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Agent logic: Uses planning and memory (like </a:t>
            </a:r>
            <a:r>
              <a:rPr lang="en-US" alt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LangChain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-style agents) to act on behalf of the use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/>
              <a:t>⭐️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AI generates: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Custom daily meal plans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Grocery shopping lists (linked to local stores)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Supplement suggestions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Calorie/macronutrient breakdowns</a:t>
            </a:r>
          </a:p>
        </p:txBody>
      </p:sp>
    </p:spTree>
    <p:extLst>
      <p:ext uri="{BB962C8B-B14F-4D97-AF65-F5344CB8AC3E}">
        <p14:creationId xmlns:p14="http://schemas.microsoft.com/office/powerpoint/2010/main" val="198200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agent delivers highly tailored meal plans, grocery lists, and lifestyle nudges that adapt in real time to each user’s habits, goals, and preferences.</a:t>
            </a:r>
            <a:endParaRPr lang="en-US" sz="2800" dirty="0">
              <a:solidFill>
                <a:srgbClr val="40404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AI handles the “what, when, and how” of daily nutrition.</a:t>
            </a:r>
          </a:p>
          <a:p>
            <a:pPr marL="305435" indent="-305435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intelligently using inputs like habits, preferences, and activity, the agent transforms raw data into meaningful food choices, without user overwhelm.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53718"/>
            <a:ext cx="11029615" cy="4673324"/>
          </a:xfrm>
        </p:spPr>
        <p:txBody>
          <a:bodyPr>
            <a:normAutofit lnSpcReduction="10000"/>
          </a:bodyPr>
          <a:lstStyle/>
          <a:p>
            <a:pPr marL="305435" indent="-305435"/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with smart kitchens</a:t>
            </a:r>
          </a:p>
          <a:p>
            <a:pPr marL="305435" indent="-305435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Voice-first nutrition assistants on devices like Alexa, Siri, or in cars</a:t>
            </a:r>
          </a:p>
          <a:p>
            <a:pPr marL="305435" indent="-305435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Augmented reality (AR) meal planning </a:t>
            </a:r>
          </a:p>
          <a:p>
            <a:pPr marL="305435" indent="-305435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Emotion-aware food recommendations based on mood or stress levels</a:t>
            </a:r>
          </a:p>
          <a:p>
            <a:pPr marL="305435" indent="-305435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AI-guided food discovery personalized by taste, culture, and location</a:t>
            </a:r>
          </a:p>
          <a:p>
            <a:pPr marL="305435" indent="-305435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Sustainability tracking — AI suggests eco-friendly or low-waste diets</a:t>
            </a:r>
          </a:p>
          <a:p>
            <a:pPr marL="305435" indent="-305435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 + gamified wellness ecosystems with shared meal plans and AI coaching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9AB320-ED7E-FC0C-4F07-7E1E069AC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480" y="1395283"/>
            <a:ext cx="6714350" cy="5071783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A9271F-F2B4-1BA7-FC5B-8951B0849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20" y="667016"/>
            <a:ext cx="8646160" cy="554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967" y="3031897"/>
            <a:ext cx="6415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Git hub link : </a:t>
            </a:r>
            <a:r>
              <a:rPr lang="en-IN" dirty="0">
                <a:hlinkClick r:id="rId2"/>
              </a:rPr>
              <a:t>https://github.com/Athira-pillai/Nutrition-Agent.git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8887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https://github.com/Athira-pillai/Nutrition-Agent/blob/main/README.md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31150"/>
            <a:ext cx="11029615" cy="46733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Calibri"/>
                <a:ea typeface="+mn-lt"/>
                <a:cs typeface="+mn-lt"/>
              </a:rPr>
              <a:t>The Challenge - In an era where health awareness is growing, individuals increasingly seek personalized nutrition guidance. However, most existing tools provide generic diet plans, lack real-time adaptability, and fail to consider a person's holistic lifestyle, cultural preferences, allergies, and evolving health conditions. Furthermore, dieticians and nutritionists face limitations in scaling personalized consultations due to time and resource constraints.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+mn-lt"/>
                <a:cs typeface="+mn-lt"/>
              </a:rPr>
              <a:t>Proposed </a:t>
            </a:r>
            <a:r>
              <a:rPr lang="en-US" sz="2800" dirty="0" err="1">
                <a:latin typeface="Calibri"/>
                <a:ea typeface="+mn-lt"/>
                <a:cs typeface="+mn-lt"/>
              </a:rPr>
              <a:t>Solution:Generative</a:t>
            </a:r>
            <a:r>
              <a:rPr lang="en-US" sz="2800" dirty="0">
                <a:latin typeface="Calibri"/>
                <a:ea typeface="+mn-lt"/>
                <a:cs typeface="+mn-lt"/>
              </a:rPr>
              <a:t> AI presents a groundbreaking opportunity to revolutionize this space by enabling an intelligent, interactive, and adaptive virtual nutrition assistant. By leveraging natural language processing (NLP), multimodal understanding, and large-scale dietary databases, an AI-powered assistant can generate dynamic meal plans, recommend smart food swaps, and explain nutritional choices—all tailored to the individual.</a:t>
            </a: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11" y="107721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dirty="0"/>
              <a:t>IBM Cloud Watsonx AI Studio</a:t>
            </a:r>
          </a:p>
          <a:p>
            <a:pPr marL="305435" indent="-305435"/>
            <a:r>
              <a:rPr lang="en-IN" sz="2800" dirty="0"/>
              <a:t>IBM Cloud </a:t>
            </a:r>
            <a:r>
              <a:rPr lang="en-IN" sz="2800" dirty="0" err="1"/>
              <a:t>Watsonx</a:t>
            </a:r>
            <a:r>
              <a:rPr lang="en-IN" sz="2800" dirty="0"/>
              <a:t> AI runtime</a:t>
            </a:r>
          </a:p>
          <a:p>
            <a:pPr marL="305435" indent="-305435"/>
            <a:r>
              <a:rPr lang="en-IN" sz="2800" dirty="0"/>
              <a:t>IBM Cloud Agent Lab</a:t>
            </a:r>
          </a:p>
          <a:p>
            <a:pPr marL="305435" indent="-305435"/>
            <a:r>
              <a:rPr lang="en-IN" sz="2800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agent involves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involves emphasizing unique, futuristic, or highly valuable capabilities that differentiate it from standard applications. </a:t>
            </a:r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 features: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Built on IBM Cloud for Enterprise-Grade Trust</a:t>
            </a:r>
          </a:p>
          <a:p>
            <a:pPr marL="514350" indent="-514350"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Agentic </a:t>
            </a:r>
            <a:r>
              <a:rPr lang="en-IN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Behavior</a:t>
            </a: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Autonomy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Seamless Integration with Enterprise and Consumer Apps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Agentic Personalization at Scale</a:t>
            </a:r>
            <a:endParaRPr lang="en-IN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Nutrient Forecasting</a:t>
            </a:r>
          </a:p>
          <a:p>
            <a:pPr marL="514350" indent="-514350">
              <a:buAutoNum type="arabicPeriod"/>
            </a:pPr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Explainable AI Recommendations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IN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 consumers</a:t>
            </a:r>
          </a:p>
          <a:p>
            <a:pPr marL="305435" indent="-305435"/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 care sector</a:t>
            </a:r>
          </a:p>
          <a:p>
            <a:pPr marL="305435" indent="-305435"/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Fitness and Lifestyle Platforms</a:t>
            </a:r>
          </a:p>
          <a:p>
            <a:pPr marL="305435" indent="-305435"/>
            <a:r>
              <a:rPr lang="en-IN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Wellness Programs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59727-7B5F-F198-C013-B2ABF221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68848" y="1537355"/>
            <a:ext cx="7876105" cy="443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B585371A-5E60-DF5B-ECF8-E4CE137EA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1910273" y="1446901"/>
            <a:ext cx="8371454" cy="470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1472</TotalTime>
  <Words>574</Words>
  <Application>Microsoft Office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Nutrition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PowerPoint Presentation</vt:lpstr>
      <vt:lpstr>PowerPoint Presentation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athirapillai794@outlook.com</cp:lastModifiedBy>
  <cp:revision>147</cp:revision>
  <dcterms:created xsi:type="dcterms:W3CDTF">2021-05-26T16:50:10Z</dcterms:created>
  <dcterms:modified xsi:type="dcterms:W3CDTF">2025-08-02T19:05:22Z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