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5" r:id="rId5"/>
    <p:sldId id="260" r:id="rId6"/>
    <p:sldId id="261" r:id="rId7"/>
    <p:sldId id="262" r:id="rId8"/>
    <p:sldId id="263" r:id="rId9"/>
    <p:sldId id="264" r:id="rId10"/>
    <p:sldId id="25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40" autoAdjust="0"/>
  </p:normalViewPr>
  <p:slideViewPr>
    <p:cSldViewPr>
      <p:cViewPr varScale="1">
        <p:scale>
          <a:sx n="86" d="100"/>
          <a:sy n="86" d="100"/>
        </p:scale>
        <p:origin x="-90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B59AB1E-6B67-4DCB-AA28-20A9C65FA35C}" type="datetimeFigureOut">
              <a:rPr lang="en-IN" smtClean="0"/>
              <a:t>20-10-2020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A40ECA66-4DA6-479B-8ACF-B80F052AEE0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59AB1E-6B67-4DCB-AA28-20A9C65FA35C}" type="datetimeFigureOut">
              <a:rPr lang="en-IN" smtClean="0"/>
              <a:t>20-10-2020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0ECA66-4DA6-479B-8ACF-B80F052AEE0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59AB1E-6B67-4DCB-AA28-20A9C65FA35C}" type="datetimeFigureOut">
              <a:rPr lang="en-IN" smtClean="0"/>
              <a:t>20-10-2020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0ECA66-4DA6-479B-8ACF-B80F052AEE0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59AB1E-6B67-4DCB-AA28-20A9C65FA35C}" type="datetimeFigureOut">
              <a:rPr lang="en-IN" smtClean="0"/>
              <a:t>20-10-2020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0ECA66-4DA6-479B-8ACF-B80F052AEE0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B59AB1E-6B67-4DCB-AA28-20A9C65FA35C}" type="datetimeFigureOut">
              <a:rPr lang="en-IN" smtClean="0"/>
              <a:t>20-10-2020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0ECA66-4DA6-479B-8ACF-B80F052AEE0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B59AB1E-6B67-4DCB-AA28-20A9C65FA35C}" type="datetimeFigureOut">
              <a:rPr lang="en-IN" smtClean="0"/>
              <a:t>20-10-2020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0ECA66-4DA6-479B-8ACF-B80F052AEE0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B59AB1E-6B67-4DCB-AA28-20A9C65FA35C}" type="datetimeFigureOut">
              <a:rPr lang="en-IN" smtClean="0"/>
              <a:t>20-10-2020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0ECA66-4DA6-479B-8ACF-B80F052AEE0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B59AB1E-6B67-4DCB-AA28-20A9C65FA35C}" type="datetimeFigureOut">
              <a:rPr lang="en-IN" smtClean="0"/>
              <a:t>20-10-2020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0ECA66-4DA6-479B-8ACF-B80F052AEE0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59AB1E-6B67-4DCB-AA28-20A9C65FA35C}" type="datetimeFigureOut">
              <a:rPr lang="en-IN" smtClean="0"/>
              <a:t>20-10-2020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0ECA66-4DA6-479B-8ACF-B80F052AEE0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B59AB1E-6B67-4DCB-AA28-20A9C65FA35C}" type="datetimeFigureOut">
              <a:rPr lang="en-IN" smtClean="0"/>
              <a:t>20-10-2020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0ECA66-4DA6-479B-8ACF-B80F052AEE0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B59AB1E-6B67-4DCB-AA28-20A9C65FA35C}" type="datetimeFigureOut">
              <a:rPr lang="en-IN" smtClean="0"/>
              <a:t>20-10-2020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A40ECA66-4DA6-479B-8ACF-B80F052AEE0F}"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B59AB1E-6B67-4DCB-AA28-20A9C65FA35C}" type="datetimeFigureOut">
              <a:rPr lang="en-IN" smtClean="0"/>
              <a:t>20-10-2020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40ECA66-4DA6-479B-8ACF-B80F052AEE0F}"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diva-portal.org/smash/get/diva2:1161166/FULLTEXT01.pdf" TargetMode="External"/><Relationship Id="rId3" Type="http://schemas.openxmlformats.org/officeDocument/2006/relationships/hyperlink" Target="https://en.wikipedia.org/wiki/JQuery" TargetMode="External"/><Relationship Id="rId7" Type="http://schemas.openxmlformats.org/officeDocument/2006/relationships/hyperlink" Target="https://en.wikipedia.org/wiki/Node.js" TargetMode="External"/><Relationship Id="rId2" Type="http://schemas.openxmlformats.org/officeDocument/2006/relationships/hyperlink" Target="https://docs.mongodb.com/manual/crud/" TargetMode="External"/><Relationship Id="rId1" Type="http://schemas.openxmlformats.org/officeDocument/2006/relationships/slideLayout" Target="../slideLayouts/slideLayout2.xml"/><Relationship Id="rId6" Type="http://schemas.openxmlformats.org/officeDocument/2006/relationships/hyperlink" Target="https://en.wikipedia.org/wiki/MongoDB" TargetMode="External"/><Relationship Id="rId5" Type="http://schemas.openxmlformats.org/officeDocument/2006/relationships/hyperlink" Target="https://en.wikipedia.org/wiki/JavaScript" TargetMode="External"/><Relationship Id="rId10" Type="http://schemas.openxmlformats.org/officeDocument/2006/relationships/hyperlink" Target="https://cubettech.com/resources/blog/combining-nodejs-and-nosql-why-mongodb-is-the-best-choice/" TargetMode="External"/><Relationship Id="rId4" Type="http://schemas.openxmlformats.org/officeDocument/2006/relationships/hyperlink" Target="https://en.wikipedia.org/wiki/Ajax_(programming)" TargetMode="External"/><Relationship Id="rId9" Type="http://schemas.openxmlformats.org/officeDocument/2006/relationships/hyperlink" Target="https://www.toptal.com/nodejs/why-the-hell-would-i-use-node-j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51520" y="0"/>
            <a:ext cx="8133528" cy="3200400"/>
          </a:xfrm>
        </p:spPr>
        <p:txBody>
          <a:bodyPr>
            <a:normAutofit fontScale="90000"/>
          </a:bodyPr>
          <a:lstStyle/>
          <a:p>
            <a:r>
              <a:rPr lang="en-US" dirty="0">
                <a:effectLst/>
              </a:rPr>
              <a:t>StudyInSchool</a:t>
            </a:r>
            <a:r>
              <a:rPr lang="en-IN" dirty="0">
                <a:effectLst/>
              </a:rPr>
              <a:t/>
            </a:r>
            <a:br>
              <a:rPr lang="en-IN" dirty="0">
                <a:effectLst/>
              </a:rPr>
            </a:br>
            <a:r>
              <a:rPr lang="en-US" dirty="0">
                <a:effectLst/>
              </a:rPr>
              <a:t>ECM3099 – INDUSTRIAL INTERNSHIP</a:t>
            </a:r>
            <a:r>
              <a:rPr lang="en-IN" dirty="0">
                <a:effectLst/>
              </a:rPr>
              <a:t/>
            </a:r>
            <a:br>
              <a:rPr lang="en-IN" dirty="0">
                <a:effectLst/>
              </a:rPr>
            </a:br>
            <a:endParaRPr lang="en-IN" dirty="0"/>
          </a:p>
        </p:txBody>
      </p:sp>
      <p:sp>
        <p:nvSpPr>
          <p:cNvPr id="5" name="Subtitle 4"/>
          <p:cNvSpPr>
            <a:spLocks noGrp="1"/>
          </p:cNvSpPr>
          <p:nvPr>
            <p:ph type="subTitle" idx="1"/>
          </p:nvPr>
        </p:nvSpPr>
        <p:spPr/>
        <p:txBody>
          <a:bodyPr>
            <a:normAutofit fontScale="92500" lnSpcReduction="10000"/>
          </a:bodyPr>
          <a:lstStyle/>
          <a:p>
            <a:r>
              <a:rPr lang="en-US" i="1" dirty="0"/>
              <a:t>Submitted by</a:t>
            </a:r>
            <a:endParaRPr lang="en-IN" dirty="0"/>
          </a:p>
          <a:p>
            <a:r>
              <a:rPr lang="en-US" dirty="0"/>
              <a:t> </a:t>
            </a:r>
            <a:endParaRPr lang="en-IN" dirty="0"/>
          </a:p>
          <a:p>
            <a:r>
              <a:rPr lang="en-US" b="1" dirty="0"/>
              <a:t>ATHIRA V AJIT</a:t>
            </a:r>
            <a:endParaRPr lang="en-IN" dirty="0"/>
          </a:p>
          <a:p>
            <a:r>
              <a:rPr lang="en-US" b="1" dirty="0"/>
              <a:t>17BLC1163</a:t>
            </a:r>
            <a:endParaRPr lang="en-IN" dirty="0"/>
          </a:p>
        </p:txBody>
      </p:sp>
    </p:spTree>
    <p:extLst>
      <p:ext uri="{BB962C8B-B14F-4D97-AF65-F5344CB8AC3E}">
        <p14:creationId xmlns:p14="http://schemas.microsoft.com/office/powerpoint/2010/main" val="2201843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92500" lnSpcReduction="20000"/>
          </a:bodyPr>
          <a:lstStyle/>
          <a:p>
            <a:pPr lvl="0"/>
            <a:r>
              <a:rPr lang="en-IN" u="sng" dirty="0">
                <a:hlinkClick r:id="rId2"/>
              </a:rPr>
              <a:t>https://docs.mongodb.com/manual/crud/</a:t>
            </a:r>
            <a:endParaRPr lang="en-IN" dirty="0"/>
          </a:p>
          <a:p>
            <a:pPr lvl="0"/>
            <a:r>
              <a:rPr lang="en-IN" u="sng" dirty="0">
                <a:hlinkClick r:id="rId3"/>
              </a:rPr>
              <a:t>https://en.wikipedia.org/wiki/JQuery</a:t>
            </a:r>
            <a:endParaRPr lang="en-IN" dirty="0"/>
          </a:p>
          <a:p>
            <a:pPr lvl="0"/>
            <a:r>
              <a:rPr lang="en-IN" u="sng" dirty="0">
                <a:hlinkClick r:id="rId4"/>
              </a:rPr>
              <a:t>https://en.wikipedia.org/wiki/Ajax_(programming)</a:t>
            </a:r>
            <a:endParaRPr lang="en-IN" dirty="0"/>
          </a:p>
          <a:p>
            <a:pPr lvl="0"/>
            <a:r>
              <a:rPr lang="en-IN" u="sng" dirty="0">
                <a:hlinkClick r:id="rId5"/>
              </a:rPr>
              <a:t>https://en.wikipedia.org/wiki/JavaScript</a:t>
            </a:r>
            <a:endParaRPr lang="en-IN" dirty="0"/>
          </a:p>
          <a:p>
            <a:pPr lvl="0"/>
            <a:r>
              <a:rPr lang="en-IN" u="sng" dirty="0">
                <a:hlinkClick r:id="rId6"/>
              </a:rPr>
              <a:t>https://en.wikipedia.org/wiki/MongoDB</a:t>
            </a:r>
            <a:endParaRPr lang="en-IN" dirty="0"/>
          </a:p>
          <a:p>
            <a:pPr lvl="0"/>
            <a:r>
              <a:rPr lang="en-IN" u="sng" dirty="0">
                <a:hlinkClick r:id="rId7"/>
              </a:rPr>
              <a:t>https://en.wikipedia.org/wiki/Node.js</a:t>
            </a:r>
            <a:endParaRPr lang="en-IN" dirty="0"/>
          </a:p>
          <a:p>
            <a:pPr lvl="0"/>
            <a:r>
              <a:rPr lang="en-US" u="sng" dirty="0">
                <a:hlinkClick r:id="rId8"/>
              </a:rPr>
              <a:t>https://www.diva-portal.org/smash/get/diva2:1161166/FULLTEXT01.pdf</a:t>
            </a:r>
            <a:endParaRPr lang="en-IN" dirty="0"/>
          </a:p>
          <a:p>
            <a:pPr lvl="0"/>
            <a:r>
              <a:rPr lang="en-US" u="sng" dirty="0">
                <a:hlinkClick r:id="rId9"/>
              </a:rPr>
              <a:t>https://www.toptal.com/nodejs/why-the-hell-would-i-use-node-js</a:t>
            </a:r>
            <a:endParaRPr lang="en-IN" dirty="0"/>
          </a:p>
          <a:p>
            <a:pPr lvl="0"/>
            <a:r>
              <a:rPr lang="en-US" u="sng" dirty="0">
                <a:hlinkClick r:id="rId10"/>
              </a:rPr>
              <a:t>https://cubettech.com/resources/blog/combining-nodejs-and-nosql-why-mongodb-is-the-best-choice/</a:t>
            </a:r>
            <a:endParaRPr lang="en-IN" dirty="0"/>
          </a:p>
          <a:p>
            <a:endParaRPr lang="en-IN" dirty="0"/>
          </a:p>
        </p:txBody>
      </p:sp>
    </p:spTree>
    <p:extLst>
      <p:ext uri="{BB962C8B-B14F-4D97-AF65-F5344CB8AC3E}">
        <p14:creationId xmlns:p14="http://schemas.microsoft.com/office/powerpoint/2010/main" val="2841927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4546848" cy="1143000"/>
          </a:xfrm>
        </p:spPr>
        <p:txBody>
          <a:bodyPr/>
          <a:lstStyle/>
          <a:p>
            <a:r>
              <a:rPr lang="en-IN" dirty="0" smtClean="0"/>
              <a:t>Certificate</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764704"/>
            <a:ext cx="3800475"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9552" y="2492896"/>
            <a:ext cx="3888432" cy="1200329"/>
          </a:xfrm>
          <a:prstGeom prst="rect">
            <a:avLst/>
          </a:prstGeom>
          <a:noFill/>
        </p:spPr>
        <p:txBody>
          <a:bodyPr wrap="square" rtlCol="0">
            <a:spAutoFit/>
          </a:bodyPr>
          <a:lstStyle/>
          <a:p>
            <a:r>
              <a:rPr lang="en-IN" dirty="0" smtClean="0"/>
              <a:t>Krux Prokon Pvt Ltd</a:t>
            </a:r>
          </a:p>
          <a:p>
            <a:r>
              <a:rPr lang="en-IN" dirty="0" smtClean="0"/>
              <a:t>Mr Vaibhav Gupta</a:t>
            </a:r>
          </a:p>
          <a:p>
            <a:r>
              <a:rPr lang="en-IN" dirty="0"/>
              <a:t>studyinschool2020@gmail.com</a:t>
            </a:r>
            <a:endParaRPr lang="en-IN" dirty="0" smtClean="0"/>
          </a:p>
          <a:p>
            <a:r>
              <a:rPr lang="en-IN" dirty="0" smtClean="0"/>
              <a:t>9999909619</a:t>
            </a:r>
            <a:endParaRPr lang="en-IN" dirty="0"/>
          </a:p>
        </p:txBody>
      </p:sp>
    </p:spTree>
    <p:extLst>
      <p:ext uri="{BB962C8B-B14F-4D97-AF65-F5344CB8AC3E}">
        <p14:creationId xmlns:p14="http://schemas.microsoft.com/office/powerpoint/2010/main" val="2007045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t>Objective</a:t>
            </a:r>
          </a:p>
          <a:p>
            <a:r>
              <a:rPr lang="en-IN" dirty="0" smtClean="0"/>
              <a:t>Introduction To StudyInSchool.</a:t>
            </a:r>
          </a:p>
          <a:p>
            <a:r>
              <a:rPr lang="en-IN" dirty="0" smtClean="0"/>
              <a:t>Learning Outcomes</a:t>
            </a:r>
          </a:p>
          <a:p>
            <a:r>
              <a:rPr lang="en-IN" dirty="0" smtClean="0"/>
              <a:t>Conclusion</a:t>
            </a:r>
          </a:p>
          <a:p>
            <a:endParaRPr lang="en-IN" dirty="0"/>
          </a:p>
        </p:txBody>
      </p:sp>
    </p:spTree>
    <p:extLst>
      <p:ext uri="{BB962C8B-B14F-4D97-AF65-F5344CB8AC3E}">
        <p14:creationId xmlns:p14="http://schemas.microsoft.com/office/powerpoint/2010/main" val="609828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r>
              <a:rPr lang="en-IN" dirty="0" smtClean="0"/>
              <a:t>Creating an online platform to display  20k schools and allowing users to compare , shortlist , apply to different schools.</a:t>
            </a:r>
          </a:p>
          <a:p>
            <a:r>
              <a:rPr lang="en-IN" dirty="0" smtClean="0"/>
              <a:t>Create an admin dashboard </a:t>
            </a:r>
            <a:endParaRPr lang="en-IN" dirty="0"/>
          </a:p>
          <a:p>
            <a:r>
              <a:rPr lang="en-IN" dirty="0" smtClean="0"/>
              <a:t>Create an client </a:t>
            </a:r>
            <a:r>
              <a:rPr lang="en-IN" smtClean="0"/>
              <a:t>dashboard(currently pursuing)</a:t>
            </a:r>
            <a:endParaRPr lang="en-IN" dirty="0" smtClean="0"/>
          </a:p>
          <a:p>
            <a:pPr marL="0" indent="0">
              <a:buNone/>
            </a:pPr>
            <a:endParaRPr lang="en-IN" dirty="0"/>
          </a:p>
        </p:txBody>
      </p:sp>
    </p:spTree>
    <p:extLst>
      <p:ext uri="{BB962C8B-B14F-4D97-AF65-F5344CB8AC3E}">
        <p14:creationId xmlns:p14="http://schemas.microsoft.com/office/powerpoint/2010/main" val="1959652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the company</a:t>
            </a:r>
            <a:endParaRPr lang="en-IN" dirty="0"/>
          </a:p>
        </p:txBody>
      </p:sp>
      <p:sp>
        <p:nvSpPr>
          <p:cNvPr id="3" name="Content Placeholder 2"/>
          <p:cNvSpPr>
            <a:spLocks noGrp="1"/>
          </p:cNvSpPr>
          <p:nvPr>
            <p:ph idx="1"/>
          </p:nvPr>
        </p:nvSpPr>
        <p:spPr/>
        <p:txBody>
          <a:bodyPr/>
          <a:lstStyle/>
          <a:p>
            <a:pPr marL="0" indent="0">
              <a:buNone/>
            </a:pPr>
            <a:r>
              <a:rPr lang="en-US" dirty="0"/>
              <a:t>Krux Prokon Private LTD is a Non-govt company, incorporated on 25 Feb, 1980. It's a private unlisted company and is classified as'company limited by shares'. Company is registered in Delhi (Delhi) Registrar Office. Krux Prokon Private LTD registered address is 18/12 Wea Pusa Lanekarol Bagh New Delhi Dl 110006 In.</a:t>
            </a:r>
            <a:endParaRPr lang="en-IN" dirty="0"/>
          </a:p>
          <a:p>
            <a:pPr marL="0" indent="0">
              <a:buNone/>
            </a:pPr>
            <a:endParaRPr lang="en-IN" dirty="0"/>
          </a:p>
        </p:txBody>
      </p:sp>
    </p:spTree>
    <p:extLst>
      <p:ext uri="{BB962C8B-B14F-4D97-AF65-F5344CB8AC3E}">
        <p14:creationId xmlns:p14="http://schemas.microsoft.com/office/powerpoint/2010/main" val="295356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a:t>
            </a:r>
            <a:endParaRPr lang="en-IN" dirty="0"/>
          </a:p>
        </p:txBody>
      </p:sp>
      <p:sp>
        <p:nvSpPr>
          <p:cNvPr id="3" name="Content Placeholder 2"/>
          <p:cNvSpPr>
            <a:spLocks noGrp="1"/>
          </p:cNvSpPr>
          <p:nvPr>
            <p:ph idx="1"/>
          </p:nvPr>
        </p:nvSpPr>
        <p:spPr/>
        <p:txBody>
          <a:bodyPr/>
          <a:lstStyle/>
          <a:p>
            <a:pPr marL="0" indent="0">
              <a:buNone/>
            </a:pPr>
            <a:r>
              <a:rPr lang="en-US" dirty="0"/>
              <a:t>StudyinSchool is an upcoming brand under the umbrella company, Krux Prokon Pvt. Ltd. The intent is to create technology products to assist parents in enrolling their children to their dream schools.</a:t>
            </a:r>
            <a:endParaRPr lang="en-IN" dirty="0"/>
          </a:p>
          <a:p>
            <a:pPr marL="0" indent="0">
              <a:buNone/>
            </a:pPr>
            <a:r>
              <a:rPr lang="en-US" dirty="0"/>
              <a:t>Reference Link </a:t>
            </a:r>
            <a:endParaRPr lang="en-IN" dirty="0"/>
          </a:p>
          <a:p>
            <a:r>
              <a:rPr lang="en-US" dirty="0"/>
              <a:t>https://studyinschool.com/</a:t>
            </a:r>
            <a:endParaRPr lang="en-IN" dirty="0"/>
          </a:p>
          <a:p>
            <a:pPr marL="0" indent="0">
              <a:buNone/>
            </a:pPr>
            <a:endParaRPr lang="en-IN" dirty="0"/>
          </a:p>
        </p:txBody>
      </p:sp>
    </p:spTree>
    <p:extLst>
      <p:ext uri="{BB962C8B-B14F-4D97-AF65-F5344CB8AC3E}">
        <p14:creationId xmlns:p14="http://schemas.microsoft.com/office/powerpoint/2010/main" val="3102820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Technologies used</a:t>
            </a:r>
            <a:endParaRPr lang="en-IN" dirty="0"/>
          </a:p>
        </p:txBody>
      </p:sp>
      <p:sp>
        <p:nvSpPr>
          <p:cNvPr id="3" name="Content Placeholder 2"/>
          <p:cNvSpPr>
            <a:spLocks noGrp="1"/>
          </p:cNvSpPr>
          <p:nvPr>
            <p:ph idx="1"/>
          </p:nvPr>
        </p:nvSpPr>
        <p:spPr/>
        <p:txBody>
          <a:bodyPr/>
          <a:lstStyle/>
          <a:p>
            <a:r>
              <a:rPr lang="en-IN" dirty="0" smtClean="0"/>
              <a:t>NodeJS</a:t>
            </a:r>
          </a:p>
          <a:p>
            <a:r>
              <a:rPr lang="en-IN" dirty="0" smtClean="0"/>
              <a:t>Express</a:t>
            </a:r>
          </a:p>
          <a:p>
            <a:r>
              <a:rPr lang="en-IN" dirty="0" smtClean="0"/>
              <a:t>MongoDB</a:t>
            </a:r>
          </a:p>
          <a:p>
            <a:r>
              <a:rPr lang="en-IN" dirty="0" smtClean="0"/>
              <a:t>j</a:t>
            </a:r>
            <a:r>
              <a:rPr lang="en-IN" dirty="0"/>
              <a:t>Q</a:t>
            </a:r>
            <a:r>
              <a:rPr lang="en-IN" dirty="0" smtClean="0"/>
              <a:t>uery</a:t>
            </a:r>
          </a:p>
          <a:p>
            <a:r>
              <a:rPr lang="en-IN" dirty="0" smtClean="0"/>
              <a:t>Ajax</a:t>
            </a:r>
          </a:p>
          <a:p>
            <a:r>
              <a:rPr lang="en-IN" dirty="0" smtClean="0"/>
              <a:t>JavaScript</a:t>
            </a:r>
          </a:p>
          <a:p>
            <a:r>
              <a:rPr lang="en-IN" dirty="0" smtClean="0"/>
              <a:t>Google Cloud Platform(App Engine &amp; Storage)</a:t>
            </a:r>
            <a:endParaRPr lang="en-IN" dirty="0"/>
          </a:p>
        </p:txBody>
      </p:sp>
    </p:spTree>
    <p:extLst>
      <p:ext uri="{BB962C8B-B14F-4D97-AF65-F5344CB8AC3E}">
        <p14:creationId xmlns:p14="http://schemas.microsoft.com/office/powerpoint/2010/main" val="954781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Outcomes</a:t>
            </a:r>
            <a:endParaRPr lang="en-IN" dirty="0"/>
          </a:p>
        </p:txBody>
      </p:sp>
      <p:sp>
        <p:nvSpPr>
          <p:cNvPr id="3" name="Content Placeholder 2"/>
          <p:cNvSpPr>
            <a:spLocks noGrp="1"/>
          </p:cNvSpPr>
          <p:nvPr>
            <p:ph idx="1"/>
          </p:nvPr>
        </p:nvSpPr>
        <p:spPr/>
        <p:txBody>
          <a:bodyPr>
            <a:normAutofit lnSpcReduction="10000"/>
          </a:bodyPr>
          <a:lstStyle/>
          <a:p>
            <a:r>
              <a:rPr lang="en-IN" dirty="0" smtClean="0"/>
              <a:t>Ability to grasp new technologies faster</a:t>
            </a:r>
          </a:p>
          <a:p>
            <a:r>
              <a:rPr lang="en-IN" dirty="0" smtClean="0"/>
              <a:t>Exposure of live projects</a:t>
            </a:r>
          </a:p>
          <a:p>
            <a:r>
              <a:rPr lang="en-IN" dirty="0" smtClean="0"/>
              <a:t>Gained experience in hosting platforms</a:t>
            </a:r>
          </a:p>
          <a:p>
            <a:r>
              <a:rPr lang="en-IN" dirty="0" smtClean="0"/>
              <a:t>Gained insights on user-experience</a:t>
            </a:r>
          </a:p>
          <a:p>
            <a:r>
              <a:rPr lang="en-IN" dirty="0" smtClean="0"/>
              <a:t>Co-ordinating with team members of different roles</a:t>
            </a:r>
          </a:p>
          <a:p>
            <a:r>
              <a:rPr lang="en-IN" dirty="0" smtClean="0"/>
              <a:t>Exposure to agile practices</a:t>
            </a:r>
          </a:p>
          <a:p>
            <a:r>
              <a:rPr lang="en-IN" dirty="0" smtClean="0"/>
              <a:t>Understanding the importance of efficient, clean , understandable coding</a:t>
            </a:r>
          </a:p>
          <a:p>
            <a:r>
              <a:rPr lang="en-IN" dirty="0" smtClean="0"/>
              <a:t>Exposure to prioritising tasks and focusing on code efficiency in memory and speed.</a:t>
            </a:r>
          </a:p>
          <a:p>
            <a:endParaRPr lang="en-IN" dirty="0"/>
          </a:p>
        </p:txBody>
      </p:sp>
    </p:spTree>
    <p:extLst>
      <p:ext uri="{BB962C8B-B14F-4D97-AF65-F5344CB8AC3E}">
        <p14:creationId xmlns:p14="http://schemas.microsoft.com/office/powerpoint/2010/main" val="3487996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marL="0" indent="0">
              <a:buNone/>
            </a:pPr>
            <a:r>
              <a:rPr lang="en-IN" dirty="0" smtClean="0"/>
              <a:t>I have gained experience in different levels both personally and professionally during  my tenure with the company. The way I code and envision a product has changed to a great extent. I have learnt many things which are outside the scope of a classroom while working on this project , in the same way I was extremely happy to be able to use the insights gained through my lectures on software engineering in the given project.</a:t>
            </a:r>
            <a:endParaRPr lang="en-IN" dirty="0"/>
          </a:p>
        </p:txBody>
      </p:sp>
    </p:spTree>
    <p:extLst>
      <p:ext uri="{BB962C8B-B14F-4D97-AF65-F5344CB8AC3E}">
        <p14:creationId xmlns:p14="http://schemas.microsoft.com/office/powerpoint/2010/main" val="6621233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TotalTime>
  <Words>341</Words>
  <Application>Microsoft Office PowerPoint</Application>
  <PresentationFormat>On-screen Show (4:3)</PresentationFormat>
  <Paragraphs>54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StudyInSchool ECM3099 – INDUSTRIAL INTERNSHIP </vt:lpstr>
      <vt:lpstr>Certificate</vt:lpstr>
      <vt:lpstr>Agenda</vt:lpstr>
      <vt:lpstr>Objective</vt:lpstr>
      <vt:lpstr>About the company</vt:lpstr>
      <vt:lpstr>Project</vt:lpstr>
      <vt:lpstr>Technologies used</vt:lpstr>
      <vt:lpstr>Learning Outcomes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StudyInSchool ECM3099 – INDUSTRIAL INTERNSHIP </dc:title>
  <dc:creator>Windows User</dc:creator>
  <cp:lastModifiedBy>Windows User</cp:lastModifiedBy>
  <cp:revision>7</cp:revision>
  <dcterms:created xsi:type="dcterms:W3CDTF">2020-10-20T07:00:13Z</dcterms:created>
  <dcterms:modified xsi:type="dcterms:W3CDTF">2020-10-20T07:32:27Z</dcterms:modified>
</cp:coreProperties>
</file>