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317" r:id="rId5"/>
    <p:sldId id="307" r:id="rId6"/>
    <p:sldId id="309" r:id="rId7"/>
    <p:sldId id="319" r:id="rId8"/>
    <p:sldId id="320" r:id="rId9"/>
    <p:sldId id="321" r:id="rId10"/>
    <p:sldId id="322" r:id="rId11"/>
    <p:sldId id="323" r:id="rId12"/>
    <p:sldId id="324" r:id="rId13"/>
    <p:sldId id="326" r:id="rId14"/>
    <p:sldId id="327" r:id="rId15"/>
    <p:sldId id="328" r:id="rId16"/>
    <p:sldId id="329" r:id="rId17"/>
    <p:sldId id="331" r:id="rId18"/>
    <p:sldId id="330" r:id="rId19"/>
    <p:sldId id="30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B9BA49-4A8A-43FD-A6E9-722D714C4D3C}" v="3" dt="2024-10-31T17:08:59.070"/>
  </p1510:revLst>
</p1510:revInfo>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5405" autoAdjust="0"/>
  </p:normalViewPr>
  <p:slideViewPr>
    <p:cSldViewPr snapToGrid="0">
      <p:cViewPr>
        <p:scale>
          <a:sx n="80" d="100"/>
          <a:sy n="80" d="100"/>
        </p:scale>
        <p:origin x="510" y="132"/>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thira Mohan" userId="8293436df6939d59" providerId="LiveId" clId="{C9B9BA49-4A8A-43FD-A6E9-722D714C4D3C}"/>
    <pc:docChg chg="undo custSel addSld delSld modSld sldOrd">
      <pc:chgData name="Athira Mohan" userId="8293436df6939d59" providerId="LiveId" clId="{C9B9BA49-4A8A-43FD-A6E9-722D714C4D3C}" dt="2024-11-01T06:39:15.147" v="1500" actId="20577"/>
      <pc:docMkLst>
        <pc:docMk/>
      </pc:docMkLst>
      <pc:sldChg chg="modSp mod">
        <pc:chgData name="Athira Mohan" userId="8293436df6939d59" providerId="LiveId" clId="{C9B9BA49-4A8A-43FD-A6E9-722D714C4D3C}" dt="2024-10-31T16:14:24.997" v="660" actId="255"/>
        <pc:sldMkLst>
          <pc:docMk/>
          <pc:sldMk cId="2188828507" sldId="304"/>
        </pc:sldMkLst>
        <pc:spChg chg="mod">
          <ac:chgData name="Athira Mohan" userId="8293436df6939d59" providerId="LiveId" clId="{C9B9BA49-4A8A-43FD-A6E9-722D714C4D3C}" dt="2024-10-31T16:14:24.997" v="660" actId="255"/>
          <ac:spMkLst>
            <pc:docMk/>
            <pc:sldMk cId="2188828507" sldId="304"/>
            <ac:spMk id="6" creationId="{D5DC0028-4150-0F89-E59C-F563C67F6CFD}"/>
          </ac:spMkLst>
        </pc:spChg>
        <pc:spChg chg="mod">
          <ac:chgData name="Athira Mohan" userId="8293436df6939d59" providerId="LiveId" clId="{C9B9BA49-4A8A-43FD-A6E9-722D714C4D3C}" dt="2024-10-31T16:12:12.610" v="590" actId="21"/>
          <ac:spMkLst>
            <pc:docMk/>
            <pc:sldMk cId="2188828507" sldId="304"/>
            <ac:spMk id="11" creationId="{C6DCC38C-603B-CCD0-2914-0BBCD4F4F74E}"/>
          </ac:spMkLst>
        </pc:spChg>
      </pc:sldChg>
      <pc:sldChg chg="modSp mod">
        <pc:chgData name="Athira Mohan" userId="8293436df6939d59" providerId="LiveId" clId="{C9B9BA49-4A8A-43FD-A6E9-722D714C4D3C}" dt="2024-10-31T17:11:10.477" v="1498" actId="20577"/>
        <pc:sldMkLst>
          <pc:docMk/>
          <pc:sldMk cId="586478555" sldId="307"/>
        </pc:sldMkLst>
        <pc:graphicFrameChg chg="mod modGraphic">
          <ac:chgData name="Athira Mohan" userId="8293436df6939d59" providerId="LiveId" clId="{C9B9BA49-4A8A-43FD-A6E9-722D714C4D3C}" dt="2024-10-31T17:11:10.477" v="1498" actId="20577"/>
          <ac:graphicFrameMkLst>
            <pc:docMk/>
            <pc:sldMk cId="586478555" sldId="307"/>
            <ac:graphicFrameMk id="6" creationId="{0D6FB95E-6987-A57C-3663-3FD6F6FAC24E}"/>
          </ac:graphicFrameMkLst>
        </pc:graphicFrameChg>
      </pc:sldChg>
      <pc:sldChg chg="del">
        <pc:chgData name="Athira Mohan" userId="8293436df6939d59" providerId="LiveId" clId="{C9B9BA49-4A8A-43FD-A6E9-722D714C4D3C}" dt="2024-10-31T16:13:51.499" v="634" actId="2696"/>
        <pc:sldMkLst>
          <pc:docMk/>
          <pc:sldMk cId="4230106960" sldId="310"/>
        </pc:sldMkLst>
      </pc:sldChg>
      <pc:sldChg chg="del">
        <pc:chgData name="Athira Mohan" userId="8293436df6939d59" providerId="LiveId" clId="{C9B9BA49-4A8A-43FD-A6E9-722D714C4D3C}" dt="2024-10-31T16:13:46.487" v="633" actId="2696"/>
        <pc:sldMkLst>
          <pc:docMk/>
          <pc:sldMk cId="3748348926" sldId="311"/>
        </pc:sldMkLst>
      </pc:sldChg>
      <pc:sldChg chg="del">
        <pc:chgData name="Athira Mohan" userId="8293436df6939d59" providerId="LiveId" clId="{C9B9BA49-4A8A-43FD-A6E9-722D714C4D3C}" dt="2024-10-31T16:13:41.329" v="632" actId="2696"/>
        <pc:sldMkLst>
          <pc:docMk/>
          <pc:sldMk cId="859909800" sldId="312"/>
        </pc:sldMkLst>
      </pc:sldChg>
      <pc:sldChg chg="del">
        <pc:chgData name="Athira Mohan" userId="8293436df6939d59" providerId="LiveId" clId="{C9B9BA49-4A8A-43FD-A6E9-722D714C4D3C}" dt="2024-10-31T16:13:33.527" v="630" actId="2696"/>
        <pc:sldMkLst>
          <pc:docMk/>
          <pc:sldMk cId="4132147533" sldId="314"/>
        </pc:sldMkLst>
      </pc:sldChg>
      <pc:sldChg chg="del">
        <pc:chgData name="Athira Mohan" userId="8293436df6939d59" providerId="LiveId" clId="{C9B9BA49-4A8A-43FD-A6E9-722D714C4D3C}" dt="2024-10-31T16:13:29.760" v="629" actId="2696"/>
        <pc:sldMkLst>
          <pc:docMk/>
          <pc:sldMk cId="3064996118" sldId="315"/>
        </pc:sldMkLst>
      </pc:sldChg>
      <pc:sldChg chg="del">
        <pc:chgData name="Athira Mohan" userId="8293436df6939d59" providerId="LiveId" clId="{C9B9BA49-4A8A-43FD-A6E9-722D714C4D3C}" dt="2024-10-31T16:13:37.292" v="631" actId="2696"/>
        <pc:sldMkLst>
          <pc:docMk/>
          <pc:sldMk cId="537809529" sldId="316"/>
        </pc:sldMkLst>
      </pc:sldChg>
      <pc:sldChg chg="modSp mod">
        <pc:chgData name="Athira Mohan" userId="8293436df6939d59" providerId="LiveId" clId="{C9B9BA49-4A8A-43FD-A6E9-722D714C4D3C}" dt="2024-11-01T06:39:00.690" v="1499" actId="1036"/>
        <pc:sldMkLst>
          <pc:docMk/>
          <pc:sldMk cId="3608433120" sldId="320"/>
        </pc:sldMkLst>
        <pc:picChg chg="mod">
          <ac:chgData name="Athira Mohan" userId="8293436df6939d59" providerId="LiveId" clId="{C9B9BA49-4A8A-43FD-A6E9-722D714C4D3C}" dt="2024-11-01T06:39:00.690" v="1499" actId="1036"/>
          <ac:picMkLst>
            <pc:docMk/>
            <pc:sldMk cId="3608433120" sldId="320"/>
            <ac:picMk id="6" creationId="{AE6300D5-D365-3526-EAF4-5C80B92D8672}"/>
          </ac:picMkLst>
        </pc:picChg>
      </pc:sldChg>
      <pc:sldChg chg="modSp mod">
        <pc:chgData name="Athira Mohan" userId="8293436df6939d59" providerId="LiveId" clId="{C9B9BA49-4A8A-43FD-A6E9-722D714C4D3C}" dt="2024-11-01T06:39:15.147" v="1500" actId="20577"/>
        <pc:sldMkLst>
          <pc:docMk/>
          <pc:sldMk cId="3314846668" sldId="321"/>
        </pc:sldMkLst>
        <pc:spChg chg="mod">
          <ac:chgData name="Athira Mohan" userId="8293436df6939d59" providerId="LiveId" clId="{C9B9BA49-4A8A-43FD-A6E9-722D714C4D3C}" dt="2024-11-01T06:39:15.147" v="1500" actId="20577"/>
          <ac:spMkLst>
            <pc:docMk/>
            <pc:sldMk cId="3314846668" sldId="321"/>
            <ac:spMk id="3" creationId="{BA9D3EF1-60BB-2960-C7E9-F859C8D5BA5D}"/>
          </ac:spMkLst>
        </pc:spChg>
      </pc:sldChg>
      <pc:sldChg chg="addSp modSp new mod ord">
        <pc:chgData name="Athira Mohan" userId="8293436df6939d59" providerId="LiveId" clId="{C9B9BA49-4A8A-43FD-A6E9-722D714C4D3C}" dt="2024-10-31T16:08:59.375" v="509" actId="20577"/>
        <pc:sldMkLst>
          <pc:docMk/>
          <pc:sldMk cId="4027646630" sldId="323"/>
        </pc:sldMkLst>
        <pc:spChg chg="mod">
          <ac:chgData name="Athira Mohan" userId="8293436df6939d59" providerId="LiveId" clId="{C9B9BA49-4A8A-43FD-A6E9-722D714C4D3C}" dt="2024-10-31T16:08:59.375" v="509" actId="20577"/>
          <ac:spMkLst>
            <pc:docMk/>
            <pc:sldMk cId="4027646630" sldId="323"/>
            <ac:spMk id="2" creationId="{B6E6EFBE-65DD-377A-7329-8F9BF0906CF5}"/>
          </ac:spMkLst>
        </pc:spChg>
        <pc:spChg chg="mod">
          <ac:chgData name="Athira Mohan" userId="8293436df6939d59" providerId="LiveId" clId="{C9B9BA49-4A8A-43FD-A6E9-722D714C4D3C}" dt="2024-10-31T14:04:27.486" v="83" actId="14100"/>
          <ac:spMkLst>
            <pc:docMk/>
            <pc:sldMk cId="4027646630" sldId="323"/>
            <ac:spMk id="3" creationId="{0680E7BF-361E-8CB8-3DCA-C51C44E020A8}"/>
          </ac:spMkLst>
        </pc:spChg>
        <pc:picChg chg="add mod">
          <ac:chgData name="Athira Mohan" userId="8293436df6939d59" providerId="LiveId" clId="{C9B9BA49-4A8A-43FD-A6E9-722D714C4D3C}" dt="2024-10-31T14:04:20.302" v="82" actId="14100"/>
          <ac:picMkLst>
            <pc:docMk/>
            <pc:sldMk cId="4027646630" sldId="323"/>
            <ac:picMk id="6" creationId="{F117A3CE-AAA6-4A70-9992-5780680F8F78}"/>
          </ac:picMkLst>
        </pc:picChg>
      </pc:sldChg>
      <pc:sldChg chg="modSp new mod ord">
        <pc:chgData name="Athira Mohan" userId="8293436df6939d59" providerId="LiveId" clId="{C9B9BA49-4A8A-43FD-A6E9-722D714C4D3C}" dt="2024-10-31T16:14:48.467" v="661" actId="313"/>
        <pc:sldMkLst>
          <pc:docMk/>
          <pc:sldMk cId="1051893818" sldId="324"/>
        </pc:sldMkLst>
        <pc:spChg chg="mod">
          <ac:chgData name="Athira Mohan" userId="8293436df6939d59" providerId="LiveId" clId="{C9B9BA49-4A8A-43FD-A6E9-722D714C4D3C}" dt="2024-10-31T16:09:07.863" v="510"/>
          <ac:spMkLst>
            <pc:docMk/>
            <pc:sldMk cId="1051893818" sldId="324"/>
            <ac:spMk id="2" creationId="{CBE47D2B-604D-97FE-7BEB-64786F12FACA}"/>
          </ac:spMkLst>
        </pc:spChg>
        <pc:spChg chg="mod">
          <ac:chgData name="Athira Mohan" userId="8293436df6939d59" providerId="LiveId" clId="{C9B9BA49-4A8A-43FD-A6E9-722D714C4D3C}" dt="2024-10-31T16:14:48.467" v="661" actId="313"/>
          <ac:spMkLst>
            <pc:docMk/>
            <pc:sldMk cId="1051893818" sldId="324"/>
            <ac:spMk id="3" creationId="{358E8B2A-A7D0-8F85-11B2-93CA4B0D4FE7}"/>
          </ac:spMkLst>
        </pc:spChg>
      </pc:sldChg>
      <pc:sldChg chg="addSp delSp modSp new del mod ord">
        <pc:chgData name="Athira Mohan" userId="8293436df6939d59" providerId="LiveId" clId="{C9B9BA49-4A8A-43FD-A6E9-722D714C4D3C}" dt="2024-10-31T16:07:07.370" v="470" actId="2696"/>
        <pc:sldMkLst>
          <pc:docMk/>
          <pc:sldMk cId="2921625017" sldId="325"/>
        </pc:sldMkLst>
        <pc:spChg chg="mod">
          <ac:chgData name="Athira Mohan" userId="8293436df6939d59" providerId="LiveId" clId="{C9B9BA49-4A8A-43FD-A6E9-722D714C4D3C}" dt="2024-10-31T14:18:12" v="137" actId="14100"/>
          <ac:spMkLst>
            <pc:docMk/>
            <pc:sldMk cId="2921625017" sldId="325"/>
            <ac:spMk id="2" creationId="{0244021B-5419-A821-603D-2AF8399D206B}"/>
          </ac:spMkLst>
        </pc:spChg>
        <pc:spChg chg="del">
          <ac:chgData name="Athira Mohan" userId="8293436df6939d59" providerId="LiveId" clId="{C9B9BA49-4A8A-43FD-A6E9-722D714C4D3C}" dt="2024-10-31T14:17:36.973" v="132" actId="22"/>
          <ac:spMkLst>
            <pc:docMk/>
            <pc:sldMk cId="2921625017" sldId="325"/>
            <ac:spMk id="3" creationId="{DDFA2706-57C6-81F3-BCE2-0AC1C05D0260}"/>
          </ac:spMkLst>
        </pc:spChg>
        <pc:spChg chg="add mod">
          <ac:chgData name="Athira Mohan" userId="8293436df6939d59" providerId="LiveId" clId="{C9B9BA49-4A8A-43FD-A6E9-722D714C4D3C}" dt="2024-10-31T14:18:55.866" v="143" actId="21"/>
          <ac:spMkLst>
            <pc:docMk/>
            <pc:sldMk cId="2921625017" sldId="325"/>
            <ac:spMk id="7" creationId="{16D34B91-9A78-4EC7-B3D9-AD335B95EEC6}"/>
          </ac:spMkLst>
        </pc:spChg>
        <pc:picChg chg="add del mod ord">
          <ac:chgData name="Athira Mohan" userId="8293436df6939d59" providerId="LiveId" clId="{C9B9BA49-4A8A-43FD-A6E9-722D714C4D3C}" dt="2024-10-31T14:18:55.866" v="143" actId="21"/>
          <ac:picMkLst>
            <pc:docMk/>
            <pc:sldMk cId="2921625017" sldId="325"/>
            <ac:picMk id="5" creationId="{06AF0812-A967-896F-BAC2-18FE8CFECAF6}"/>
          </ac:picMkLst>
        </pc:picChg>
      </pc:sldChg>
      <pc:sldChg chg="addSp delSp modSp new mod ord">
        <pc:chgData name="Athira Mohan" userId="8293436df6939d59" providerId="LiveId" clId="{C9B9BA49-4A8A-43FD-A6E9-722D714C4D3C}" dt="2024-10-31T16:09:13.498" v="511"/>
        <pc:sldMkLst>
          <pc:docMk/>
          <pc:sldMk cId="3067466446" sldId="326"/>
        </pc:sldMkLst>
        <pc:spChg chg="mod">
          <ac:chgData name="Athira Mohan" userId="8293436df6939d59" providerId="LiveId" clId="{C9B9BA49-4A8A-43FD-A6E9-722D714C4D3C}" dt="2024-10-31T16:09:13.498" v="511"/>
          <ac:spMkLst>
            <pc:docMk/>
            <pc:sldMk cId="3067466446" sldId="326"/>
            <ac:spMk id="2" creationId="{D1126D2A-D1EE-E761-280F-F0288596C8D3}"/>
          </ac:spMkLst>
        </pc:spChg>
        <pc:spChg chg="mod">
          <ac:chgData name="Athira Mohan" userId="8293436df6939d59" providerId="LiveId" clId="{C9B9BA49-4A8A-43FD-A6E9-722D714C4D3C}" dt="2024-10-31T16:06:48.491" v="469" actId="20577"/>
          <ac:spMkLst>
            <pc:docMk/>
            <pc:sldMk cId="3067466446" sldId="326"/>
            <ac:spMk id="3" creationId="{A3144A1C-396C-FCBB-C6FA-B5BF33BFA86E}"/>
          </ac:spMkLst>
        </pc:spChg>
        <pc:spChg chg="del">
          <ac:chgData name="Athira Mohan" userId="8293436df6939d59" providerId="LiveId" clId="{C9B9BA49-4A8A-43FD-A6E9-722D714C4D3C}" dt="2024-10-31T14:19:01.949" v="144"/>
          <ac:spMkLst>
            <pc:docMk/>
            <pc:sldMk cId="3067466446" sldId="326"/>
            <ac:spMk id="4" creationId="{3BCB4E59-2446-ECB7-6584-72D554982A3D}"/>
          </ac:spMkLst>
        </pc:spChg>
        <pc:picChg chg="add mod">
          <ac:chgData name="Athira Mohan" userId="8293436df6939d59" providerId="LiveId" clId="{C9B9BA49-4A8A-43FD-A6E9-722D714C4D3C}" dt="2024-10-31T14:19:06.901" v="145" actId="14100"/>
          <ac:picMkLst>
            <pc:docMk/>
            <pc:sldMk cId="3067466446" sldId="326"/>
            <ac:picMk id="6" creationId="{06AF0812-A967-896F-BAC2-18FE8CFECAF6}"/>
          </ac:picMkLst>
        </pc:picChg>
      </pc:sldChg>
      <pc:sldChg chg="modSp new mod">
        <pc:chgData name="Athira Mohan" userId="8293436df6939d59" providerId="LiveId" clId="{C9B9BA49-4A8A-43FD-A6E9-722D714C4D3C}" dt="2024-10-31T16:37:43.038" v="1007" actId="113"/>
        <pc:sldMkLst>
          <pc:docMk/>
          <pc:sldMk cId="329422854" sldId="327"/>
        </pc:sldMkLst>
        <pc:spChg chg="mod">
          <ac:chgData name="Athira Mohan" userId="8293436df6939d59" providerId="LiveId" clId="{C9B9BA49-4A8A-43FD-A6E9-722D714C4D3C}" dt="2024-10-31T16:15:29.356" v="685" actId="20577"/>
          <ac:spMkLst>
            <pc:docMk/>
            <pc:sldMk cId="329422854" sldId="327"/>
            <ac:spMk id="2" creationId="{B86EAFCC-1F07-B9E1-7A74-67E8EF96CE50}"/>
          </ac:spMkLst>
        </pc:spChg>
        <pc:spChg chg="mod">
          <ac:chgData name="Athira Mohan" userId="8293436df6939d59" providerId="LiveId" clId="{C9B9BA49-4A8A-43FD-A6E9-722D714C4D3C}" dt="2024-10-31T16:37:43.038" v="1007" actId="113"/>
          <ac:spMkLst>
            <pc:docMk/>
            <pc:sldMk cId="329422854" sldId="327"/>
            <ac:spMk id="3" creationId="{0D26F370-0DCF-7B75-1DC9-F56DD9D20C05}"/>
          </ac:spMkLst>
        </pc:spChg>
      </pc:sldChg>
      <pc:sldChg chg="addSp delSp modSp new mod">
        <pc:chgData name="Athira Mohan" userId="8293436df6939d59" providerId="LiveId" clId="{C9B9BA49-4A8A-43FD-A6E9-722D714C4D3C}" dt="2024-10-31T16:46:37.593" v="1226" actId="14100"/>
        <pc:sldMkLst>
          <pc:docMk/>
          <pc:sldMk cId="2473538651" sldId="328"/>
        </pc:sldMkLst>
        <pc:spChg chg="mod">
          <ac:chgData name="Athira Mohan" userId="8293436df6939d59" providerId="LiveId" clId="{C9B9BA49-4A8A-43FD-A6E9-722D714C4D3C}" dt="2024-10-31T16:45:19.759" v="1197" actId="20577"/>
          <ac:spMkLst>
            <pc:docMk/>
            <pc:sldMk cId="2473538651" sldId="328"/>
            <ac:spMk id="2" creationId="{E3B867D9-5004-A856-E862-C60E7A472D66}"/>
          </ac:spMkLst>
        </pc:spChg>
        <pc:spChg chg="del">
          <ac:chgData name="Athira Mohan" userId="8293436df6939d59" providerId="LiveId" clId="{C9B9BA49-4A8A-43FD-A6E9-722D714C4D3C}" dt="2024-10-31T16:43:55.130" v="1033" actId="22"/>
          <ac:spMkLst>
            <pc:docMk/>
            <pc:sldMk cId="2473538651" sldId="328"/>
            <ac:spMk id="3" creationId="{BE5DD5AD-A826-9990-D945-5486A9F8E4A2}"/>
          </ac:spMkLst>
        </pc:spChg>
        <pc:spChg chg="del">
          <ac:chgData name="Athira Mohan" userId="8293436df6939d59" providerId="LiveId" clId="{C9B9BA49-4A8A-43FD-A6E9-722D714C4D3C}" dt="2024-10-31T16:44:29.316" v="1063" actId="22"/>
          <ac:spMkLst>
            <pc:docMk/>
            <pc:sldMk cId="2473538651" sldId="328"/>
            <ac:spMk id="4" creationId="{14D0FFFA-32A5-62FB-40D3-695A6FD0BA01}"/>
          </ac:spMkLst>
        </pc:spChg>
        <pc:picChg chg="add mod ord">
          <ac:chgData name="Athira Mohan" userId="8293436df6939d59" providerId="LiveId" clId="{C9B9BA49-4A8A-43FD-A6E9-722D714C4D3C}" dt="2024-10-31T16:46:37.593" v="1226" actId="14100"/>
          <ac:picMkLst>
            <pc:docMk/>
            <pc:sldMk cId="2473538651" sldId="328"/>
            <ac:picMk id="7" creationId="{7DB72A4D-88EB-FE78-77F4-32736A2FFE35}"/>
          </ac:picMkLst>
        </pc:picChg>
        <pc:picChg chg="add mod ord">
          <ac:chgData name="Athira Mohan" userId="8293436df6939d59" providerId="LiveId" clId="{C9B9BA49-4A8A-43FD-A6E9-722D714C4D3C}" dt="2024-10-31T16:46:31.804" v="1225" actId="14100"/>
          <ac:picMkLst>
            <pc:docMk/>
            <pc:sldMk cId="2473538651" sldId="328"/>
            <ac:picMk id="9" creationId="{4437DB93-BD5F-E49A-DA39-97E4FB06C964}"/>
          </ac:picMkLst>
        </pc:picChg>
      </pc:sldChg>
      <pc:sldChg chg="addSp delSp modSp new mod">
        <pc:chgData name="Athira Mohan" userId="8293436df6939d59" providerId="LiveId" clId="{C9B9BA49-4A8A-43FD-A6E9-722D714C4D3C}" dt="2024-10-31T16:47:54.533" v="1232" actId="14100"/>
        <pc:sldMkLst>
          <pc:docMk/>
          <pc:sldMk cId="3616727288" sldId="329"/>
        </pc:sldMkLst>
        <pc:spChg chg="mod">
          <ac:chgData name="Athira Mohan" userId="8293436df6939d59" providerId="LiveId" clId="{C9B9BA49-4A8A-43FD-A6E9-722D714C4D3C}" dt="2024-10-31T16:47:01.371" v="1228"/>
          <ac:spMkLst>
            <pc:docMk/>
            <pc:sldMk cId="3616727288" sldId="329"/>
            <ac:spMk id="2" creationId="{A11CEDD1-3BF8-1CFF-D724-ADA3210A3413}"/>
          </ac:spMkLst>
        </pc:spChg>
        <pc:spChg chg="del">
          <ac:chgData name="Athira Mohan" userId="8293436df6939d59" providerId="LiveId" clId="{C9B9BA49-4A8A-43FD-A6E9-722D714C4D3C}" dt="2024-10-31T16:47:24.271" v="1229" actId="22"/>
          <ac:spMkLst>
            <pc:docMk/>
            <pc:sldMk cId="3616727288" sldId="329"/>
            <ac:spMk id="3" creationId="{9026AC63-4443-8888-6194-A5D7EE806F44}"/>
          </ac:spMkLst>
        </pc:spChg>
        <pc:spChg chg="del">
          <ac:chgData name="Athira Mohan" userId="8293436df6939d59" providerId="LiveId" clId="{C9B9BA49-4A8A-43FD-A6E9-722D714C4D3C}" dt="2024-10-31T16:47:44.865" v="1230" actId="22"/>
          <ac:spMkLst>
            <pc:docMk/>
            <pc:sldMk cId="3616727288" sldId="329"/>
            <ac:spMk id="4" creationId="{25E99B5B-2204-0BC5-D334-749A7CCDB7D5}"/>
          </ac:spMkLst>
        </pc:spChg>
        <pc:picChg chg="add mod ord">
          <ac:chgData name="Athira Mohan" userId="8293436df6939d59" providerId="LiveId" clId="{C9B9BA49-4A8A-43FD-A6E9-722D714C4D3C}" dt="2024-10-31T16:47:54.533" v="1232" actId="14100"/>
          <ac:picMkLst>
            <pc:docMk/>
            <pc:sldMk cId="3616727288" sldId="329"/>
            <ac:picMk id="7" creationId="{469D45CA-2C97-7948-8A48-9384B0A28F18}"/>
          </ac:picMkLst>
        </pc:picChg>
        <pc:picChg chg="add mod ord">
          <ac:chgData name="Athira Mohan" userId="8293436df6939d59" providerId="LiveId" clId="{C9B9BA49-4A8A-43FD-A6E9-722D714C4D3C}" dt="2024-10-31T16:47:50.380" v="1231" actId="14100"/>
          <ac:picMkLst>
            <pc:docMk/>
            <pc:sldMk cId="3616727288" sldId="329"/>
            <ac:picMk id="9" creationId="{86479926-7B66-D3E4-2BA5-714490424A78}"/>
          </ac:picMkLst>
        </pc:picChg>
      </pc:sldChg>
      <pc:sldChg chg="modSp new mod">
        <pc:chgData name="Athira Mohan" userId="8293436df6939d59" providerId="LiveId" clId="{C9B9BA49-4A8A-43FD-A6E9-722D714C4D3C}" dt="2024-10-31T17:07:30.483" v="1428" actId="20577"/>
        <pc:sldMkLst>
          <pc:docMk/>
          <pc:sldMk cId="2755661551" sldId="330"/>
        </pc:sldMkLst>
        <pc:spChg chg="mod">
          <ac:chgData name="Athira Mohan" userId="8293436df6939d59" providerId="LiveId" clId="{C9B9BA49-4A8A-43FD-A6E9-722D714C4D3C}" dt="2024-10-31T17:07:30.483" v="1428" actId="20577"/>
          <ac:spMkLst>
            <pc:docMk/>
            <pc:sldMk cId="2755661551" sldId="330"/>
            <ac:spMk id="2" creationId="{D00F9C7C-D069-8668-FD63-01A4143382D0}"/>
          </ac:spMkLst>
        </pc:spChg>
      </pc:sldChg>
      <pc:sldChg chg="new del">
        <pc:chgData name="Athira Mohan" userId="8293436df6939d59" providerId="LiveId" clId="{C9B9BA49-4A8A-43FD-A6E9-722D714C4D3C}" dt="2024-10-31T17:00:21.676" v="1245" actId="2696"/>
        <pc:sldMkLst>
          <pc:docMk/>
          <pc:sldMk cId="844373160" sldId="331"/>
        </pc:sldMkLst>
      </pc:sldChg>
      <pc:sldChg chg="modSp new mod">
        <pc:chgData name="Athira Mohan" userId="8293436df6939d59" providerId="LiveId" clId="{C9B9BA49-4A8A-43FD-A6E9-722D714C4D3C}" dt="2024-10-31T17:05:44.598" v="1385" actId="20577"/>
        <pc:sldMkLst>
          <pc:docMk/>
          <pc:sldMk cId="4062383650" sldId="331"/>
        </pc:sldMkLst>
        <pc:spChg chg="mod">
          <ac:chgData name="Athira Mohan" userId="8293436df6939d59" providerId="LiveId" clId="{C9B9BA49-4A8A-43FD-A6E9-722D714C4D3C}" dt="2024-10-31T17:05:44.598" v="1385" actId="20577"/>
          <ac:spMkLst>
            <pc:docMk/>
            <pc:sldMk cId="4062383650" sldId="331"/>
            <ac:spMk id="2" creationId="{172535C7-5F76-19A3-A941-89E8292F3D96}"/>
          </ac:spMkLst>
        </pc:spChg>
        <pc:spChg chg="mod">
          <ac:chgData name="Athira Mohan" userId="8293436df6939d59" providerId="LiveId" clId="{C9B9BA49-4A8A-43FD-A6E9-722D714C4D3C}" dt="2024-10-31T17:03:11.890" v="1312"/>
          <ac:spMkLst>
            <pc:docMk/>
            <pc:sldMk cId="4062383650" sldId="331"/>
            <ac:spMk id="3" creationId="{F0872EA6-2D02-8816-C1C2-BDD5F6E1997F}"/>
          </ac:spMkLst>
        </pc:spChg>
        <pc:spChg chg="mod">
          <ac:chgData name="Athira Mohan" userId="8293436df6939d59" providerId="LiveId" clId="{C9B9BA49-4A8A-43FD-A6E9-722D714C4D3C}" dt="2024-10-31T17:04:52.355" v="1324" actId="113"/>
          <ac:spMkLst>
            <pc:docMk/>
            <pc:sldMk cId="4062383650" sldId="331"/>
            <ac:spMk id="4" creationId="{CF4CB79D-A59C-D050-516F-F55330A86E5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10/31/2024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10/31/2024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16</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dirty="0">
                <a:solidFill>
                  <a:schemeClr val="accent2"/>
                </a:solidFill>
              </a:rPr>
              <a:t>Summer Paris Olymics-2024</a:t>
            </a:r>
            <a:br>
              <a:rPr lang="en-US" dirty="0"/>
            </a:br>
            <a:r>
              <a:rPr lang="en-US" sz="1800" dirty="0">
                <a:solidFill>
                  <a:schemeClr val="accent6">
                    <a:lumMod val="50000"/>
                  </a:schemeClr>
                </a:solidFill>
              </a:rPr>
              <a:t>A Power BI report by Athira Mohan</a:t>
            </a: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6D2A-D1EE-E761-280F-F0288596C8D3}"/>
              </a:ext>
            </a:extLst>
          </p:cNvPr>
          <p:cNvSpPr>
            <a:spLocks noGrp="1"/>
          </p:cNvSpPr>
          <p:nvPr>
            <p:ph type="title"/>
          </p:nvPr>
        </p:nvSpPr>
        <p:spPr/>
        <p:txBody>
          <a:bodyPr/>
          <a:lstStyle/>
          <a:p>
            <a:r>
              <a:rPr lang="en-IN" dirty="0"/>
              <a:t>Relationships &amp; Data Flow</a:t>
            </a:r>
          </a:p>
        </p:txBody>
      </p:sp>
      <p:sp>
        <p:nvSpPr>
          <p:cNvPr id="3" name="Content Placeholder 2">
            <a:extLst>
              <a:ext uri="{FF2B5EF4-FFF2-40B4-BE49-F238E27FC236}">
                <a16:creationId xmlns:a16="http://schemas.microsoft.com/office/drawing/2014/main" id="{A3144A1C-396C-FCBB-C6FA-B5BF33BFA86E}"/>
              </a:ext>
            </a:extLst>
          </p:cNvPr>
          <p:cNvSpPr>
            <a:spLocks noGrp="1"/>
          </p:cNvSpPr>
          <p:nvPr>
            <p:ph sz="quarter" idx="11"/>
          </p:nvPr>
        </p:nvSpPr>
        <p:spPr/>
        <p:txBody>
          <a:bodyPr/>
          <a:lstStyle/>
          <a:p>
            <a:pPr marL="342900" indent="-342900">
              <a:buFont typeface="Arial" panose="020B0604020202020204" pitchFamily="34" charset="0"/>
              <a:buChar char="•"/>
            </a:pPr>
            <a:r>
              <a:rPr lang="en-IN" dirty="0">
                <a:sym typeface="Wingdings" panose="05000000000000000000" pitchFamily="2" charset="2"/>
              </a:rPr>
              <a:t>Athletes </a:t>
            </a:r>
            <a:r>
              <a:rPr lang="en-IN" dirty="0"/>
              <a:t> Medallist</a:t>
            </a:r>
            <a:r>
              <a:rPr lang="en-IN" dirty="0">
                <a:sym typeface="Wingdings" panose="05000000000000000000" pitchFamily="2" charset="2"/>
              </a:rPr>
              <a:t> shares (1:*) cardinality in bi-direction.</a:t>
            </a:r>
          </a:p>
          <a:p>
            <a:pPr marL="342900" indent="-342900">
              <a:buFont typeface="Arial" panose="020B0604020202020204" pitchFamily="34" charset="0"/>
              <a:buChar char="•"/>
            </a:pPr>
            <a:r>
              <a:rPr lang="en-IN" dirty="0">
                <a:sym typeface="Wingdings" panose="05000000000000000000" pitchFamily="2" charset="2"/>
              </a:rPr>
              <a:t>Medals Total </a:t>
            </a:r>
            <a:r>
              <a:rPr lang="en-IN" dirty="0"/>
              <a:t> Medallist shares (1:*) </a:t>
            </a:r>
            <a:r>
              <a:rPr lang="en-IN" dirty="0">
                <a:sym typeface="Wingdings" panose="05000000000000000000" pitchFamily="2" charset="2"/>
              </a:rPr>
              <a:t>cardinality in bi-direction.</a:t>
            </a:r>
            <a:br>
              <a:rPr lang="en-IN" dirty="0">
                <a:sym typeface="Wingdings" panose="05000000000000000000" pitchFamily="2" charset="2"/>
              </a:rPr>
            </a:br>
            <a:endParaRPr lang="en-IN" dirty="0">
              <a:sym typeface="Wingdings" panose="05000000000000000000" pitchFamily="2" charset="2"/>
            </a:endParaRPr>
          </a:p>
          <a:p>
            <a:pPr marL="342900" indent="-342900">
              <a:buFont typeface="Arial" panose="020B0604020202020204" pitchFamily="34" charset="0"/>
              <a:buChar char="•"/>
            </a:pPr>
            <a:r>
              <a:rPr lang="en-IN" dirty="0">
                <a:sym typeface="Wingdings" panose="05000000000000000000" pitchFamily="2" charset="2"/>
              </a:rPr>
              <a:t>Medals Total Teams shares (1:*) cardinality in single direction.</a:t>
            </a:r>
          </a:p>
          <a:p>
            <a:pPr marL="342900" indent="-342900">
              <a:buFont typeface="Arial" panose="020B0604020202020204" pitchFamily="34" charset="0"/>
              <a:buChar char="•"/>
            </a:pPr>
            <a:r>
              <a:rPr lang="en-IN" dirty="0">
                <a:sym typeface="Wingdings" panose="05000000000000000000" pitchFamily="2" charset="2"/>
              </a:rPr>
              <a:t>Icons Medallist shares (1:*) cardinality in single direction.</a:t>
            </a:r>
          </a:p>
          <a:p>
            <a:pPr marL="342900" indent="-342900">
              <a:buFont typeface="Arial" panose="020B0604020202020204" pitchFamily="34" charset="0"/>
              <a:buChar char="•"/>
            </a:pPr>
            <a:endParaRPr lang="en-IN" dirty="0"/>
          </a:p>
        </p:txBody>
      </p:sp>
      <p:sp>
        <p:nvSpPr>
          <p:cNvPr id="5" name="Slide Number Placeholder 4">
            <a:extLst>
              <a:ext uri="{FF2B5EF4-FFF2-40B4-BE49-F238E27FC236}">
                <a16:creationId xmlns:a16="http://schemas.microsoft.com/office/drawing/2014/main" id="{D5B453F6-4E1D-0751-0767-C2E6DD5F50A8}"/>
              </a:ext>
            </a:extLst>
          </p:cNvPr>
          <p:cNvSpPr>
            <a:spLocks noGrp="1"/>
          </p:cNvSpPr>
          <p:nvPr>
            <p:ph type="sldNum" sz="quarter" idx="4"/>
          </p:nvPr>
        </p:nvSpPr>
        <p:spPr/>
        <p:txBody>
          <a:bodyPr/>
          <a:lstStyle/>
          <a:p>
            <a:fld id="{58FB4751-880F-D840-AAA9-3A15815CC996}" type="slidenum">
              <a:rPr lang="en-US" smtClean="0"/>
              <a:pPr/>
              <a:t>10</a:t>
            </a:fld>
            <a:endParaRPr lang="en-US" dirty="0"/>
          </a:p>
        </p:txBody>
      </p:sp>
      <p:pic>
        <p:nvPicPr>
          <p:cNvPr id="6" name="Content Placeholder 4">
            <a:extLst>
              <a:ext uri="{FF2B5EF4-FFF2-40B4-BE49-F238E27FC236}">
                <a16:creationId xmlns:a16="http://schemas.microsoft.com/office/drawing/2014/main" id="{06AF0812-A967-896F-BAC2-18FE8CFECAF6}"/>
              </a:ext>
            </a:extLst>
          </p:cNvPr>
          <p:cNvPicPr>
            <a:picLocks noGrp="1" noChangeAspect="1"/>
          </p:cNvPicPr>
          <p:nvPr>
            <p:ph sz="quarter" idx="12"/>
          </p:nvPr>
        </p:nvPicPr>
        <p:blipFill>
          <a:blip r:embed="rId2"/>
          <a:stretch>
            <a:fillRect/>
          </a:stretch>
        </p:blipFill>
        <p:spPr>
          <a:xfrm>
            <a:off x="6357938" y="1874237"/>
            <a:ext cx="4576762" cy="3705418"/>
          </a:xfrm>
        </p:spPr>
      </p:pic>
    </p:spTree>
    <p:extLst>
      <p:ext uri="{BB962C8B-B14F-4D97-AF65-F5344CB8AC3E}">
        <p14:creationId xmlns:p14="http://schemas.microsoft.com/office/powerpoint/2010/main" val="3067466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AFCC-1F07-B9E1-7A74-67E8EF96CE50}"/>
              </a:ext>
            </a:extLst>
          </p:cNvPr>
          <p:cNvSpPr>
            <a:spLocks noGrp="1"/>
          </p:cNvSpPr>
          <p:nvPr>
            <p:ph type="title"/>
          </p:nvPr>
        </p:nvSpPr>
        <p:spPr/>
        <p:txBody>
          <a:bodyPr/>
          <a:lstStyle/>
          <a:p>
            <a:r>
              <a:rPr lang="en-IN" dirty="0"/>
              <a:t>DAX Functions</a:t>
            </a:r>
          </a:p>
        </p:txBody>
      </p:sp>
      <p:sp>
        <p:nvSpPr>
          <p:cNvPr id="3" name="Content Placeholder 2">
            <a:extLst>
              <a:ext uri="{FF2B5EF4-FFF2-40B4-BE49-F238E27FC236}">
                <a16:creationId xmlns:a16="http://schemas.microsoft.com/office/drawing/2014/main" id="{0D26F370-0DCF-7B75-1DC9-F56DD9D20C05}"/>
              </a:ext>
            </a:extLst>
          </p:cNvPr>
          <p:cNvSpPr>
            <a:spLocks noGrp="1"/>
          </p:cNvSpPr>
          <p:nvPr>
            <p:ph sz="quarter" idx="10"/>
          </p:nvPr>
        </p:nvSpPr>
        <p:spPr/>
        <p:txBody>
          <a:bodyPr/>
          <a:lstStyle/>
          <a:p>
            <a:pPr marL="0" indent="0">
              <a:buNone/>
            </a:pPr>
            <a:r>
              <a:rPr lang="en-IN" dirty="0"/>
              <a:t>In this analysis, the DAX functions used: </a:t>
            </a:r>
          </a:p>
          <a:p>
            <a:pPr marL="914400" lvl="1" indent="-457200">
              <a:buFont typeface="+mj-lt"/>
              <a:buAutoNum type="arabicPeriod"/>
            </a:pPr>
            <a:r>
              <a:rPr lang="en-IN" dirty="0"/>
              <a:t>Aggregate Function: </a:t>
            </a:r>
            <a:r>
              <a:rPr lang="en-IN" b="1" dirty="0"/>
              <a:t>SUM , DISTINCTCOUNT , MAX</a:t>
            </a:r>
          </a:p>
          <a:p>
            <a:pPr marL="914400" lvl="1" indent="-457200">
              <a:buFont typeface="+mj-lt"/>
              <a:buAutoNum type="arabicPeriod"/>
            </a:pPr>
            <a:r>
              <a:rPr lang="en-IN" dirty="0"/>
              <a:t>Filter Function: </a:t>
            </a:r>
            <a:r>
              <a:rPr lang="en-IN" b="1" dirty="0"/>
              <a:t>CALCULATE</a:t>
            </a:r>
          </a:p>
          <a:p>
            <a:pPr marL="914400" lvl="1" indent="-457200">
              <a:buFont typeface="+mj-lt"/>
              <a:buAutoNum type="arabicPeriod"/>
            </a:pPr>
            <a:r>
              <a:rPr lang="en-IN" dirty="0"/>
              <a:t>Logical Function: </a:t>
            </a:r>
            <a:r>
              <a:rPr lang="en-IN" b="1" dirty="0"/>
              <a:t>IF</a:t>
            </a:r>
          </a:p>
          <a:p>
            <a:pPr marL="914400" lvl="1" indent="-457200">
              <a:buFont typeface="+mj-lt"/>
              <a:buAutoNum type="arabicPeriod"/>
            </a:pPr>
            <a:r>
              <a:rPr lang="en-IN" dirty="0"/>
              <a:t>Information Function: </a:t>
            </a:r>
            <a:r>
              <a:rPr lang="en-IN" b="1" dirty="0"/>
              <a:t>ISBLANK</a:t>
            </a:r>
          </a:p>
          <a:p>
            <a:pPr marL="914400" lvl="1" indent="-457200">
              <a:buFont typeface="+mj-lt"/>
              <a:buAutoNum type="arabicPeriod"/>
            </a:pPr>
            <a:r>
              <a:rPr lang="en-IN" dirty="0"/>
              <a:t>Table Manipulation Function: </a:t>
            </a:r>
            <a:r>
              <a:rPr lang="en-IN" b="1" dirty="0"/>
              <a:t>VALUES</a:t>
            </a:r>
          </a:p>
          <a:p>
            <a:pPr marL="914400" lvl="1" indent="-457200">
              <a:buFont typeface="+mj-lt"/>
              <a:buAutoNum type="arabicPeriod"/>
            </a:pPr>
            <a:r>
              <a:rPr lang="en-IN" dirty="0"/>
              <a:t>Date &amp; Time Function: </a:t>
            </a:r>
            <a:r>
              <a:rPr lang="en-IN" b="1" dirty="0"/>
              <a:t>DATEDIFF</a:t>
            </a:r>
          </a:p>
          <a:p>
            <a:pPr marL="457200" lvl="1" indent="0">
              <a:buNone/>
            </a:pPr>
            <a:endParaRPr lang="en-IN" dirty="0"/>
          </a:p>
        </p:txBody>
      </p:sp>
      <p:sp>
        <p:nvSpPr>
          <p:cNvPr id="4" name="Slide Number Placeholder 3">
            <a:extLst>
              <a:ext uri="{FF2B5EF4-FFF2-40B4-BE49-F238E27FC236}">
                <a16:creationId xmlns:a16="http://schemas.microsoft.com/office/drawing/2014/main" id="{E402A4D1-EC43-8DC4-859F-C69FECDFB4D3}"/>
              </a:ext>
            </a:extLst>
          </p:cNvPr>
          <p:cNvSpPr>
            <a:spLocks noGrp="1"/>
          </p:cNvSpPr>
          <p:nvPr>
            <p:ph type="sldNum" sz="quarter" idx="4"/>
          </p:nvPr>
        </p:nvSpPr>
        <p:spPr/>
        <p:txBody>
          <a:bodyPr/>
          <a:lstStyle/>
          <a:p>
            <a:fld id="{58FB4751-880F-D840-AAA9-3A15815CC996}" type="slidenum">
              <a:rPr lang="en-US" smtClean="0"/>
              <a:pPr/>
              <a:t>11</a:t>
            </a:fld>
            <a:endParaRPr lang="en-US" dirty="0"/>
          </a:p>
        </p:txBody>
      </p:sp>
    </p:spTree>
    <p:extLst>
      <p:ext uri="{BB962C8B-B14F-4D97-AF65-F5344CB8AC3E}">
        <p14:creationId xmlns:p14="http://schemas.microsoft.com/office/powerpoint/2010/main" val="329422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67D9-5004-A856-E862-C60E7A472D66}"/>
              </a:ext>
            </a:extLst>
          </p:cNvPr>
          <p:cNvSpPr>
            <a:spLocks noGrp="1"/>
          </p:cNvSpPr>
          <p:nvPr>
            <p:ph type="title"/>
          </p:nvPr>
        </p:nvSpPr>
        <p:spPr/>
        <p:txBody>
          <a:bodyPr/>
          <a:lstStyle/>
          <a:p>
            <a:r>
              <a:rPr lang="en-IN" dirty="0"/>
              <a:t>			REPORT PAGES</a:t>
            </a:r>
          </a:p>
        </p:txBody>
      </p:sp>
      <p:pic>
        <p:nvPicPr>
          <p:cNvPr id="7" name="Content Placeholder 6">
            <a:extLst>
              <a:ext uri="{FF2B5EF4-FFF2-40B4-BE49-F238E27FC236}">
                <a16:creationId xmlns:a16="http://schemas.microsoft.com/office/drawing/2014/main" id="{7DB72A4D-88EB-FE78-77F4-32736A2FFE35}"/>
              </a:ext>
            </a:extLst>
          </p:cNvPr>
          <p:cNvPicPr>
            <a:picLocks noGrp="1" noChangeAspect="1"/>
          </p:cNvPicPr>
          <p:nvPr>
            <p:ph sz="quarter" idx="11"/>
          </p:nvPr>
        </p:nvPicPr>
        <p:blipFill>
          <a:blip r:embed="rId2"/>
          <a:stretch>
            <a:fillRect/>
          </a:stretch>
        </p:blipFill>
        <p:spPr>
          <a:xfrm>
            <a:off x="1539145" y="2042318"/>
            <a:ext cx="3612163" cy="2393374"/>
          </a:xfrm>
        </p:spPr>
      </p:pic>
      <p:pic>
        <p:nvPicPr>
          <p:cNvPr id="9" name="Content Placeholder 8">
            <a:extLst>
              <a:ext uri="{FF2B5EF4-FFF2-40B4-BE49-F238E27FC236}">
                <a16:creationId xmlns:a16="http://schemas.microsoft.com/office/drawing/2014/main" id="{4437DB93-BD5F-E49A-DA39-97E4FB06C964}"/>
              </a:ext>
            </a:extLst>
          </p:cNvPr>
          <p:cNvPicPr>
            <a:picLocks noGrp="1" noChangeAspect="1"/>
          </p:cNvPicPr>
          <p:nvPr>
            <p:ph sz="quarter" idx="12"/>
          </p:nvPr>
        </p:nvPicPr>
        <p:blipFill>
          <a:blip r:embed="rId3"/>
          <a:stretch>
            <a:fillRect/>
          </a:stretch>
        </p:blipFill>
        <p:spPr>
          <a:xfrm>
            <a:off x="5969158" y="2042318"/>
            <a:ext cx="3742801" cy="2393373"/>
          </a:xfrm>
        </p:spPr>
      </p:pic>
      <p:sp>
        <p:nvSpPr>
          <p:cNvPr id="5" name="Slide Number Placeholder 4">
            <a:extLst>
              <a:ext uri="{FF2B5EF4-FFF2-40B4-BE49-F238E27FC236}">
                <a16:creationId xmlns:a16="http://schemas.microsoft.com/office/drawing/2014/main" id="{DC1D8501-4BB8-1D59-C67F-392063623324}"/>
              </a:ext>
            </a:extLst>
          </p:cNvPr>
          <p:cNvSpPr>
            <a:spLocks noGrp="1"/>
          </p:cNvSpPr>
          <p:nvPr>
            <p:ph type="sldNum" sz="quarter" idx="4"/>
          </p:nvPr>
        </p:nvSpPr>
        <p:spPr/>
        <p:txBody>
          <a:bodyPr/>
          <a:lstStyle/>
          <a:p>
            <a:fld id="{58FB4751-880F-D840-AAA9-3A15815CC996}" type="slidenum">
              <a:rPr lang="en-US" smtClean="0"/>
              <a:pPr/>
              <a:t>12</a:t>
            </a:fld>
            <a:endParaRPr lang="en-US" dirty="0"/>
          </a:p>
        </p:txBody>
      </p:sp>
    </p:spTree>
    <p:extLst>
      <p:ext uri="{BB962C8B-B14F-4D97-AF65-F5344CB8AC3E}">
        <p14:creationId xmlns:p14="http://schemas.microsoft.com/office/powerpoint/2010/main" val="2473538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CEDD1-3BF8-1CFF-D724-ADA3210A3413}"/>
              </a:ext>
            </a:extLst>
          </p:cNvPr>
          <p:cNvSpPr>
            <a:spLocks noGrp="1"/>
          </p:cNvSpPr>
          <p:nvPr>
            <p:ph type="title"/>
          </p:nvPr>
        </p:nvSpPr>
        <p:spPr/>
        <p:txBody>
          <a:bodyPr/>
          <a:lstStyle/>
          <a:p>
            <a:r>
              <a:rPr lang="en-IN" dirty="0"/>
              <a:t>			REPORT PAGES</a:t>
            </a:r>
          </a:p>
        </p:txBody>
      </p:sp>
      <p:pic>
        <p:nvPicPr>
          <p:cNvPr id="7" name="Content Placeholder 6">
            <a:extLst>
              <a:ext uri="{FF2B5EF4-FFF2-40B4-BE49-F238E27FC236}">
                <a16:creationId xmlns:a16="http://schemas.microsoft.com/office/drawing/2014/main" id="{469D45CA-2C97-7948-8A48-9384B0A28F18}"/>
              </a:ext>
            </a:extLst>
          </p:cNvPr>
          <p:cNvPicPr>
            <a:picLocks noGrp="1" noChangeAspect="1"/>
          </p:cNvPicPr>
          <p:nvPr>
            <p:ph sz="quarter" idx="11"/>
          </p:nvPr>
        </p:nvPicPr>
        <p:blipFill>
          <a:blip r:embed="rId2"/>
          <a:stretch>
            <a:fillRect/>
          </a:stretch>
        </p:blipFill>
        <p:spPr>
          <a:xfrm>
            <a:off x="914400" y="2703616"/>
            <a:ext cx="4855975" cy="2703159"/>
          </a:xfrm>
        </p:spPr>
      </p:pic>
      <p:pic>
        <p:nvPicPr>
          <p:cNvPr id="9" name="Content Placeholder 8">
            <a:extLst>
              <a:ext uri="{FF2B5EF4-FFF2-40B4-BE49-F238E27FC236}">
                <a16:creationId xmlns:a16="http://schemas.microsoft.com/office/drawing/2014/main" id="{86479926-7B66-D3E4-2BA5-714490424A78}"/>
              </a:ext>
            </a:extLst>
          </p:cNvPr>
          <p:cNvPicPr>
            <a:picLocks noGrp="1" noChangeAspect="1"/>
          </p:cNvPicPr>
          <p:nvPr>
            <p:ph sz="quarter" idx="12"/>
          </p:nvPr>
        </p:nvPicPr>
        <p:blipFill>
          <a:blip r:embed="rId3"/>
          <a:stretch>
            <a:fillRect/>
          </a:stretch>
        </p:blipFill>
        <p:spPr>
          <a:xfrm>
            <a:off x="6179299" y="2695375"/>
            <a:ext cx="4755401" cy="2664298"/>
          </a:xfrm>
        </p:spPr>
      </p:pic>
      <p:sp>
        <p:nvSpPr>
          <p:cNvPr id="5" name="Slide Number Placeholder 4">
            <a:extLst>
              <a:ext uri="{FF2B5EF4-FFF2-40B4-BE49-F238E27FC236}">
                <a16:creationId xmlns:a16="http://schemas.microsoft.com/office/drawing/2014/main" id="{AFD0DAE1-979F-C660-01BE-D13247ADAECC}"/>
              </a:ext>
            </a:extLst>
          </p:cNvPr>
          <p:cNvSpPr>
            <a:spLocks noGrp="1"/>
          </p:cNvSpPr>
          <p:nvPr>
            <p:ph type="sldNum" sz="quarter" idx="4"/>
          </p:nvPr>
        </p:nvSpPr>
        <p:spPr/>
        <p:txBody>
          <a:bodyPr/>
          <a:lstStyle/>
          <a:p>
            <a:fld id="{58FB4751-880F-D840-AAA9-3A15815CC996}" type="slidenum">
              <a:rPr lang="en-US" smtClean="0"/>
              <a:pPr/>
              <a:t>13</a:t>
            </a:fld>
            <a:endParaRPr lang="en-US" dirty="0"/>
          </a:p>
        </p:txBody>
      </p:sp>
    </p:spTree>
    <p:extLst>
      <p:ext uri="{BB962C8B-B14F-4D97-AF65-F5344CB8AC3E}">
        <p14:creationId xmlns:p14="http://schemas.microsoft.com/office/powerpoint/2010/main" val="3616727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535C7-5F76-19A3-A941-89E8292F3D96}"/>
              </a:ext>
            </a:extLst>
          </p:cNvPr>
          <p:cNvSpPr>
            <a:spLocks noGrp="1"/>
          </p:cNvSpPr>
          <p:nvPr>
            <p:ph type="title"/>
          </p:nvPr>
        </p:nvSpPr>
        <p:spPr/>
        <p:txBody>
          <a:bodyPr/>
          <a:lstStyle/>
          <a:p>
            <a:r>
              <a:rPr lang="en-IN" b="1" dirty="0">
                <a:latin typeface="+mn-lt"/>
              </a:rPr>
              <a:t>     INSIGHTS                            RECOMMENDATIONS</a:t>
            </a:r>
          </a:p>
        </p:txBody>
      </p:sp>
      <p:sp>
        <p:nvSpPr>
          <p:cNvPr id="3" name="Content Placeholder 2">
            <a:extLst>
              <a:ext uri="{FF2B5EF4-FFF2-40B4-BE49-F238E27FC236}">
                <a16:creationId xmlns:a16="http://schemas.microsoft.com/office/drawing/2014/main" id="{F0872EA6-2D02-8816-C1C2-BDD5F6E1997F}"/>
              </a:ext>
            </a:extLst>
          </p:cNvPr>
          <p:cNvSpPr>
            <a:spLocks noGrp="1"/>
          </p:cNvSpPr>
          <p:nvPr>
            <p:ph sz="quarter" idx="11"/>
          </p:nvPr>
        </p:nvSpPr>
        <p:spPr/>
        <p:txBody>
          <a:bodyPr/>
          <a:lstStyle/>
          <a:p>
            <a:pPr marL="342900" indent="-342900">
              <a:buFont typeface="Arial" panose="020B0604020202020204" pitchFamily="34" charset="0"/>
              <a:buChar char="•"/>
            </a:pPr>
            <a:r>
              <a:rPr lang="en-IN" dirty="0"/>
              <a:t>Medal Distribution by Country</a:t>
            </a:r>
          </a:p>
          <a:p>
            <a:pPr marL="342900" indent="-342900">
              <a:buFont typeface="Arial" panose="020B0604020202020204" pitchFamily="34" charset="0"/>
              <a:buChar char="•"/>
            </a:pPr>
            <a:r>
              <a:rPr lang="en-IN" dirty="0"/>
              <a:t>Performance Trends Over Time</a:t>
            </a:r>
          </a:p>
          <a:p>
            <a:pPr marL="342900" indent="-342900">
              <a:buFont typeface="Arial" panose="020B0604020202020204" pitchFamily="34" charset="0"/>
              <a:buChar char="•"/>
            </a:pPr>
            <a:r>
              <a:rPr lang="en-IN" dirty="0"/>
              <a:t>Athlete Contributions</a:t>
            </a:r>
          </a:p>
          <a:p>
            <a:pPr marL="342900" indent="-342900">
              <a:buFont typeface="Arial" panose="020B0604020202020204" pitchFamily="34" charset="0"/>
              <a:buChar char="•"/>
            </a:pPr>
            <a:r>
              <a:rPr lang="en-IN" dirty="0"/>
              <a:t>Team Performance Insights</a:t>
            </a:r>
          </a:p>
        </p:txBody>
      </p:sp>
      <p:sp>
        <p:nvSpPr>
          <p:cNvPr id="4" name="Content Placeholder 3">
            <a:extLst>
              <a:ext uri="{FF2B5EF4-FFF2-40B4-BE49-F238E27FC236}">
                <a16:creationId xmlns:a16="http://schemas.microsoft.com/office/drawing/2014/main" id="{CF4CB79D-A59C-D050-516F-F55330A86E54}"/>
              </a:ext>
            </a:extLst>
          </p:cNvPr>
          <p:cNvSpPr>
            <a:spLocks noGrp="1"/>
          </p:cNvSpPr>
          <p:nvPr>
            <p:ph sz="quarter" idx="12"/>
          </p:nvPr>
        </p:nvSpPr>
        <p:spPr/>
        <p:txBody>
          <a:bodyPr/>
          <a:lstStyle/>
          <a:p>
            <a:pPr marL="342900" indent="-342900">
              <a:buFont typeface="Arial" panose="020B0604020202020204" pitchFamily="34" charset="0"/>
              <a:buChar char="•"/>
            </a:pPr>
            <a:r>
              <a:rPr lang="en-IN" dirty="0"/>
              <a:t>Targeted Training Programs</a:t>
            </a:r>
          </a:p>
          <a:p>
            <a:pPr marL="342900" indent="-342900">
              <a:buFont typeface="Arial" panose="020B0604020202020204" pitchFamily="34" charset="0"/>
              <a:buChar char="•"/>
            </a:pPr>
            <a:r>
              <a:rPr lang="en-IN" dirty="0"/>
              <a:t>Athlete Development</a:t>
            </a:r>
          </a:p>
          <a:p>
            <a:pPr marL="342900" indent="-342900">
              <a:buFont typeface="Arial" panose="020B0604020202020204" pitchFamily="34" charset="0"/>
              <a:buChar char="•"/>
            </a:pPr>
            <a:r>
              <a:rPr lang="en-IN" dirty="0"/>
              <a:t>Increased Funding for Sports</a:t>
            </a:r>
          </a:p>
          <a:p>
            <a:pPr marL="342900" indent="-342900">
              <a:buFont typeface="Arial" panose="020B0604020202020204" pitchFamily="34" charset="0"/>
              <a:buChar char="•"/>
            </a:pPr>
            <a:r>
              <a:rPr lang="en-IN" dirty="0"/>
              <a:t>Data-Driven Strategy</a:t>
            </a:r>
          </a:p>
        </p:txBody>
      </p:sp>
      <p:sp>
        <p:nvSpPr>
          <p:cNvPr id="5" name="Slide Number Placeholder 4">
            <a:extLst>
              <a:ext uri="{FF2B5EF4-FFF2-40B4-BE49-F238E27FC236}">
                <a16:creationId xmlns:a16="http://schemas.microsoft.com/office/drawing/2014/main" id="{E6C31D1F-1A85-1D63-6F89-383EC68DBB4A}"/>
              </a:ext>
            </a:extLst>
          </p:cNvPr>
          <p:cNvSpPr>
            <a:spLocks noGrp="1"/>
          </p:cNvSpPr>
          <p:nvPr>
            <p:ph type="sldNum" sz="quarter" idx="4"/>
          </p:nvPr>
        </p:nvSpPr>
        <p:spPr/>
        <p:txBody>
          <a:bodyPr/>
          <a:lstStyle/>
          <a:p>
            <a:fld id="{58FB4751-880F-D840-AAA9-3A15815CC996}" type="slidenum">
              <a:rPr lang="en-US" smtClean="0"/>
              <a:pPr/>
              <a:t>14</a:t>
            </a:fld>
            <a:endParaRPr lang="en-US" dirty="0"/>
          </a:p>
        </p:txBody>
      </p:sp>
    </p:spTree>
    <p:extLst>
      <p:ext uri="{BB962C8B-B14F-4D97-AF65-F5344CB8AC3E}">
        <p14:creationId xmlns:p14="http://schemas.microsoft.com/office/powerpoint/2010/main" val="4062383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9C7C-D069-8668-FD63-01A4143382D0}"/>
              </a:ext>
            </a:extLst>
          </p:cNvPr>
          <p:cNvSpPr>
            <a:spLocks noGrp="1"/>
          </p:cNvSpPr>
          <p:nvPr>
            <p:ph type="title"/>
          </p:nvPr>
        </p:nvSpPr>
        <p:spPr/>
        <p:txBody>
          <a:bodyPr/>
          <a:lstStyle/>
          <a:p>
            <a:br>
              <a:rPr lang="en-US" sz="1800" dirty="0">
                <a:latin typeface="+mn-lt"/>
              </a:rPr>
            </a:br>
            <a:r>
              <a:rPr lang="en-US" sz="1800" dirty="0">
                <a:latin typeface="+mn-lt"/>
              </a:rPr>
              <a:t>These insights and recommendations can guide discussions on improving performance in future Olympic Games, focusing on data-driven strategies and investment in athlete development    </a:t>
            </a:r>
            <a:br>
              <a:rPr lang="en-US" sz="1800" dirty="0">
                <a:latin typeface="+mn-lt"/>
              </a:rPr>
            </a:br>
            <a:r>
              <a:rPr lang="en-US" sz="1800" dirty="0">
                <a:latin typeface="+mn-lt"/>
              </a:rPr>
              <a:t>                      </a:t>
            </a:r>
            <a:r>
              <a:rPr lang="en-US" sz="2400" b="1" dirty="0">
                <a:latin typeface="+mn-lt"/>
              </a:rPr>
              <a:t>CONCLUSION</a:t>
            </a:r>
            <a:endParaRPr lang="en-IN" sz="2400" b="1" dirty="0">
              <a:latin typeface="+mn-lt"/>
            </a:endParaRPr>
          </a:p>
        </p:txBody>
      </p:sp>
      <p:sp>
        <p:nvSpPr>
          <p:cNvPr id="3" name="Picture Placeholder 2">
            <a:extLst>
              <a:ext uri="{FF2B5EF4-FFF2-40B4-BE49-F238E27FC236}">
                <a16:creationId xmlns:a16="http://schemas.microsoft.com/office/drawing/2014/main" id="{9A06EA72-79DC-D9C3-AA9C-1055A2EBE2EE}"/>
              </a:ext>
            </a:extLst>
          </p:cNvPr>
          <p:cNvSpPr>
            <a:spLocks noGrp="1"/>
          </p:cNvSpPr>
          <p:nvPr>
            <p:ph type="pic" idx="1"/>
          </p:nvPr>
        </p:nvSpPr>
        <p:spPr/>
      </p:sp>
    </p:spTree>
    <p:extLst>
      <p:ext uri="{BB962C8B-B14F-4D97-AF65-F5344CB8AC3E}">
        <p14:creationId xmlns:p14="http://schemas.microsoft.com/office/powerpoint/2010/main" val="2755661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p:txBody>
          <a:bodyPr/>
          <a:lstStyle/>
          <a:p>
            <a:r>
              <a:rPr lang="en-US" dirty="0"/>
              <a:t>thank you – </a:t>
            </a:r>
            <a:r>
              <a:rPr lang="en-US" sz="4000" dirty="0"/>
              <a:t>Athira</a:t>
            </a:r>
            <a:r>
              <a:rPr lang="en-US" sz="4000" dirty="0">
                <a:sym typeface="Wingdings" panose="05000000000000000000" pitchFamily="2" charset="2"/>
              </a:rPr>
              <a:t></a:t>
            </a:r>
            <a:br>
              <a:rPr lang="en-US" dirty="0"/>
            </a:br>
            <a:r>
              <a:rPr lang="en-US" dirty="0"/>
              <a:t>                               </a:t>
            </a:r>
            <a:endParaRPr lang="en-US" sz="1100" dirty="0"/>
          </a:p>
        </p:txBody>
      </p:sp>
      <p:sp>
        <p:nvSpPr>
          <p:cNvPr id="11" name="Content Placeholder 10">
            <a:extLst>
              <a:ext uri="{FF2B5EF4-FFF2-40B4-BE49-F238E27FC236}">
                <a16:creationId xmlns:a16="http://schemas.microsoft.com/office/drawing/2014/main" id="{C6DCC38C-603B-CCD0-2914-0BBCD4F4F74E}"/>
              </a:ext>
            </a:extLst>
          </p:cNvPr>
          <p:cNvSpPr>
            <a:spLocks noGrp="1"/>
          </p:cNvSpPr>
          <p:nvPr>
            <p:ph sz="quarter" idx="13"/>
          </p:nvPr>
        </p:nvSpPr>
        <p:spPr>
          <a:xfrm>
            <a:off x="6848856" y="914400"/>
            <a:ext cx="3867912" cy="5029200"/>
          </a:xfrm>
        </p:spPr>
        <p:txBody>
          <a:bodyPr anchor="ctr"/>
          <a:lstStyle/>
          <a:p>
            <a:r>
              <a:rPr lang="en-US" dirty="0"/>
              <a:t>   </a:t>
            </a:r>
            <a:br>
              <a:rPr lang="en-US" dirty="0"/>
            </a:br>
            <a:endParaRPr lang="en-US" dirty="0"/>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dirty="0"/>
              <a:t>ABOUT</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527775514"/>
              </p:ext>
            </p:extLst>
          </p:nvPr>
        </p:nvGraphicFramePr>
        <p:xfrm>
          <a:off x="6869113" y="1143000"/>
          <a:ext cx="4160482" cy="4574656"/>
        </p:xfrm>
        <a:graphic>
          <a:graphicData uri="http://schemas.openxmlformats.org/drawingml/2006/table">
            <a:tbl>
              <a:tblPr firstRow="1" bandRow="1"/>
              <a:tblGrid>
                <a:gridCol w="4160482">
                  <a:extLst>
                    <a:ext uri="{9D8B030D-6E8A-4147-A177-3AD203B41FA5}">
                      <a16:colId xmlns:a16="http://schemas.microsoft.com/office/drawing/2014/main" val="1563570424"/>
                    </a:ext>
                  </a:extLst>
                </a:gridCol>
              </a:tblGrid>
              <a:tr h="78279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b="0" dirty="0">
                          <a:latin typeface="+mn-lt"/>
                          <a:cs typeface="Gill Sans Light" panose="020B0302020104020203" pitchFamily="34" charset="-79"/>
                        </a:rPr>
                        <a:t>DATASET OVERVIEW</a:t>
                      </a:r>
                    </a:p>
                    <a:p>
                      <a:pPr algn="r"/>
                      <a:r>
                        <a:rPr lang="en-US" sz="2400" b="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79008">
                <a:tc>
                  <a:txBody>
                    <a:bodyPr/>
                    <a:lstStyle/>
                    <a:p>
                      <a:pPr marL="0" algn="r" defTabSz="914400" rtl="0" eaLnBrk="1" latinLnBrk="0" hangingPunct="1"/>
                      <a:r>
                        <a:rPr lang="en-US" sz="2000" b="0" kern="1200" dirty="0">
                          <a:solidFill>
                            <a:schemeClr val="tx1"/>
                          </a:solidFill>
                          <a:latin typeface="+mn-lt"/>
                          <a:ea typeface="+mn-ea"/>
                          <a:cs typeface="Gill Sans Light" panose="020B0302020104020203" pitchFamily="34" charset="-79"/>
                        </a:rPr>
                        <a:t>RELATIONSHIP</a:t>
                      </a:r>
                      <a:br>
                        <a:rPr lang="en-US" sz="2400" b="0" kern="1200" dirty="0">
                          <a:solidFill>
                            <a:schemeClr val="tx1"/>
                          </a:solidFill>
                          <a:latin typeface="+mn-lt"/>
                          <a:ea typeface="+mn-ea"/>
                          <a:cs typeface="Gill Sans Light" panose="020B0302020104020203" pitchFamily="34" charset="-79"/>
                        </a:rPr>
                      </a:br>
                      <a:r>
                        <a:rPr lang="en-US" sz="2400" b="0" kern="1200" dirty="0">
                          <a:solidFill>
                            <a:schemeClr val="tx1"/>
                          </a:solidFill>
                          <a:latin typeface="+mn-lt"/>
                          <a:ea typeface="+mn-ea"/>
                          <a:cs typeface="Gill Sans Light" panose="020B0302020104020203" pitchFamily="34" charset="-79"/>
                        </a:rPr>
                        <a:t>8</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998987">
                <a:tc>
                  <a:txBody>
                    <a:bodyPr/>
                    <a:lstStyle/>
                    <a:p>
                      <a:pPr marL="0" algn="r" defTabSz="914400" rtl="0" eaLnBrk="1" latinLnBrk="0" hangingPunct="1"/>
                      <a:r>
                        <a:rPr lang="en-US" sz="2000" b="0" kern="1200" dirty="0">
                          <a:solidFill>
                            <a:schemeClr val="tx1"/>
                          </a:solidFill>
                          <a:latin typeface="+mn-lt"/>
                          <a:ea typeface="+mn-ea"/>
                          <a:cs typeface="Gill Sans Light" panose="020B0302020104020203" pitchFamily="34" charset="-79"/>
                        </a:rPr>
                        <a:t>POWER BI REPORT</a:t>
                      </a:r>
                      <a:br>
                        <a:rPr lang="en-US" sz="2000" b="0" kern="1200" dirty="0">
                          <a:solidFill>
                            <a:schemeClr val="tx1"/>
                          </a:solidFill>
                          <a:latin typeface="+mn-lt"/>
                          <a:ea typeface="+mn-ea"/>
                          <a:cs typeface="Gill Sans Light" panose="020B0302020104020203" pitchFamily="34" charset="-79"/>
                        </a:rPr>
                      </a:br>
                      <a:r>
                        <a:rPr lang="en-US" sz="2400" b="0" kern="1200" dirty="0">
                          <a:solidFill>
                            <a:schemeClr val="tx1"/>
                          </a:solidFill>
                          <a:latin typeface="+mj-lt"/>
                          <a:ea typeface="+mn-ea"/>
                          <a:cs typeface="+mn-cs"/>
                        </a:rPr>
                        <a:t>12</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95902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mn-lt"/>
                          <a:ea typeface="+mn-ea"/>
                          <a:cs typeface="Gill Sans Light" panose="020B0302020104020203" pitchFamily="34" charset="-79"/>
                        </a:rPr>
                        <a:t>INSIGHTS,RECOMMENDATIONS</a:t>
                      </a:r>
                      <a:br>
                        <a:rPr lang="en-US" sz="2000" b="0" kern="1200" dirty="0">
                          <a:solidFill>
                            <a:schemeClr val="tx1"/>
                          </a:solidFill>
                          <a:latin typeface="+mn-lt"/>
                          <a:ea typeface="+mn-ea"/>
                          <a:cs typeface="Gill Sans Light" panose="020B0302020104020203" pitchFamily="34" charset="-79"/>
                        </a:rPr>
                      </a:br>
                      <a:r>
                        <a:rPr lang="en-US" sz="2000" b="0" kern="1200" dirty="0">
                          <a:solidFill>
                            <a:schemeClr val="tx1"/>
                          </a:solidFill>
                          <a:latin typeface="+mn-lt"/>
                          <a:ea typeface="+mn-ea"/>
                          <a:cs typeface="Gill Sans Light" panose="020B0302020104020203" pitchFamily="34" charset="-79"/>
                        </a:rPr>
                        <a:t>14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854835">
                <a:tc>
                  <a:txBody>
                    <a:bodyPr/>
                    <a:lstStyle/>
                    <a:p>
                      <a:pPr marL="0" algn="r" defTabSz="914400" rtl="0" eaLnBrk="1" latinLnBrk="0" hangingPunct="1"/>
                      <a:r>
                        <a:rPr lang="en-US" sz="2000" b="0" kern="1200" dirty="0">
                          <a:solidFill>
                            <a:schemeClr val="tx1"/>
                          </a:solidFill>
                          <a:latin typeface="+mn-lt"/>
                          <a:ea typeface="+mn-ea"/>
                          <a:cs typeface="Gill Sans Light" panose="020B0302020104020203" pitchFamily="34" charset="-79"/>
                        </a:rPr>
                        <a:t>CONCLUSIONS</a:t>
                      </a:r>
                      <a:br>
                        <a:rPr lang="en-US" sz="2000" b="0" kern="1200" dirty="0">
                          <a:solidFill>
                            <a:schemeClr val="tx1"/>
                          </a:solidFill>
                          <a:latin typeface="+mn-lt"/>
                          <a:ea typeface="+mn-ea"/>
                          <a:cs typeface="Gill Sans Light" panose="020B0302020104020203" pitchFamily="34" charset="-79"/>
                        </a:rPr>
                      </a:br>
                      <a:r>
                        <a:rPr lang="en-US" sz="2000" b="0" kern="1200" dirty="0">
                          <a:solidFill>
                            <a:schemeClr val="tx1"/>
                          </a:solidFill>
                          <a:latin typeface="+mn-lt"/>
                          <a:ea typeface="+mn-ea"/>
                          <a:cs typeface="Gill Sans Light" panose="020B0302020104020203" pitchFamily="34" charset="-79"/>
                        </a:rPr>
                        <a:t>15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p:txBody>
          <a:bodyPr/>
          <a:lstStyle/>
          <a:p>
            <a:r>
              <a:rPr lang="en-US" dirty="0"/>
              <a:t>PARIS OLYMPICS-2024</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914399" y="2640969"/>
            <a:ext cx="7178893" cy="2754719"/>
          </a:xfrm>
        </p:spPr>
        <p:txBody>
          <a:bodyPr/>
          <a:lstStyle/>
          <a:p>
            <a:pPr marL="0" indent="0">
              <a:buNone/>
            </a:pPr>
            <a:r>
              <a:rPr lang="en-US" b="0" i="0" dirty="0">
                <a:solidFill>
                  <a:schemeClr val="accent6">
                    <a:lumMod val="10000"/>
                  </a:schemeClr>
                </a:solidFill>
                <a:effectLst/>
              </a:rPr>
              <a:t>The 2024 Summer Olympics, officially known as the Games of the </a:t>
            </a:r>
            <a:r>
              <a:rPr lang="en-US" dirty="0"/>
              <a:t>33rd</a:t>
            </a:r>
            <a:r>
              <a:rPr lang="en-US" b="0" i="0" dirty="0">
                <a:solidFill>
                  <a:schemeClr val="accent6">
                    <a:lumMod val="10000"/>
                  </a:schemeClr>
                </a:solidFill>
                <a:effectLst/>
              </a:rPr>
              <a:t> Olympiad with a motto </a:t>
            </a:r>
            <a:r>
              <a:rPr lang="en-US" b="0" i="0" dirty="0">
                <a:solidFill>
                  <a:schemeClr val="accent1">
                    <a:lumMod val="50000"/>
                  </a:schemeClr>
                </a:solidFill>
                <a:effectLst/>
              </a:rPr>
              <a:t>“Where the world beats”</a:t>
            </a:r>
            <a:r>
              <a:rPr lang="en-US" b="0" i="0" dirty="0">
                <a:solidFill>
                  <a:schemeClr val="accent6">
                    <a:lumMod val="10000"/>
                  </a:schemeClr>
                </a:solidFill>
                <a:effectLst/>
              </a:rPr>
              <a:t>,</a:t>
            </a:r>
            <a:r>
              <a:rPr lang="en-US" b="0" i="0" dirty="0">
                <a:solidFill>
                  <a:schemeClr val="accent1">
                    <a:lumMod val="50000"/>
                  </a:schemeClr>
                </a:solidFill>
                <a:effectLst/>
              </a:rPr>
              <a:t> </a:t>
            </a:r>
            <a:r>
              <a:rPr lang="en-US" b="0" i="0" dirty="0">
                <a:solidFill>
                  <a:schemeClr val="accent6">
                    <a:lumMod val="10000"/>
                  </a:schemeClr>
                </a:solidFill>
                <a:effectLst/>
              </a:rPr>
              <a:t>were held in Paris, France from July 26 to August 11, 2024. The games featured 329 events across 32 sports, with athletes count 11113 from </a:t>
            </a:r>
            <a:r>
              <a:rPr lang="en-US" dirty="0"/>
              <a:t>206</a:t>
            </a:r>
            <a:r>
              <a:rPr lang="en-US" b="0" i="0" dirty="0">
                <a:solidFill>
                  <a:schemeClr val="accent6">
                    <a:lumMod val="10000"/>
                  </a:schemeClr>
                </a:solidFill>
                <a:effectLst/>
              </a:rPr>
              <a:t> different countries competing. The opening ceremony was held on the Seine, and the closing ceremony took place at the Stade de France.</a:t>
            </a:r>
            <a:endParaRPr lang="en-US" dirty="0">
              <a:solidFill>
                <a:schemeClr val="accent6">
                  <a:lumMod val="10000"/>
                </a:schemeClr>
              </a:solidFill>
            </a:endParaRP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1966913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96129-4A9F-268C-89F8-1C58504640D7}"/>
              </a:ext>
            </a:extLst>
          </p:cNvPr>
          <p:cNvSpPr>
            <a:spLocks noGrp="1"/>
          </p:cNvSpPr>
          <p:nvPr>
            <p:ph type="title"/>
          </p:nvPr>
        </p:nvSpPr>
        <p:spPr/>
        <p:txBody>
          <a:bodyPr/>
          <a:lstStyle/>
          <a:p>
            <a:r>
              <a:rPr lang="en-IN" dirty="0"/>
              <a:t>About the Dataset</a:t>
            </a:r>
          </a:p>
        </p:txBody>
      </p:sp>
      <p:sp>
        <p:nvSpPr>
          <p:cNvPr id="3" name="Content Placeholder 2">
            <a:extLst>
              <a:ext uri="{FF2B5EF4-FFF2-40B4-BE49-F238E27FC236}">
                <a16:creationId xmlns:a16="http://schemas.microsoft.com/office/drawing/2014/main" id="{3824CED9-4BD5-EBBB-75BD-A955D95E195F}"/>
              </a:ext>
            </a:extLst>
          </p:cNvPr>
          <p:cNvSpPr>
            <a:spLocks noGrp="1"/>
          </p:cNvSpPr>
          <p:nvPr>
            <p:ph sz="quarter" idx="10"/>
          </p:nvPr>
        </p:nvSpPr>
        <p:spPr>
          <a:xfrm>
            <a:off x="914400" y="2039112"/>
            <a:ext cx="8683960" cy="3328018"/>
          </a:xfrm>
        </p:spPr>
        <p:txBody>
          <a:bodyPr>
            <a:normAutofit lnSpcReduction="10000"/>
          </a:bodyPr>
          <a:lstStyle/>
          <a:p>
            <a:pPr>
              <a:buFont typeface="Wingdings" panose="05000000000000000000" pitchFamily="2" charset="2"/>
              <a:buChar char="§"/>
            </a:pPr>
            <a:r>
              <a:rPr lang="en-US" dirty="0"/>
              <a:t>This dataset provides a comprehensive overview of the Paris 2024 Olympic Summer Games, including key information about events, sports, athletes ,medals achieved and participating countries.</a:t>
            </a:r>
            <a:br>
              <a:rPr lang="en-US" dirty="0"/>
            </a:br>
            <a:endParaRPr lang="en-US" dirty="0"/>
          </a:p>
          <a:p>
            <a:pPr>
              <a:buFont typeface="Wingdings" panose="05000000000000000000" pitchFamily="2" charset="2"/>
              <a:buChar char="§"/>
            </a:pPr>
            <a:r>
              <a:rPr lang="en-US" dirty="0"/>
              <a:t>It aims to facilitate analysis and insights related to the upcoming Olympics, highlighting various aspects such as athlete participation, historical data, event scheduling and how countries are progressed in sports over the years.</a:t>
            </a:r>
            <a:br>
              <a:rPr lang="en-US" dirty="0"/>
            </a:br>
            <a:endParaRPr lang="en-US" dirty="0"/>
          </a:p>
          <a:p>
            <a:pPr>
              <a:buFont typeface="Wingdings" panose="05000000000000000000" pitchFamily="2" charset="2"/>
              <a:buChar char="§"/>
            </a:pPr>
            <a:r>
              <a:rPr lang="en-US" dirty="0"/>
              <a:t>Researchers, sports enthusiasts, and data analysts can leverage this dataset to explore trends, make comparisons, and gain a deeper understanding of the Games.</a:t>
            </a:r>
            <a:br>
              <a:rPr lang="en-US" dirty="0"/>
            </a:br>
            <a:endParaRPr lang="en-IN" dirty="0"/>
          </a:p>
        </p:txBody>
      </p:sp>
      <p:sp>
        <p:nvSpPr>
          <p:cNvPr id="4" name="Slide Number Placeholder 3">
            <a:extLst>
              <a:ext uri="{FF2B5EF4-FFF2-40B4-BE49-F238E27FC236}">
                <a16:creationId xmlns:a16="http://schemas.microsoft.com/office/drawing/2014/main" id="{F0BC770E-838D-C1D9-D2F9-57CD889AEA33}"/>
              </a:ext>
            </a:extLst>
          </p:cNvPr>
          <p:cNvSpPr>
            <a:spLocks noGrp="1"/>
          </p:cNvSpPr>
          <p:nvPr>
            <p:ph type="sldNum" sz="quarter" idx="4"/>
          </p:nvPr>
        </p:nvSpPr>
        <p:spPr/>
        <p:txBody>
          <a:bodyPr/>
          <a:lstStyle/>
          <a:p>
            <a:fld id="{58FB4751-880F-D840-AAA9-3A15815CC996}" type="slidenum">
              <a:rPr lang="en-US" smtClean="0"/>
              <a:pPr/>
              <a:t>4</a:t>
            </a:fld>
            <a:endParaRPr lang="en-US" dirty="0"/>
          </a:p>
        </p:txBody>
      </p:sp>
    </p:spTree>
    <p:extLst>
      <p:ext uri="{BB962C8B-B14F-4D97-AF65-F5344CB8AC3E}">
        <p14:creationId xmlns:p14="http://schemas.microsoft.com/office/powerpoint/2010/main" val="50844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2129E3-2A58-C1E8-01DD-44A579D309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85E290-CF22-E787-EDA0-258C96329FB0}"/>
              </a:ext>
            </a:extLst>
          </p:cNvPr>
          <p:cNvSpPr>
            <a:spLocks noGrp="1"/>
          </p:cNvSpPr>
          <p:nvPr>
            <p:ph type="title"/>
          </p:nvPr>
        </p:nvSpPr>
        <p:spPr/>
        <p:txBody>
          <a:bodyPr/>
          <a:lstStyle/>
          <a:p>
            <a:r>
              <a:rPr lang="en-IN" dirty="0"/>
              <a:t>About the Dataset-Tables Overview</a:t>
            </a:r>
          </a:p>
        </p:txBody>
      </p:sp>
      <p:sp>
        <p:nvSpPr>
          <p:cNvPr id="3" name="Content Placeholder 2">
            <a:extLst>
              <a:ext uri="{FF2B5EF4-FFF2-40B4-BE49-F238E27FC236}">
                <a16:creationId xmlns:a16="http://schemas.microsoft.com/office/drawing/2014/main" id="{23ED4E12-2DA7-5EC1-C5F1-ECEC2471928D}"/>
              </a:ext>
            </a:extLst>
          </p:cNvPr>
          <p:cNvSpPr>
            <a:spLocks noGrp="1"/>
          </p:cNvSpPr>
          <p:nvPr>
            <p:ph sz="quarter" idx="10"/>
          </p:nvPr>
        </p:nvSpPr>
        <p:spPr>
          <a:xfrm>
            <a:off x="914400" y="2039112"/>
            <a:ext cx="8683960" cy="3328018"/>
          </a:xfrm>
        </p:spPr>
        <p:txBody>
          <a:bodyPr>
            <a:normAutofit/>
          </a:bodyPr>
          <a:lstStyle/>
          <a:p>
            <a:pPr>
              <a:buFont typeface="Wingdings" panose="05000000000000000000" pitchFamily="2" charset="2"/>
              <a:buChar char="§"/>
            </a:pPr>
            <a:r>
              <a:rPr lang="en-IN" dirty="0"/>
              <a:t>This dataset contains mainly 5 tables with the details of Athletes , Medallist , </a:t>
            </a:r>
            <a:r>
              <a:rPr lang="en-IN" dirty="0" err="1"/>
              <a:t>MedalsTotal</a:t>
            </a:r>
            <a:r>
              <a:rPr lang="en-IN" dirty="0"/>
              <a:t> ,Teams and Historical Data.</a:t>
            </a:r>
            <a:br>
              <a:rPr lang="en-IN" dirty="0"/>
            </a:br>
            <a:endParaRPr lang="en-IN" dirty="0"/>
          </a:p>
          <a:p>
            <a:pPr>
              <a:buFont typeface="Wingdings" panose="05000000000000000000" pitchFamily="2" charset="2"/>
              <a:buChar char="§"/>
            </a:pPr>
            <a:r>
              <a:rPr lang="en-IN" dirty="0"/>
              <a:t> Athletes table </a:t>
            </a:r>
            <a:r>
              <a:rPr lang="en-US" dirty="0"/>
              <a:t>contains information on participating athletes, including their profiles and nationalities</a:t>
            </a:r>
          </a:p>
          <a:p>
            <a:pPr>
              <a:buFont typeface="Wingdings" panose="05000000000000000000" pitchFamily="2" charset="2"/>
              <a:buChar char="§"/>
            </a:pPr>
            <a:endParaRPr lang="en-US" dirty="0"/>
          </a:p>
        </p:txBody>
      </p:sp>
      <p:sp>
        <p:nvSpPr>
          <p:cNvPr id="4" name="Slide Number Placeholder 3">
            <a:extLst>
              <a:ext uri="{FF2B5EF4-FFF2-40B4-BE49-F238E27FC236}">
                <a16:creationId xmlns:a16="http://schemas.microsoft.com/office/drawing/2014/main" id="{FA181681-8F25-5DAB-D131-B1C81A00EE9E}"/>
              </a:ext>
            </a:extLst>
          </p:cNvPr>
          <p:cNvSpPr>
            <a:spLocks noGrp="1"/>
          </p:cNvSpPr>
          <p:nvPr>
            <p:ph type="sldNum" sz="quarter" idx="4"/>
          </p:nvPr>
        </p:nvSpPr>
        <p:spPr/>
        <p:txBody>
          <a:bodyPr/>
          <a:lstStyle/>
          <a:p>
            <a:fld id="{58FB4751-880F-D840-AAA9-3A15815CC996}" type="slidenum">
              <a:rPr lang="en-US" smtClean="0"/>
              <a:pPr/>
              <a:t>5</a:t>
            </a:fld>
            <a:endParaRPr lang="en-US" dirty="0"/>
          </a:p>
        </p:txBody>
      </p:sp>
      <p:pic>
        <p:nvPicPr>
          <p:cNvPr id="6" name="Picture 5">
            <a:extLst>
              <a:ext uri="{FF2B5EF4-FFF2-40B4-BE49-F238E27FC236}">
                <a16:creationId xmlns:a16="http://schemas.microsoft.com/office/drawing/2014/main" id="{AE6300D5-D365-3526-EAF4-5C80B92D8672}"/>
              </a:ext>
            </a:extLst>
          </p:cNvPr>
          <p:cNvPicPr>
            <a:picLocks noChangeAspect="1"/>
          </p:cNvPicPr>
          <p:nvPr/>
        </p:nvPicPr>
        <p:blipFill>
          <a:blip r:embed="rId2"/>
          <a:stretch>
            <a:fillRect/>
          </a:stretch>
        </p:blipFill>
        <p:spPr>
          <a:xfrm>
            <a:off x="1192696" y="3748769"/>
            <a:ext cx="9405257" cy="1385798"/>
          </a:xfrm>
          <a:prstGeom prst="rect">
            <a:avLst/>
          </a:prstGeom>
        </p:spPr>
      </p:pic>
    </p:spTree>
    <p:extLst>
      <p:ext uri="{BB962C8B-B14F-4D97-AF65-F5344CB8AC3E}">
        <p14:creationId xmlns:p14="http://schemas.microsoft.com/office/powerpoint/2010/main" val="3608433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271970-E5E1-0B6C-8D9A-D4D8932823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BAF2BF-D543-F1A3-35C1-465C3A9B441B}"/>
              </a:ext>
            </a:extLst>
          </p:cNvPr>
          <p:cNvSpPr>
            <a:spLocks noGrp="1"/>
          </p:cNvSpPr>
          <p:nvPr>
            <p:ph type="title"/>
          </p:nvPr>
        </p:nvSpPr>
        <p:spPr/>
        <p:txBody>
          <a:bodyPr/>
          <a:lstStyle/>
          <a:p>
            <a:r>
              <a:rPr lang="en-IN" dirty="0"/>
              <a:t>About the Dataset- Tables Overview</a:t>
            </a:r>
          </a:p>
        </p:txBody>
      </p:sp>
      <p:sp>
        <p:nvSpPr>
          <p:cNvPr id="3" name="Content Placeholder 2">
            <a:extLst>
              <a:ext uri="{FF2B5EF4-FFF2-40B4-BE49-F238E27FC236}">
                <a16:creationId xmlns:a16="http://schemas.microsoft.com/office/drawing/2014/main" id="{BA9D3EF1-60BB-2960-C7E9-F859C8D5BA5D}"/>
              </a:ext>
            </a:extLst>
          </p:cNvPr>
          <p:cNvSpPr>
            <a:spLocks noGrp="1"/>
          </p:cNvSpPr>
          <p:nvPr>
            <p:ph sz="quarter" idx="10"/>
          </p:nvPr>
        </p:nvSpPr>
        <p:spPr>
          <a:xfrm>
            <a:off x="914400" y="2039112"/>
            <a:ext cx="8683960" cy="4225380"/>
          </a:xfrm>
        </p:spPr>
        <p:txBody>
          <a:bodyPr>
            <a:normAutofit/>
          </a:bodyPr>
          <a:lstStyle/>
          <a:p>
            <a:pPr>
              <a:buFont typeface="Wingdings" panose="05000000000000000000" pitchFamily="2" charset="2"/>
              <a:buChar char="§"/>
            </a:pPr>
            <a:r>
              <a:rPr lang="en-US"/>
              <a:t>Medalist </a:t>
            </a:r>
            <a:r>
              <a:rPr lang="en-US" dirty="0"/>
              <a:t>table details the medal winners for various events, showcasing outstanding performances along with the nationalities.</a:t>
            </a:r>
            <a:br>
              <a:rPr lang="en-US" dirty="0"/>
            </a:b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r>
              <a:rPr lang="en-US" dirty="0"/>
              <a:t> Medals Total provides a summary of the total medals won by each participating country, highlighting competitive standings.</a:t>
            </a:r>
            <a:br>
              <a:rPr lang="en-US" dirty="0"/>
            </a:br>
            <a:endParaRPr lang="en-US" dirty="0"/>
          </a:p>
          <a:p>
            <a:pPr>
              <a:buFont typeface="Wingdings" panose="05000000000000000000" pitchFamily="2" charset="2"/>
              <a:buChar char="§"/>
            </a:pPr>
            <a:endParaRPr lang="en-IN" dirty="0"/>
          </a:p>
        </p:txBody>
      </p:sp>
      <p:sp>
        <p:nvSpPr>
          <p:cNvPr id="4" name="Slide Number Placeholder 3">
            <a:extLst>
              <a:ext uri="{FF2B5EF4-FFF2-40B4-BE49-F238E27FC236}">
                <a16:creationId xmlns:a16="http://schemas.microsoft.com/office/drawing/2014/main" id="{355EF699-5F02-3D20-AAC8-6F735748E49C}"/>
              </a:ext>
            </a:extLst>
          </p:cNvPr>
          <p:cNvSpPr>
            <a:spLocks noGrp="1"/>
          </p:cNvSpPr>
          <p:nvPr>
            <p:ph type="sldNum" sz="quarter" idx="4"/>
          </p:nvPr>
        </p:nvSpPr>
        <p:spPr/>
        <p:txBody>
          <a:bodyPr/>
          <a:lstStyle/>
          <a:p>
            <a:fld id="{58FB4751-880F-D840-AAA9-3A15815CC996}" type="slidenum">
              <a:rPr lang="en-US" smtClean="0"/>
              <a:pPr/>
              <a:t>6</a:t>
            </a:fld>
            <a:endParaRPr lang="en-US" dirty="0"/>
          </a:p>
        </p:txBody>
      </p:sp>
      <p:pic>
        <p:nvPicPr>
          <p:cNvPr id="6" name="Picture 5">
            <a:extLst>
              <a:ext uri="{FF2B5EF4-FFF2-40B4-BE49-F238E27FC236}">
                <a16:creationId xmlns:a16="http://schemas.microsoft.com/office/drawing/2014/main" id="{1DA7AD87-3B10-7D9F-5953-089106246C74}"/>
              </a:ext>
            </a:extLst>
          </p:cNvPr>
          <p:cNvPicPr>
            <a:picLocks noChangeAspect="1"/>
          </p:cNvPicPr>
          <p:nvPr/>
        </p:nvPicPr>
        <p:blipFill>
          <a:blip r:embed="rId2"/>
          <a:stretch>
            <a:fillRect/>
          </a:stretch>
        </p:blipFill>
        <p:spPr>
          <a:xfrm>
            <a:off x="1283567" y="2833683"/>
            <a:ext cx="8269357" cy="1190634"/>
          </a:xfrm>
          <a:prstGeom prst="rect">
            <a:avLst/>
          </a:prstGeom>
        </p:spPr>
      </p:pic>
      <p:pic>
        <p:nvPicPr>
          <p:cNvPr id="8" name="Picture 7">
            <a:extLst>
              <a:ext uri="{FF2B5EF4-FFF2-40B4-BE49-F238E27FC236}">
                <a16:creationId xmlns:a16="http://schemas.microsoft.com/office/drawing/2014/main" id="{BDC81763-EB98-1C42-4E16-22FF8EB4E8A7}"/>
              </a:ext>
            </a:extLst>
          </p:cNvPr>
          <p:cNvPicPr>
            <a:picLocks noChangeAspect="1"/>
          </p:cNvPicPr>
          <p:nvPr/>
        </p:nvPicPr>
        <p:blipFill>
          <a:blip r:embed="rId3"/>
          <a:stretch>
            <a:fillRect/>
          </a:stretch>
        </p:blipFill>
        <p:spPr>
          <a:xfrm>
            <a:off x="1283567" y="4818888"/>
            <a:ext cx="8269357" cy="1343035"/>
          </a:xfrm>
          <a:prstGeom prst="rect">
            <a:avLst/>
          </a:prstGeom>
        </p:spPr>
      </p:pic>
    </p:spTree>
    <p:extLst>
      <p:ext uri="{BB962C8B-B14F-4D97-AF65-F5344CB8AC3E}">
        <p14:creationId xmlns:p14="http://schemas.microsoft.com/office/powerpoint/2010/main" val="3314846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074CE-781C-9302-FB22-03958CEFA5A6}"/>
              </a:ext>
            </a:extLst>
          </p:cNvPr>
          <p:cNvSpPr>
            <a:spLocks noGrp="1"/>
          </p:cNvSpPr>
          <p:nvPr>
            <p:ph type="title"/>
          </p:nvPr>
        </p:nvSpPr>
        <p:spPr/>
        <p:txBody>
          <a:bodyPr/>
          <a:lstStyle/>
          <a:p>
            <a:r>
              <a:rPr lang="en-IN" dirty="0"/>
              <a:t>About the Dataset- Tables Overview</a:t>
            </a:r>
          </a:p>
        </p:txBody>
      </p:sp>
      <p:sp>
        <p:nvSpPr>
          <p:cNvPr id="3" name="Content Placeholder 2">
            <a:extLst>
              <a:ext uri="{FF2B5EF4-FFF2-40B4-BE49-F238E27FC236}">
                <a16:creationId xmlns:a16="http://schemas.microsoft.com/office/drawing/2014/main" id="{FDBAC32E-BBC7-A87C-B0A0-337610C2079C}"/>
              </a:ext>
            </a:extLst>
          </p:cNvPr>
          <p:cNvSpPr>
            <a:spLocks noGrp="1"/>
          </p:cNvSpPr>
          <p:nvPr>
            <p:ph sz="quarter" idx="10"/>
          </p:nvPr>
        </p:nvSpPr>
        <p:spPr>
          <a:xfrm>
            <a:off x="914399" y="2039112"/>
            <a:ext cx="8422703" cy="3350736"/>
          </a:xfrm>
        </p:spPr>
        <p:txBody>
          <a:bodyPr/>
          <a:lstStyle/>
          <a:p>
            <a:r>
              <a:rPr lang="en-US" dirty="0"/>
              <a:t>Teams table lists the national teams competing in the Games, including their respective sports.</a:t>
            </a:r>
          </a:p>
          <a:p>
            <a:endParaRPr lang="en-US" dirty="0"/>
          </a:p>
          <a:p>
            <a:endParaRPr lang="en-US" dirty="0"/>
          </a:p>
          <a:p>
            <a:endParaRPr lang="en-US" dirty="0"/>
          </a:p>
          <a:p>
            <a:endParaRPr lang="en-US" dirty="0"/>
          </a:p>
          <a:p>
            <a:r>
              <a:rPr lang="en-US" dirty="0"/>
              <a:t>Historic Data contains historical information about previous Olympic Games, allowing for trend analysis and comparisons.</a:t>
            </a:r>
          </a:p>
          <a:p>
            <a:endParaRPr lang="en-IN" dirty="0"/>
          </a:p>
        </p:txBody>
      </p:sp>
      <p:sp>
        <p:nvSpPr>
          <p:cNvPr id="4" name="Slide Number Placeholder 3">
            <a:extLst>
              <a:ext uri="{FF2B5EF4-FFF2-40B4-BE49-F238E27FC236}">
                <a16:creationId xmlns:a16="http://schemas.microsoft.com/office/drawing/2014/main" id="{C34DA8B3-8675-24D3-B206-BF39E18992F8}"/>
              </a:ext>
            </a:extLst>
          </p:cNvPr>
          <p:cNvSpPr>
            <a:spLocks noGrp="1"/>
          </p:cNvSpPr>
          <p:nvPr>
            <p:ph type="sldNum" sz="quarter" idx="4"/>
          </p:nvPr>
        </p:nvSpPr>
        <p:spPr/>
        <p:txBody>
          <a:bodyPr/>
          <a:lstStyle/>
          <a:p>
            <a:fld id="{58FB4751-880F-D840-AAA9-3A15815CC996}" type="slidenum">
              <a:rPr lang="en-US" smtClean="0"/>
              <a:pPr/>
              <a:t>7</a:t>
            </a:fld>
            <a:endParaRPr lang="en-US" dirty="0"/>
          </a:p>
        </p:txBody>
      </p:sp>
      <p:pic>
        <p:nvPicPr>
          <p:cNvPr id="6" name="Picture 5">
            <a:extLst>
              <a:ext uri="{FF2B5EF4-FFF2-40B4-BE49-F238E27FC236}">
                <a16:creationId xmlns:a16="http://schemas.microsoft.com/office/drawing/2014/main" id="{3984494E-C891-730D-0C38-B0FB5D7BB70B}"/>
              </a:ext>
            </a:extLst>
          </p:cNvPr>
          <p:cNvPicPr>
            <a:picLocks noChangeAspect="1"/>
          </p:cNvPicPr>
          <p:nvPr/>
        </p:nvPicPr>
        <p:blipFill>
          <a:blip r:embed="rId2"/>
          <a:stretch>
            <a:fillRect/>
          </a:stretch>
        </p:blipFill>
        <p:spPr>
          <a:xfrm>
            <a:off x="1187016" y="2698209"/>
            <a:ext cx="7888830" cy="1305842"/>
          </a:xfrm>
          <a:prstGeom prst="rect">
            <a:avLst/>
          </a:prstGeom>
        </p:spPr>
      </p:pic>
    </p:spTree>
    <p:extLst>
      <p:ext uri="{BB962C8B-B14F-4D97-AF65-F5344CB8AC3E}">
        <p14:creationId xmlns:p14="http://schemas.microsoft.com/office/powerpoint/2010/main" val="2564527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6EFBE-65DD-377A-7329-8F9BF0906CF5}"/>
              </a:ext>
            </a:extLst>
          </p:cNvPr>
          <p:cNvSpPr>
            <a:spLocks noGrp="1"/>
          </p:cNvSpPr>
          <p:nvPr>
            <p:ph type="title"/>
          </p:nvPr>
        </p:nvSpPr>
        <p:spPr/>
        <p:txBody>
          <a:bodyPr/>
          <a:lstStyle/>
          <a:p>
            <a:r>
              <a:rPr lang="en-IN" dirty="0"/>
              <a:t>Relationships &amp; Data Flow</a:t>
            </a:r>
          </a:p>
        </p:txBody>
      </p:sp>
      <p:sp>
        <p:nvSpPr>
          <p:cNvPr id="3" name="Content Placeholder 2">
            <a:extLst>
              <a:ext uri="{FF2B5EF4-FFF2-40B4-BE49-F238E27FC236}">
                <a16:creationId xmlns:a16="http://schemas.microsoft.com/office/drawing/2014/main" id="{0680E7BF-361E-8CB8-3DCA-C51C44E020A8}"/>
              </a:ext>
            </a:extLst>
          </p:cNvPr>
          <p:cNvSpPr>
            <a:spLocks noGrp="1"/>
          </p:cNvSpPr>
          <p:nvPr>
            <p:ph sz="quarter" idx="10"/>
          </p:nvPr>
        </p:nvSpPr>
        <p:spPr>
          <a:xfrm>
            <a:off x="914399" y="2039112"/>
            <a:ext cx="8950898" cy="4327612"/>
          </a:xfrm>
        </p:spPr>
        <p:txBody>
          <a:bodyPr>
            <a:normAutofit/>
          </a:bodyPr>
          <a:lstStyle/>
          <a:p>
            <a:r>
              <a:rPr lang="en-US" dirty="0"/>
              <a:t>Data modeling for your dataset involves designing how the data will be structured, organized, and related.</a:t>
            </a:r>
          </a:p>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BDC8F715-DFAE-2058-857A-7E46FB586DF6}"/>
              </a:ext>
            </a:extLst>
          </p:cNvPr>
          <p:cNvSpPr>
            <a:spLocks noGrp="1"/>
          </p:cNvSpPr>
          <p:nvPr>
            <p:ph type="sldNum" sz="quarter" idx="4"/>
          </p:nvPr>
        </p:nvSpPr>
        <p:spPr/>
        <p:txBody>
          <a:bodyPr/>
          <a:lstStyle/>
          <a:p>
            <a:fld id="{58FB4751-880F-D840-AAA9-3A15815CC996}" type="slidenum">
              <a:rPr lang="en-US" smtClean="0"/>
              <a:pPr/>
              <a:t>8</a:t>
            </a:fld>
            <a:endParaRPr lang="en-US" dirty="0"/>
          </a:p>
        </p:txBody>
      </p:sp>
      <p:pic>
        <p:nvPicPr>
          <p:cNvPr id="6" name="Picture 5">
            <a:extLst>
              <a:ext uri="{FF2B5EF4-FFF2-40B4-BE49-F238E27FC236}">
                <a16:creationId xmlns:a16="http://schemas.microsoft.com/office/drawing/2014/main" id="{F117A3CE-AAA6-4A70-9992-5780680F8F78}"/>
              </a:ext>
            </a:extLst>
          </p:cNvPr>
          <p:cNvPicPr>
            <a:picLocks noChangeAspect="1"/>
          </p:cNvPicPr>
          <p:nvPr/>
        </p:nvPicPr>
        <p:blipFill>
          <a:blip r:embed="rId2"/>
          <a:stretch>
            <a:fillRect/>
          </a:stretch>
        </p:blipFill>
        <p:spPr>
          <a:xfrm>
            <a:off x="1726568" y="2697764"/>
            <a:ext cx="8057559" cy="3135086"/>
          </a:xfrm>
          <a:prstGeom prst="rect">
            <a:avLst/>
          </a:prstGeom>
        </p:spPr>
      </p:pic>
    </p:spTree>
    <p:extLst>
      <p:ext uri="{BB962C8B-B14F-4D97-AF65-F5344CB8AC3E}">
        <p14:creationId xmlns:p14="http://schemas.microsoft.com/office/powerpoint/2010/main" val="4027646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47D2B-604D-97FE-7BEB-64786F12FACA}"/>
              </a:ext>
            </a:extLst>
          </p:cNvPr>
          <p:cNvSpPr>
            <a:spLocks noGrp="1"/>
          </p:cNvSpPr>
          <p:nvPr>
            <p:ph type="title"/>
          </p:nvPr>
        </p:nvSpPr>
        <p:spPr/>
        <p:txBody>
          <a:bodyPr/>
          <a:lstStyle/>
          <a:p>
            <a:r>
              <a:rPr lang="en-IN" dirty="0"/>
              <a:t>Relationships &amp; Data Flow</a:t>
            </a:r>
          </a:p>
        </p:txBody>
      </p:sp>
      <p:sp>
        <p:nvSpPr>
          <p:cNvPr id="3" name="Content Placeholder 2">
            <a:extLst>
              <a:ext uri="{FF2B5EF4-FFF2-40B4-BE49-F238E27FC236}">
                <a16:creationId xmlns:a16="http://schemas.microsoft.com/office/drawing/2014/main" id="{358E8B2A-A7D0-8F85-11B2-93CA4B0D4FE7}"/>
              </a:ext>
            </a:extLst>
          </p:cNvPr>
          <p:cNvSpPr>
            <a:spLocks noGrp="1"/>
          </p:cNvSpPr>
          <p:nvPr>
            <p:ph sz="quarter" idx="10"/>
          </p:nvPr>
        </p:nvSpPr>
        <p:spPr/>
        <p:txBody>
          <a:bodyPr/>
          <a:lstStyle/>
          <a:p>
            <a:r>
              <a:rPr lang="en-US" dirty="0"/>
              <a:t>Medalists table considered as central tables (fact tables), as they hold measurable data related to medals and performance.	</a:t>
            </a:r>
          </a:p>
          <a:p>
            <a:r>
              <a:rPr lang="en-US" dirty="0"/>
              <a:t>Other tables like Athletes, Teams, and Countries with Flags URL act as dimension tables, providing descriptive information about athletes, teams, and countries, respectively.</a:t>
            </a:r>
            <a:endParaRPr lang="en-IN" dirty="0"/>
          </a:p>
          <a:p>
            <a:endParaRPr lang="en-IN" dirty="0"/>
          </a:p>
        </p:txBody>
      </p:sp>
      <p:sp>
        <p:nvSpPr>
          <p:cNvPr id="4" name="Slide Number Placeholder 3">
            <a:extLst>
              <a:ext uri="{FF2B5EF4-FFF2-40B4-BE49-F238E27FC236}">
                <a16:creationId xmlns:a16="http://schemas.microsoft.com/office/drawing/2014/main" id="{270AEF76-640A-FEA5-1D5C-522183386E2F}"/>
              </a:ext>
            </a:extLst>
          </p:cNvPr>
          <p:cNvSpPr>
            <a:spLocks noGrp="1"/>
          </p:cNvSpPr>
          <p:nvPr>
            <p:ph type="sldNum" sz="quarter" idx="4"/>
          </p:nvPr>
        </p:nvSpPr>
        <p:spPr/>
        <p:txBody>
          <a:bodyPr/>
          <a:lstStyle/>
          <a:p>
            <a:fld id="{58FB4751-880F-D840-AAA9-3A15815CC996}" type="slidenum">
              <a:rPr lang="en-US" smtClean="0"/>
              <a:pPr/>
              <a:t>9</a:t>
            </a:fld>
            <a:endParaRPr lang="en-US" dirty="0"/>
          </a:p>
        </p:txBody>
      </p:sp>
    </p:spTree>
    <p:extLst>
      <p:ext uri="{BB962C8B-B14F-4D97-AF65-F5344CB8AC3E}">
        <p14:creationId xmlns:p14="http://schemas.microsoft.com/office/powerpoint/2010/main" val="1051893818"/>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{1185E7C4-B23B-4764-9849-88276D26354B}tf11964407_win32</Template>
  <TotalTime>1165</TotalTime>
  <Words>599</Words>
  <Application>Microsoft Office PowerPoint</Application>
  <PresentationFormat>Widescreen</PresentationFormat>
  <Paragraphs>91</Paragraphs>
  <Slides>16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Courier New</vt:lpstr>
      <vt:lpstr>Gill Sans Nova Light</vt:lpstr>
      <vt:lpstr>Sagona Book</vt:lpstr>
      <vt:lpstr>Wingdings</vt:lpstr>
      <vt:lpstr>Custom</vt:lpstr>
      <vt:lpstr>Summer Paris Olymics-2024 A Power BI report by Athira Mohan</vt:lpstr>
      <vt:lpstr>ABOUT</vt:lpstr>
      <vt:lpstr>PARIS OLYMPICS-2024</vt:lpstr>
      <vt:lpstr>About the Dataset</vt:lpstr>
      <vt:lpstr>About the Dataset-Tables Overview</vt:lpstr>
      <vt:lpstr>About the Dataset- Tables Overview</vt:lpstr>
      <vt:lpstr>About the Dataset- Tables Overview</vt:lpstr>
      <vt:lpstr>Relationships &amp; Data Flow</vt:lpstr>
      <vt:lpstr>Relationships &amp; Data Flow</vt:lpstr>
      <vt:lpstr>Relationships &amp; Data Flow</vt:lpstr>
      <vt:lpstr>DAX Functions</vt:lpstr>
      <vt:lpstr>   REPORT PAGES</vt:lpstr>
      <vt:lpstr>   REPORT PAGES</vt:lpstr>
      <vt:lpstr>     INSIGHTS                            RECOMMENDATIONS</vt:lpstr>
      <vt:lpstr> These insights and recommendations can guide discussions on improving performance in future Olympic Games, focusing on data-driven strategies and investment in athlete development                           CONCLUSION</vt:lpstr>
      <vt:lpstr>thank you – Athira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Athira Mohan</dc:creator>
  <cp:lastModifiedBy>Athira Mohan</cp:lastModifiedBy>
  <cp:revision>1</cp:revision>
  <dcterms:created xsi:type="dcterms:W3CDTF">2024-10-31T11:13:56Z</dcterms:created>
  <dcterms:modified xsi:type="dcterms:W3CDTF">2024-11-01T06:39:20Z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