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35" r:id="rId5"/>
    <p:sldId id="336" r:id="rId6"/>
    <p:sldId id="348" r:id="rId7"/>
    <p:sldId id="337" r:id="rId8"/>
    <p:sldId id="34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0" autoAdjust="0"/>
    <p:restoredTop sz="95394" autoAdjust="0"/>
  </p:normalViewPr>
  <p:slideViewPr>
    <p:cSldViewPr snapToGrid="0">
      <p:cViewPr varScale="1">
        <p:scale>
          <a:sx n="91" d="100"/>
          <a:sy n="91" d="100"/>
        </p:scale>
        <p:origin x="139" y="6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1" y="505016"/>
            <a:ext cx="7167247" cy="3284932"/>
          </a:xfrm>
        </p:spPr>
        <p:txBody>
          <a:bodyPr anchor="b">
            <a:normAutofit/>
          </a:bodyPr>
          <a:lstStyle/>
          <a:p>
            <a:r>
              <a:rPr lang="en-US" dirty="0"/>
              <a:t>CIS 425 – PROJECT Part 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Bright Scholarship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E29137C-A776-3278-4F39-A2DF0211A6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By – Athira </a:t>
            </a:r>
            <a:r>
              <a:rPr lang="en-US" dirty="0" err="1"/>
              <a:t>Nakkara</a:t>
            </a:r>
            <a:r>
              <a:rPr lang="en-US" dirty="0"/>
              <a:t> Radhakrishnan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Key Features and Development Environment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3352" y="1527355"/>
            <a:ext cx="8324089" cy="1735962"/>
          </a:xfrm>
        </p:spPr>
        <p:txBody>
          <a:bodyPr/>
          <a:lstStyle/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Student Eligibility Check</a:t>
            </a:r>
          </a:p>
          <a:p>
            <a:pPr lvl="1"/>
            <a:r>
              <a:rPr lang="en-US" dirty="0"/>
              <a:t>Email Notification System</a:t>
            </a:r>
          </a:p>
          <a:p>
            <a:pPr lvl="1"/>
            <a:r>
              <a:rPr lang="en-US" dirty="0"/>
              <a:t>Admin Voting and Awardee Selection Process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5AAC3DC-1566-C75D-4D16-5C02F2DF2C36}"/>
              </a:ext>
            </a:extLst>
          </p:cNvPr>
          <p:cNvSpPr txBox="1">
            <a:spLocks/>
          </p:cNvSpPr>
          <p:nvPr/>
        </p:nvSpPr>
        <p:spPr>
          <a:xfrm>
            <a:off x="773351" y="3376636"/>
            <a:ext cx="8324089" cy="2940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Development Environment:</a:t>
            </a:r>
          </a:p>
          <a:p>
            <a:pPr lvl="1"/>
            <a:r>
              <a:rPr lang="en-US" dirty="0"/>
              <a:t>Front-end: HTML, CSS</a:t>
            </a:r>
          </a:p>
          <a:p>
            <a:pPr lvl="1"/>
            <a:r>
              <a:rPr lang="en-US" dirty="0"/>
              <a:t>Back-end: PHP, SQL (via XAMPP)</a:t>
            </a:r>
          </a:p>
          <a:p>
            <a:pPr lvl="1"/>
            <a:r>
              <a:rPr lang="en-US" dirty="0"/>
              <a:t>Email Integration: </a:t>
            </a:r>
            <a:r>
              <a:rPr lang="en-US" dirty="0" err="1"/>
              <a:t>PHPMailer</a:t>
            </a:r>
            <a:r>
              <a:rPr lang="en-US" dirty="0"/>
              <a:t> with SMTP</a:t>
            </a:r>
          </a:p>
          <a:p>
            <a:pPr lvl="1"/>
            <a:r>
              <a:rPr lang="en-US" dirty="0"/>
              <a:t>Database: MySQL  (Managed via phpMyAdmin)</a:t>
            </a:r>
          </a:p>
          <a:p>
            <a:pPr lvl="1"/>
            <a:r>
              <a:rPr lang="en-US" dirty="0"/>
              <a:t>Tools Used: VS Code, XAMPP</a:t>
            </a:r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A52DE-73B7-9647-41DE-63DA55B82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1C84-A1B2-63C6-9C0B-7A566539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Design Changes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E4D755-7A9B-E646-8812-249E04BB11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3352" y="1527355"/>
            <a:ext cx="8324089" cy="1735962"/>
          </a:xfrm>
        </p:spPr>
        <p:txBody>
          <a:bodyPr>
            <a:normAutofit/>
          </a:bodyPr>
          <a:lstStyle/>
          <a:p>
            <a:r>
              <a:rPr lang="en-US" dirty="0"/>
              <a:t>Major Design Change:</a:t>
            </a:r>
          </a:p>
          <a:p>
            <a:pPr lvl="1"/>
            <a:r>
              <a:rPr lang="en-US" dirty="0"/>
              <a:t>Initial Plan: Hardcoded email notification system</a:t>
            </a:r>
          </a:p>
          <a:p>
            <a:pPr lvl="1"/>
            <a:r>
              <a:rPr lang="en-US" dirty="0"/>
              <a:t>Final Implementation: Integrated </a:t>
            </a:r>
            <a:r>
              <a:rPr lang="en-US" dirty="0" err="1"/>
              <a:t>PHPMailer</a:t>
            </a:r>
            <a:r>
              <a:rPr lang="en-US" dirty="0"/>
              <a:t> to utilize third-party SMTP for reliable email delivery.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161E45-BAE1-DBB9-97DB-AE0F67CB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315C0E-AFED-044A-BB1A-A7F6072AA9AA}"/>
              </a:ext>
            </a:extLst>
          </p:cNvPr>
          <p:cNvSpPr txBox="1">
            <a:spLocks/>
          </p:cNvSpPr>
          <p:nvPr/>
        </p:nvSpPr>
        <p:spPr>
          <a:xfrm>
            <a:off x="773351" y="3376636"/>
            <a:ext cx="8324089" cy="2940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Outcome:</a:t>
            </a:r>
          </a:p>
          <a:p>
            <a:pPr lvl="1"/>
            <a:r>
              <a:rPr lang="en-US" dirty="0"/>
              <a:t>Reduced the complexity of the database by minimizing the need for additional email-related tables.</a:t>
            </a:r>
          </a:p>
        </p:txBody>
      </p:sp>
    </p:spTree>
    <p:extLst>
      <p:ext uri="{BB962C8B-B14F-4D97-AF65-F5344CB8AC3E}">
        <p14:creationId xmlns:p14="http://schemas.microsoft.com/office/powerpoint/2010/main" val="65008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786" y="2533474"/>
            <a:ext cx="3124508" cy="1172613"/>
          </a:xfrm>
        </p:spPr>
        <p:txBody>
          <a:bodyPr>
            <a:noAutofit/>
          </a:bodyPr>
          <a:lstStyle/>
          <a:p>
            <a:r>
              <a:rPr lang="en-US" sz="6600" dirty="0"/>
              <a:t>DEMO</a:t>
            </a: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Athira </a:t>
            </a:r>
            <a:r>
              <a:rPr lang="en-US" dirty="0" err="1"/>
              <a:t>Nakkara</a:t>
            </a:r>
            <a:r>
              <a:rPr lang="en-US" dirty="0"/>
              <a:t> Radhakrishnan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{3948B230-18DC-4A80-943B-59FE06F6588B}tf16411248_win32</Template>
  <TotalTime>63</TotalTime>
  <Words>126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Calibri</vt:lpstr>
      <vt:lpstr>Posterama</vt:lpstr>
      <vt:lpstr>Custom</vt:lpstr>
      <vt:lpstr>CIS 425 – PROJECT Part 3  Bright Scholarship </vt:lpstr>
      <vt:lpstr>Key Features and Development Environment</vt:lpstr>
      <vt:lpstr>Design Changes</vt:lpstr>
      <vt:lpstr>DEMO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Athira Radhakrishnan</dc:creator>
  <cp:lastModifiedBy>Athira Radhakrishnan</cp:lastModifiedBy>
  <cp:revision>2</cp:revision>
  <dcterms:created xsi:type="dcterms:W3CDTF">2024-12-13T17:35:20Z</dcterms:created>
  <dcterms:modified xsi:type="dcterms:W3CDTF">2024-12-13T18:38:55Z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