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4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3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1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86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2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A8DA-FBA9-452D-B1CD-560ECB994BA3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4C58-F29D-4E7C-877A-EA3BC29CE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08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74642"/>
          </a:xfrm>
        </p:spPr>
        <p:txBody>
          <a:bodyPr>
            <a:norm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REACT NATIVE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8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Can be used for web development or app development using the same set of code.</a:t>
            </a:r>
          </a:p>
          <a:p>
            <a:r>
              <a:rPr lang="en-IN" sz="2400" dirty="0"/>
              <a:t>all native </a:t>
            </a:r>
            <a:r>
              <a:rPr lang="en-IN" sz="2400" dirty="0" err="1"/>
              <a:t>UIViews</a:t>
            </a:r>
            <a:r>
              <a:rPr lang="en-IN" sz="2400" dirty="0"/>
              <a:t> </a:t>
            </a:r>
            <a:r>
              <a:rPr lang="en-IN" sz="2400" dirty="0" smtClean="0"/>
              <a:t>are possible.</a:t>
            </a:r>
          </a:p>
          <a:p>
            <a:r>
              <a:rPr lang="en-IN" sz="2400" dirty="0"/>
              <a:t>React.js is the right way to build apps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086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Each and every application will be based on react native such that each could be used in any software.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941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dirty="0" smtClean="0"/>
              <a:t>WHAT IS REACT NATIVE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the next </a:t>
            </a:r>
            <a:r>
              <a:rPr lang="en-IN" sz="2400" dirty="0"/>
              <a:t>generation of </a:t>
            </a:r>
            <a:r>
              <a:rPr lang="en-IN" sz="2400" b="1" dirty="0"/>
              <a:t>React</a:t>
            </a:r>
            <a:r>
              <a:rPr lang="en-IN" sz="2400" dirty="0"/>
              <a:t> - a </a:t>
            </a:r>
            <a:r>
              <a:rPr lang="en-IN" sz="2400" dirty="0" err="1"/>
              <a:t>Javascript</a:t>
            </a:r>
            <a:r>
              <a:rPr lang="en-IN" sz="2400" dirty="0"/>
              <a:t> code library developed by Facebook and </a:t>
            </a:r>
            <a:r>
              <a:rPr lang="en-IN" sz="2400" dirty="0" err="1"/>
              <a:t>Instagram</a:t>
            </a:r>
            <a:r>
              <a:rPr lang="en-IN" sz="2400" dirty="0"/>
              <a:t>, which was released on </a:t>
            </a:r>
            <a:r>
              <a:rPr lang="en-IN" sz="2400" dirty="0" err="1"/>
              <a:t>Github</a:t>
            </a:r>
            <a:r>
              <a:rPr lang="en-IN" sz="2400" dirty="0"/>
              <a:t> in </a:t>
            </a:r>
            <a:r>
              <a:rPr lang="en-IN" sz="2400" dirty="0" smtClean="0"/>
              <a:t>2013.</a:t>
            </a:r>
          </a:p>
          <a:p>
            <a:r>
              <a:rPr lang="en-IN" sz="2400" dirty="0"/>
              <a:t> </a:t>
            </a:r>
            <a:r>
              <a:rPr lang="en-IN" sz="2400" dirty="0" smtClean="0"/>
              <a:t>It helps </a:t>
            </a:r>
            <a:r>
              <a:rPr lang="en-IN" sz="2400" dirty="0"/>
              <a:t>developers reuse code across the web and on mobile.</a:t>
            </a:r>
          </a:p>
        </p:txBody>
      </p:sp>
    </p:spTree>
    <p:extLst>
      <p:ext uri="{BB962C8B-B14F-4D97-AF65-F5344CB8AC3E}">
        <p14:creationId xmlns:p14="http://schemas.microsoft.com/office/powerpoint/2010/main" val="112044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REACT NATIVE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application </a:t>
            </a:r>
            <a:r>
              <a:rPr lang="en-IN" sz="2400" dirty="0"/>
              <a:t>logic is written and runs in JavaScript, whereas your application UI is fully </a:t>
            </a:r>
            <a:r>
              <a:rPr lang="en-IN" sz="2400" dirty="0" smtClean="0"/>
              <a:t>native( </a:t>
            </a:r>
            <a:r>
              <a:rPr lang="en-IN" sz="2400" dirty="0" err="1" smtClean="0"/>
              <a:t>ie</a:t>
            </a:r>
            <a:r>
              <a:rPr lang="en-IN" sz="2400" dirty="0" smtClean="0"/>
              <a:t>. for a particular OS).</a:t>
            </a:r>
          </a:p>
          <a:p>
            <a:r>
              <a:rPr lang="en-IN" sz="2400" dirty="0" smtClean="0"/>
              <a:t>novel</a:t>
            </a:r>
            <a:r>
              <a:rPr lang="en-IN" sz="2400" dirty="0"/>
              <a:t>, radical and highly functional approach to constructing user interfaces</a:t>
            </a:r>
            <a:r>
              <a:rPr lang="en-IN" sz="2800" dirty="0"/>
              <a:t>. </a:t>
            </a:r>
            <a:endParaRPr lang="en-IN" sz="2800" dirty="0" smtClean="0"/>
          </a:p>
          <a:p>
            <a:r>
              <a:rPr lang="en-IN" sz="2400" dirty="0" smtClean="0"/>
              <a:t>write-once </a:t>
            </a:r>
            <a:r>
              <a:rPr lang="en-IN" sz="2400" dirty="0"/>
              <a:t>run-anywhere, tool. </a:t>
            </a:r>
            <a:endParaRPr lang="en-IN" sz="2400" dirty="0" smtClean="0"/>
          </a:p>
          <a:p>
            <a:r>
              <a:rPr lang="en-IN" sz="2400" dirty="0" smtClean="0"/>
              <a:t>aiming </a:t>
            </a:r>
            <a:r>
              <a:rPr lang="en-IN" sz="2400" dirty="0"/>
              <a:t>to be learn-once write-anywhere.</a:t>
            </a:r>
          </a:p>
        </p:txBody>
      </p:sp>
    </p:spTree>
    <p:extLst>
      <p:ext uri="{BB962C8B-B14F-4D97-AF65-F5344CB8AC3E}">
        <p14:creationId xmlns:p14="http://schemas.microsoft.com/office/powerpoint/2010/main" val="102392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 WITH ANDROID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uses </a:t>
            </a:r>
            <a:r>
              <a:rPr lang="en-IN" sz="2400" dirty="0">
                <a:hlinkClick r:id="rId2"/>
              </a:rPr>
              <a:t>Node.js</a:t>
            </a:r>
            <a:r>
              <a:rPr lang="en-IN" sz="2400" dirty="0"/>
              <a:t>, a JavaScript runtime, to build your JavaScript code</a:t>
            </a:r>
            <a:r>
              <a:rPr lang="en-IN" dirty="0"/>
              <a:t>. </a:t>
            </a:r>
            <a:endParaRPr lang="en-IN" dirty="0" smtClean="0"/>
          </a:p>
          <a:p>
            <a:r>
              <a:rPr lang="en-IN" sz="2400" dirty="0" smtClean="0"/>
              <a:t>Download and install in any OS.</a:t>
            </a:r>
          </a:p>
          <a:p>
            <a:endParaRPr lang="en-IN" sz="2400" dirty="0"/>
          </a:p>
        </p:txBody>
      </p:sp>
      <p:pic>
        <p:nvPicPr>
          <p:cNvPr id="4" name="Picture 2" descr="C:\Users\Hp\Documents\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5328592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8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Android </a:t>
            </a:r>
            <a:r>
              <a:rPr lang="en-IN" sz="2400" dirty="0"/>
              <a:t>and </a:t>
            </a:r>
            <a:r>
              <a:rPr lang="en-IN" sz="2400" dirty="0" err="1"/>
              <a:t>iOS</a:t>
            </a:r>
            <a:r>
              <a:rPr lang="en-IN" sz="2400" dirty="0"/>
              <a:t> codebases were managed in two different repositories at Facebook. </a:t>
            </a:r>
            <a:endParaRPr lang="en-IN" sz="2400" dirty="0" smtClean="0"/>
          </a:p>
          <a:p>
            <a:r>
              <a:rPr lang="en-IN" sz="2400" dirty="0"/>
              <a:t>JavaScript packager server to run Android code from the </a:t>
            </a:r>
            <a:r>
              <a:rPr lang="en-IN" sz="2400" dirty="0" err="1"/>
              <a:t>iOS</a:t>
            </a:r>
            <a:r>
              <a:rPr lang="en-IN" sz="2400" dirty="0"/>
              <a:t> repository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 huge tax when testing changes on two platforms.</a:t>
            </a:r>
          </a:p>
        </p:txBody>
      </p:sp>
    </p:spTree>
    <p:extLst>
      <p:ext uri="{BB962C8B-B14F-4D97-AF65-F5344CB8AC3E}">
        <p14:creationId xmlns:p14="http://schemas.microsoft.com/office/powerpoint/2010/main" val="385367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</a:t>
            </a:r>
            <a:r>
              <a:rPr lang="en-IN" dirty="0" smtClean="0"/>
              <a:t>sing react native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only one copy of common JavaScript code will be necessary, and syncs will be a thing of the past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 When making changes, every engineer must be careful to test on both </a:t>
            </a:r>
            <a:r>
              <a:rPr lang="en-IN" sz="2400" dirty="0" smtClean="0"/>
              <a:t>platforms.</a:t>
            </a:r>
          </a:p>
          <a:p>
            <a:r>
              <a:rPr lang="en-IN" sz="2400" dirty="0"/>
              <a:t>it's harder to lay things out on the </a:t>
            </a:r>
            <a:r>
              <a:rPr lang="en-IN" sz="2400" dirty="0" smtClean="0"/>
              <a:t>screen, so, manually </a:t>
            </a:r>
            <a:r>
              <a:rPr lang="en-IN" sz="2400" dirty="0"/>
              <a:t>compute the size and position of all our views. </a:t>
            </a:r>
          </a:p>
        </p:txBody>
      </p:sp>
    </p:spTree>
    <p:extLst>
      <p:ext uri="{BB962C8B-B14F-4D97-AF65-F5344CB8AC3E}">
        <p14:creationId xmlns:p14="http://schemas.microsoft.com/office/powerpoint/2010/main" val="6697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NECESSITY OF REACT NATIVE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 we have access to platform-specific UI components, like maps, date </a:t>
            </a:r>
            <a:r>
              <a:rPr lang="en-IN" sz="2400" dirty="0" err="1" smtClean="0"/>
              <a:t>pickers,etc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possible to </a:t>
            </a:r>
            <a:r>
              <a:rPr lang="en-IN" sz="2400" dirty="0" err="1"/>
              <a:t>reimplement</a:t>
            </a:r>
            <a:r>
              <a:rPr lang="en-IN" sz="2400" dirty="0"/>
              <a:t> these components on the web, but our </a:t>
            </a:r>
            <a:r>
              <a:rPr lang="en-IN" sz="2400" dirty="0" err="1"/>
              <a:t>reimplementations</a:t>
            </a:r>
            <a:r>
              <a:rPr lang="en-IN" sz="2400" dirty="0"/>
              <a:t> never feel exactly like their native </a:t>
            </a:r>
            <a:r>
              <a:rPr lang="en-IN" sz="2400" dirty="0" smtClean="0"/>
              <a:t>counterparts.</a:t>
            </a:r>
          </a:p>
          <a:p>
            <a:r>
              <a:rPr lang="en-IN" sz="2400" dirty="0" smtClean="0"/>
              <a:t>No </a:t>
            </a:r>
            <a:r>
              <a:rPr lang="en-IN" sz="2400" dirty="0"/>
              <a:t>developer discipline needed to build a system that gets this right.</a:t>
            </a:r>
          </a:p>
        </p:txBody>
      </p:sp>
    </p:spTree>
    <p:extLst>
      <p:ext uri="{BB962C8B-B14F-4D97-AF65-F5344CB8AC3E}">
        <p14:creationId xmlns:p14="http://schemas.microsoft.com/office/powerpoint/2010/main" val="268689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REACT NATIVE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Using </a:t>
            </a:r>
            <a:r>
              <a:rPr lang="en-IN" sz="2400" dirty="0" err="1"/>
              <a:t>WebViews</a:t>
            </a:r>
            <a:endParaRPr lang="en-IN" sz="2400" dirty="0"/>
          </a:p>
          <a:p>
            <a:r>
              <a:rPr lang="en-IN" sz="2400" dirty="0"/>
              <a:t>Porting React to native</a:t>
            </a:r>
          </a:p>
          <a:p>
            <a:r>
              <a:rPr lang="en-IN" sz="2400" dirty="0"/>
              <a:t>Scripting native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827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SOURCE REACT NATIVE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At Facebook-mission is to make </a:t>
            </a:r>
            <a:r>
              <a:rPr lang="en-IN" sz="2400" dirty="0"/>
              <a:t>the world more open and </a:t>
            </a:r>
            <a:r>
              <a:rPr lang="en-IN" sz="2400" dirty="0" smtClean="0"/>
              <a:t>connected.</a:t>
            </a:r>
          </a:p>
          <a:p>
            <a:r>
              <a:rPr lang="en-IN" sz="2400" dirty="0" smtClean="0"/>
              <a:t>React Native satisfies the above scenario.</a:t>
            </a:r>
          </a:p>
          <a:p>
            <a:r>
              <a:rPr lang="en-IN" sz="2400" dirty="0" smtClean="0"/>
              <a:t>Open source React Native for IOS is possible on </a:t>
            </a:r>
            <a:r>
              <a:rPr lang="en-IN" sz="2400" dirty="0" err="1" smtClean="0"/>
              <a:t>Github</a:t>
            </a:r>
            <a:r>
              <a:rPr lang="en-IN" sz="2400" dirty="0" smtClean="0"/>
              <a:t>. It will be the case with android too soon.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054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195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REACT NATIVE</vt:lpstr>
      <vt:lpstr>WHAT IS REACT NATIVE ?</vt:lpstr>
      <vt:lpstr>WHY REACT NATIVE</vt:lpstr>
      <vt:lpstr>HOW IT WORKS WITH ANDROID</vt:lpstr>
      <vt:lpstr>CHALLENGES</vt:lpstr>
      <vt:lpstr>Using react native</vt:lpstr>
      <vt:lpstr>NECESSITY OF REACT NATIVE</vt:lpstr>
      <vt:lpstr>BUILDING REACT NATIVE</vt:lpstr>
      <vt:lpstr>OPEN SOURCE REACT NATIVE</vt:lpstr>
      <vt:lpstr>MERITS</vt:lpstr>
      <vt:lpstr>FUTURE SCOPE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Hp</dc:creator>
  <cp:lastModifiedBy>Hp</cp:lastModifiedBy>
  <cp:revision>7</cp:revision>
  <dcterms:created xsi:type="dcterms:W3CDTF">2016-05-03T18:07:06Z</dcterms:created>
  <dcterms:modified xsi:type="dcterms:W3CDTF">2016-05-03T19:17:07Z</dcterms:modified>
</cp:coreProperties>
</file>