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Montserrat" panose="00000500000000000000" pitchFamily="2" charset="0"/>
      <p:regular r:id="rId17"/>
    </p:embeddedFont>
    <p:embeddedFont>
      <p:font typeface="Montserrat Bold" panose="00000800000000000000" charset="0"/>
      <p:regular r:id="rId18"/>
    </p:embeddedFont>
    <p:embeddedFont>
      <p:font typeface="Open Sans" panose="020B0606030504020204" pitchFamily="34" charset="0"/>
      <p:regular r:id="rId19"/>
    </p:embeddedFont>
    <p:embeddedFont>
      <p:font typeface="Open Sans Bold" panose="020B0806030504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hira Sooraj" userId="8ddf7647b3aa3ccb" providerId="LiveId" clId="{DDCE0B31-4197-4482-86D7-65385D702222}"/>
    <pc:docChg chg="undo custSel addSld modSld sldOrd">
      <pc:chgData name="Athira Sooraj" userId="8ddf7647b3aa3ccb" providerId="LiveId" clId="{DDCE0B31-4197-4482-86D7-65385D702222}" dt="2024-08-06T17:00:32.963" v="682" actId="20577"/>
      <pc:docMkLst>
        <pc:docMk/>
      </pc:docMkLst>
      <pc:sldChg chg="modSp mod">
        <pc:chgData name="Athira Sooraj" userId="8ddf7647b3aa3ccb" providerId="LiveId" clId="{DDCE0B31-4197-4482-86D7-65385D702222}" dt="2024-08-06T16:56:31.340" v="499" actId="20577"/>
        <pc:sldMkLst>
          <pc:docMk/>
          <pc:sldMk cId="0" sldId="258"/>
        </pc:sldMkLst>
        <pc:graphicFrameChg chg="modGraphic">
          <ac:chgData name="Athira Sooraj" userId="8ddf7647b3aa3ccb" providerId="LiveId" clId="{DDCE0B31-4197-4482-86D7-65385D702222}" dt="2024-08-06T16:56:31.340" v="499" actId="20577"/>
          <ac:graphicFrameMkLst>
            <pc:docMk/>
            <pc:sldMk cId="0" sldId="258"/>
            <ac:graphicFrameMk id="3" creationId="{00000000-0000-0000-0000-000000000000}"/>
          </ac:graphicFrameMkLst>
        </pc:graphicFrameChg>
      </pc:sldChg>
      <pc:sldChg chg="modSp mod">
        <pc:chgData name="Athira Sooraj" userId="8ddf7647b3aa3ccb" providerId="LiveId" clId="{DDCE0B31-4197-4482-86D7-65385D702222}" dt="2024-08-06T16:58:59.580" v="600" actId="20577"/>
        <pc:sldMkLst>
          <pc:docMk/>
          <pc:sldMk cId="0" sldId="259"/>
        </pc:sldMkLst>
        <pc:graphicFrameChg chg="modGraphic">
          <ac:chgData name="Athira Sooraj" userId="8ddf7647b3aa3ccb" providerId="LiveId" clId="{DDCE0B31-4197-4482-86D7-65385D702222}" dt="2024-08-06T16:58:59.580" v="600" actId="20577"/>
          <ac:graphicFrameMkLst>
            <pc:docMk/>
            <pc:sldMk cId="0" sldId="259"/>
            <ac:graphicFrameMk id="3" creationId="{00000000-0000-0000-0000-000000000000}"/>
          </ac:graphicFrameMkLst>
        </pc:graphicFrameChg>
      </pc:sldChg>
      <pc:sldChg chg="addSp modSp mod">
        <pc:chgData name="Athira Sooraj" userId="8ddf7647b3aa3ccb" providerId="LiveId" clId="{DDCE0B31-4197-4482-86D7-65385D702222}" dt="2024-08-06T12:02:05.305" v="70" actId="1076"/>
        <pc:sldMkLst>
          <pc:docMk/>
          <pc:sldMk cId="0" sldId="261"/>
        </pc:sldMkLst>
        <pc:spChg chg="add mod">
          <ac:chgData name="Athira Sooraj" userId="8ddf7647b3aa3ccb" providerId="LiveId" clId="{DDCE0B31-4197-4482-86D7-65385D702222}" dt="2024-08-06T12:02:01.450" v="69" actId="1076"/>
          <ac:spMkLst>
            <pc:docMk/>
            <pc:sldMk cId="0" sldId="261"/>
            <ac:spMk id="4" creationId="{720705BB-4BAE-1DE7-2D8F-F36014AA2CA8}"/>
          </ac:spMkLst>
        </pc:spChg>
        <pc:spChg chg="add mod">
          <ac:chgData name="Athira Sooraj" userId="8ddf7647b3aa3ccb" providerId="LiveId" clId="{DDCE0B31-4197-4482-86D7-65385D702222}" dt="2024-08-06T12:02:05.305" v="70" actId="1076"/>
          <ac:spMkLst>
            <pc:docMk/>
            <pc:sldMk cId="0" sldId="261"/>
            <ac:spMk id="5" creationId="{782702A9-B170-A7AE-C3E3-E80919F223E0}"/>
          </ac:spMkLst>
        </pc:spChg>
      </pc:sldChg>
      <pc:sldChg chg="addSp delSp modSp mod">
        <pc:chgData name="Athira Sooraj" userId="8ddf7647b3aa3ccb" providerId="LiveId" clId="{DDCE0B31-4197-4482-86D7-65385D702222}" dt="2024-08-06T17:00:32.963" v="682" actId="20577"/>
        <pc:sldMkLst>
          <pc:docMk/>
          <pc:sldMk cId="0" sldId="262"/>
        </pc:sldMkLst>
        <pc:spChg chg="mod">
          <ac:chgData name="Athira Sooraj" userId="8ddf7647b3aa3ccb" providerId="LiveId" clId="{DDCE0B31-4197-4482-86D7-65385D702222}" dt="2024-08-06T17:00:32.963" v="682" actId="20577"/>
          <ac:spMkLst>
            <pc:docMk/>
            <pc:sldMk cId="0" sldId="262"/>
            <ac:spMk id="2" creationId="{00000000-0000-0000-0000-000000000000}"/>
          </ac:spMkLst>
        </pc:spChg>
        <pc:spChg chg="add mod">
          <ac:chgData name="Athira Sooraj" userId="8ddf7647b3aa3ccb" providerId="LiveId" clId="{DDCE0B31-4197-4482-86D7-65385D702222}" dt="2024-08-06T12:01:16.101" v="57" actId="1076"/>
          <ac:spMkLst>
            <pc:docMk/>
            <pc:sldMk cId="0" sldId="262"/>
            <ac:spMk id="6" creationId="{B1067F46-E236-A13E-A463-77745BE705AE}"/>
          </ac:spMkLst>
        </pc:spChg>
        <pc:spChg chg="add mod">
          <ac:chgData name="Athira Sooraj" userId="8ddf7647b3aa3ccb" providerId="LiveId" clId="{DDCE0B31-4197-4482-86D7-65385D702222}" dt="2024-08-06T12:02:21.135" v="74" actId="1076"/>
          <ac:spMkLst>
            <pc:docMk/>
            <pc:sldMk cId="0" sldId="262"/>
            <ac:spMk id="7" creationId="{DD43BC33-7BD4-5504-C6CE-24034981CB8C}"/>
          </ac:spMkLst>
        </pc:spChg>
        <pc:graphicFrameChg chg="add del mod modGraphic">
          <ac:chgData name="Athira Sooraj" userId="8ddf7647b3aa3ccb" providerId="LiveId" clId="{DDCE0B31-4197-4482-86D7-65385D702222}" dt="2024-08-06T11:54:07.798" v="20" actId="478"/>
          <ac:graphicFrameMkLst>
            <pc:docMk/>
            <pc:sldMk cId="0" sldId="262"/>
            <ac:graphicFrameMk id="3" creationId="{1F4BA84F-8A63-90A8-382D-039EBC1B23A8}"/>
          </ac:graphicFrameMkLst>
        </pc:graphicFrameChg>
        <pc:picChg chg="add del mod">
          <ac:chgData name="Athira Sooraj" userId="8ddf7647b3aa3ccb" providerId="LiveId" clId="{DDCE0B31-4197-4482-86D7-65385D702222}" dt="2024-08-06T12:16:10.993" v="219" actId="21"/>
          <ac:picMkLst>
            <pc:docMk/>
            <pc:sldMk cId="0" sldId="262"/>
            <ac:picMk id="5" creationId="{4F15BB23-4540-CC29-E31A-5AD8300CB12C}"/>
          </ac:picMkLst>
        </pc:picChg>
        <pc:picChg chg="add mod">
          <ac:chgData name="Athira Sooraj" userId="8ddf7647b3aa3ccb" providerId="LiveId" clId="{DDCE0B31-4197-4482-86D7-65385D702222}" dt="2024-08-06T16:59:51.044" v="602" actId="14100"/>
          <ac:picMkLst>
            <pc:docMk/>
            <pc:sldMk cId="0" sldId="262"/>
            <ac:picMk id="9" creationId="{311EB163-0653-F693-FA30-AFBF84FBF9FC}"/>
          </ac:picMkLst>
        </pc:picChg>
      </pc:sldChg>
      <pc:sldChg chg="addSp delSp modSp mod">
        <pc:chgData name="Athira Sooraj" userId="8ddf7647b3aa3ccb" providerId="LiveId" clId="{DDCE0B31-4197-4482-86D7-65385D702222}" dt="2024-08-06T12:35:15.505" v="369" actId="27918"/>
        <pc:sldMkLst>
          <pc:docMk/>
          <pc:sldMk cId="0" sldId="263"/>
        </pc:sldMkLst>
        <pc:spChg chg="mod">
          <ac:chgData name="Athira Sooraj" userId="8ddf7647b3aa3ccb" providerId="LiveId" clId="{DDCE0B31-4197-4482-86D7-65385D702222}" dt="2024-08-06T12:13:16.118" v="203" actId="403"/>
          <ac:spMkLst>
            <pc:docMk/>
            <pc:sldMk cId="0" sldId="263"/>
            <ac:spMk id="2" creationId="{00000000-0000-0000-0000-000000000000}"/>
          </ac:spMkLst>
        </pc:spChg>
        <pc:spChg chg="add mod">
          <ac:chgData name="Athira Sooraj" userId="8ddf7647b3aa3ccb" providerId="LiveId" clId="{DDCE0B31-4197-4482-86D7-65385D702222}" dt="2024-08-06T12:03:54.642" v="84" actId="20577"/>
          <ac:spMkLst>
            <pc:docMk/>
            <pc:sldMk cId="0" sldId="263"/>
            <ac:spMk id="3" creationId="{0D3F4B36-5175-81EF-E2C4-6D9A8EA74800}"/>
          </ac:spMkLst>
        </pc:spChg>
        <pc:spChg chg="add mod ord">
          <ac:chgData name="Athira Sooraj" userId="8ddf7647b3aa3ccb" providerId="LiveId" clId="{DDCE0B31-4197-4482-86D7-65385D702222}" dt="2024-08-06T12:03:47.417" v="81" actId="171"/>
          <ac:spMkLst>
            <pc:docMk/>
            <pc:sldMk cId="0" sldId="263"/>
            <ac:spMk id="4" creationId="{EE236C94-9BF9-943B-8E87-A48445CAFFA9}"/>
          </ac:spMkLst>
        </pc:spChg>
        <pc:graphicFrameChg chg="add del mod">
          <ac:chgData name="Athira Sooraj" userId="8ddf7647b3aa3ccb" providerId="LiveId" clId="{DDCE0B31-4197-4482-86D7-65385D702222}" dt="2024-08-06T12:05:45.176" v="102" actId="478"/>
          <ac:graphicFrameMkLst>
            <pc:docMk/>
            <pc:sldMk cId="0" sldId="263"/>
            <ac:graphicFrameMk id="5" creationId="{54BDA2EF-73B8-4193-B80D-825E596E6938}"/>
          </ac:graphicFrameMkLst>
        </pc:graphicFrameChg>
        <pc:graphicFrameChg chg="add del mod">
          <ac:chgData name="Athira Sooraj" userId="8ddf7647b3aa3ccb" providerId="LiveId" clId="{DDCE0B31-4197-4482-86D7-65385D702222}" dt="2024-08-06T12:05:45.176" v="102" actId="478"/>
          <ac:graphicFrameMkLst>
            <pc:docMk/>
            <pc:sldMk cId="0" sldId="263"/>
            <ac:graphicFrameMk id="6" creationId="{E1E125EA-B110-4A9F-99DA-B234E83600E7}"/>
          </ac:graphicFrameMkLst>
        </pc:graphicFrameChg>
        <pc:graphicFrameChg chg="add mod">
          <ac:chgData name="Athira Sooraj" userId="8ddf7647b3aa3ccb" providerId="LiveId" clId="{DDCE0B31-4197-4482-86D7-65385D702222}" dt="2024-08-06T12:14:17.028" v="206"/>
          <ac:graphicFrameMkLst>
            <pc:docMk/>
            <pc:sldMk cId="0" sldId="263"/>
            <ac:graphicFrameMk id="7" creationId="{54BDA2EF-73B8-4193-B80D-825E596E6938}"/>
          </ac:graphicFrameMkLst>
        </pc:graphicFrameChg>
        <pc:graphicFrameChg chg="add mod">
          <ac:chgData name="Athira Sooraj" userId="8ddf7647b3aa3ccb" providerId="LiveId" clId="{DDCE0B31-4197-4482-86D7-65385D702222}" dt="2024-08-06T12:14:31.125" v="208"/>
          <ac:graphicFrameMkLst>
            <pc:docMk/>
            <pc:sldMk cId="0" sldId="263"/>
            <ac:graphicFrameMk id="8" creationId="{E1E125EA-B110-4A9F-99DA-B234E83600E7}"/>
          </ac:graphicFrameMkLst>
        </pc:graphicFrameChg>
      </pc:sldChg>
      <pc:sldChg chg="addSp modSp mod">
        <pc:chgData name="Athira Sooraj" userId="8ddf7647b3aa3ccb" providerId="LiveId" clId="{DDCE0B31-4197-4482-86D7-65385D702222}" dt="2024-08-06T16:40:44.936" v="384" actId="14826"/>
        <pc:sldMkLst>
          <pc:docMk/>
          <pc:sldMk cId="0" sldId="264"/>
        </pc:sldMkLst>
        <pc:spChg chg="mod">
          <ac:chgData name="Athira Sooraj" userId="8ddf7647b3aa3ccb" providerId="LiveId" clId="{DDCE0B31-4197-4482-86D7-65385D702222}" dt="2024-08-06T12:16:04.309" v="217" actId="403"/>
          <ac:spMkLst>
            <pc:docMk/>
            <pc:sldMk cId="0" sldId="264"/>
            <ac:spMk id="2" creationId="{00000000-0000-0000-0000-000000000000}"/>
          </ac:spMkLst>
        </pc:spChg>
        <pc:spChg chg="add mod">
          <ac:chgData name="Athira Sooraj" userId="8ddf7647b3aa3ccb" providerId="LiveId" clId="{DDCE0B31-4197-4482-86D7-65385D702222}" dt="2024-08-06T12:03:59.126" v="85"/>
          <ac:spMkLst>
            <pc:docMk/>
            <pc:sldMk cId="0" sldId="264"/>
            <ac:spMk id="3" creationId="{86DB359F-509A-4E71-B01E-193BF22FA86A}"/>
          </ac:spMkLst>
        </pc:spChg>
        <pc:spChg chg="add mod">
          <ac:chgData name="Athira Sooraj" userId="8ddf7647b3aa3ccb" providerId="LiveId" clId="{DDCE0B31-4197-4482-86D7-65385D702222}" dt="2024-08-06T12:04:13.610" v="89" actId="20577"/>
          <ac:spMkLst>
            <pc:docMk/>
            <pc:sldMk cId="0" sldId="264"/>
            <ac:spMk id="4" creationId="{E104F0F2-3D01-36FD-A7C6-C7D3972F3598}"/>
          </ac:spMkLst>
        </pc:spChg>
        <pc:picChg chg="add mod">
          <ac:chgData name="Athira Sooraj" userId="8ddf7647b3aa3ccb" providerId="LiveId" clId="{DDCE0B31-4197-4482-86D7-65385D702222}" dt="2024-08-06T16:40:44.936" v="384" actId="14826"/>
          <ac:picMkLst>
            <pc:docMk/>
            <pc:sldMk cId="0" sldId="264"/>
            <ac:picMk id="5" creationId="{4F15BB23-4540-CC29-E31A-5AD8300CB12C}"/>
          </ac:picMkLst>
        </pc:picChg>
      </pc:sldChg>
      <pc:sldChg chg="addSp modSp mod">
        <pc:chgData name="Athira Sooraj" userId="8ddf7647b3aa3ccb" providerId="LiveId" clId="{DDCE0B31-4197-4482-86D7-65385D702222}" dt="2024-08-06T12:35:15.521" v="370" actId="27918"/>
        <pc:sldMkLst>
          <pc:docMk/>
          <pc:sldMk cId="0" sldId="265"/>
        </pc:sldMkLst>
        <pc:spChg chg="mod">
          <ac:chgData name="Athira Sooraj" userId="8ddf7647b3aa3ccb" providerId="LiveId" clId="{DDCE0B31-4197-4482-86D7-65385D702222}" dt="2024-08-06T12:17:44.269" v="247" actId="404"/>
          <ac:spMkLst>
            <pc:docMk/>
            <pc:sldMk cId="0" sldId="265"/>
            <ac:spMk id="2" creationId="{00000000-0000-0000-0000-000000000000}"/>
          </ac:spMkLst>
        </pc:spChg>
        <pc:spChg chg="add mod ord">
          <ac:chgData name="Athira Sooraj" userId="8ddf7647b3aa3ccb" providerId="LiveId" clId="{DDCE0B31-4197-4482-86D7-65385D702222}" dt="2024-08-06T12:04:48.265" v="96" actId="170"/>
          <ac:spMkLst>
            <pc:docMk/>
            <pc:sldMk cId="0" sldId="265"/>
            <ac:spMk id="3" creationId="{76513677-0353-4604-FC90-3C5D0AD1DB63}"/>
          </ac:spMkLst>
        </pc:spChg>
        <pc:spChg chg="add mod">
          <ac:chgData name="Athira Sooraj" userId="8ddf7647b3aa3ccb" providerId="LiveId" clId="{DDCE0B31-4197-4482-86D7-65385D702222}" dt="2024-08-06T12:04:37.668" v="92"/>
          <ac:spMkLst>
            <pc:docMk/>
            <pc:sldMk cId="0" sldId="265"/>
            <ac:spMk id="4" creationId="{626C5EA1-4154-40E8-50FD-2A1BF94F4126}"/>
          </ac:spMkLst>
        </pc:spChg>
        <pc:graphicFrameChg chg="add mod">
          <ac:chgData name="Athira Sooraj" userId="8ddf7647b3aa3ccb" providerId="LiveId" clId="{DDCE0B31-4197-4482-86D7-65385D702222}" dt="2024-08-06T12:21:00.298" v="326" actId="403"/>
          <ac:graphicFrameMkLst>
            <pc:docMk/>
            <pc:sldMk cId="0" sldId="265"/>
            <ac:graphicFrameMk id="5" creationId="{2F204F6D-F8D6-D3F9-C86A-B37194B93663}"/>
          </ac:graphicFrameMkLst>
        </pc:graphicFrameChg>
      </pc:sldChg>
      <pc:sldChg chg="addSp delSp modSp mod">
        <pc:chgData name="Athira Sooraj" userId="8ddf7647b3aa3ccb" providerId="LiveId" clId="{DDCE0B31-4197-4482-86D7-65385D702222}" dt="2024-08-06T16:35:25.206" v="379" actId="14826"/>
        <pc:sldMkLst>
          <pc:docMk/>
          <pc:sldMk cId="0" sldId="267"/>
        </pc:sldMkLst>
        <pc:picChg chg="add mod">
          <ac:chgData name="Athira Sooraj" userId="8ddf7647b3aa3ccb" providerId="LiveId" clId="{DDCE0B31-4197-4482-86D7-65385D702222}" dt="2024-08-06T12:26:15.121" v="335" actId="1076"/>
          <ac:picMkLst>
            <pc:docMk/>
            <pc:sldMk cId="0" sldId="267"/>
            <ac:picMk id="7" creationId="{C17CB10E-FD7F-9C2E-8586-9E822A9496DA}"/>
          </ac:picMkLst>
        </pc:picChg>
        <pc:picChg chg="add mod">
          <ac:chgData name="Athira Sooraj" userId="8ddf7647b3aa3ccb" providerId="LiveId" clId="{DDCE0B31-4197-4482-86D7-65385D702222}" dt="2024-08-06T12:26:15.121" v="335" actId="1076"/>
          <ac:picMkLst>
            <pc:docMk/>
            <pc:sldMk cId="0" sldId="267"/>
            <ac:picMk id="9" creationId="{8F7F8B85-B6B3-1B64-2A14-6877EB750539}"/>
          </ac:picMkLst>
        </pc:picChg>
        <pc:picChg chg="add mod">
          <ac:chgData name="Athira Sooraj" userId="8ddf7647b3aa3ccb" providerId="LiveId" clId="{DDCE0B31-4197-4482-86D7-65385D702222}" dt="2024-08-06T12:26:15.121" v="335" actId="1076"/>
          <ac:picMkLst>
            <pc:docMk/>
            <pc:sldMk cId="0" sldId="267"/>
            <ac:picMk id="11" creationId="{7D071B91-963C-D783-AE12-93F952552554}"/>
          </ac:picMkLst>
        </pc:picChg>
        <pc:picChg chg="add mod">
          <ac:chgData name="Athira Sooraj" userId="8ddf7647b3aa3ccb" providerId="LiveId" clId="{DDCE0B31-4197-4482-86D7-65385D702222}" dt="2024-08-06T12:26:15.121" v="335" actId="1076"/>
          <ac:picMkLst>
            <pc:docMk/>
            <pc:sldMk cId="0" sldId="267"/>
            <ac:picMk id="13" creationId="{C34CD47B-6ACB-5C9A-479C-2B151375A62C}"/>
          </ac:picMkLst>
        </pc:picChg>
        <pc:picChg chg="add del mod">
          <ac:chgData name="Athira Sooraj" userId="8ddf7647b3aa3ccb" providerId="LiveId" clId="{DDCE0B31-4197-4482-86D7-65385D702222}" dt="2024-08-06T12:26:29.966" v="337" actId="21"/>
          <ac:picMkLst>
            <pc:docMk/>
            <pc:sldMk cId="0" sldId="267"/>
            <ac:picMk id="15" creationId="{1F6B9785-F0AC-0A96-83ED-06428E2CE01F}"/>
          </ac:picMkLst>
        </pc:picChg>
        <pc:picChg chg="add del mod">
          <ac:chgData name="Athira Sooraj" userId="8ddf7647b3aa3ccb" providerId="LiveId" clId="{DDCE0B31-4197-4482-86D7-65385D702222}" dt="2024-08-06T12:27:02.291" v="344" actId="478"/>
          <ac:picMkLst>
            <pc:docMk/>
            <pc:sldMk cId="0" sldId="267"/>
            <ac:picMk id="17" creationId="{72CECB4C-8021-7B7B-5E96-F2C2BB9EE8D5}"/>
          </ac:picMkLst>
        </pc:picChg>
        <pc:picChg chg="add mod">
          <ac:chgData name="Athira Sooraj" userId="8ddf7647b3aa3ccb" providerId="LiveId" clId="{DDCE0B31-4197-4482-86D7-65385D702222}" dt="2024-08-06T16:35:25.206" v="379" actId="14826"/>
          <ac:picMkLst>
            <pc:docMk/>
            <pc:sldMk cId="0" sldId="267"/>
            <ac:picMk id="19" creationId="{D065B242-1531-495E-9CD3-37D5893894CE}"/>
          </ac:picMkLst>
        </pc:picChg>
        <pc:picChg chg="add mod">
          <ac:chgData name="Athira Sooraj" userId="8ddf7647b3aa3ccb" providerId="LiveId" clId="{DDCE0B31-4197-4482-86D7-65385D702222}" dt="2024-08-06T16:35:03.251" v="378" actId="14826"/>
          <ac:picMkLst>
            <pc:docMk/>
            <pc:sldMk cId="0" sldId="267"/>
            <ac:picMk id="21" creationId="{A2A73AB7-226F-E22A-A0D8-2F437B53CE14}"/>
          </ac:picMkLst>
        </pc:picChg>
      </pc:sldChg>
      <pc:sldChg chg="addSp modSp mod">
        <pc:chgData name="Athira Sooraj" userId="8ddf7647b3aa3ccb" providerId="LiveId" clId="{DDCE0B31-4197-4482-86D7-65385D702222}" dt="2024-08-06T16:36:00.169" v="381" actId="14826"/>
        <pc:sldMkLst>
          <pc:docMk/>
          <pc:sldMk cId="0" sldId="268"/>
        </pc:sldMkLst>
        <pc:picChg chg="add mod">
          <ac:chgData name="Athira Sooraj" userId="8ddf7647b3aa3ccb" providerId="LiveId" clId="{DDCE0B31-4197-4482-86D7-65385D702222}" dt="2024-08-06T16:36:00.169" v="381" actId="14826"/>
          <ac:picMkLst>
            <pc:docMk/>
            <pc:sldMk cId="0" sldId="268"/>
            <ac:picMk id="8" creationId="{3A737768-7034-CC35-6FFC-26987F5B037A}"/>
          </ac:picMkLst>
        </pc:picChg>
        <pc:picChg chg="add mod">
          <ac:chgData name="Athira Sooraj" userId="8ddf7647b3aa3ccb" providerId="LiveId" clId="{DDCE0B31-4197-4482-86D7-65385D702222}" dt="2024-08-06T16:35:43.495" v="380" actId="14826"/>
          <ac:picMkLst>
            <pc:docMk/>
            <pc:sldMk cId="0" sldId="268"/>
            <ac:picMk id="10" creationId="{8C4ABC15-ACCB-DE87-C2D7-2FC1572E521C}"/>
          </ac:picMkLst>
        </pc:picChg>
      </pc:sldChg>
      <pc:sldChg chg="addSp modSp mod">
        <pc:chgData name="Athira Sooraj" userId="8ddf7647b3aa3ccb" providerId="LiveId" clId="{DDCE0B31-4197-4482-86D7-65385D702222}" dt="2024-08-06T16:36:33.952" v="383" actId="14826"/>
        <pc:sldMkLst>
          <pc:docMk/>
          <pc:sldMk cId="0" sldId="269"/>
        </pc:sldMkLst>
        <pc:picChg chg="add mod">
          <ac:chgData name="Athira Sooraj" userId="8ddf7647b3aa3ccb" providerId="LiveId" clId="{DDCE0B31-4197-4482-86D7-65385D702222}" dt="2024-08-06T16:36:16.039" v="382" actId="14826"/>
          <ac:picMkLst>
            <pc:docMk/>
            <pc:sldMk cId="0" sldId="269"/>
            <ac:picMk id="7" creationId="{2C61AABC-6C8D-F367-3D58-2951825E80AE}"/>
          </ac:picMkLst>
        </pc:picChg>
        <pc:picChg chg="add mod">
          <ac:chgData name="Athira Sooraj" userId="8ddf7647b3aa3ccb" providerId="LiveId" clId="{DDCE0B31-4197-4482-86D7-65385D702222}" dt="2024-08-06T16:36:33.952" v="383" actId="14826"/>
          <ac:picMkLst>
            <pc:docMk/>
            <pc:sldMk cId="0" sldId="269"/>
            <ac:picMk id="15" creationId="{1F6B9785-F0AC-0A96-83ED-06428E2CE01F}"/>
          </ac:picMkLst>
        </pc:picChg>
      </pc:sldChg>
      <pc:sldChg chg="modSp add mod ord">
        <pc:chgData name="Athira Sooraj" userId="8ddf7647b3aa3ccb" providerId="LiveId" clId="{DDCE0B31-4197-4482-86D7-65385D702222}" dt="2024-08-06T11:51:23.527" v="14" actId="1076"/>
        <pc:sldMkLst>
          <pc:docMk/>
          <pc:sldMk cId="287119513" sldId="270"/>
        </pc:sldMkLst>
        <pc:spChg chg="mod">
          <ac:chgData name="Athira Sooraj" userId="8ddf7647b3aa3ccb" providerId="LiveId" clId="{DDCE0B31-4197-4482-86D7-65385D702222}" dt="2024-08-06T11:51:23.527" v="14" actId="1076"/>
          <ac:spMkLst>
            <pc:docMk/>
            <pc:sldMk cId="287119513" sldId="270"/>
            <ac:spMk id="2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ddf7647b3aa3ccb/Desktop/Conversight.ai/Vehicle%20Sales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ddf7647b3aa3ccb/Desktop/Conversight.ai/Vehicle%20Sales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ddf7647b3aa3ccb/Desktop/Conversight.ai/Vehicle%20Sales%20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[Vehicle Sales Data.xlsx]Insights!PivotTable8</c:name>
    <c:fmtId val="33"/>
  </c:pivotSource>
  <c:chart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Insights!$B$51:$B$52</c:f>
              <c:strCache>
                <c:ptCount val="1"/>
                <c:pt idx="0">
                  <c:v>DIESEL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Insights!$A$53:$A$61</c:f>
              <c:strCach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strCache>
            </c:strRef>
          </c:cat>
          <c:val>
            <c:numRef>
              <c:f>Insights!$B$53:$B$61</c:f>
              <c:numCache>
                <c:formatCode>0.00%</c:formatCode>
                <c:ptCount val="8"/>
                <c:pt idx="0">
                  <c:v>0.56850252579755922</c:v>
                </c:pt>
                <c:pt idx="1">
                  <c:v>0.44980727879185917</c:v>
                </c:pt>
                <c:pt idx="2">
                  <c:v>0.4117876855450367</c:v>
                </c:pt>
                <c:pt idx="3">
                  <c:v>0.37699107281107835</c:v>
                </c:pt>
                <c:pt idx="4">
                  <c:v>0.34072335645525387</c:v>
                </c:pt>
                <c:pt idx="5">
                  <c:v>0.33528920650373667</c:v>
                </c:pt>
                <c:pt idx="6">
                  <c:v>0.32228830993728713</c:v>
                </c:pt>
                <c:pt idx="7">
                  <c:v>0.28421585878840133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DB3-4058-B523-74BB7AACBA7B}"/>
            </c:ext>
          </c:extLst>
        </c:ser>
        <c:ser>
          <c:idx val="1"/>
          <c:order val="1"/>
          <c:tx>
            <c:strRef>
              <c:f>Insights!$C$51:$C$52</c:f>
              <c:strCache>
                <c:ptCount val="1"/>
                <c:pt idx="0">
                  <c:v>PETROL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Insights!$A$53:$A$61</c:f>
              <c:strCach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strCache>
            </c:strRef>
          </c:cat>
          <c:val>
            <c:numRef>
              <c:f>Insights!$C$53:$C$61</c:f>
              <c:numCache>
                <c:formatCode>0.00%</c:formatCode>
                <c:ptCount val="8"/>
                <c:pt idx="0">
                  <c:v>0.43149747420244083</c:v>
                </c:pt>
                <c:pt idx="1">
                  <c:v>0.55019272120814078</c:v>
                </c:pt>
                <c:pt idx="2">
                  <c:v>0.58821231445496336</c:v>
                </c:pt>
                <c:pt idx="3">
                  <c:v>0.62300892718892165</c:v>
                </c:pt>
                <c:pt idx="4">
                  <c:v>0.65927664354474613</c:v>
                </c:pt>
                <c:pt idx="5">
                  <c:v>0.66471079349626327</c:v>
                </c:pt>
                <c:pt idx="6">
                  <c:v>0.67771169006271281</c:v>
                </c:pt>
                <c:pt idx="7">
                  <c:v>0.71578414121159872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DB3-4058-B523-74BB7AACBA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5965504"/>
        <c:axId val="1684522896"/>
      </c:lineChart>
      <c:catAx>
        <c:axId val="255965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4522896"/>
        <c:crosses val="autoZero"/>
        <c:auto val="1"/>
        <c:lblAlgn val="ctr"/>
        <c:lblOffset val="100"/>
        <c:noMultiLvlLbl val="0"/>
      </c:catAx>
      <c:valAx>
        <c:axId val="1684522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alpha val="39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5965504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[Vehicle Sales Data.xlsx]Insights!PivotTable9</c:name>
    <c:fmtId val="35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Insights!$B$68:$B$69</c:f>
              <c:strCache>
                <c:ptCount val="1"/>
                <c:pt idx="0">
                  <c:v>CNG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Insights!$A$70:$A$78</c:f>
              <c:strCach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strCache>
            </c:strRef>
          </c:cat>
          <c:val>
            <c:numRef>
              <c:f>Insights!$B$70:$B$78</c:f>
              <c:numCache>
                <c:formatCode>0.00%</c:formatCode>
                <c:ptCount val="8"/>
                <c:pt idx="0">
                  <c:v>4.7525211545148948E-3</c:v>
                </c:pt>
                <c:pt idx="1">
                  <c:v>3.0480190714042458E-2</c:v>
                </c:pt>
                <c:pt idx="2">
                  <c:v>0.13268984055226343</c:v>
                </c:pt>
                <c:pt idx="3">
                  <c:v>0.22076586995630942</c:v>
                </c:pt>
                <c:pt idx="4">
                  <c:v>0.12827640984908659</c:v>
                </c:pt>
                <c:pt idx="5">
                  <c:v>0.17708333333333334</c:v>
                </c:pt>
                <c:pt idx="6">
                  <c:v>0</c:v>
                </c:pt>
                <c:pt idx="7">
                  <c:v>5.3120063191153241E-2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912-48BC-96D4-E646EA3D8274}"/>
            </c:ext>
          </c:extLst>
        </c:ser>
        <c:ser>
          <c:idx val="1"/>
          <c:order val="1"/>
          <c:tx>
            <c:strRef>
              <c:f>Insights!$C$68:$C$69</c:f>
              <c:strCache>
                <c:ptCount val="1"/>
                <c:pt idx="0">
                  <c:v>ELECTRIC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Insights!$A$70:$A$78</c:f>
              <c:strCach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strCache>
            </c:strRef>
          </c:cat>
          <c:val>
            <c:numRef>
              <c:f>Insights!$C$70:$C$78</c:f>
              <c:numCache>
                <c:formatCode>0.00%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0.69989047097480828</c:v>
                </c:pt>
                <c:pt idx="7">
                  <c:v>0.43621642969984203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912-48BC-96D4-E646EA3D8274}"/>
            </c:ext>
          </c:extLst>
        </c:ser>
        <c:ser>
          <c:idx val="2"/>
          <c:order val="2"/>
          <c:tx>
            <c:strRef>
              <c:f>Insights!$D$68:$D$69</c:f>
              <c:strCache>
                <c:ptCount val="1"/>
                <c:pt idx="0">
                  <c:v>HYBRID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Insights!$A$70:$A$78</c:f>
              <c:strCach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strCache>
            </c:strRef>
          </c:cat>
          <c:val>
            <c:numRef>
              <c:f>Insights!$D$70:$D$78</c:f>
              <c:numCache>
                <c:formatCode>0.00%</c:formatCode>
                <c:ptCount val="8"/>
                <c:pt idx="0">
                  <c:v>1.2750666512113132E-3</c:v>
                </c:pt>
                <c:pt idx="1">
                  <c:v>3.5191281643773414E-3</c:v>
                </c:pt>
                <c:pt idx="2">
                  <c:v>3.2317184922719774E-2</c:v>
                </c:pt>
                <c:pt idx="3">
                  <c:v>0.1133384734001542</c:v>
                </c:pt>
                <c:pt idx="4">
                  <c:v>0.24980142970611596</c:v>
                </c:pt>
                <c:pt idx="5">
                  <c:v>0.70486111111111116</c:v>
                </c:pt>
                <c:pt idx="6">
                  <c:v>0.23220153340635269</c:v>
                </c:pt>
                <c:pt idx="7">
                  <c:v>0.51066350710900477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912-48BC-96D4-E646EA3D8274}"/>
            </c:ext>
          </c:extLst>
        </c:ser>
        <c:ser>
          <c:idx val="3"/>
          <c:order val="3"/>
          <c:tx>
            <c:strRef>
              <c:f>Insights!$E$68:$E$69</c:f>
              <c:strCache>
                <c:ptCount val="1"/>
                <c:pt idx="0">
                  <c:v>LPG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Insights!$A$70:$A$78</c:f>
              <c:strCach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strCache>
            </c:strRef>
          </c:cat>
          <c:val>
            <c:numRef>
              <c:f>Insights!$E$70:$E$78</c:f>
              <c:numCache>
                <c:formatCode>0.00%</c:formatCode>
                <c:ptCount val="8"/>
                <c:pt idx="0">
                  <c:v>0.99397241219427379</c:v>
                </c:pt>
                <c:pt idx="1">
                  <c:v>0.96600068112158022</c:v>
                </c:pt>
                <c:pt idx="2">
                  <c:v>0.83499297452501675</c:v>
                </c:pt>
                <c:pt idx="3">
                  <c:v>0.66589565664353634</c:v>
                </c:pt>
                <c:pt idx="4">
                  <c:v>0.62192216044479742</c:v>
                </c:pt>
                <c:pt idx="5">
                  <c:v>0.11805555555555555</c:v>
                </c:pt>
                <c:pt idx="6">
                  <c:v>6.7907995618838993E-2</c:v>
                </c:pt>
                <c:pt idx="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912-48BC-96D4-E646EA3D82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7169200"/>
        <c:axId val="237168240"/>
      </c:lineChart>
      <c:catAx>
        <c:axId val="237169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7168240"/>
        <c:crosses val="autoZero"/>
        <c:auto val="1"/>
        <c:lblAlgn val="ctr"/>
        <c:lblOffset val="100"/>
        <c:noMultiLvlLbl val="0"/>
      </c:catAx>
      <c:valAx>
        <c:axId val="237168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alpha val="39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7169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>
          <a:alpha val="3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[Vehicle Sales Data.xlsx]Insights!PivotTable3</c:name>
    <c:fmtId val="6"/>
  </c:pivotSource>
  <c:chart>
    <c:autoTitleDeleted val="1"/>
    <c:pivotFmts>
      <c:pivotFmt>
        <c:idx val="0"/>
        <c:spPr>
          <a:gradFill rotWithShape="1">
            <a:gsLst>
              <a:gs pos="0">
                <a:schemeClr val="accent3">
                  <a:shade val="51000"/>
                  <a:satMod val="130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4"/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3"/>
              </a:solidFill>
              <a:round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3">
                  <a:shade val="51000"/>
                  <a:satMod val="130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4"/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3"/>
              </a:solidFill>
              <a:round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3">
                  <a:shade val="51000"/>
                  <a:satMod val="130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4"/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3"/>
              </a:solidFill>
              <a:round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Insights!$B$98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Insights!$A$99:$A$111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Insights!$B$99:$B$111</c:f>
              <c:numCache>
                <c:formatCode>General</c:formatCode>
                <c:ptCount val="12"/>
                <c:pt idx="0">
                  <c:v>1933787</c:v>
                </c:pt>
                <c:pt idx="1">
                  <c:v>2103124</c:v>
                </c:pt>
                <c:pt idx="2">
                  <c:v>2298991</c:v>
                </c:pt>
                <c:pt idx="3">
                  <c:v>2255806</c:v>
                </c:pt>
                <c:pt idx="4">
                  <c:v>2191068</c:v>
                </c:pt>
                <c:pt idx="5">
                  <c:v>2114458</c:v>
                </c:pt>
                <c:pt idx="6">
                  <c:v>2279209</c:v>
                </c:pt>
                <c:pt idx="7">
                  <c:v>2270974</c:v>
                </c:pt>
                <c:pt idx="8">
                  <c:v>2411855</c:v>
                </c:pt>
                <c:pt idx="9">
                  <c:v>2445235</c:v>
                </c:pt>
                <c:pt idx="10">
                  <c:v>2284802</c:v>
                </c:pt>
                <c:pt idx="11">
                  <c:v>2255977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8D-4940-A69D-AC625C82EC1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69791440"/>
        <c:axId val="469792400"/>
      </c:lineChart>
      <c:catAx>
        <c:axId val="4697914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dirty="0">
                    <a:solidFill>
                      <a:schemeClr val="bg1"/>
                    </a:solidFill>
                  </a:rPr>
                  <a:t>Month</a:t>
                </a:r>
                <a:endParaRPr lang="en-IN" dirty="0">
                  <a:solidFill>
                    <a:schemeClr val="bg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792400"/>
        <c:crosses val="autoZero"/>
        <c:auto val="1"/>
        <c:lblAlgn val="ctr"/>
        <c:lblOffset val="100"/>
        <c:noMultiLvlLbl val="0"/>
      </c:catAx>
      <c:valAx>
        <c:axId val="469792400"/>
        <c:scaling>
          <c:orientation val="minMax"/>
          <c:min val="1900000"/>
        </c:scaling>
        <c:delete val="0"/>
        <c:axPos val="l"/>
        <c:majorGridlines>
          <c:spPr>
            <a:ln w="9525" cap="flat" cmpd="sng" algn="ctr">
              <a:solidFill>
                <a:schemeClr val="bg1">
                  <a:alpha val="33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dirty="0">
                    <a:solidFill>
                      <a:schemeClr val="bg1"/>
                    </a:solidFill>
                  </a:rPr>
                  <a:t>Total</a:t>
                </a:r>
                <a:r>
                  <a:rPr lang="en-IN" sz="1800" baseline="0" dirty="0">
                    <a:solidFill>
                      <a:schemeClr val="bg1"/>
                    </a:solidFill>
                  </a:rPr>
                  <a:t> Sales</a:t>
                </a:r>
                <a:endParaRPr lang="en-IN" sz="1800" dirty="0">
                  <a:solidFill>
                    <a:schemeClr val="bg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791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17473" y="2936932"/>
            <a:ext cx="7393322" cy="43717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519"/>
              </a:lnSpc>
            </a:pPr>
            <a:r>
              <a:rPr lang="en-US" sz="9600">
                <a:solidFill>
                  <a:srgbClr val="1C402E"/>
                </a:solidFill>
                <a:latin typeface="Montserrat"/>
                <a:ea typeface="Montserrat"/>
                <a:cs typeface="Montserrat"/>
                <a:sym typeface="Montserrat"/>
              </a:rPr>
              <a:t>Vehicle Sales Data Analysis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17473" y="8915132"/>
            <a:ext cx="6717999" cy="16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sz="2000" spc="68">
                <a:solidFill>
                  <a:srgbClr val="1C402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PRESENTED BY: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17473" y="9177309"/>
            <a:ext cx="6717999" cy="4812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1C402E"/>
                </a:solidFill>
                <a:latin typeface="Open Sans"/>
                <a:ea typeface="Open Sans"/>
                <a:cs typeface="Open Sans"/>
                <a:sym typeface="Open Sans"/>
              </a:rPr>
              <a:t>Athira Sooraj</a:t>
            </a:r>
          </a:p>
        </p:txBody>
      </p:sp>
      <p:sp>
        <p:nvSpPr>
          <p:cNvPr id="5" name="Freeform 5"/>
          <p:cNvSpPr/>
          <p:nvPr/>
        </p:nvSpPr>
        <p:spPr>
          <a:xfrm flipH="1">
            <a:off x="10317391" y="2651937"/>
            <a:ext cx="7970609" cy="4941778"/>
          </a:xfrm>
          <a:custGeom>
            <a:avLst/>
            <a:gdLst/>
            <a:ahLst/>
            <a:cxnLst/>
            <a:rect l="l" t="t" r="r" b="b"/>
            <a:pathLst>
              <a:path w="7970609" h="4941778">
                <a:moveTo>
                  <a:pt x="7970609" y="0"/>
                </a:moveTo>
                <a:lnTo>
                  <a:pt x="0" y="0"/>
                </a:lnTo>
                <a:lnTo>
                  <a:pt x="0" y="4941777"/>
                </a:lnTo>
                <a:lnTo>
                  <a:pt x="7970609" y="4941777"/>
                </a:lnTo>
                <a:lnTo>
                  <a:pt x="797060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4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97407" y="114300"/>
            <a:ext cx="17038193" cy="5772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875"/>
              </a:lnSpc>
            </a:pPr>
            <a:r>
              <a:rPr lang="en-US" sz="2800" dirty="0">
                <a:solidFill>
                  <a:srgbClr val="FFFAF4"/>
                </a:solidFill>
                <a:latin typeface="Open Sans"/>
                <a:ea typeface="Open Sans"/>
                <a:cs typeface="Open Sans"/>
                <a:sym typeface="Open Sans"/>
              </a:rPr>
              <a:t>The peak season for sale of vehicles is in October while the dull season is in January</a:t>
            </a: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626C5EA1-4154-40E8-50FD-2A1BF94F4126}"/>
              </a:ext>
            </a:extLst>
          </p:cNvPr>
          <p:cNvSpPr/>
          <p:nvPr/>
        </p:nvSpPr>
        <p:spPr>
          <a:xfrm>
            <a:off x="152400" y="114300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2943447" h="1177379">
                <a:moveTo>
                  <a:pt x="0" y="0"/>
                </a:moveTo>
                <a:lnTo>
                  <a:pt x="2943447" y="0"/>
                </a:lnTo>
                <a:lnTo>
                  <a:pt x="2943447" y="1177379"/>
                </a:lnTo>
                <a:lnTo>
                  <a:pt x="0" y="11773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76513677-0353-4604-FC90-3C5D0AD1DB63}"/>
              </a:ext>
            </a:extLst>
          </p:cNvPr>
          <p:cNvSpPr txBox="1"/>
          <p:nvPr/>
        </p:nvSpPr>
        <p:spPr>
          <a:xfrm>
            <a:off x="221107" y="0"/>
            <a:ext cx="700785" cy="7007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6142"/>
              </a:lnSpc>
              <a:spcBef>
                <a:spcPct val="0"/>
              </a:spcBef>
            </a:pPr>
            <a:r>
              <a:rPr lang="en-US" sz="3600" u="none" dirty="0">
                <a:solidFill>
                  <a:srgbClr val="FFFAF4"/>
                </a:solidFill>
                <a:latin typeface="Montserrat"/>
                <a:ea typeface="Montserrat"/>
                <a:cs typeface="Montserrat"/>
                <a:sym typeface="Montserrat"/>
              </a:rPr>
              <a:t>05</a:t>
            </a:r>
            <a:endParaRPr lang="en-US" sz="5118" u="none" dirty="0">
              <a:solidFill>
                <a:srgbClr val="FFFAF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F204F6D-F8D6-D3F9-C86A-B37194B936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0773105"/>
              </p:ext>
            </p:extLst>
          </p:nvPr>
        </p:nvGraphicFramePr>
        <p:xfrm>
          <a:off x="1333500" y="1257300"/>
          <a:ext cx="15621000" cy="815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16667">
            <a:off x="9772888" y="4034296"/>
            <a:ext cx="9921661" cy="9849504"/>
          </a:xfrm>
          <a:custGeom>
            <a:avLst/>
            <a:gdLst/>
            <a:ahLst/>
            <a:cxnLst/>
            <a:rect l="l" t="t" r="r" b="b"/>
            <a:pathLst>
              <a:path w="9921661" h="9849504">
                <a:moveTo>
                  <a:pt x="0" y="0"/>
                </a:moveTo>
                <a:lnTo>
                  <a:pt x="9921661" y="0"/>
                </a:lnTo>
                <a:lnTo>
                  <a:pt x="9921661" y="9849503"/>
                </a:lnTo>
                <a:lnTo>
                  <a:pt x="0" y="98495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516667">
            <a:off x="15660597" y="-266330"/>
            <a:ext cx="9921661" cy="9849504"/>
          </a:xfrm>
          <a:custGeom>
            <a:avLst/>
            <a:gdLst/>
            <a:ahLst/>
            <a:cxnLst/>
            <a:rect l="l" t="t" r="r" b="b"/>
            <a:pathLst>
              <a:path w="9921661" h="9849504">
                <a:moveTo>
                  <a:pt x="0" y="0"/>
                </a:moveTo>
                <a:lnTo>
                  <a:pt x="9921662" y="0"/>
                </a:lnTo>
                <a:lnTo>
                  <a:pt x="9921662" y="9849504"/>
                </a:lnTo>
                <a:lnTo>
                  <a:pt x="0" y="98495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516667">
            <a:off x="3942072" y="8412122"/>
            <a:ext cx="9921661" cy="9849504"/>
          </a:xfrm>
          <a:custGeom>
            <a:avLst/>
            <a:gdLst/>
            <a:ahLst/>
            <a:cxnLst/>
            <a:rect l="l" t="t" r="r" b="b"/>
            <a:pathLst>
              <a:path w="9921661" h="9849504">
                <a:moveTo>
                  <a:pt x="0" y="0"/>
                </a:moveTo>
                <a:lnTo>
                  <a:pt x="9921662" y="0"/>
                </a:lnTo>
                <a:lnTo>
                  <a:pt x="9921662" y="9849503"/>
                </a:lnTo>
                <a:lnTo>
                  <a:pt x="0" y="98495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46047" y="1293479"/>
            <a:ext cx="11230764" cy="71489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073"/>
              </a:lnSpc>
            </a:pPr>
            <a:r>
              <a:rPr lang="en-US" sz="11727">
                <a:solidFill>
                  <a:srgbClr val="1C402E"/>
                </a:solidFill>
                <a:latin typeface="Montserrat"/>
                <a:ea typeface="Montserrat"/>
                <a:cs typeface="Montserrat"/>
                <a:sym typeface="Montserrat"/>
              </a:rPr>
              <a:t>Category wise Sales Forecast for the next 6 Months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0799" y="551553"/>
            <a:ext cx="9152102" cy="883034"/>
            <a:chOff x="0" y="0"/>
            <a:chExt cx="12202803" cy="1177379"/>
          </a:xfrm>
        </p:grpSpPr>
        <p:sp>
          <p:nvSpPr>
            <p:cNvPr id="3" name="TextBox 3"/>
            <p:cNvSpPr txBox="1"/>
            <p:nvPr/>
          </p:nvSpPr>
          <p:spPr>
            <a:xfrm>
              <a:off x="3233691" y="9525"/>
              <a:ext cx="8969111" cy="10451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228"/>
                </a:lnSpc>
              </a:pPr>
              <a:r>
                <a:rPr lang="en-US" sz="5190">
                  <a:solidFill>
                    <a:srgbClr val="1C402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Passenger Vehicles</a:t>
              </a:r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2943447" cy="1177379"/>
            </a:xfrm>
            <a:custGeom>
              <a:avLst/>
              <a:gdLst/>
              <a:ahLst/>
              <a:cxnLst/>
              <a:rect l="l" t="t" r="r" b="b"/>
              <a:pathLst>
                <a:path w="2943447" h="1177379">
                  <a:moveTo>
                    <a:pt x="0" y="0"/>
                  </a:moveTo>
                  <a:lnTo>
                    <a:pt x="2943447" y="0"/>
                  </a:lnTo>
                  <a:lnTo>
                    <a:pt x="2943447" y="1177379"/>
                  </a:lnTo>
                  <a:lnTo>
                    <a:pt x="0" y="11773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TextBox 5"/>
            <p:cNvSpPr txBox="1"/>
            <p:nvPr/>
          </p:nvSpPr>
          <p:spPr>
            <a:xfrm>
              <a:off x="160022" y="118704"/>
              <a:ext cx="1359997" cy="10400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142"/>
                </a:lnSpc>
                <a:spcBef>
                  <a:spcPct val="0"/>
                </a:spcBef>
              </a:pPr>
              <a:r>
                <a:rPr lang="en-US" sz="5118" u="none" dirty="0">
                  <a:solidFill>
                    <a:srgbClr val="FFFAF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01</a:t>
              </a: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D065B242-1531-495E-9CD3-37D5893894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76067" y="4307064"/>
            <a:ext cx="12127017" cy="577897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2A73AB7-226F-E22A-A0D8-2F437B53CE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04642" y="1459321"/>
            <a:ext cx="9438107" cy="250063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70815" y="640581"/>
            <a:ext cx="1019998" cy="780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142"/>
              </a:lnSpc>
              <a:spcBef>
                <a:spcPct val="0"/>
              </a:spcBef>
            </a:pPr>
            <a:r>
              <a:rPr lang="en-US" sz="5118" u="none">
                <a:solidFill>
                  <a:srgbClr val="FFFAF4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550799" y="537587"/>
            <a:ext cx="9152102" cy="883034"/>
            <a:chOff x="0" y="0"/>
            <a:chExt cx="12202803" cy="117737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943447" cy="1177379"/>
            </a:xfrm>
            <a:custGeom>
              <a:avLst/>
              <a:gdLst/>
              <a:ahLst/>
              <a:cxnLst/>
              <a:rect l="l" t="t" r="r" b="b"/>
              <a:pathLst>
                <a:path w="2943447" h="1177379">
                  <a:moveTo>
                    <a:pt x="0" y="0"/>
                  </a:moveTo>
                  <a:lnTo>
                    <a:pt x="2943447" y="0"/>
                  </a:lnTo>
                  <a:lnTo>
                    <a:pt x="2943447" y="1177379"/>
                  </a:lnTo>
                  <a:lnTo>
                    <a:pt x="0" y="11773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TextBox 5"/>
            <p:cNvSpPr txBox="1"/>
            <p:nvPr/>
          </p:nvSpPr>
          <p:spPr>
            <a:xfrm>
              <a:off x="243856" y="118704"/>
              <a:ext cx="1603667" cy="10401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142"/>
                </a:lnSpc>
                <a:spcBef>
                  <a:spcPct val="0"/>
                </a:spcBef>
              </a:pPr>
              <a:r>
                <a:rPr lang="en-US" sz="5118" u="none">
                  <a:solidFill>
                    <a:srgbClr val="FFFAF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02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3233691" y="132209"/>
              <a:ext cx="8969111" cy="10451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228"/>
                </a:lnSpc>
              </a:pPr>
              <a:r>
                <a:rPr lang="en-US" sz="5190">
                  <a:solidFill>
                    <a:srgbClr val="1C402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Utility Vehicles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A737768-7034-CC35-6FFC-26987F5B03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68012" y="4328004"/>
            <a:ext cx="13765928" cy="58446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4ABC15-ACCB-DE87-C2D7-2FC1572E52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99879" y="1575233"/>
            <a:ext cx="9344521" cy="25981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21364" y="587183"/>
            <a:ext cx="9251399" cy="883034"/>
            <a:chOff x="0" y="0"/>
            <a:chExt cx="12335199" cy="117737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43447" cy="1177379"/>
            </a:xfrm>
            <a:custGeom>
              <a:avLst/>
              <a:gdLst/>
              <a:ahLst/>
              <a:cxnLst/>
              <a:rect l="l" t="t" r="r" b="b"/>
              <a:pathLst>
                <a:path w="2943447" h="1177379">
                  <a:moveTo>
                    <a:pt x="0" y="0"/>
                  </a:moveTo>
                  <a:lnTo>
                    <a:pt x="2943447" y="0"/>
                  </a:lnTo>
                  <a:lnTo>
                    <a:pt x="2943447" y="1177379"/>
                  </a:lnTo>
                  <a:lnTo>
                    <a:pt x="0" y="11773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TextBox 4"/>
            <p:cNvSpPr txBox="1"/>
            <p:nvPr/>
          </p:nvSpPr>
          <p:spPr>
            <a:xfrm>
              <a:off x="327690" y="118704"/>
              <a:ext cx="1553075" cy="10401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142"/>
                </a:lnSpc>
                <a:spcBef>
                  <a:spcPct val="0"/>
                </a:spcBef>
              </a:pPr>
              <a:r>
                <a:rPr lang="en-US" sz="5118" u="none">
                  <a:solidFill>
                    <a:srgbClr val="FFFAF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03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3366088" y="70867"/>
              <a:ext cx="8969111" cy="10451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228"/>
                </a:lnSpc>
              </a:pPr>
              <a:r>
                <a:rPr lang="en-US" sz="5190">
                  <a:solidFill>
                    <a:srgbClr val="1C402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Vans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1F6B9785-F0AC-0A96-83ED-06428E2CE0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5930" y="4263595"/>
            <a:ext cx="12508071" cy="57039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61AABC-6C8D-F367-3D58-2951825E80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50692" y="1499075"/>
            <a:ext cx="8991600" cy="247481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17473" y="4152900"/>
            <a:ext cx="7393322" cy="14747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519"/>
              </a:lnSpc>
            </a:pPr>
            <a:r>
              <a:rPr lang="en-US" sz="9600" dirty="0">
                <a:solidFill>
                  <a:srgbClr val="1C402E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17473" y="8915132"/>
            <a:ext cx="6717999" cy="16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sz="2000" spc="68">
                <a:solidFill>
                  <a:srgbClr val="1C402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PRESENTED BY: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17473" y="9177309"/>
            <a:ext cx="6717999" cy="4812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 dirty="0">
                <a:solidFill>
                  <a:srgbClr val="1C402E"/>
                </a:solidFill>
                <a:latin typeface="Open Sans"/>
                <a:ea typeface="Open Sans"/>
                <a:cs typeface="Open Sans"/>
                <a:sym typeface="Open Sans"/>
              </a:rPr>
              <a:t>Athira Sooraj</a:t>
            </a:r>
          </a:p>
        </p:txBody>
      </p:sp>
      <p:sp>
        <p:nvSpPr>
          <p:cNvPr id="5" name="Freeform 5"/>
          <p:cNvSpPr/>
          <p:nvPr/>
        </p:nvSpPr>
        <p:spPr>
          <a:xfrm flipH="1">
            <a:off x="10317391" y="2651937"/>
            <a:ext cx="7970609" cy="4941778"/>
          </a:xfrm>
          <a:custGeom>
            <a:avLst/>
            <a:gdLst/>
            <a:ahLst/>
            <a:cxnLst/>
            <a:rect l="l" t="t" r="r" b="b"/>
            <a:pathLst>
              <a:path w="7970609" h="4941778">
                <a:moveTo>
                  <a:pt x="7970609" y="0"/>
                </a:moveTo>
                <a:lnTo>
                  <a:pt x="0" y="0"/>
                </a:lnTo>
                <a:lnTo>
                  <a:pt x="0" y="4941777"/>
                </a:lnTo>
                <a:lnTo>
                  <a:pt x="7970609" y="4941777"/>
                </a:lnTo>
                <a:lnTo>
                  <a:pt x="797060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8711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16667">
            <a:off x="9772888" y="4034296"/>
            <a:ext cx="9921661" cy="9849504"/>
          </a:xfrm>
          <a:custGeom>
            <a:avLst/>
            <a:gdLst/>
            <a:ahLst/>
            <a:cxnLst/>
            <a:rect l="l" t="t" r="r" b="b"/>
            <a:pathLst>
              <a:path w="9921661" h="9849504">
                <a:moveTo>
                  <a:pt x="0" y="0"/>
                </a:moveTo>
                <a:lnTo>
                  <a:pt x="9921661" y="0"/>
                </a:lnTo>
                <a:lnTo>
                  <a:pt x="9921661" y="9849503"/>
                </a:lnTo>
                <a:lnTo>
                  <a:pt x="0" y="98495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516667">
            <a:off x="15660597" y="-266330"/>
            <a:ext cx="9921661" cy="9849504"/>
          </a:xfrm>
          <a:custGeom>
            <a:avLst/>
            <a:gdLst/>
            <a:ahLst/>
            <a:cxnLst/>
            <a:rect l="l" t="t" r="r" b="b"/>
            <a:pathLst>
              <a:path w="9921661" h="9849504">
                <a:moveTo>
                  <a:pt x="0" y="0"/>
                </a:moveTo>
                <a:lnTo>
                  <a:pt x="9921662" y="0"/>
                </a:lnTo>
                <a:lnTo>
                  <a:pt x="9921662" y="9849504"/>
                </a:lnTo>
                <a:lnTo>
                  <a:pt x="0" y="98495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516667">
            <a:off x="3942072" y="8412122"/>
            <a:ext cx="9921661" cy="9849504"/>
          </a:xfrm>
          <a:custGeom>
            <a:avLst/>
            <a:gdLst/>
            <a:ahLst/>
            <a:cxnLst/>
            <a:rect l="l" t="t" r="r" b="b"/>
            <a:pathLst>
              <a:path w="9921661" h="9849504">
                <a:moveTo>
                  <a:pt x="0" y="0"/>
                </a:moveTo>
                <a:lnTo>
                  <a:pt x="9921662" y="0"/>
                </a:lnTo>
                <a:lnTo>
                  <a:pt x="9921662" y="9849503"/>
                </a:lnTo>
                <a:lnTo>
                  <a:pt x="0" y="98495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1596525"/>
            <a:ext cx="9140891" cy="53617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073"/>
              </a:lnSpc>
            </a:pPr>
            <a:r>
              <a:rPr lang="en-US" sz="11727">
                <a:solidFill>
                  <a:srgbClr val="1C402E"/>
                </a:solidFill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00100"/>
            <a:ext cx="12544691" cy="13715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sz="9000">
                <a:solidFill>
                  <a:srgbClr val="1C402E"/>
                </a:solidFill>
                <a:latin typeface="Montserrat"/>
                <a:ea typeface="Montserrat"/>
                <a:cs typeface="Montserrat"/>
                <a:sym typeface="Montserrat"/>
              </a:rPr>
              <a:t>Key Data Anomalies</a:t>
            </a:r>
          </a:p>
        </p:txBody>
      </p:sp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821661"/>
              </p:ext>
            </p:extLst>
          </p:nvPr>
        </p:nvGraphicFramePr>
        <p:xfrm>
          <a:off x="1028700" y="2718593"/>
          <a:ext cx="16230600" cy="6897989"/>
        </p:xfrm>
        <a:graphic>
          <a:graphicData uri="http://schemas.openxmlformats.org/drawingml/2006/table">
            <a:tbl>
              <a:tblPr/>
              <a:tblGrid>
                <a:gridCol w="3962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2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3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61893"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AF4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Missing Values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40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AF4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Outliers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40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AF4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Incrorrect Data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40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AF4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Duplicates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40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6463"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1C402E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The data had a total of 2,224 missing datapoints.</a:t>
                      </a:r>
                      <a:endParaRPr lang="en-US" sz="1100" dirty="0"/>
                    </a:p>
                    <a:p>
                      <a:pPr marL="431802" lvl="1" indent="-215901" algn="l">
                        <a:lnSpc>
                          <a:spcPts val="2800"/>
                        </a:lnSpc>
                        <a:buFont typeface="Arial"/>
                        <a:buChar char="•"/>
                      </a:pPr>
                      <a:r>
                        <a:rPr lang="en-US" sz="2000" dirty="0">
                          <a:solidFill>
                            <a:srgbClr val="1C402E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SIAM Segment 1: 12 missing values</a:t>
                      </a:r>
                    </a:p>
                    <a:p>
                      <a:pPr marL="431802" lvl="1" indent="-215901" algn="l">
                        <a:lnSpc>
                          <a:spcPts val="2800"/>
                        </a:lnSpc>
                        <a:buFont typeface="Arial"/>
                        <a:buChar char="•"/>
                      </a:pPr>
                      <a:r>
                        <a:rPr lang="en-US" sz="2000" dirty="0">
                          <a:solidFill>
                            <a:srgbClr val="1C402E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SIAM Fuel: 18 missing values</a:t>
                      </a:r>
                    </a:p>
                    <a:p>
                      <a:pPr marL="431802" lvl="1" indent="-215901" algn="l">
                        <a:lnSpc>
                          <a:spcPts val="2800"/>
                        </a:lnSpc>
                        <a:buFont typeface="Arial"/>
                        <a:buChar char="•"/>
                      </a:pPr>
                      <a:r>
                        <a:rPr lang="en-US" sz="2000" dirty="0">
                          <a:solidFill>
                            <a:srgbClr val="1C402E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Category: 1097 missing values</a:t>
                      </a:r>
                    </a:p>
                    <a:p>
                      <a:pPr marL="431802" lvl="1" indent="-215901" algn="l">
                        <a:lnSpc>
                          <a:spcPts val="2800"/>
                        </a:lnSpc>
                        <a:buFont typeface="Arial"/>
                        <a:buChar char="•"/>
                      </a:pPr>
                      <a:r>
                        <a:rPr lang="en-US" sz="2000" dirty="0">
                          <a:solidFill>
                            <a:srgbClr val="1C402E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Category Name: 1097 missing values</a:t>
                      </a:r>
                    </a:p>
                    <a:p>
                      <a:pPr marL="215901" lvl="1" indent="0" algn="l">
                        <a:lnSpc>
                          <a:spcPts val="2800"/>
                        </a:lnSpc>
                        <a:buFont typeface="Arial"/>
                        <a:buNone/>
                      </a:pPr>
                      <a:endParaRPr lang="en-US" sz="2000" dirty="0">
                        <a:solidFill>
                          <a:srgbClr val="1C402E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algn="l">
                        <a:lnSpc>
                          <a:spcPts val="2800"/>
                        </a:lnSpc>
                      </a:pPr>
                      <a:r>
                        <a:rPr lang="en-US" sz="2000" dirty="0">
                          <a:solidFill>
                            <a:srgbClr val="1C402E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The missing values are handled and the data is cleaned.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1C402E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High values of outliers detected in Production Qty, Domestic Sale and Export Sales</a:t>
                      </a:r>
                      <a:endParaRPr lang="en-US" sz="1100" dirty="0"/>
                    </a:p>
                    <a:p>
                      <a:pPr marL="431802" lvl="1" indent="-215901" algn="l">
                        <a:lnSpc>
                          <a:spcPts val="2800"/>
                        </a:lnSpc>
                        <a:buFont typeface="Arial"/>
                        <a:buChar char="•"/>
                      </a:pPr>
                      <a:r>
                        <a:rPr lang="en-US" sz="2000" dirty="0">
                          <a:solidFill>
                            <a:srgbClr val="1C402E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Production Qty: 3,082 outliers</a:t>
                      </a:r>
                    </a:p>
                    <a:p>
                      <a:pPr marL="431802" lvl="1" indent="-215901" algn="l">
                        <a:lnSpc>
                          <a:spcPts val="2800"/>
                        </a:lnSpc>
                        <a:buFont typeface="Arial"/>
                        <a:buChar char="•"/>
                      </a:pPr>
                      <a:r>
                        <a:rPr lang="en-US" sz="2000" dirty="0">
                          <a:solidFill>
                            <a:srgbClr val="1C402E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Domestic Sales: 2,830 outliers</a:t>
                      </a:r>
                    </a:p>
                    <a:p>
                      <a:pPr marL="431802" lvl="1" indent="-215901" algn="l">
                        <a:lnSpc>
                          <a:spcPts val="2800"/>
                        </a:lnSpc>
                        <a:buFont typeface="Arial"/>
                        <a:buChar char="•"/>
                      </a:pPr>
                      <a:r>
                        <a:rPr lang="en-US" sz="2000" dirty="0">
                          <a:solidFill>
                            <a:srgbClr val="1C402E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Export Sales: 4,760 outliers</a:t>
                      </a:r>
                    </a:p>
                    <a:p>
                      <a:pPr marL="431802" lvl="1" indent="-215901" algn="l">
                        <a:lnSpc>
                          <a:spcPts val="2800"/>
                        </a:lnSpc>
                        <a:buFont typeface="Arial"/>
                        <a:buChar char="•"/>
                      </a:pPr>
                      <a:endParaRPr lang="en-US" sz="2000" dirty="0">
                        <a:solidFill>
                          <a:srgbClr val="1C402E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215901" lvl="1" indent="0" algn="l">
                        <a:lnSpc>
                          <a:spcPts val="2800"/>
                        </a:lnSpc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rgbClr val="1C402E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The large number of outliers is due to significant number of 0 values</a:t>
                      </a:r>
                    </a:p>
                  </a:txBody>
                  <a:tcPr marL="190500" marR="190500" marT="190500" marB="190500">
                    <a:lnL w="38100" cap="flat" cmpd="sng" algn="ctr">
                      <a:solidFill>
                        <a:srgbClr val="FFF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31802" lvl="1" indent="-215901" algn="l">
                        <a:lnSpc>
                          <a:spcPts val="280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000" dirty="0">
                          <a:solidFill>
                            <a:srgbClr val="1C402E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Production Qty and Domestic Sale data contained negative values which were assumed to be positive.</a:t>
                      </a:r>
                    </a:p>
                    <a:p>
                      <a:pPr marL="215901" lvl="1" indent="0" algn="l">
                        <a:lnSpc>
                          <a:spcPts val="2800"/>
                        </a:lnSpc>
                        <a:buFont typeface="Arial"/>
                        <a:buNone/>
                        <a:defRPr/>
                      </a:pPr>
                      <a:endParaRPr lang="en-US" sz="1100" dirty="0"/>
                    </a:p>
                    <a:p>
                      <a:pPr marL="431802" lvl="1" indent="-215901" algn="l">
                        <a:lnSpc>
                          <a:spcPts val="2800"/>
                        </a:lnSpc>
                        <a:buFont typeface="Arial"/>
                        <a:buChar char="•"/>
                      </a:pPr>
                      <a:r>
                        <a:rPr lang="en-US" sz="2000" dirty="0">
                          <a:solidFill>
                            <a:srgbClr val="1C402E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Found that total Production Qty is less than Total Sales which could be attributed to already existing inventory.</a:t>
                      </a:r>
                    </a:p>
                  </a:txBody>
                  <a:tcPr marL="190500" marR="190500" marT="190500" marB="190500">
                    <a:lnL w="38100" cap="flat" cmpd="sng" algn="ctr">
                      <a:solidFill>
                        <a:srgbClr val="FFF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1C402E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 duplicates were found in the data</a:t>
                      </a:r>
                      <a:endParaRPr lang="en-US" sz="1100" dirty="0"/>
                    </a:p>
                  </a:txBody>
                  <a:tcPr marL="190500" marR="190500" marT="190500" marB="190500">
                    <a:lnL w="38100" cap="flat" cmpd="sng" algn="ctr">
                      <a:solidFill>
                        <a:srgbClr val="FFF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-9525"/>
            <a:ext cx="4610041" cy="1827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156"/>
              </a:lnSpc>
              <a:spcBef>
                <a:spcPct val="0"/>
              </a:spcBef>
            </a:pPr>
            <a:r>
              <a:rPr lang="en-US" sz="5963">
                <a:solidFill>
                  <a:srgbClr val="1C402E"/>
                </a:solidFill>
                <a:latin typeface="Montserrat"/>
                <a:ea typeface="Montserrat"/>
                <a:cs typeface="Montserrat"/>
                <a:sym typeface="Montserrat"/>
              </a:rPr>
              <a:t>Summary Statistics</a:t>
            </a:r>
          </a:p>
        </p:txBody>
      </p:sp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360841"/>
              </p:ext>
            </p:extLst>
          </p:nvPr>
        </p:nvGraphicFramePr>
        <p:xfrm>
          <a:off x="3982107" y="-44722"/>
          <a:ext cx="14305892" cy="10331722"/>
        </p:xfrm>
        <a:graphic>
          <a:graphicData uri="http://schemas.openxmlformats.org/drawingml/2006/table">
            <a:tbl>
              <a:tblPr/>
              <a:tblGrid>
                <a:gridCol w="2458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1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1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37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61446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FFFAF4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Production Qty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40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FFFAF4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Domestic Sales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40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FFFAF4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Export Sales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40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6138">
                <a:tc>
                  <a:txBody>
                    <a:bodyPr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FFFAF4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Sum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1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dirty="0">
                          <a:solidFill>
                            <a:srgbClr val="042A1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2,48,30,976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dirty="0">
                          <a:solidFill>
                            <a:srgbClr val="042A1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2,21,54,205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dirty="0">
                          <a:solidFill>
                            <a:srgbClr val="042A1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46,91,081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6138">
                <a:tc>
                  <a:txBody>
                    <a:bodyPr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FFFAF4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Mean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1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dirty="0">
                          <a:solidFill>
                            <a:srgbClr val="042A1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1,263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dirty="0">
                          <a:solidFill>
                            <a:srgbClr val="042A1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1,127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dirty="0">
                          <a:solidFill>
                            <a:srgbClr val="042A1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239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2504">
                <a:tc>
                  <a:txBody>
                    <a:bodyPr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FFFAF4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Standard Deviation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1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dirty="0">
                          <a:solidFill>
                            <a:srgbClr val="042A1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2,958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dirty="0">
                          <a:solidFill>
                            <a:srgbClr val="042A1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2,667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dirty="0">
                          <a:solidFill>
                            <a:srgbClr val="042A1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963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6446">
                <a:tc>
                  <a:txBody>
                    <a:bodyPr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FFFAF4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Min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1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dirty="0">
                          <a:solidFill>
                            <a:srgbClr val="042A1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dirty="0">
                          <a:solidFill>
                            <a:srgbClr val="042A1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dirty="0">
                          <a:solidFill>
                            <a:srgbClr val="042A1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24304">
                <a:tc>
                  <a:txBody>
                    <a:bodyPr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FFFAF4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1st Quartile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1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dirty="0">
                          <a:solidFill>
                            <a:srgbClr val="042A1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dirty="0">
                          <a:solidFill>
                            <a:srgbClr val="042A1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dirty="0">
                          <a:solidFill>
                            <a:srgbClr val="042A1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24304">
                <a:tc>
                  <a:txBody>
                    <a:bodyPr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FFFAF4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2nd Quartile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1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dirty="0">
                          <a:solidFill>
                            <a:srgbClr val="042A1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35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dirty="0">
                          <a:solidFill>
                            <a:srgbClr val="042A1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77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dirty="0">
                          <a:solidFill>
                            <a:srgbClr val="042A1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24304">
                <a:tc>
                  <a:txBody>
                    <a:bodyPr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FFFAF4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3rd Quartile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1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dirty="0">
                          <a:solidFill>
                            <a:srgbClr val="042A1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951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dirty="0">
                          <a:solidFill>
                            <a:srgbClr val="042A1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866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dirty="0">
                          <a:solidFill>
                            <a:srgbClr val="042A1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06138">
                <a:tc>
                  <a:txBody>
                    <a:bodyPr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 dirty="0">
                          <a:solidFill>
                            <a:srgbClr val="FFFAF4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Max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1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dirty="0">
                          <a:solidFill>
                            <a:srgbClr val="042A1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33,128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dirty="0">
                          <a:solidFill>
                            <a:srgbClr val="042A1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30,499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dirty="0">
                          <a:solidFill>
                            <a:srgbClr val="042A1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15,088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C4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16667">
            <a:off x="9772888" y="4034296"/>
            <a:ext cx="9921661" cy="9849504"/>
          </a:xfrm>
          <a:custGeom>
            <a:avLst/>
            <a:gdLst/>
            <a:ahLst/>
            <a:cxnLst/>
            <a:rect l="l" t="t" r="r" b="b"/>
            <a:pathLst>
              <a:path w="9921661" h="9849504">
                <a:moveTo>
                  <a:pt x="0" y="0"/>
                </a:moveTo>
                <a:lnTo>
                  <a:pt x="9921661" y="0"/>
                </a:lnTo>
                <a:lnTo>
                  <a:pt x="9921661" y="9849503"/>
                </a:lnTo>
                <a:lnTo>
                  <a:pt x="0" y="98495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516667">
            <a:off x="15660597" y="-266330"/>
            <a:ext cx="9921661" cy="9849504"/>
          </a:xfrm>
          <a:custGeom>
            <a:avLst/>
            <a:gdLst/>
            <a:ahLst/>
            <a:cxnLst/>
            <a:rect l="l" t="t" r="r" b="b"/>
            <a:pathLst>
              <a:path w="9921661" h="9849504">
                <a:moveTo>
                  <a:pt x="0" y="0"/>
                </a:moveTo>
                <a:lnTo>
                  <a:pt x="9921662" y="0"/>
                </a:lnTo>
                <a:lnTo>
                  <a:pt x="9921662" y="9849504"/>
                </a:lnTo>
                <a:lnTo>
                  <a:pt x="0" y="98495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516667">
            <a:off x="3942072" y="8412122"/>
            <a:ext cx="9921661" cy="9849504"/>
          </a:xfrm>
          <a:custGeom>
            <a:avLst/>
            <a:gdLst/>
            <a:ahLst/>
            <a:cxnLst/>
            <a:rect l="l" t="t" r="r" b="b"/>
            <a:pathLst>
              <a:path w="9921661" h="9849504">
                <a:moveTo>
                  <a:pt x="0" y="0"/>
                </a:moveTo>
                <a:lnTo>
                  <a:pt x="9921662" y="0"/>
                </a:lnTo>
                <a:lnTo>
                  <a:pt x="9921662" y="9849503"/>
                </a:lnTo>
                <a:lnTo>
                  <a:pt x="0" y="98495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1777168"/>
            <a:ext cx="9140891" cy="1787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073"/>
              </a:lnSpc>
            </a:pPr>
            <a:r>
              <a:rPr lang="en-US" sz="11727">
                <a:solidFill>
                  <a:srgbClr val="1C402E"/>
                </a:solidFill>
                <a:latin typeface="Montserrat"/>
                <a:ea typeface="Montserrat"/>
                <a:cs typeface="Montserrat"/>
                <a:sym typeface="Montserrat"/>
              </a:rPr>
              <a:t>Key Insights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4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1011" y="3271839"/>
            <a:ext cx="7201521" cy="3705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75"/>
              </a:lnSpc>
            </a:pPr>
            <a:r>
              <a:rPr lang="en-US" sz="3750">
                <a:solidFill>
                  <a:srgbClr val="FFFAF4"/>
                </a:solidFill>
                <a:latin typeface="Open Sans"/>
                <a:ea typeface="Open Sans"/>
                <a:cs typeface="Open Sans"/>
                <a:sym typeface="Open Sans"/>
              </a:rPr>
              <a:t>While export sales have remained fairly consistent throughout the years, domestic sales shows a gradual increase till 2018 followed by a 14.31% dip in 2019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454" y="-724011"/>
            <a:ext cx="12160007" cy="11131902"/>
          </a:xfrm>
          <a:prstGeom prst="rect">
            <a:avLst/>
          </a:prstGeom>
        </p:spPr>
      </p:pic>
      <p:sp>
        <p:nvSpPr>
          <p:cNvPr id="4" name="Freeform 4">
            <a:extLst>
              <a:ext uri="{FF2B5EF4-FFF2-40B4-BE49-F238E27FC236}">
                <a16:creationId xmlns:a16="http://schemas.microsoft.com/office/drawing/2014/main" id="{720705BB-4BAE-1DE7-2D8F-F36014AA2CA8}"/>
              </a:ext>
            </a:extLst>
          </p:cNvPr>
          <p:cNvSpPr/>
          <p:nvPr/>
        </p:nvSpPr>
        <p:spPr>
          <a:xfrm>
            <a:off x="241011" y="180293"/>
            <a:ext cx="853184" cy="485420"/>
          </a:xfrm>
          <a:custGeom>
            <a:avLst/>
            <a:gdLst/>
            <a:ahLst/>
            <a:cxnLst/>
            <a:rect l="l" t="t" r="r" b="b"/>
            <a:pathLst>
              <a:path w="2943447" h="1177379">
                <a:moveTo>
                  <a:pt x="0" y="0"/>
                </a:moveTo>
                <a:lnTo>
                  <a:pt x="2943447" y="0"/>
                </a:lnTo>
                <a:lnTo>
                  <a:pt x="2943447" y="1177379"/>
                </a:lnTo>
                <a:lnTo>
                  <a:pt x="0" y="11773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782702A9-B170-A7AE-C3E3-E80919F223E0}"/>
              </a:ext>
            </a:extLst>
          </p:cNvPr>
          <p:cNvSpPr txBox="1"/>
          <p:nvPr/>
        </p:nvSpPr>
        <p:spPr>
          <a:xfrm>
            <a:off x="335081" y="3904"/>
            <a:ext cx="700785" cy="7007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6142"/>
              </a:lnSpc>
              <a:spcBef>
                <a:spcPct val="0"/>
              </a:spcBef>
            </a:pPr>
            <a:r>
              <a:rPr lang="en-US" sz="3600" u="none" dirty="0">
                <a:solidFill>
                  <a:srgbClr val="FFFAF4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lang="en-US" sz="5118" u="none" dirty="0">
              <a:solidFill>
                <a:srgbClr val="FFFAF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19200" y="0"/>
            <a:ext cx="7162800" cy="30642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875"/>
              </a:lnSpc>
            </a:pPr>
            <a:r>
              <a:rPr lang="en-US" sz="2400" dirty="0">
                <a:solidFill>
                  <a:srgbClr val="042A19"/>
                </a:solidFill>
                <a:latin typeface="Open Sans"/>
                <a:ea typeface="Open Sans"/>
                <a:cs typeface="Open Sans"/>
                <a:sym typeface="Open Sans"/>
              </a:rPr>
              <a:t>Total sales have declined in 2019 by 11.77%. Sales for vans have been most affected with a 24.12% decline, followed by utility vehicles with a 13.55% decline and passenger vehicles with a 10.34% decline.</a:t>
            </a:r>
          </a:p>
        </p:txBody>
      </p:sp>
      <p:sp>
        <p:nvSpPr>
          <p:cNvPr id="6" name="Freeform 4">
            <a:extLst>
              <a:ext uri="{FF2B5EF4-FFF2-40B4-BE49-F238E27FC236}">
                <a16:creationId xmlns:a16="http://schemas.microsoft.com/office/drawing/2014/main" id="{B1067F46-E236-A13E-A463-77745BE705AE}"/>
              </a:ext>
            </a:extLst>
          </p:cNvPr>
          <p:cNvSpPr/>
          <p:nvPr/>
        </p:nvSpPr>
        <p:spPr>
          <a:xfrm>
            <a:off x="152400" y="114300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2943447" h="1177379">
                <a:moveTo>
                  <a:pt x="0" y="0"/>
                </a:moveTo>
                <a:lnTo>
                  <a:pt x="2943447" y="0"/>
                </a:lnTo>
                <a:lnTo>
                  <a:pt x="2943447" y="1177379"/>
                </a:lnTo>
                <a:lnTo>
                  <a:pt x="0" y="11773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DD43BC33-7BD4-5504-C6CE-24034981CB8C}"/>
              </a:ext>
            </a:extLst>
          </p:cNvPr>
          <p:cNvSpPr txBox="1"/>
          <p:nvPr/>
        </p:nvSpPr>
        <p:spPr>
          <a:xfrm>
            <a:off x="221107" y="-34019"/>
            <a:ext cx="700785" cy="7007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6142"/>
              </a:lnSpc>
              <a:spcBef>
                <a:spcPct val="0"/>
              </a:spcBef>
            </a:pPr>
            <a:r>
              <a:rPr lang="en-US" sz="3600" u="none" dirty="0">
                <a:solidFill>
                  <a:srgbClr val="FFFAF4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lang="en-US" sz="5118" u="none" dirty="0">
              <a:solidFill>
                <a:srgbClr val="FFFAF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1EB163-0653-F693-FA30-AFBF84FBF9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4229101"/>
            <a:ext cx="4876800" cy="272248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4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95101" y="67273"/>
            <a:ext cx="16667113" cy="5507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875"/>
              </a:lnSpc>
            </a:pPr>
            <a:r>
              <a:rPr lang="en-US" sz="2400" dirty="0">
                <a:solidFill>
                  <a:srgbClr val="FFFAF4"/>
                </a:solidFill>
                <a:latin typeface="Open Sans"/>
                <a:ea typeface="Open Sans"/>
                <a:cs typeface="Open Sans"/>
                <a:sym typeface="Open Sans"/>
              </a:rPr>
              <a:t>Share of LPG driven vehicles in total sales volume shows a drastic decline from 99.4% in 2012 to 0% in 2019</a:t>
            </a: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EE236C94-9BF9-943B-8E87-A48445CAFFA9}"/>
              </a:ext>
            </a:extLst>
          </p:cNvPr>
          <p:cNvSpPr/>
          <p:nvPr/>
        </p:nvSpPr>
        <p:spPr>
          <a:xfrm>
            <a:off x="225786" y="215592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2943447" h="1177379">
                <a:moveTo>
                  <a:pt x="0" y="0"/>
                </a:moveTo>
                <a:lnTo>
                  <a:pt x="2943447" y="0"/>
                </a:lnTo>
                <a:lnTo>
                  <a:pt x="2943447" y="1177379"/>
                </a:lnTo>
                <a:lnTo>
                  <a:pt x="0" y="11773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0D3F4B36-5175-81EF-E2C4-6D9A8EA74800}"/>
              </a:ext>
            </a:extLst>
          </p:cNvPr>
          <p:cNvSpPr txBox="1"/>
          <p:nvPr/>
        </p:nvSpPr>
        <p:spPr>
          <a:xfrm>
            <a:off x="294493" y="76798"/>
            <a:ext cx="700785" cy="7007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6142"/>
              </a:lnSpc>
              <a:spcBef>
                <a:spcPct val="0"/>
              </a:spcBef>
            </a:pPr>
            <a:r>
              <a:rPr lang="en-US" sz="3600" u="none" dirty="0">
                <a:solidFill>
                  <a:srgbClr val="FFFAF4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en-US" sz="3600" dirty="0">
                <a:solidFill>
                  <a:srgbClr val="FFFAF4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lang="en-US" sz="5118" u="none" dirty="0">
              <a:solidFill>
                <a:srgbClr val="FFFAF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4BDA2EF-73B8-4193-B80D-825E596E69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1494322"/>
              </p:ext>
            </p:extLst>
          </p:nvPr>
        </p:nvGraphicFramePr>
        <p:xfrm>
          <a:off x="294493" y="1104900"/>
          <a:ext cx="8854269" cy="88714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1E125EA-B110-4A9F-99DA-B234E83600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9280437"/>
              </p:ext>
            </p:extLst>
          </p:nvPr>
        </p:nvGraphicFramePr>
        <p:xfrm>
          <a:off x="9144000" y="777567"/>
          <a:ext cx="8918214" cy="91831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83973" y="114300"/>
            <a:ext cx="17051627" cy="1179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875"/>
              </a:lnSpc>
            </a:pPr>
            <a:r>
              <a:rPr lang="en-US" sz="2400" dirty="0">
                <a:solidFill>
                  <a:srgbClr val="042A19"/>
                </a:solidFill>
                <a:latin typeface="Open Sans"/>
                <a:ea typeface="Open Sans"/>
                <a:cs typeface="Open Sans"/>
                <a:sym typeface="Open Sans"/>
              </a:rPr>
              <a:t>Maruti Suzuki India Ltd holds the highest market share in total sales volume throughout the period with an increasing trend.</a:t>
            </a:r>
          </a:p>
        </p:txBody>
      </p:sp>
      <p:sp>
        <p:nvSpPr>
          <p:cNvPr id="3" name="Freeform 4">
            <a:extLst>
              <a:ext uri="{FF2B5EF4-FFF2-40B4-BE49-F238E27FC236}">
                <a16:creationId xmlns:a16="http://schemas.microsoft.com/office/drawing/2014/main" id="{86DB359F-509A-4E71-B01E-193BF22FA86A}"/>
              </a:ext>
            </a:extLst>
          </p:cNvPr>
          <p:cNvSpPr/>
          <p:nvPr/>
        </p:nvSpPr>
        <p:spPr>
          <a:xfrm>
            <a:off x="152400" y="114300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2943447" h="1177379">
                <a:moveTo>
                  <a:pt x="0" y="0"/>
                </a:moveTo>
                <a:lnTo>
                  <a:pt x="2943447" y="0"/>
                </a:lnTo>
                <a:lnTo>
                  <a:pt x="2943447" y="1177379"/>
                </a:lnTo>
                <a:lnTo>
                  <a:pt x="0" y="11773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E104F0F2-3D01-36FD-A7C6-C7D3972F3598}"/>
              </a:ext>
            </a:extLst>
          </p:cNvPr>
          <p:cNvSpPr txBox="1"/>
          <p:nvPr/>
        </p:nvSpPr>
        <p:spPr>
          <a:xfrm>
            <a:off x="241011" y="-23813"/>
            <a:ext cx="700785" cy="7007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6142"/>
              </a:lnSpc>
              <a:spcBef>
                <a:spcPct val="0"/>
              </a:spcBef>
            </a:pPr>
            <a:r>
              <a:rPr lang="en-US" sz="3600" u="none" dirty="0">
                <a:solidFill>
                  <a:srgbClr val="FFFAF4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lang="en-US" sz="5118" u="none" dirty="0">
              <a:solidFill>
                <a:srgbClr val="FFFAF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15BB23-4540-CC29-E31A-5AD8300CB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1401" y="1293405"/>
            <a:ext cx="16785197" cy="87221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357</Words>
  <Application>Microsoft Office PowerPoint</Application>
  <PresentationFormat>Custom</PresentationFormat>
  <Paragraphs>86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Montserrat</vt:lpstr>
      <vt:lpstr>Open Sans Bold</vt:lpstr>
      <vt:lpstr>Open Sans</vt:lpstr>
      <vt:lpstr>Calibri</vt:lpstr>
      <vt:lpstr>Arial</vt:lpstr>
      <vt:lpstr>Montserrat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Orange Green Corporate Geometric Business Case Study and Report Business Presentation</dc:title>
  <cp:lastModifiedBy>Athira Sooraj</cp:lastModifiedBy>
  <cp:revision>1</cp:revision>
  <dcterms:created xsi:type="dcterms:W3CDTF">2006-08-16T00:00:00Z</dcterms:created>
  <dcterms:modified xsi:type="dcterms:W3CDTF">2024-08-06T17:01:32Z</dcterms:modified>
  <dc:identifier>DAGNDcG8XJI</dc:identifier>
</cp:coreProperties>
</file>