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solidFill>
          <a:schemeClr val="bg2"/>
        </a:solidFill>
        <a:effectLst/>
      </p:bgPr>
    </p:bg>
    <p:spTree>
      <p:nvGrpSpPr>
        <p:cNvPr id="22" name=""/>
        <p:cNvGrpSpPr/>
        <p:nvPr/>
      </p:nvGrpSpPr>
      <p:grpSpPr>
        <a:xfrm>
          <a:off x="0" y="0"/>
          <a:ext cx="0" cy="0"/>
          <a:chOff x="0" y="0"/>
          <a:chExt cx="0" cy="0"/>
        </a:xfrm>
      </p:grpSpPr>
      <p:sp>
        <p:nvSpPr>
          <p:cNvPr id="1048582" name="Title 1"/>
          <p:cNvSpPr>
            <a:spLocks noGrp="1"/>
          </p:cNvSpPr>
          <p:nvPr>
            <p:ph type="ctrTitle"/>
          </p:nvPr>
        </p:nvSpPr>
        <p:spPr>
          <a:xfrm>
            <a:off x="1915128" y="1788454"/>
            <a:ext cx="8361229" cy="2098226"/>
          </a:xfrm>
        </p:spPr>
        <p:txBody>
          <a:bodyPr anchor="b">
            <a:noAutofit/>
          </a:bodyPr>
          <a:lstStyle>
            <a:lvl1pPr algn="ctr">
              <a:defRPr baseline="0" cap="all" sz="7200">
                <a:solidFill>
                  <a:schemeClr val="tx2"/>
                </a:solidFill>
              </a:defRPr>
            </a:lvl1pPr>
          </a:lstStyle>
          <a:p>
            <a:r>
              <a:rPr lang="en-US"/>
              <a:t>Click to edit Master title style</a:t>
            </a:r>
            <a:endParaRPr dirty="0" lang="en-US"/>
          </a:p>
        </p:txBody>
      </p:sp>
      <p:sp>
        <p:nvSpPr>
          <p:cNvPr id="1048583" name="Subtitle 2"/>
          <p:cNvSpPr>
            <a:spLocks noGrp="1"/>
          </p:cNvSpPr>
          <p:nvPr>
            <p:ph type="subTitle" idx="1"/>
          </p:nvPr>
        </p:nvSpPr>
        <p:spPr>
          <a:xfrm>
            <a:off x="2679906" y="3956279"/>
            <a:ext cx="6831673" cy="1086237"/>
          </a:xfrm>
        </p:spPr>
        <p:txBody>
          <a:bodyPr>
            <a:normAutofit/>
          </a:bodyPr>
          <a:lstStyle>
            <a:lvl1pPr algn="ctr" indent="0" marL="0">
              <a:lnSpc>
                <a:spcPct val="112000"/>
              </a:lnSpc>
              <a:spcBef>
                <a:spcPts val="0"/>
              </a:spcBef>
              <a:spcAft>
                <a:spcPts val="0"/>
              </a:spcAft>
              <a:buNone/>
              <a:defRPr sz="23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dirty="0" lang="en-US"/>
              <a:t>5/19/2022</a:t>
            </a:fld>
            <a:endParaRPr dirty="0" lang="en-US"/>
          </a:p>
        </p:txBody>
      </p:sp>
      <p:sp>
        <p:nvSpPr>
          <p:cNvPr id="104858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dirty="0" lang="en-US"/>
          </a:p>
        </p:txBody>
      </p:sp>
      <p:sp>
        <p:nvSpPr>
          <p:cNvPr id="104858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dirty="0" lang="en-US"/>
              <a:t>‹#›</a:t>
            </a:fld>
            <a:endParaRPr dirty="0" lang="en-US"/>
          </a:p>
        </p:txBody>
      </p:sp>
      <p:grpSp>
        <p:nvGrpSpPr>
          <p:cNvPr id="23" name="Group 6"/>
          <p:cNvGrpSpPr/>
          <p:nvPr/>
        </p:nvGrpSpPr>
        <p:grpSpPr>
          <a:xfrm>
            <a:off x="752858" y="744469"/>
            <a:ext cx="10674117" cy="5349671"/>
            <a:chOff x="752858" y="744469"/>
            <a:chExt cx="10674117" cy="5349671"/>
          </a:xfrm>
        </p:grpSpPr>
        <p:sp>
          <p:nvSpPr>
            <p:cNvPr id="1048587" name="Freeform 6"/>
            <p:cNvSpPr/>
            <p:nvPr/>
          </p:nvSpPr>
          <p:spPr bwMode="auto">
            <a:xfrm>
              <a:off x="8151962" y="1685652"/>
              <a:ext cx="3275013" cy="4408488"/>
            </a:xfrm>
            <a:custGeom>
              <a:avLst/>
              <a:ah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48588" name="Freeform 6"/>
            <p:cNvSpPr/>
            <p:nvPr/>
          </p:nvSpPr>
          <p:spPr bwMode="auto">
            <a:xfrm flipH="1" flipV="1">
              <a:off x="752858" y="744469"/>
              <a:ext cx="3275668" cy="4408488"/>
            </a:xfrm>
            <a:custGeom>
              <a:avLst/>
              <a:ah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7" name=""/>
        <p:cNvGrpSpPr/>
        <p:nvPr/>
      </p:nvGrpSpPr>
      <p:grpSpPr>
        <a:xfrm>
          <a:off x="0" y="0"/>
          <a:ext cx="0" cy="0"/>
          <a:chOff x="0" y="0"/>
          <a:chExt cx="0" cy="0"/>
        </a:xfrm>
      </p:grpSpPr>
      <p:sp>
        <p:nvSpPr>
          <p:cNvPr id="1048627" name="Title 1"/>
          <p:cNvSpPr>
            <a:spLocks noGrp="1"/>
          </p:cNvSpPr>
          <p:nvPr>
            <p:ph type="title"/>
          </p:nvPr>
        </p:nvSpPr>
        <p:spPr/>
        <p:txBody>
          <a:bodyPr/>
          <a:p>
            <a:r>
              <a:rPr lang="en-US"/>
              <a:t>Click to edit Master title style</a:t>
            </a:r>
            <a:endParaRPr dirty="0" lang="en-US"/>
          </a:p>
        </p:txBody>
      </p:sp>
      <p:sp>
        <p:nvSpPr>
          <p:cNvPr id="1048628" name="Vertical Text Placeholder 2"/>
          <p:cNvSpPr>
            <a:spLocks noGrp="1"/>
          </p:cNvSpPr>
          <p:nvPr>
            <p:ph type="body" orient="vert" idx="1"/>
          </p:nvPr>
        </p:nvSpPr>
        <p:spPr>
          <a:xfrm>
            <a:off x="1371600" y="2295525"/>
            <a:ext cx="9601200" cy="357187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9" name="Date Placeholder 3"/>
          <p:cNvSpPr>
            <a:spLocks noGrp="1"/>
          </p:cNvSpPr>
          <p:nvPr>
            <p:ph type="dt" sz="half" idx="10"/>
          </p:nvPr>
        </p:nvSpPr>
        <p:spPr/>
        <p:txBody>
          <a:bodyPr/>
          <a:p>
            <a:fld id="{87DE6118-2437-4B30-8E3C-4D2BE6020583}" type="datetimeFigureOut">
              <a:rPr dirty="0" lang="en-US"/>
              <a:t>5/19/2022</a:t>
            </a:fld>
            <a:endParaRPr dirty="0" lang="en-US"/>
          </a:p>
        </p:txBody>
      </p:sp>
      <p:sp>
        <p:nvSpPr>
          <p:cNvPr id="1048630" name="Footer Placeholder 4"/>
          <p:cNvSpPr>
            <a:spLocks noGrp="1"/>
          </p:cNvSpPr>
          <p:nvPr>
            <p:ph type="ftr" sz="quarter" idx="11"/>
          </p:nvPr>
        </p:nvSpPr>
        <p:spPr/>
        <p:txBody>
          <a:bodyPr/>
          <a:p>
            <a:endParaRPr dirty="0" lang="en-US"/>
          </a:p>
        </p:txBody>
      </p:sp>
      <p:sp>
        <p:nvSpPr>
          <p:cNvPr id="1048631" name="Slide Number Placeholder 5"/>
          <p:cNvSpPr>
            <a:spLocks noGrp="1"/>
          </p:cNvSpPr>
          <p:nvPr>
            <p:ph type="sldNum" sz="quarter" idx="12"/>
          </p:nvPr>
        </p:nvSpPr>
        <p:spPr/>
        <p:txBody>
          <a:bodyPr/>
          <a:p>
            <a:fld id="{69E57DC2-970A-4B3E-BB1C-7A09969E49DF}"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5" name=""/>
        <p:cNvGrpSpPr/>
        <p:nvPr/>
      </p:nvGrpSpPr>
      <p:grpSpPr>
        <a:xfrm>
          <a:off x="0" y="0"/>
          <a:ext cx="0" cy="0"/>
          <a:chOff x="0" y="0"/>
          <a:chExt cx="0" cy="0"/>
        </a:xfrm>
      </p:grpSpPr>
      <p:sp>
        <p:nvSpPr>
          <p:cNvPr id="1048614" name="Vertical Title 1"/>
          <p:cNvSpPr>
            <a:spLocks noGrp="1"/>
          </p:cNvSpPr>
          <p:nvPr>
            <p:ph type="title" orient="vert"/>
          </p:nvPr>
        </p:nvSpPr>
        <p:spPr>
          <a:xfrm>
            <a:off x="9596561" y="624156"/>
            <a:ext cx="1565766" cy="5243244"/>
          </a:xfrm>
        </p:spPr>
        <p:txBody>
          <a:bodyPr vert="eaVert"/>
          <a:p>
            <a:r>
              <a:rPr lang="en-US"/>
              <a:t>Click to edit Master title style</a:t>
            </a:r>
            <a:endParaRPr dirty="0" lang="en-US"/>
          </a:p>
        </p:txBody>
      </p:sp>
      <p:sp>
        <p:nvSpPr>
          <p:cNvPr id="1048615" name="Vertical Text Placeholder 2"/>
          <p:cNvSpPr>
            <a:spLocks noGrp="1"/>
          </p:cNvSpPr>
          <p:nvPr>
            <p:ph type="body" orient="vert" idx="1"/>
          </p:nvPr>
        </p:nvSpPr>
        <p:spPr>
          <a:xfrm>
            <a:off x="1371600" y="624156"/>
            <a:ext cx="8179641" cy="5243244"/>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6" name="Date Placeholder 3"/>
          <p:cNvSpPr>
            <a:spLocks noGrp="1"/>
          </p:cNvSpPr>
          <p:nvPr>
            <p:ph type="dt" sz="half" idx="10"/>
          </p:nvPr>
        </p:nvSpPr>
        <p:spPr/>
        <p:txBody>
          <a:bodyPr/>
          <a:p>
            <a:fld id="{87DE6118-2437-4B30-8E3C-4D2BE6020583}" type="datetimeFigureOut">
              <a:rPr dirty="0" lang="en-US"/>
              <a:t>5/19/2022</a:t>
            </a:fld>
            <a:endParaRPr dirty="0" lang="en-US"/>
          </a:p>
        </p:txBody>
      </p:sp>
      <p:sp>
        <p:nvSpPr>
          <p:cNvPr id="1048617" name="Footer Placeholder 4"/>
          <p:cNvSpPr>
            <a:spLocks noGrp="1"/>
          </p:cNvSpPr>
          <p:nvPr>
            <p:ph type="ftr" sz="quarter" idx="11"/>
          </p:nvPr>
        </p:nvSpPr>
        <p:spPr/>
        <p:txBody>
          <a:bodyPr/>
          <a:p>
            <a:endParaRPr dirty="0" lang="en-US"/>
          </a:p>
        </p:txBody>
      </p:sp>
      <p:sp>
        <p:nvSpPr>
          <p:cNvPr id="1048618" name="Slide Number Placeholder 5"/>
          <p:cNvSpPr>
            <a:spLocks noGrp="1"/>
          </p:cNvSpPr>
          <p:nvPr>
            <p:ph type="sldNum" sz="quarter" idx="12"/>
          </p:nvPr>
        </p:nvSpPr>
        <p:spPr/>
        <p:txBody>
          <a:bodyPr/>
          <a:p>
            <a:fld id="{69E57DC2-970A-4B3E-BB1C-7A09969E49DF}"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5" name=""/>
        <p:cNvGrpSpPr/>
        <p:nvPr/>
      </p:nvGrpSpPr>
      <p:grpSpPr>
        <a:xfrm>
          <a:off x="0" y="0"/>
          <a:ext cx="0" cy="0"/>
          <a:chOff x="0" y="0"/>
          <a:chExt cx="0" cy="0"/>
        </a:xfrm>
      </p:grpSpPr>
      <p:sp>
        <p:nvSpPr>
          <p:cNvPr id="1048591" name="Title 1"/>
          <p:cNvSpPr>
            <a:spLocks noGrp="1"/>
          </p:cNvSpPr>
          <p:nvPr>
            <p:ph type="title"/>
          </p:nvPr>
        </p:nvSpPr>
        <p:spPr/>
        <p:txBody>
          <a:bodyPr/>
          <a:p>
            <a:r>
              <a:rPr lang="en-US"/>
              <a:t>Click to edit Master title style</a:t>
            </a:r>
            <a:endParaRPr dirty="0" lang="en-US"/>
          </a:p>
        </p:txBody>
      </p:sp>
      <p:sp>
        <p:nvSpPr>
          <p:cNvPr id="104859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3" name="Date Placeholder 3"/>
          <p:cNvSpPr>
            <a:spLocks noGrp="1"/>
          </p:cNvSpPr>
          <p:nvPr>
            <p:ph type="dt" sz="half" idx="10"/>
          </p:nvPr>
        </p:nvSpPr>
        <p:spPr/>
        <p:txBody>
          <a:bodyPr/>
          <a:p>
            <a:fld id="{87DE6118-2437-4B30-8E3C-4D2BE6020583}" type="datetimeFigureOut">
              <a:rPr dirty="0" lang="en-US"/>
              <a:t>5/19/2022</a:t>
            </a:fld>
            <a:endParaRPr dirty="0" lang="en-US"/>
          </a:p>
        </p:txBody>
      </p:sp>
      <p:sp>
        <p:nvSpPr>
          <p:cNvPr id="1048594" name="Footer Placeholder 4"/>
          <p:cNvSpPr>
            <a:spLocks noGrp="1"/>
          </p:cNvSpPr>
          <p:nvPr>
            <p:ph type="ftr" sz="quarter" idx="11"/>
          </p:nvPr>
        </p:nvSpPr>
        <p:spPr/>
        <p:txBody>
          <a:bodyPr/>
          <a:p>
            <a:endParaRPr dirty="0" lang="en-US"/>
          </a:p>
        </p:txBody>
      </p:sp>
      <p:sp>
        <p:nvSpPr>
          <p:cNvPr id="1048595" name="Slide Number Placeholder 5"/>
          <p:cNvSpPr>
            <a:spLocks noGrp="1"/>
          </p:cNvSpPr>
          <p:nvPr>
            <p:ph type="sldNum" sz="quarter" idx="12"/>
          </p:nvPr>
        </p:nvSpPr>
        <p:spPr/>
        <p:txBody>
          <a:bodyPr/>
          <a:p>
            <a:fld id="{69E57DC2-970A-4B3E-BB1C-7A09969E49DF}"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38" name=""/>
        <p:cNvGrpSpPr/>
        <p:nvPr/>
      </p:nvGrpSpPr>
      <p:grpSpPr>
        <a:xfrm>
          <a:off x="0" y="0"/>
          <a:ext cx="0" cy="0"/>
          <a:chOff x="0" y="0"/>
          <a:chExt cx="0" cy="0"/>
        </a:xfrm>
      </p:grpSpPr>
      <p:sp>
        <p:nvSpPr>
          <p:cNvPr id="1048632" name="Title 1"/>
          <p:cNvSpPr>
            <a:spLocks noGrp="1"/>
          </p:cNvSpPr>
          <p:nvPr>
            <p:ph type="title"/>
          </p:nvPr>
        </p:nvSpPr>
        <p:spPr>
          <a:xfrm>
            <a:off x="765025" y="1301360"/>
            <a:ext cx="9612971" cy="2852737"/>
          </a:xfrm>
        </p:spPr>
        <p:txBody>
          <a:bodyPr anchor="b">
            <a:normAutofit/>
          </a:bodyPr>
          <a:lstStyle>
            <a:lvl1pPr algn="r">
              <a:defRPr baseline="0" cap="all" sz="7200">
                <a:solidFill>
                  <a:schemeClr val="tx2"/>
                </a:solidFill>
              </a:defRPr>
            </a:lvl1pPr>
          </a:lstStyle>
          <a:p>
            <a:r>
              <a:rPr lang="en-US"/>
              <a:t>Click to edit Master title style</a:t>
            </a:r>
            <a:endParaRPr dirty="0" lang="en-US"/>
          </a:p>
        </p:txBody>
      </p:sp>
      <p:sp>
        <p:nvSpPr>
          <p:cNvPr id="1048633" name="Text Placeholder 2"/>
          <p:cNvSpPr>
            <a:spLocks noGrp="1"/>
          </p:cNvSpPr>
          <p:nvPr>
            <p:ph type="body" idx="1"/>
          </p:nvPr>
        </p:nvSpPr>
        <p:spPr>
          <a:xfrm>
            <a:off x="765025" y="4216328"/>
            <a:ext cx="9612971" cy="1143324"/>
          </a:xfrm>
        </p:spPr>
        <p:txBody>
          <a:bodyPr/>
          <a:lstStyle>
            <a:lvl1pPr algn="r" indent="0" marL="0">
              <a:lnSpc>
                <a:spcPct val="112000"/>
              </a:lnSpc>
              <a:spcBef>
                <a:spcPts val="0"/>
              </a:spcBef>
              <a:spcAft>
                <a:spcPts val="0"/>
              </a:spcAft>
              <a:buNone/>
              <a:defRPr sz="2400">
                <a:solidFill>
                  <a:schemeClr val="tx2"/>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3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dirty="0" lang="en-US"/>
              <a:t>5/19/2022</a:t>
            </a:fld>
            <a:endParaRPr dirty="0" lang="en-US"/>
          </a:p>
        </p:txBody>
      </p:sp>
      <p:sp>
        <p:nvSpPr>
          <p:cNvPr id="104863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dirty="0" lang="en-US"/>
          </a:p>
        </p:txBody>
      </p:sp>
      <p:sp>
        <p:nvSpPr>
          <p:cNvPr id="104863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dirty="0" lang="en-US"/>
              <a:t>‹#›</a:t>
            </a:fld>
            <a:endParaRPr dirty="0" lang="en-US"/>
          </a:p>
        </p:txBody>
      </p:sp>
      <p:sp>
        <p:nvSpPr>
          <p:cNvPr id="1048637" name="Freeform 6" title="Crop Mark"/>
          <p:cNvSpPr/>
          <p:nvPr/>
        </p:nvSpPr>
        <p:spPr bwMode="auto">
          <a:xfrm>
            <a:off x="8151962" y="1685652"/>
            <a:ext cx="3275013" cy="4408488"/>
          </a:xfrm>
          <a:custGeom>
            <a:avLst/>
            <a:ah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9" name=""/>
        <p:cNvGrpSpPr/>
        <p:nvPr/>
      </p:nvGrpSpPr>
      <p:grpSpPr>
        <a:xfrm>
          <a:off x="0" y="0"/>
          <a:ext cx="0" cy="0"/>
          <a:chOff x="0" y="0"/>
          <a:chExt cx="0" cy="0"/>
        </a:xfrm>
      </p:grpSpPr>
      <p:sp>
        <p:nvSpPr>
          <p:cNvPr id="1048638" name="Title 1"/>
          <p:cNvSpPr>
            <a:spLocks noGrp="1"/>
          </p:cNvSpPr>
          <p:nvPr>
            <p:ph type="title"/>
          </p:nvPr>
        </p:nvSpPr>
        <p:spPr/>
        <p:txBody>
          <a:bodyPr/>
          <a:lstStyle>
            <a:lvl1pPr>
              <a:defRPr>
                <a:solidFill>
                  <a:schemeClr val="tx2"/>
                </a:solidFill>
              </a:defRPr>
            </a:lvl1pPr>
          </a:lstStyle>
          <a:p>
            <a:r>
              <a:rPr lang="en-US"/>
              <a:t>Click to edit Master title style</a:t>
            </a:r>
            <a:endParaRPr dirty="0" lang="en-US"/>
          </a:p>
        </p:txBody>
      </p:sp>
      <p:sp>
        <p:nvSpPr>
          <p:cNvPr id="1048639"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0"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1" name="Date Placeholder 4"/>
          <p:cNvSpPr>
            <a:spLocks noGrp="1"/>
          </p:cNvSpPr>
          <p:nvPr>
            <p:ph type="dt" sz="half" idx="10"/>
          </p:nvPr>
        </p:nvSpPr>
        <p:spPr/>
        <p:txBody>
          <a:bodyPr/>
          <a:p>
            <a:fld id="{87DE6118-2437-4B30-8E3C-4D2BE6020583}" type="datetimeFigureOut">
              <a:rPr dirty="0" lang="en-US"/>
              <a:t>5/19/2022</a:t>
            </a:fld>
            <a:endParaRPr dirty="0" lang="en-US"/>
          </a:p>
        </p:txBody>
      </p:sp>
      <p:sp>
        <p:nvSpPr>
          <p:cNvPr id="1048642" name="Footer Placeholder 5"/>
          <p:cNvSpPr>
            <a:spLocks noGrp="1"/>
          </p:cNvSpPr>
          <p:nvPr>
            <p:ph type="ftr" sz="quarter" idx="11"/>
          </p:nvPr>
        </p:nvSpPr>
        <p:spPr/>
        <p:txBody>
          <a:bodyPr/>
          <a:p>
            <a:endParaRPr dirty="0" lang="en-US"/>
          </a:p>
        </p:txBody>
      </p:sp>
      <p:sp>
        <p:nvSpPr>
          <p:cNvPr id="1048643" name="Slide Number Placeholder 6"/>
          <p:cNvSpPr>
            <a:spLocks noGrp="1"/>
          </p:cNvSpPr>
          <p:nvPr>
            <p:ph type="sldNum" sz="quarter" idx="12"/>
          </p:nvPr>
        </p:nvSpPr>
        <p:spPr/>
        <p:txBody>
          <a:bodyPr/>
          <a:p>
            <a:fld id="{69E57DC2-970A-4B3E-BB1C-7A09969E49DF}"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0" name=""/>
        <p:cNvGrpSpPr/>
        <p:nvPr/>
      </p:nvGrpSpPr>
      <p:grpSpPr>
        <a:xfrm>
          <a:off x="0" y="0"/>
          <a:ext cx="0" cy="0"/>
          <a:chOff x="0" y="0"/>
          <a:chExt cx="0" cy="0"/>
        </a:xfrm>
      </p:grpSpPr>
      <p:sp>
        <p:nvSpPr>
          <p:cNvPr id="1048644"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dirty="0" lang="en-US"/>
          </a:p>
        </p:txBody>
      </p:sp>
      <p:sp>
        <p:nvSpPr>
          <p:cNvPr id="1048645" name="Text Placeholder 2"/>
          <p:cNvSpPr>
            <a:spLocks noGrp="1"/>
          </p:cNvSpPr>
          <p:nvPr>
            <p:ph type="body" idx="1"/>
          </p:nvPr>
        </p:nvSpPr>
        <p:spPr>
          <a:xfrm>
            <a:off x="1371600" y="2340864"/>
            <a:ext cx="4443984" cy="823912"/>
          </a:xfrm>
        </p:spPr>
        <p:txBody>
          <a:bodyPr anchor="b">
            <a:noAutofit/>
          </a:bodyPr>
          <a:lstStyle>
            <a:lvl1pPr indent="0" marL="0">
              <a:lnSpc>
                <a:spcPct val="84000"/>
              </a:lnSpc>
              <a:spcBef>
                <a:spcPts val="0"/>
              </a:spcBef>
              <a:spcAft>
                <a:spcPts val="0"/>
              </a:spcAft>
              <a:buNone/>
              <a:defRPr baseline="0" b="0" sz="3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6"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7" name="Text Placeholder 4"/>
          <p:cNvSpPr>
            <a:spLocks noGrp="1"/>
          </p:cNvSpPr>
          <p:nvPr>
            <p:ph type="body" sz="quarter" idx="3"/>
          </p:nvPr>
        </p:nvSpPr>
        <p:spPr>
          <a:xfrm>
            <a:off x="6525014" y="2340864"/>
            <a:ext cx="4443984" cy="823912"/>
          </a:xfrm>
        </p:spPr>
        <p:txBody>
          <a:bodyPr anchor="b">
            <a:noAutofit/>
          </a:bodyPr>
          <a:lstStyle>
            <a:lvl1pPr indent="0" marL="0">
              <a:lnSpc>
                <a:spcPct val="84000"/>
              </a:lnSpc>
              <a:spcBef>
                <a:spcPts val="0"/>
              </a:spcBef>
              <a:spcAft>
                <a:spcPts val="0"/>
              </a:spcAft>
              <a:buNone/>
              <a:defRPr baseline="0" b="0" sz="3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8"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9" name="Date Placeholder 6"/>
          <p:cNvSpPr>
            <a:spLocks noGrp="1"/>
          </p:cNvSpPr>
          <p:nvPr>
            <p:ph type="dt" sz="half" idx="10"/>
          </p:nvPr>
        </p:nvSpPr>
        <p:spPr/>
        <p:txBody>
          <a:bodyPr/>
          <a:p>
            <a:fld id="{87DE6118-2437-4B30-8E3C-4D2BE6020583}" type="datetimeFigureOut">
              <a:rPr dirty="0" lang="en-US"/>
              <a:t>5/19/2022</a:t>
            </a:fld>
            <a:endParaRPr dirty="0" lang="en-US"/>
          </a:p>
        </p:txBody>
      </p:sp>
      <p:sp>
        <p:nvSpPr>
          <p:cNvPr id="1048650" name="Footer Placeholder 7"/>
          <p:cNvSpPr>
            <a:spLocks noGrp="1"/>
          </p:cNvSpPr>
          <p:nvPr>
            <p:ph type="ftr" sz="quarter" idx="11"/>
          </p:nvPr>
        </p:nvSpPr>
        <p:spPr/>
        <p:txBody>
          <a:bodyPr/>
          <a:p>
            <a:endParaRPr dirty="0" lang="en-US"/>
          </a:p>
        </p:txBody>
      </p:sp>
      <p:sp>
        <p:nvSpPr>
          <p:cNvPr id="1048651" name="Slide Number Placeholder 8"/>
          <p:cNvSpPr>
            <a:spLocks noGrp="1"/>
          </p:cNvSpPr>
          <p:nvPr>
            <p:ph type="sldNum" sz="quarter" idx="12"/>
          </p:nvPr>
        </p:nvSpPr>
        <p:spPr/>
        <p:txBody>
          <a:bodyPr/>
          <a:p>
            <a:fld id="{69E57DC2-970A-4B3E-BB1C-7A09969E49DF}"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4" name=""/>
        <p:cNvGrpSpPr/>
        <p:nvPr/>
      </p:nvGrpSpPr>
      <p:grpSpPr>
        <a:xfrm>
          <a:off x="0" y="0"/>
          <a:ext cx="0" cy="0"/>
          <a:chOff x="0" y="0"/>
          <a:chExt cx="0" cy="0"/>
        </a:xfrm>
      </p:grpSpPr>
      <p:sp>
        <p:nvSpPr>
          <p:cNvPr id="1048610" name="Title 1"/>
          <p:cNvSpPr>
            <a:spLocks noGrp="1"/>
          </p:cNvSpPr>
          <p:nvPr>
            <p:ph type="title"/>
          </p:nvPr>
        </p:nvSpPr>
        <p:spPr/>
        <p:txBody>
          <a:bodyPr/>
          <a:p>
            <a:r>
              <a:rPr lang="en-US"/>
              <a:t>Click to edit Master title style</a:t>
            </a:r>
            <a:endParaRPr dirty="0" lang="en-US"/>
          </a:p>
        </p:txBody>
      </p:sp>
      <p:sp>
        <p:nvSpPr>
          <p:cNvPr id="1048611" name="Date Placeholder 2"/>
          <p:cNvSpPr>
            <a:spLocks noGrp="1"/>
          </p:cNvSpPr>
          <p:nvPr>
            <p:ph type="dt" sz="half" idx="10"/>
          </p:nvPr>
        </p:nvSpPr>
        <p:spPr/>
        <p:txBody>
          <a:bodyPr/>
          <a:p>
            <a:fld id="{87DE6118-2437-4B30-8E3C-4D2BE6020583}" type="datetimeFigureOut">
              <a:rPr dirty="0" lang="en-US"/>
              <a:t>5/19/2022</a:t>
            </a:fld>
            <a:endParaRPr dirty="0" lang="en-US"/>
          </a:p>
        </p:txBody>
      </p:sp>
      <p:sp>
        <p:nvSpPr>
          <p:cNvPr id="1048612" name="Footer Placeholder 3"/>
          <p:cNvSpPr>
            <a:spLocks noGrp="1"/>
          </p:cNvSpPr>
          <p:nvPr>
            <p:ph type="ftr" sz="quarter" idx="11"/>
          </p:nvPr>
        </p:nvSpPr>
        <p:spPr/>
        <p:txBody>
          <a:bodyPr/>
          <a:p>
            <a:endParaRPr dirty="0" lang="en-US"/>
          </a:p>
        </p:txBody>
      </p:sp>
      <p:sp>
        <p:nvSpPr>
          <p:cNvPr id="1048613" name="Slide Number Placeholder 4"/>
          <p:cNvSpPr>
            <a:spLocks noGrp="1"/>
          </p:cNvSpPr>
          <p:nvPr>
            <p:ph type="sldNum" sz="quarter" idx="12"/>
          </p:nvPr>
        </p:nvSpPr>
        <p:spPr/>
        <p:txBody>
          <a:bodyPr/>
          <a:p>
            <a:fld id="{69E57DC2-970A-4B3E-BB1C-7A09969E49DF}"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52" name="Date Placeholder 1"/>
          <p:cNvSpPr>
            <a:spLocks noGrp="1"/>
          </p:cNvSpPr>
          <p:nvPr>
            <p:ph type="dt" sz="half" idx="10"/>
          </p:nvPr>
        </p:nvSpPr>
        <p:spPr/>
        <p:txBody>
          <a:bodyPr/>
          <a:p>
            <a:fld id="{87DE6118-2437-4B30-8E3C-4D2BE6020583}" type="datetimeFigureOut">
              <a:rPr dirty="0" lang="en-US"/>
              <a:t>5/19/2022</a:t>
            </a:fld>
            <a:endParaRPr dirty="0" lang="en-US"/>
          </a:p>
        </p:txBody>
      </p:sp>
      <p:sp>
        <p:nvSpPr>
          <p:cNvPr id="1048653" name="Footer Placeholder 2"/>
          <p:cNvSpPr>
            <a:spLocks noGrp="1"/>
          </p:cNvSpPr>
          <p:nvPr>
            <p:ph type="ftr" sz="quarter" idx="11"/>
          </p:nvPr>
        </p:nvSpPr>
        <p:spPr/>
        <p:txBody>
          <a:bodyPr/>
          <a:p>
            <a:endParaRPr dirty="0" lang="en-US"/>
          </a:p>
        </p:txBody>
      </p:sp>
      <p:sp>
        <p:nvSpPr>
          <p:cNvPr id="1048654" name="Slide Number Placeholder 3"/>
          <p:cNvSpPr>
            <a:spLocks noGrp="1"/>
          </p:cNvSpPr>
          <p:nvPr>
            <p:ph type="sldNum" sz="quarter" idx="12"/>
          </p:nvPr>
        </p:nvSpPr>
        <p:spPr/>
        <p:txBody>
          <a:bodyPr/>
          <a:p>
            <a:fld id="{69E57DC2-970A-4B3E-BB1C-7A09969E49DF}"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42" name=""/>
        <p:cNvGrpSpPr/>
        <p:nvPr/>
      </p:nvGrpSpPr>
      <p:grpSpPr>
        <a:xfrm>
          <a:off x="0" y="0"/>
          <a:ext cx="0" cy="0"/>
          <a:chOff x="0" y="0"/>
          <a:chExt cx="0" cy="0"/>
        </a:xfrm>
      </p:grpSpPr>
      <p:sp>
        <p:nvSpPr>
          <p:cNvPr id="1048655" name="Rectangle 7" title="Background Shape"/>
          <p:cNvSpPr/>
          <p:nvPr/>
        </p:nvSpPr>
        <p:spPr>
          <a:xfrm>
            <a:off x="0" y="376"/>
            <a:ext cx="5303520" cy="6857624"/>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6" name="Title 1"/>
          <p:cNvSpPr>
            <a:spLocks noGrp="1"/>
          </p:cNvSpPr>
          <p:nvPr>
            <p:ph type="title"/>
          </p:nvPr>
        </p:nvSpPr>
        <p:spPr>
          <a:xfrm>
            <a:off x="723900" y="685800"/>
            <a:ext cx="3855720" cy="2157884"/>
          </a:xfrm>
        </p:spPr>
        <p:txBody>
          <a:bodyPr anchor="t">
            <a:noAutofit/>
          </a:bodyPr>
          <a:lstStyle>
            <a:lvl1pPr>
              <a:lnSpc>
                <a:spcPct val="84000"/>
              </a:lnSpc>
              <a:defRPr baseline="0" sz="4800">
                <a:solidFill>
                  <a:schemeClr val="tx2"/>
                </a:solidFill>
              </a:defRPr>
            </a:lvl1pPr>
          </a:lstStyle>
          <a:p>
            <a:r>
              <a:rPr lang="en-US"/>
              <a:t>Click to edit Master title style</a:t>
            </a:r>
            <a:endParaRPr dirty="0" lang="en-US"/>
          </a:p>
        </p:txBody>
      </p:sp>
      <p:sp>
        <p:nvSpPr>
          <p:cNvPr id="1048657"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Text Placeholder 3"/>
          <p:cNvSpPr>
            <a:spLocks noGrp="1"/>
          </p:cNvSpPr>
          <p:nvPr>
            <p:ph type="body" sz="half" idx="2"/>
          </p:nvPr>
        </p:nvSpPr>
        <p:spPr>
          <a:xfrm>
            <a:off x="723900" y="2856344"/>
            <a:ext cx="3855720" cy="3011056"/>
          </a:xfrm>
        </p:spPr>
        <p:txBody>
          <a:bodyPr/>
          <a:lstStyle>
            <a:lvl1pPr indent="0" marL="0">
              <a:lnSpc>
                <a:spcPct val="113000"/>
              </a:lnSpc>
              <a:spcBef>
                <a:spcPts val="0"/>
              </a:spcBef>
              <a:spcAft>
                <a:spcPts val="1500"/>
              </a:spcAft>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9"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dirty="0" lang="en-US"/>
              <a:t>5/19/2022</a:t>
            </a:fld>
            <a:endParaRPr dirty="0" lang="en-US"/>
          </a:p>
        </p:txBody>
      </p:sp>
      <p:sp>
        <p:nvSpPr>
          <p:cNvPr id="1048660"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dirty="0" lang="en-US"/>
          </a:p>
        </p:txBody>
      </p:sp>
      <p:sp>
        <p:nvSpPr>
          <p:cNvPr id="1048661"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dirty="0" lang="en-US"/>
              <a:t>‹#›</a:t>
            </a:fld>
            <a:endParaRPr dirty="0" lang="en-US"/>
          </a:p>
        </p:txBody>
      </p:sp>
      <p:sp>
        <p:nvSpPr>
          <p:cNvPr id="1048662" name="Rectangle 8" title="Divider Bar"/>
          <p:cNvSpPr/>
          <p:nvPr/>
        </p:nvSpPr>
        <p:spPr>
          <a:xfrm>
            <a:off x="5303520" y="376"/>
            <a:ext cx="228600" cy="6858000"/>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36" name=""/>
        <p:cNvGrpSpPr/>
        <p:nvPr/>
      </p:nvGrpSpPr>
      <p:grpSpPr>
        <a:xfrm>
          <a:off x="0" y="0"/>
          <a:ext cx="0" cy="0"/>
          <a:chOff x="0" y="0"/>
          <a:chExt cx="0" cy="0"/>
        </a:xfrm>
      </p:grpSpPr>
      <p:sp>
        <p:nvSpPr>
          <p:cNvPr id="1048619" name="Rectangle 7" title="Background Shape"/>
          <p:cNvSpPr/>
          <p:nvPr/>
        </p:nvSpPr>
        <p:spPr>
          <a:xfrm>
            <a:off x="0" y="376"/>
            <a:ext cx="5303520" cy="6857624"/>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0" name="Title 1"/>
          <p:cNvSpPr>
            <a:spLocks noGrp="1"/>
          </p:cNvSpPr>
          <p:nvPr>
            <p:ph type="title"/>
          </p:nvPr>
        </p:nvSpPr>
        <p:spPr>
          <a:xfrm>
            <a:off x="723900" y="685800"/>
            <a:ext cx="3855720" cy="2157884"/>
          </a:xfrm>
        </p:spPr>
        <p:txBody>
          <a:bodyPr anchor="t">
            <a:normAutofit/>
          </a:bodyPr>
          <a:lstStyle>
            <a:lvl1pPr>
              <a:lnSpc>
                <a:spcPct val="84000"/>
              </a:lnSpc>
              <a:defRPr baseline="0" sz="4800"/>
            </a:lvl1pPr>
          </a:lstStyle>
          <a:p>
            <a:r>
              <a:rPr lang="en-US"/>
              <a:t>Click to edit Master title style</a:t>
            </a:r>
            <a:endParaRPr dirty="0" lang="en-US"/>
          </a:p>
        </p:txBody>
      </p:sp>
      <p:sp>
        <p:nvSpPr>
          <p:cNvPr id="1048621" name="Picture Placeholder 2"/>
          <p:cNvSpPr>
            <a:spLocks noChangeAspect="1" noGrp="1"/>
          </p:cNvSpPr>
          <p:nvPr>
            <p:ph type="pic" idx="1"/>
          </p:nvPr>
        </p:nvSpPr>
        <p:spPr>
          <a:xfrm>
            <a:off x="5532120" y="0"/>
            <a:ext cx="6659880" cy="6857999"/>
          </a:xfrm>
        </p:spPr>
        <p:txBody>
          <a:bodyPr anchor="t">
            <a:normAutofit/>
          </a:bodyPr>
          <a:lstStyle>
            <a:lvl1pPr indent="0" marL="0">
              <a:buNone/>
              <a:defRPr sz="2000"/>
            </a:lvl1pPr>
            <a:lvl2pPr indent="0" marL="457200">
              <a:buNone/>
              <a:defRPr sz="20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22" name="Text Placeholder 3"/>
          <p:cNvSpPr>
            <a:spLocks noGrp="1"/>
          </p:cNvSpPr>
          <p:nvPr>
            <p:ph type="body" sz="half" idx="2"/>
          </p:nvPr>
        </p:nvSpPr>
        <p:spPr>
          <a:xfrm>
            <a:off x="723900" y="2855968"/>
            <a:ext cx="3855720" cy="3011432"/>
          </a:xfrm>
        </p:spPr>
        <p:txBody>
          <a:bodyPr/>
          <a:lstStyle>
            <a:lvl1pPr indent="0" marL="0">
              <a:lnSpc>
                <a:spcPct val="113000"/>
              </a:lnSpc>
              <a:spcBef>
                <a:spcPts val="0"/>
              </a:spcBef>
              <a:spcAft>
                <a:spcPts val="1500"/>
              </a:spcAft>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3"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dirty="0" lang="en-US"/>
              <a:t>5/19/2022</a:t>
            </a:fld>
            <a:endParaRPr dirty="0" lang="en-US"/>
          </a:p>
        </p:txBody>
      </p:sp>
      <p:sp>
        <p:nvSpPr>
          <p:cNvPr id="1048624"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dirty="0" lang="en-US"/>
          </a:p>
        </p:txBody>
      </p:sp>
      <p:sp>
        <p:nvSpPr>
          <p:cNvPr id="1048625"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dirty="0" lang="en-US"/>
              <a:t>‹#›</a:t>
            </a:fld>
            <a:endParaRPr dirty="0" lang="en-US"/>
          </a:p>
        </p:txBody>
      </p:sp>
      <p:sp>
        <p:nvSpPr>
          <p:cNvPr id="1048626" name="Rectangle 8" title="Divider Bar"/>
          <p:cNvSpPr/>
          <p:nvPr/>
        </p:nvSpPr>
        <p:spPr>
          <a:xfrm>
            <a:off x="5303520" y="376"/>
            <a:ext cx="228600" cy="6858000"/>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0" name=""/>
        <p:cNvGrpSpPr/>
        <p:nvPr/>
      </p:nvGrpSpPr>
      <p:grpSpPr>
        <a:xfrm>
          <a:off x="0" y="0"/>
          <a:ext cx="0" cy="0"/>
          <a:chOff x="0" y="0"/>
          <a:chExt cx="0" cy="0"/>
        </a:xfrm>
      </p:grpSpPr>
      <p:sp>
        <p:nvSpPr>
          <p:cNvPr id="1048576" name="Title Placeholder 1"/>
          <p:cNvSpPr>
            <a:spLocks noGrp="1"/>
          </p:cNvSpPr>
          <p:nvPr>
            <p:ph type="title"/>
          </p:nvPr>
        </p:nvSpPr>
        <p:spPr>
          <a:xfrm>
            <a:off x="1371600" y="685800"/>
            <a:ext cx="9601200" cy="1485900"/>
          </a:xfrm>
          <a:prstGeom prst="rect"/>
        </p:spPr>
        <p:txBody>
          <a:bodyPr anchor="t"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1371600" y="2286000"/>
            <a:ext cx="9601200" cy="35814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1390650" y="6453386"/>
            <a:ext cx="1204572" cy="404614"/>
          </a:xfrm>
          <a:prstGeom prst="rect"/>
        </p:spPr>
        <p:txBody>
          <a:bodyPr anchor="ctr" bIns="45720" lIns="91440" rIns="91440" rtlCol="0" tIns="45720" vert="horz"/>
          <a:lstStyle>
            <a:lvl1pPr algn="l">
              <a:defRPr baseline="0" sz="1200">
                <a:solidFill>
                  <a:schemeClr val="tx2"/>
                </a:solidFill>
              </a:defRPr>
            </a:lvl1pPr>
          </a:lstStyle>
          <a:p>
            <a:fld id="{87DE6118-2437-4B30-8E3C-4D2BE6020583}" type="datetimeFigureOut">
              <a:rPr dirty="0" lang="en-US"/>
              <a:t>5/19/2022</a:t>
            </a:fld>
            <a:endParaRPr dirty="0" lang="en-US"/>
          </a:p>
        </p:txBody>
      </p:sp>
      <p:sp>
        <p:nvSpPr>
          <p:cNvPr id="1048579" name="Footer Placeholder 4"/>
          <p:cNvSpPr>
            <a:spLocks noGrp="1"/>
          </p:cNvSpPr>
          <p:nvPr>
            <p:ph type="ftr" sz="quarter" idx="3"/>
          </p:nvPr>
        </p:nvSpPr>
        <p:spPr>
          <a:xfrm>
            <a:off x="2893564" y="6453386"/>
            <a:ext cx="6280830" cy="404614"/>
          </a:xfrm>
          <a:prstGeom prst="rect"/>
        </p:spPr>
        <p:txBody>
          <a:bodyPr anchor="ctr" bIns="45720" lIns="91440" rIns="91440" rtlCol="0" tIns="45720" vert="horz"/>
          <a:lstStyle>
            <a:lvl1pPr algn="l">
              <a:defRPr baseline="0" sz="1200">
                <a:solidFill>
                  <a:schemeClr val="tx2"/>
                </a:solidFill>
              </a:defRPr>
            </a:lvl1pPr>
          </a:lstStyle>
          <a:p>
            <a:endParaRPr dirty="0" lang="en-US"/>
          </a:p>
        </p:txBody>
      </p:sp>
      <p:sp>
        <p:nvSpPr>
          <p:cNvPr id="1048580" name="Slide Number Placeholder 5"/>
          <p:cNvSpPr>
            <a:spLocks noGrp="1"/>
          </p:cNvSpPr>
          <p:nvPr>
            <p:ph type="sldNum" sz="quarter" idx="4"/>
          </p:nvPr>
        </p:nvSpPr>
        <p:spPr>
          <a:xfrm>
            <a:off x="9472736" y="6453386"/>
            <a:ext cx="1596292" cy="404614"/>
          </a:xfrm>
          <a:prstGeom prst="rect"/>
        </p:spPr>
        <p:txBody>
          <a:bodyPr anchor="ctr" bIns="45720" lIns="91440" rIns="91440" rtlCol="0" tIns="45720" vert="horz"/>
          <a:lstStyle>
            <a:lvl1pPr algn="r">
              <a:defRPr baseline="0" sz="1200">
                <a:solidFill>
                  <a:schemeClr val="tx2"/>
                </a:solidFill>
              </a:defRPr>
            </a:lvl1pPr>
          </a:lstStyle>
          <a:p>
            <a:fld id="{69E57DC2-970A-4B3E-BB1C-7A09969E49DF}" type="slidenum">
              <a:rPr dirty="0" lang="en-US"/>
              <a:t>‹#›</a:t>
            </a:fld>
            <a:endParaRPr dirty="0" lang="en-US"/>
          </a:p>
        </p:txBody>
      </p:sp>
      <p:sp>
        <p:nvSpPr>
          <p:cNvPr id="1048581" name="Rectangle 8" title="Side bar"/>
          <p:cNvSpPr/>
          <p:nvPr/>
        </p:nvSpPr>
        <p:spPr>
          <a:xfrm>
            <a:off x="478095" y="376"/>
            <a:ext cx="228600" cy="6858000"/>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89000"/>
        </a:lnSpc>
        <a:spcBef>
          <a:spcPct val="0"/>
        </a:spcBef>
        <a:buNone/>
        <a:defRPr baseline="0" sz="4400" kern="1200">
          <a:solidFill>
            <a:schemeClr val="tx2"/>
          </a:solidFill>
          <a:latin typeface="+mj-lt"/>
          <a:ea typeface="+mj-ea"/>
          <a:cs typeface="+mj-cs"/>
        </a:defRPr>
      </a:lvl1pPr>
    </p:titleStyle>
    <p:bodyStyle>
      <a:lvl1pPr algn="l" defTabSz="914400" eaLnBrk="1" hangingPunct="1" indent="-384048" latinLnBrk="0" marL="384048" rtl="0">
        <a:lnSpc>
          <a:spcPct val="94000"/>
        </a:lnSpc>
        <a:spcBef>
          <a:spcPts val="1000"/>
        </a:spcBef>
        <a:spcAft>
          <a:spcPts val="200"/>
        </a:spcAft>
        <a:buFont typeface="Franklin Gothic Book" panose="020B0503020102020204" pitchFamily="34" charset="0"/>
        <a:buChar char="■"/>
        <a:defRPr baseline="0" sz="2000" kern="1200">
          <a:solidFill>
            <a:schemeClr val="tx2"/>
          </a:solidFill>
          <a:latin typeface="+mn-lt"/>
          <a:ea typeface="+mn-ea"/>
          <a:cs typeface="+mn-cs"/>
        </a:defRPr>
      </a:lvl1pPr>
      <a:lvl2pPr algn="l" defTabSz="914400" eaLnBrk="1" hangingPunct="1" indent="-384048" latinLnBrk="0" marL="914400" rtl="0">
        <a:lnSpc>
          <a:spcPct val="94000"/>
        </a:lnSpc>
        <a:spcBef>
          <a:spcPts val="500"/>
        </a:spcBef>
        <a:spcAft>
          <a:spcPts val="200"/>
        </a:spcAft>
        <a:buFont typeface="Franklin Gothic Book" panose="020B0503020102020204" pitchFamily="34" charset="0"/>
        <a:buChar char="–"/>
        <a:defRPr baseline="0" sz="2000" i="1" kern="1200">
          <a:solidFill>
            <a:schemeClr val="tx2"/>
          </a:solidFill>
          <a:latin typeface="+mn-lt"/>
          <a:ea typeface="+mn-ea"/>
          <a:cs typeface="+mn-cs"/>
        </a:defRPr>
      </a:lvl2pPr>
      <a:lvl3pPr algn="l" defTabSz="914400" eaLnBrk="1" hangingPunct="1" indent="-384048" latinLnBrk="0" marL="1371600" rtl="0">
        <a:lnSpc>
          <a:spcPct val="94000"/>
        </a:lnSpc>
        <a:spcBef>
          <a:spcPts val="500"/>
        </a:spcBef>
        <a:spcAft>
          <a:spcPts val="200"/>
        </a:spcAft>
        <a:buFont typeface="Franklin Gothic Book" panose="020B0503020102020204" pitchFamily="34" charset="0"/>
        <a:buChar char="■"/>
        <a:defRPr baseline="0" sz="1800" kern="1200">
          <a:solidFill>
            <a:schemeClr val="tx2"/>
          </a:solidFill>
          <a:latin typeface="+mn-lt"/>
          <a:ea typeface="+mn-ea"/>
          <a:cs typeface="+mn-cs"/>
        </a:defRPr>
      </a:lvl3pPr>
      <a:lvl4pPr algn="l" defTabSz="914400" eaLnBrk="1" hangingPunct="1" indent="-384048" latinLnBrk="0" marL="1828800" rtl="0">
        <a:lnSpc>
          <a:spcPct val="94000"/>
        </a:lnSpc>
        <a:spcBef>
          <a:spcPts val="500"/>
        </a:spcBef>
        <a:spcAft>
          <a:spcPts val="200"/>
        </a:spcAft>
        <a:buFont typeface="Franklin Gothic Book" panose="020B0503020102020204" pitchFamily="34" charset="0"/>
        <a:buChar char="–"/>
        <a:defRPr baseline="0" sz="1800" i="1" kern="1200">
          <a:solidFill>
            <a:schemeClr val="tx2"/>
          </a:solidFill>
          <a:latin typeface="+mn-lt"/>
          <a:ea typeface="+mn-ea"/>
          <a:cs typeface="+mn-cs"/>
        </a:defRPr>
      </a:lvl4pPr>
      <a:lvl5pPr algn="l" defTabSz="914400" eaLnBrk="1" hangingPunct="1" indent="-384048" latinLnBrk="0" marL="2286000" rtl="0">
        <a:lnSpc>
          <a:spcPct val="94000"/>
        </a:lnSpc>
        <a:spcBef>
          <a:spcPts val="500"/>
        </a:spcBef>
        <a:spcAft>
          <a:spcPts val="200"/>
        </a:spcAft>
        <a:buFont typeface="Franklin Gothic Book" panose="020B0503020102020204" pitchFamily="34" charset="0"/>
        <a:buChar char="■"/>
        <a:defRPr baseline="0" sz="1600" kern="1200">
          <a:solidFill>
            <a:schemeClr val="tx2"/>
          </a:solidFill>
          <a:latin typeface="+mn-lt"/>
          <a:ea typeface="+mn-ea"/>
          <a:cs typeface="+mn-cs"/>
        </a:defRPr>
      </a:lvl5pPr>
      <a:lvl6pPr algn="l" defTabSz="914400" eaLnBrk="1" hangingPunct="1" indent="-384048" latinLnBrk="0" marL="2743200" rtl="0">
        <a:lnSpc>
          <a:spcPct val="94000"/>
        </a:lnSpc>
        <a:spcBef>
          <a:spcPts val="500"/>
        </a:spcBef>
        <a:spcAft>
          <a:spcPts val="200"/>
        </a:spcAft>
        <a:buFont typeface="Franklin Gothic Book" panose="020B0503020102020204" pitchFamily="34" charset="0"/>
        <a:buChar char="–"/>
        <a:defRPr baseline="0" sz="1600" i="1" kern="1200">
          <a:solidFill>
            <a:schemeClr val="tx2"/>
          </a:solidFill>
          <a:latin typeface="+mn-lt"/>
          <a:ea typeface="+mn-ea"/>
          <a:cs typeface="+mn-cs"/>
        </a:defRPr>
      </a:lvl6pPr>
      <a:lvl7pPr algn="l" defTabSz="914400" eaLnBrk="1" hangingPunct="1" indent="-384048" latinLnBrk="0" marL="3200400" rtl="0">
        <a:lnSpc>
          <a:spcPct val="94000"/>
        </a:lnSpc>
        <a:spcBef>
          <a:spcPts val="500"/>
        </a:spcBef>
        <a:spcAft>
          <a:spcPts val="200"/>
        </a:spcAft>
        <a:buFont typeface="Franklin Gothic Book" panose="020B0503020102020204" pitchFamily="34" charset="0"/>
        <a:buChar char="■"/>
        <a:defRPr baseline="0" sz="1400" kern="1200">
          <a:solidFill>
            <a:schemeClr val="tx2"/>
          </a:solidFill>
          <a:latin typeface="+mn-lt"/>
          <a:ea typeface="+mn-ea"/>
          <a:cs typeface="+mn-cs"/>
        </a:defRPr>
      </a:lvl7pPr>
      <a:lvl8pPr algn="l" defTabSz="914400" eaLnBrk="1" hangingPunct="1" indent="-384048" latinLnBrk="0" marL="3657600" rtl="0">
        <a:lnSpc>
          <a:spcPct val="94000"/>
        </a:lnSpc>
        <a:spcBef>
          <a:spcPts val="500"/>
        </a:spcBef>
        <a:spcAft>
          <a:spcPts val="200"/>
        </a:spcAft>
        <a:buFont typeface="Franklin Gothic Book" panose="020B0503020102020204" pitchFamily="34" charset="0"/>
        <a:buChar char="–"/>
        <a:defRPr baseline="0" sz="1400" i="1" kern="1200">
          <a:solidFill>
            <a:schemeClr val="tx2"/>
          </a:solidFill>
          <a:latin typeface="+mn-lt"/>
          <a:ea typeface="+mn-ea"/>
          <a:cs typeface="+mn-cs"/>
        </a:defRPr>
      </a:lvl8pPr>
      <a:lvl9pPr algn="l" defTabSz="914400" eaLnBrk="1" hangingPunct="1" indent="-384048" latinLnBrk="0" marL="4114800" rtl="0">
        <a:lnSpc>
          <a:spcPct val="94000"/>
        </a:lnSpc>
        <a:spcBef>
          <a:spcPts val="500"/>
        </a:spcBef>
        <a:spcAft>
          <a:spcPts val="200"/>
        </a:spcAft>
        <a:buFont typeface="Franklin Gothic Book" panose="020B0503020102020204" pitchFamily="34" charset="0"/>
        <a:buChar char="■"/>
        <a:defRPr baseline="0" sz="1400" kern="1200">
          <a:solidFill>
            <a:schemeClr val="tx2"/>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9" name="Title 1"/>
          <p:cNvSpPr>
            <a:spLocks noGrp="1"/>
          </p:cNvSpPr>
          <p:nvPr>
            <p:ph type="ctrTitle"/>
          </p:nvPr>
        </p:nvSpPr>
        <p:spPr>
          <a:xfrm>
            <a:off x="1915385" y="1100215"/>
            <a:ext cx="8361229" cy="2098226"/>
          </a:xfrm>
        </p:spPr>
        <p:txBody>
          <a:bodyPr/>
          <a:p>
            <a:r>
              <a:rPr lang="en-IN"/>
              <a:t>Metro connect </a:t>
            </a:r>
            <a:endParaRPr lang="en-US"/>
          </a:p>
        </p:txBody>
      </p:sp>
      <p:sp>
        <p:nvSpPr>
          <p:cNvPr id="1048590" name="Subtitle 2"/>
          <p:cNvSpPr>
            <a:spLocks noGrp="1"/>
          </p:cNvSpPr>
          <p:nvPr>
            <p:ph type="subTitle" idx="1"/>
          </p:nvPr>
        </p:nvSpPr>
        <p:spPr>
          <a:xfrm rot="10800000" flipV="1">
            <a:off x="2374291" y="3429000"/>
            <a:ext cx="6831673" cy="3129496"/>
          </a:xfrm>
        </p:spPr>
        <p:txBody>
          <a:bodyPr/>
          <a:p>
            <a:r>
              <a:rPr lang="en-IN"/>
              <a:t>Guide : Dr. </a:t>
            </a:r>
            <a:r>
              <a:rPr lang="en-US"/>
              <a:t>D</a:t>
            </a:r>
            <a:r>
              <a:rPr lang="en-US"/>
              <a:t>e</a:t>
            </a:r>
            <a:r>
              <a:rPr lang="en-US"/>
              <a:t>e</a:t>
            </a:r>
            <a:r>
              <a:rPr lang="en-US"/>
              <a:t>p</a:t>
            </a:r>
            <a:r>
              <a:rPr lang="en-US"/>
              <a:t>a</a:t>
            </a:r>
            <a:r>
              <a:rPr lang="en-US"/>
              <a:t> </a:t>
            </a:r>
            <a:r>
              <a:rPr lang="en-IN"/>
              <a:t>Mary Mathews.   </a:t>
            </a:r>
            <a:endParaRPr altLang="en-US" lang="zh-CN"/>
          </a:p>
          <a:p>
            <a:r>
              <a:rPr lang="en-IN"/>
              <a:t> Presented by : Athira Babu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6" name="Title 1"/>
          <p:cNvSpPr>
            <a:spLocks noGrp="1"/>
          </p:cNvSpPr>
          <p:nvPr>
            <p:ph type="title"/>
          </p:nvPr>
        </p:nvSpPr>
        <p:spPr/>
        <p:txBody>
          <a:bodyPr/>
          <a:p>
            <a:r>
              <a:rPr lang="en-IN"/>
              <a:t>Abstract </a:t>
            </a:r>
            <a:endParaRPr lang="en-US"/>
          </a:p>
        </p:txBody>
      </p:sp>
      <p:sp>
        <p:nvSpPr>
          <p:cNvPr id="1048597" name="Content Placeholder 2"/>
          <p:cNvSpPr>
            <a:spLocks noGrp="1"/>
          </p:cNvSpPr>
          <p:nvPr>
            <p:ph idx="1"/>
          </p:nvPr>
        </p:nvSpPr>
        <p:spPr/>
        <p:txBody>
          <a:bodyPr/>
          <a:p>
            <a:r>
              <a:rPr lang="en-US"/>
              <a:t>In metropolitan cities, the usage of private vehicles cause an increase in the rate of pollution day by day.The Metro Interconnection Intelligent System is a business intelligence system. It promotes the public to avail the public transport services, thereby reducing the traffic as well as pollution.The proposed system allows to find out the nearest metro station which has available parking slot. It also connects the metro to other means of transport such as auto, taxi, bus etc. In this system we provide a metro ticket which can also be used in other means of transport.Thus the system offers an effective method to make the public utilize the public services provided by the government.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8" name="Content Placeholder 2"/>
          <p:cNvSpPr>
            <a:spLocks noGrp="1"/>
          </p:cNvSpPr>
          <p:nvPr>
            <p:ph idx="1"/>
          </p:nvPr>
        </p:nvSpPr>
        <p:spPr/>
        <p:txBody>
          <a:bodyPr/>
          <a:p>
            <a:pPr indent="-457200" marL="457200">
              <a:buFont typeface="+mj-lt"/>
              <a:buAutoNum type="arabicPeriod"/>
            </a:pPr>
            <a:r>
              <a:rPr lang="en-US"/>
              <a:t>It finds nearest metro station which has available car parking facility. </a:t>
            </a:r>
            <a:endParaRPr lang="en-IN"/>
          </a:p>
          <a:p>
            <a:pPr indent="-457200" marL="457200">
              <a:buFont typeface="+mj-lt"/>
              <a:buAutoNum type="arabicPeriod"/>
            </a:pPr>
            <a:r>
              <a:rPr lang="en-US"/>
              <a:t>Connecting metro service with auto, bus or taxi service ( hire taxi to nearest places )</a:t>
            </a:r>
            <a:endParaRPr lang="en-IN"/>
          </a:p>
          <a:p>
            <a:pPr indent="-457200" marL="457200">
              <a:buFont typeface="+mj-lt"/>
              <a:buAutoNum type="arabicPeriod"/>
            </a:pPr>
            <a:r>
              <a:rPr lang="en-IN"/>
              <a:t>Q</a:t>
            </a:r>
            <a:r>
              <a:rPr lang="en-US"/>
              <a:t>R code scanner is used as mode of payment to all services like shops(inside metro station), metro service, rent a cycle, bus , auto, taxi service.</a:t>
            </a:r>
            <a:endParaRPr lang="en-IN"/>
          </a:p>
          <a:p>
            <a:pPr indent="-457200" marL="457200">
              <a:buFont typeface="+mj-lt"/>
              <a:buAutoNum type="arabicPeriod"/>
            </a:pPr>
            <a:r>
              <a:rPr lang="en-US"/>
              <a:t>Users have to recharge the card when balance amount is less than the minimum balance.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9" name="Title 1"/>
          <p:cNvSpPr>
            <a:spLocks noGrp="1"/>
          </p:cNvSpPr>
          <p:nvPr>
            <p:ph type="title"/>
          </p:nvPr>
        </p:nvSpPr>
        <p:spPr/>
        <p:txBody>
          <a:bodyPr/>
          <a:p>
            <a:r>
              <a:rPr lang="en-IN"/>
              <a:t>Modules</a:t>
            </a:r>
            <a:endParaRPr lang="en-US"/>
          </a:p>
        </p:txBody>
      </p:sp>
      <p:sp>
        <p:nvSpPr>
          <p:cNvPr id="1048600" name="Content Placeholder 2"/>
          <p:cNvSpPr>
            <a:spLocks noGrp="1"/>
          </p:cNvSpPr>
          <p:nvPr>
            <p:ph idx="1"/>
          </p:nvPr>
        </p:nvSpPr>
        <p:spPr/>
        <p:txBody>
          <a:bodyPr>
            <a:normAutofit fontScale="85000" lnSpcReduction="20000"/>
          </a:bodyPr>
          <a:p>
            <a:r>
              <a:rPr lang="en-US"/>
              <a:t>Admin will login and register into the application.They can track all the activites </a:t>
            </a:r>
            <a:r>
              <a:rPr lang="en-IN"/>
              <a:t>.</a:t>
            </a:r>
          </a:p>
          <a:p>
            <a:r>
              <a:rPr lang="en-US"/>
              <a:t>The admin can add stations into the app an also add tickets for booking metro rail according  to the users location.</a:t>
            </a:r>
            <a:endParaRPr lang="en-IN"/>
          </a:p>
          <a:p>
            <a:r>
              <a:rPr lang="en-US"/>
              <a:t>Admin can add slots also,that is if the user need parking facility . Through this app it provide  the slot for parking the veicles of users.</a:t>
            </a:r>
            <a:endParaRPr lang="en-IN"/>
          </a:p>
          <a:p>
            <a:r>
              <a:rPr lang="en-IN"/>
              <a:t>A</a:t>
            </a:r>
            <a:r>
              <a:rPr lang="en-US"/>
              <a:t>dmin can view the booked slots and tickets fom users.</a:t>
            </a:r>
            <a:endParaRPr lang="en-IN"/>
          </a:p>
          <a:p>
            <a:r>
              <a:rPr lang="en-IN"/>
              <a:t>U</a:t>
            </a:r>
            <a:r>
              <a:rPr lang="en-US"/>
              <a:t>ser can create an account and login to the application.He/She lookup the tickets,stations</a:t>
            </a:r>
            <a:r>
              <a:rPr lang="en-IN"/>
              <a:t>,metro </a:t>
            </a:r>
            <a:r>
              <a:rPr lang="en-US"/>
              <a:t>and the slots.</a:t>
            </a:r>
            <a:endParaRPr lang="en-IN"/>
          </a:p>
          <a:p>
            <a:r>
              <a:rPr lang="en-IN"/>
              <a:t>S</a:t>
            </a:r>
            <a:r>
              <a:rPr lang="en-US"/>
              <a:t>o the user can search the location and according to our needs we can book the ticket for metro rail.</a:t>
            </a:r>
            <a:endParaRPr lang="en-IN"/>
          </a:p>
          <a:p>
            <a:r>
              <a:rPr lang="en-IN"/>
              <a:t>O</a:t>
            </a:r>
            <a:r>
              <a:rPr lang="en-US"/>
              <a:t>ne of main advantage of the application is that the users can book the slot for parking their vehices.</a:t>
            </a:r>
            <a:endParaRPr lang="en-IN"/>
          </a:p>
          <a:p>
            <a:r>
              <a:rPr lang="en-IN"/>
              <a:t>T</a:t>
            </a:r>
            <a:r>
              <a:rPr lang="en-US"/>
              <a:t>hrough this app users can view the ticktes  an</a:t>
            </a:r>
            <a:r>
              <a:rPr lang="en-IN"/>
              <a:t>d</a:t>
            </a:r>
            <a:r>
              <a:rPr lang="en-US"/>
              <a:t> slots for booking.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1" name="Title 1"/>
          <p:cNvSpPr>
            <a:spLocks noGrp="1"/>
          </p:cNvSpPr>
          <p:nvPr>
            <p:ph type="title"/>
          </p:nvPr>
        </p:nvSpPr>
        <p:spPr/>
        <p:txBody>
          <a:bodyPr/>
          <a:p>
            <a:r>
              <a:rPr lang="en-IN"/>
              <a:t>Objective </a:t>
            </a:r>
            <a:endParaRPr lang="en-US"/>
          </a:p>
        </p:txBody>
      </p:sp>
      <p:sp>
        <p:nvSpPr>
          <p:cNvPr id="1048602" name="Content Placeholder 2"/>
          <p:cNvSpPr>
            <a:spLocks noGrp="1"/>
          </p:cNvSpPr>
          <p:nvPr>
            <p:ph idx="1"/>
          </p:nvPr>
        </p:nvSpPr>
        <p:spPr/>
        <p:txBody>
          <a:bodyPr/>
          <a:p>
            <a:pPr indent="0" marL="0">
              <a:buNone/>
            </a:pPr>
            <a:r>
              <a:rPr lang="en-US"/>
              <a:t>The main objective of the project on metro connect project is to manage the details of metro ,routes,tickets,booking counter,slots. It manages all the informations about metro,stations,booking counter,metro,slots. The project is totally built at administrative end and thus only the administrator is guaranteed the access. The purpose of the project is to build an application program to reduce the manual work for managing the metro,routes,stations,ticekts,slots. It tracks all the details about the tickets,booking counter,slots,location.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3" name="Title 1"/>
          <p:cNvSpPr>
            <a:spLocks noGrp="1"/>
          </p:cNvSpPr>
          <p:nvPr>
            <p:ph type="title"/>
          </p:nvPr>
        </p:nvSpPr>
        <p:spPr/>
        <p:txBody>
          <a:bodyPr/>
          <a:p>
            <a:r>
              <a:rPr lang="en-IN"/>
              <a:t>Existing system </a:t>
            </a:r>
            <a:endParaRPr lang="en-US"/>
          </a:p>
        </p:txBody>
      </p:sp>
      <p:sp>
        <p:nvSpPr>
          <p:cNvPr id="1048604" name="Content Placeholder 2"/>
          <p:cNvSpPr>
            <a:spLocks noGrp="1"/>
          </p:cNvSpPr>
          <p:nvPr>
            <p:ph idx="1"/>
          </p:nvPr>
        </p:nvSpPr>
        <p:spPr/>
        <p:txBody>
          <a:bodyPr>
            <a:normAutofit/>
          </a:bodyPr>
          <a:p>
            <a:pPr indent="0" marL="0">
              <a:buNone/>
            </a:pPr>
            <a:r>
              <a:rPr lang="en-US"/>
              <a:t>Currently, in the metro railway stations, they are using tickets or tokens for traveling. To travel, the customer needs to stand in the queue, need to buy a ticket for the destination, they need to carry the ticket along with them until they reach the destination. Fig.1 describes the existing ticketing system. If in middle they miss the ticket they will be penalized by the authority. The process carried out is they use the token system in which they use the RFID tag to give unique to each member[9]. While entering into the train, the customer needs to scan his token, the system will read the RFID tag and validates it and allows him to enter. The token is validated until the destination he cannot drop the train in middle or prolong his travel from his actual destination. After reaching the destination, th</a:t>
            </a:r>
            <a:r>
              <a:rPr lang="en-IN"/>
              <a:t>e </a:t>
            </a:r>
            <a:r>
              <a:rPr lang="en-US"/>
              <a:t>customer needs to scan the token with the system, if it is a valid journey the gates will open otherwise, the gates will</a:t>
            </a:r>
            <a:r>
              <a:rPr lang="en-IN"/>
              <a:t> </a:t>
            </a:r>
            <a:r>
              <a:rPr lang="en-US"/>
              <a:t>not open he will be penalized.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5" name="Title 1"/>
          <p:cNvSpPr>
            <a:spLocks noGrp="1"/>
          </p:cNvSpPr>
          <p:nvPr>
            <p:ph type="title"/>
          </p:nvPr>
        </p:nvSpPr>
        <p:spPr/>
        <p:txBody>
          <a:bodyPr/>
          <a:p>
            <a:r>
              <a:rPr lang="en-IN"/>
              <a:t>Proposed sytem</a:t>
            </a:r>
            <a:endParaRPr lang="en-US"/>
          </a:p>
        </p:txBody>
      </p:sp>
      <p:sp>
        <p:nvSpPr>
          <p:cNvPr id="1048606" name="Content Placeholder 2"/>
          <p:cNvSpPr>
            <a:spLocks noGrp="1"/>
          </p:cNvSpPr>
          <p:nvPr>
            <p:ph idx="1"/>
          </p:nvPr>
        </p:nvSpPr>
        <p:spPr/>
        <p:txBody>
          <a:bodyPr>
            <a:normAutofit/>
          </a:bodyPr>
          <a:p>
            <a:pPr rtl="0"/>
            <a:r>
              <a:rPr b="0" sz="1800" i="0" lang="en-IN">
                <a:solidFill>
                  <a:srgbClr val="000000"/>
                </a:solidFill>
                <a:effectLst/>
                <a:latin typeface="Calibri" panose="020F0502020204030204" pitchFamily="34" charset="0"/>
              </a:rPr>
              <a:t>System needs store information about new entry of metro.</a:t>
            </a:r>
          </a:p>
          <a:p>
            <a:pPr rtl="0"/>
            <a:r>
              <a:rPr b="0" sz="1800" i="0" lang="en-IN">
                <a:solidFill>
                  <a:srgbClr val="000000"/>
                </a:solidFill>
                <a:effectLst/>
                <a:latin typeface="Calibri" panose="020F0502020204030204" pitchFamily="34" charset="0"/>
              </a:rPr>
              <a:t>System needs to help the internal staff to keep information and find them as per various queries.</a:t>
            </a:r>
          </a:p>
          <a:p>
            <a:pPr rtl="0"/>
            <a:r>
              <a:rPr b="0" sz="1800" i="0" lang="en-IN">
                <a:solidFill>
                  <a:srgbClr val="000000"/>
                </a:solidFill>
                <a:effectLst/>
                <a:latin typeface="Calibri" panose="020F0502020204030204" pitchFamily="34" charset="0"/>
              </a:rPr>
              <a:t>System needs to maintain quantity records.</a:t>
            </a:r>
          </a:p>
          <a:p>
            <a:pPr rtl="0"/>
            <a:r>
              <a:rPr b="0" sz="1800" i="0" lang="en-IN">
                <a:solidFill>
                  <a:srgbClr val="000000"/>
                </a:solidFill>
                <a:effectLst/>
                <a:latin typeface="Calibri" panose="020F0502020204030204" pitchFamily="34" charset="0"/>
              </a:rPr>
              <a:t>System need to keep the rrecord of tickets.</a:t>
            </a:r>
          </a:p>
          <a:p>
            <a:pPr rtl="0"/>
            <a:r>
              <a:rPr b="0" sz="1800" i="0" lang="en-IN">
                <a:solidFill>
                  <a:srgbClr val="000000"/>
                </a:solidFill>
                <a:effectLst/>
                <a:latin typeface="Calibri" panose="020F0502020204030204" pitchFamily="34" charset="0"/>
              </a:rPr>
              <a:t>System need to update ad delete rrecord.</a:t>
            </a:r>
          </a:p>
          <a:p>
            <a:pPr rtl="0"/>
            <a:r>
              <a:rPr b="0" sz="1800" i="0" lang="en-IN">
                <a:solidFill>
                  <a:srgbClr val="000000"/>
                </a:solidFill>
                <a:effectLst/>
                <a:latin typeface="Calibri" panose="020F0502020204030204" pitchFamily="34" charset="0"/>
              </a:rPr>
              <a:t>System also needs a search area.</a:t>
            </a:r>
          </a:p>
          <a:p>
            <a:pPr rtl="0"/>
            <a:r>
              <a:rPr b="0" sz="1800" i="0" lang="en-IN">
                <a:solidFill>
                  <a:srgbClr val="000000"/>
                </a:solidFill>
                <a:effectLst/>
                <a:latin typeface="Calibri" panose="020F0502020204030204" pitchFamily="34" charset="0"/>
              </a:rPr>
              <a:t>It also needs a security system to prevent data.</a:t>
            </a:r>
          </a:p>
          <a:p>
            <a:pPr indent="0" marL="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7" name="Title 1"/>
          <p:cNvSpPr>
            <a:spLocks noGrp="1"/>
          </p:cNvSpPr>
          <p:nvPr>
            <p:ph type="title"/>
          </p:nvPr>
        </p:nvSpPr>
        <p:spPr/>
        <p:txBody>
          <a:bodyPr/>
          <a:p>
            <a:r>
              <a:rPr lang="en-IN"/>
              <a:t>System Design </a:t>
            </a:r>
            <a:endParaRPr lang="en-US"/>
          </a:p>
        </p:txBody>
      </p:sp>
      <p:sp>
        <p:nvSpPr>
          <p:cNvPr id="1048608" name="Content Placeholder 2"/>
          <p:cNvSpPr>
            <a:spLocks noGrp="1"/>
          </p:cNvSpPr>
          <p:nvPr>
            <p:ph idx="1"/>
          </p:nvPr>
        </p:nvSpPr>
        <p:spPr/>
        <p:txBody>
          <a:bodyPr>
            <a:normAutofit fontScale="95000" lnSpcReduction="10000"/>
          </a:bodyPr>
          <a:p>
            <a:r>
              <a:rPr lang="en-IN"/>
              <a:t>In this phase ,a logical system is built which fulfils the given requirements.Design phase of software development deals with transforming the clients  requirements into a logically working system.Normally , Design is performed in the following in two steps</a:t>
            </a:r>
          </a:p>
          <a:p>
            <a:pPr indent="0" marL="0">
              <a:buNone/>
            </a:pPr>
            <a:r>
              <a:rPr b="1" lang="en-IN"/>
              <a:t>Primary design phase:</a:t>
            </a:r>
            <a:endParaRPr lang="en-IN"/>
          </a:p>
          <a:p>
            <a:pPr indent="0" marL="0">
              <a:buNone/>
            </a:pPr>
            <a:r>
              <a:rPr lang="en-IN">
                <a:effectLst/>
              </a:rPr>
              <a:t>In this phase,the system is designed at block level. The blocks are created on the basis of analysis dine in the problem identification phase.Different blocks are created for different functions emphasis is put in minimising the information flow between blocks.Thus, all activities which require more interaction are kept in one block</a:t>
            </a:r>
          </a:p>
          <a:p>
            <a:pPr indent="0" marL="0">
              <a:buNone/>
            </a:pPr>
            <a:r>
              <a:rPr b="1" lang="en-IN"/>
              <a:t> Secondary design phase:</a:t>
            </a:r>
          </a:p>
          <a:p>
            <a:pPr indent="0" marL="0">
              <a:buNone/>
            </a:pPr>
            <a:r>
              <a:rPr lang="en-IN"/>
              <a:t>In the secondary phase the detailed design of every block is performed.</a:t>
            </a:r>
          </a:p>
          <a:p>
            <a:pPr indent="0" marL="0">
              <a:buNone/>
            </a:pPr>
            <a:endParaRPr lang="en-IN"/>
          </a:p>
          <a:p>
            <a:endParaRPr lang="en-IN"/>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9" name="Content Placeholder 2"/>
          <p:cNvSpPr>
            <a:spLocks noGrp="1"/>
          </p:cNvSpPr>
          <p:nvPr>
            <p:ph idx="1"/>
          </p:nvPr>
        </p:nvSpPr>
        <p:spPr/>
        <p:txBody>
          <a:bodyPr>
            <a:normAutofit/>
          </a:bodyPr>
          <a:p>
            <a:pPr indent="0" marL="0">
              <a:buNone/>
            </a:pPr>
            <a:r>
              <a:rPr b="1" sz="6600" i="1" lang="en-IN"/>
              <a:t>             </a:t>
            </a:r>
          </a:p>
          <a:p>
            <a:pPr indent="0" marL="0">
              <a:buNone/>
            </a:pPr>
            <a:r>
              <a:rPr b="1" sz="6600" i="1" lang="en-IN"/>
              <a:t>             </a:t>
            </a:r>
            <a:r>
              <a:rPr b="1" sz="9600" i="1" lang="en-IN"/>
              <a:t>Thank</a:t>
            </a:r>
            <a:r>
              <a:rPr b="1" sz="6600" i="1" lang="en-IN"/>
              <a:t> </a:t>
            </a:r>
            <a:r>
              <a:rPr b="1" sz="8800" i="1" lang="en-IN"/>
              <a:t>You</a:t>
            </a:r>
            <a:endParaRPr b="1" sz="8800" i="1" lang="en-US"/>
          </a:p>
        </p:txBody>
      </p:sp>
    </p:spTree>
  </p:cSld>
  <p:clrMapOvr>
    <a:masterClrMapping/>
  </p:clrMapOvr>
</p:sld>
</file>

<file path=ppt/theme/theme1.xml><?xml version="1.0" encoding="utf-8"?>
<a:theme xmlns:a="http://schemas.openxmlformats.org/drawingml/2006/main" name="Crop">
  <a:themeElements>
    <a:clrScheme name="Crop">
      <a:dk1>
        <a:sysClr lastClr="000000" val="windowText"/>
      </a:dk1>
      <a:lt1>
        <a:sysClr lastClr="FFFFFF" val="window"/>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Metro connect </dc:title>
  <dc:creator>babukadungi@gmail.com</dc:creator>
  <cp:lastModifiedBy>babukadungi@gmail.com</cp:lastModifiedBy>
  <dcterms:created xsi:type="dcterms:W3CDTF">2022-05-17T02:02:41Z</dcterms:created>
  <dcterms:modified xsi:type="dcterms:W3CDTF">2022-07-01T10:32:42Z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047279f8158d4374993ac14b509c2244</vt:lpwstr>
  </property>
</Properties>
</file>