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My privacy my decision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886200"/>
            <a:ext cx="5257800" cy="1752600"/>
          </a:xfrm>
        </p:spPr>
        <p:txBody>
          <a:bodyPr/>
          <a:lstStyle/>
          <a:p>
            <a:r>
              <a:rPr lang="en-IN" dirty="0" smtClean="0"/>
              <a:t>Submitted by:</a:t>
            </a:r>
          </a:p>
          <a:p>
            <a:r>
              <a:rPr lang="en-IN" dirty="0" err="1" smtClean="0"/>
              <a:t>Akshara.Ashokan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"/>
            <a:ext cx="49530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"/>
            <a:ext cx="533400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33400"/>
            <a:ext cx="5105400" cy="5592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200"/>
            <a:ext cx="4134587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042356" y="1066800"/>
            <a:ext cx="3587044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793820" y="838200"/>
            <a:ext cx="3911779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Photo sharing is an attractive feature which popularizes Online Social Networks (OSNs). Unfortunately, it may leak users’</a:t>
            </a:r>
          </a:p>
          <a:p>
            <a:r>
              <a:rPr lang="en-IN" dirty="0" smtClean="0"/>
              <a:t>privacy if they are allowed to post, comment, and tag a photo freely. In this paper, we attempt to address this issue and study the</a:t>
            </a:r>
          </a:p>
          <a:p>
            <a:r>
              <a:rPr lang="en-IN" dirty="0" smtClean="0"/>
              <a:t>scenario when a user shares a photo containing individuals other than himself/herself (termed co-photo for short). To prevent possible</a:t>
            </a:r>
          </a:p>
          <a:p>
            <a:r>
              <a:rPr lang="en-IN" dirty="0" smtClean="0"/>
              <a:t>privacy leakage of a photo, we design a mechanism to enable each individual in a photo be aware of the posting activity and participate</a:t>
            </a:r>
          </a:p>
          <a:p>
            <a:r>
              <a:rPr lang="en-IN" dirty="0" smtClean="0"/>
              <a:t>in the decision making on the photo posting. For this purpose, we need an efficient facial recognition (FR) system that can recognize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everyone in the photo. However, more demanding privacy setting may limit the number of the photos publicly available to train the</a:t>
            </a:r>
          </a:p>
          <a:p>
            <a:r>
              <a:rPr lang="en-IN" dirty="0" smtClean="0"/>
              <a:t>FR system. To deal with this dilemma, our mechanism attempts to utilize users’ private photos to design a personalized FR system</a:t>
            </a:r>
          </a:p>
          <a:p>
            <a:r>
              <a:rPr lang="en-IN" dirty="0" smtClean="0"/>
              <a:t>specifically trained to differentiate possible photo co-owners without leaking their privacy. We also develop a distributed </a:t>
            </a:r>
            <a:r>
              <a:rPr lang="en-IN" dirty="0" err="1" smtClean="0"/>
              <a:t>consensusbased</a:t>
            </a:r>
            <a:endParaRPr lang="en-IN" dirty="0" smtClean="0"/>
          </a:p>
          <a:p>
            <a:r>
              <a:rPr lang="en-IN" dirty="0" smtClean="0"/>
              <a:t>method to reduce the computational complexity and protect the private training set. We show that our system is superior to</a:t>
            </a:r>
          </a:p>
          <a:p>
            <a:r>
              <a:rPr lang="en-IN" dirty="0" smtClean="0"/>
              <a:t>other possible approaches in terms of recognition ratio and efficiency. Our mechanism is implemented as a proof of concept Android</a:t>
            </a:r>
          </a:p>
          <a:p>
            <a:r>
              <a:rPr lang="en-IN" dirty="0" smtClean="0"/>
              <a:t>application on </a:t>
            </a:r>
            <a:r>
              <a:rPr lang="en-IN" dirty="0" err="1" smtClean="0"/>
              <a:t>Facebook’s</a:t>
            </a:r>
            <a:r>
              <a:rPr lang="en-IN" dirty="0" smtClean="0"/>
              <a:t> platform.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description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7545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2800" b="1" u="sng" dirty="0" smtClean="0"/>
              <a:t>Admin</a:t>
            </a:r>
          </a:p>
          <a:p>
            <a:pPr marL="514350" indent="-51435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Admin has a login to the social network(here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). Admin will manage the user registration, team management and providing communication among users.</a:t>
            </a:r>
          </a:p>
          <a:p>
            <a:pPr marL="514350" indent="-514350"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2. User </a:t>
            </a:r>
          </a:p>
          <a:p>
            <a:pPr marL="514350" indent="-51435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User is a common social networking user. He can register in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get a login. Also  get a request when an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anthor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user try to tag a photo that including the user</a:t>
            </a:r>
          </a:p>
          <a:p>
            <a:pPr marL="514350" indent="-514350"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3. Team </a:t>
            </a:r>
          </a:p>
          <a:p>
            <a:pPr marL="514350" indent="-51435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Team will help the users to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acchieve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security. They can check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complints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from the user etc. </a:t>
            </a:r>
          </a:p>
          <a:p>
            <a:pPr marL="514350" indent="-51435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About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Our topic is  </a:t>
            </a:r>
            <a:r>
              <a:rPr lang="en-US" dirty="0" smtClean="0"/>
              <a:t>“My privacy my </a:t>
            </a:r>
            <a:r>
              <a:rPr lang="en-US" dirty="0" err="1" smtClean="0"/>
              <a:t>decisiosn</a:t>
            </a:r>
            <a:r>
              <a:rPr lang="en-US" dirty="0" smtClean="0"/>
              <a:t>”. </a:t>
            </a:r>
            <a:r>
              <a:rPr lang="en-US" dirty="0" smtClean="0"/>
              <a:t>The purpose of </a:t>
            </a:r>
            <a:r>
              <a:rPr lang="en-US" dirty="0" smtClean="0"/>
              <a:t>this  </a:t>
            </a:r>
            <a:r>
              <a:rPr lang="en-US" dirty="0" smtClean="0"/>
              <a:t>software application </a:t>
            </a:r>
            <a:r>
              <a:rPr lang="en-US" dirty="0" smtClean="0"/>
              <a:t>is it can </a:t>
            </a:r>
            <a:r>
              <a:rPr lang="en-US" dirty="0" smtClean="0"/>
              <a:t>be used to </a:t>
            </a:r>
            <a:r>
              <a:rPr lang="en-US" dirty="0" smtClean="0"/>
              <a:t>identify the posting of our photos in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dirty="0" smtClean="0"/>
              <a:t>Using this </a:t>
            </a:r>
            <a:r>
              <a:rPr lang="en-US" dirty="0" smtClean="0"/>
              <a:t>system we can secure our photos from posting from unknown people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are doing our project in JSP. Building tools are :</a:t>
            </a:r>
          </a:p>
          <a:p>
            <a:r>
              <a:rPr lang="en-US" dirty="0" smtClean="0"/>
              <a:t>Glass fish</a:t>
            </a:r>
            <a:endParaRPr lang="en-US" dirty="0" smtClean="0"/>
          </a:p>
          <a:p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Existing system is the </a:t>
            </a:r>
            <a:r>
              <a:rPr lang="en-IN" dirty="0" err="1" smtClean="0"/>
              <a:t>facebook</a:t>
            </a:r>
            <a:endParaRPr lang="en-IN" dirty="0" smtClean="0"/>
          </a:p>
          <a:p>
            <a:r>
              <a:rPr lang="en-IN" dirty="0" smtClean="0"/>
              <a:t>In which we can create an account, add friends, post our text and photos etc.</a:t>
            </a:r>
          </a:p>
          <a:p>
            <a:r>
              <a:rPr lang="en-IN" dirty="0" smtClean="0"/>
              <a:t>But problem with the existing system is anyone can post their photos including our photos without our concern.</a:t>
            </a:r>
          </a:p>
          <a:p>
            <a:r>
              <a:rPr lang="en-IN" dirty="0" smtClean="0"/>
              <a:t>So the security is one of the major problem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Proposed system is also </a:t>
            </a:r>
            <a:r>
              <a:rPr lang="en-IN" dirty="0" err="1" smtClean="0"/>
              <a:t>facebook</a:t>
            </a:r>
            <a:r>
              <a:rPr lang="en-IN" dirty="0" smtClean="0"/>
              <a:t>.</a:t>
            </a:r>
          </a:p>
          <a:p>
            <a:r>
              <a:rPr lang="en-IN" dirty="0" smtClean="0"/>
              <a:t>Proposed system includes the feature of security to the posting of photos</a:t>
            </a:r>
          </a:p>
          <a:p>
            <a:r>
              <a:rPr lang="en-IN" dirty="0" smtClean="0"/>
              <a:t>In this syste</a:t>
            </a:r>
            <a:r>
              <a:rPr lang="en-IN" dirty="0" smtClean="0"/>
              <a:t>m it uses a face identification system which identify each person in the photo</a:t>
            </a:r>
          </a:p>
          <a:p>
            <a:r>
              <a:rPr lang="en-IN" dirty="0" smtClean="0"/>
              <a:t>And if our face is identified a request is send</a:t>
            </a:r>
          </a:p>
          <a:p>
            <a:r>
              <a:rPr lang="en-IN" dirty="0" smtClean="0"/>
              <a:t>If the person accept the request the post can publish else not post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TABLE DESIGN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4102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00201" y="381000"/>
            <a:ext cx="6934200" cy="609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504</Words>
  <Application>Microsoft Office PowerPoint</Application>
  <PresentationFormat>On-screen Show (4:3)</PresentationFormat>
  <Paragraphs>40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My privacy my decision</vt:lpstr>
      <vt:lpstr>abstract</vt:lpstr>
      <vt:lpstr>Slide 3</vt:lpstr>
      <vt:lpstr>Module description </vt:lpstr>
      <vt:lpstr>About</vt:lpstr>
      <vt:lpstr>EXISTING SYSTEM</vt:lpstr>
      <vt:lpstr>PROPOSED SYSTEM</vt:lpstr>
      <vt:lpstr>TABLE DESIGN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privacy my decision</dc:title>
  <dc:creator>AKSHARA ASHOKAN</dc:creator>
  <cp:lastModifiedBy>AKSAHRA</cp:lastModifiedBy>
  <cp:revision>35</cp:revision>
  <dcterms:created xsi:type="dcterms:W3CDTF">2006-08-16T00:00:00Z</dcterms:created>
  <dcterms:modified xsi:type="dcterms:W3CDTF">2018-03-09T05:59:09Z</dcterms:modified>
</cp:coreProperties>
</file>