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C9571B-DF03-4217-AC44-F030DB80BFC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24C3F-A2CA-4C01-9F5E-964B5C19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02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71B-DF03-4217-AC44-F030DB80BFC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4C3F-A2CA-4C01-9F5E-964B5C19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19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C9571B-DF03-4217-AC44-F030DB80BFC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24C3F-A2CA-4C01-9F5E-964B5C19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7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71B-DF03-4217-AC44-F030DB80BFC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9624C3F-A2CA-4C01-9F5E-964B5C19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60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C9571B-DF03-4217-AC44-F030DB80BFC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24C3F-A2CA-4C01-9F5E-964B5C19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20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71B-DF03-4217-AC44-F030DB80BFC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4C3F-A2CA-4C01-9F5E-964B5C19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1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71B-DF03-4217-AC44-F030DB80BFC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4C3F-A2CA-4C01-9F5E-964B5C19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09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71B-DF03-4217-AC44-F030DB80BFC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4C3F-A2CA-4C01-9F5E-964B5C19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66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71B-DF03-4217-AC44-F030DB80BFC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4C3F-A2CA-4C01-9F5E-964B5C19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41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C9571B-DF03-4217-AC44-F030DB80BFC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24C3F-A2CA-4C01-9F5E-964B5C19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7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71B-DF03-4217-AC44-F030DB80BFC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4C3F-A2CA-4C01-9F5E-964B5C19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2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9C9571B-DF03-4217-AC44-F030DB80BFC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9624C3F-A2CA-4C01-9F5E-964B5C19C47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184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C05D-FAE8-CE0C-8F1B-4801FD2F1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Campus Requirement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8D6D2-48EF-6E65-4458-4456E75AD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708229"/>
            <a:ext cx="10993548" cy="1046651"/>
          </a:xfrm>
        </p:spPr>
        <p:txBody>
          <a:bodyPr>
            <a:noAutofit/>
          </a:bodyPr>
          <a:lstStyle/>
          <a:p>
            <a:pPr algn="r"/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Submited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by,</a:t>
            </a:r>
          </a:p>
          <a:p>
            <a:pPr algn="r"/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V. Athish</a:t>
            </a:r>
          </a:p>
          <a:p>
            <a:pPr algn="r"/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20COS205</a:t>
            </a:r>
            <a:endParaRPr lang="en-IN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6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DEC6-A955-43AF-B40B-402C5BB0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CA4A-9EB7-63B1-D554-83F572340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Placement Portal is used to automate and simplify the process of registration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view, details of applied students and check the eligible criteria of student for the placement of particular company and also view the list of selected student details.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placement officer easily sends mail of selected student names to their respective department.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can view the alumni placement details.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portal is efficient one to use and security based also.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portal allows the authentic person to access data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71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2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8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11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14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17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BE68-1F34-E0A3-EF64-D74DDEC7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5294-3C7B-F179-E1E4-1A7BF36DB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details module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document upload module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module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 details module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module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18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2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8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11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14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17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BC91-B551-AA3F-B495-4F6B2B8D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Hardware requirement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B38D-5655-34E3-DFF5-31268455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				:  Pentium core 2  Duo/ i3 / i5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speed				:  3 GHz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					:  4 GB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Capacity	:  160 GB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3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2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8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11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C72E-A987-3550-DB5B-4DD30A5D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Requirement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ABB26-D443-528B-E42C-277B7E08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	:   Windows7/8/10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 side script	: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- end	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My SQL</a:t>
            </a:r>
          </a:p>
        </p:txBody>
      </p:sp>
    </p:spTree>
    <p:extLst>
      <p:ext uri="{BB962C8B-B14F-4D97-AF65-F5344CB8AC3E}">
        <p14:creationId xmlns:p14="http://schemas.microsoft.com/office/powerpoint/2010/main" val="51243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2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8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4D1B-CB50-F1C6-0D65-C3B49D558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063" y="2396691"/>
            <a:ext cx="10993549" cy="68589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37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129</TotalTime>
  <Words>192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 MT</vt:lpstr>
      <vt:lpstr>Times New Roman</vt:lpstr>
      <vt:lpstr>Wingdings 2</vt:lpstr>
      <vt:lpstr>Dividend</vt:lpstr>
      <vt:lpstr>Campus Requirement System</vt:lpstr>
      <vt:lpstr>Abstract</vt:lpstr>
      <vt:lpstr>MODULES</vt:lpstr>
      <vt:lpstr>Hardware requirement</vt:lpstr>
      <vt:lpstr>Software Requirement</vt:lpstr>
      <vt:lpstr>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Requirement System</dc:title>
  <dc:creator>athish0204@outlook.com</dc:creator>
  <cp:lastModifiedBy>Athish Venkatesan</cp:lastModifiedBy>
  <cp:revision>18</cp:revision>
  <dcterms:created xsi:type="dcterms:W3CDTF">2022-12-30T04:54:04Z</dcterms:created>
  <dcterms:modified xsi:type="dcterms:W3CDTF">2023-02-16T05:07:48Z</dcterms:modified>
</cp:coreProperties>
</file>