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C9571B-DF03-4217-AC44-F030DB80BFC7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624C3F-A2CA-4C01-9F5E-964B5C19C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02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571B-DF03-4217-AC44-F030DB80BFC7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4C3F-A2CA-4C01-9F5E-964B5C19C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19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C9571B-DF03-4217-AC44-F030DB80BFC7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624C3F-A2CA-4C01-9F5E-964B5C19C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570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571B-DF03-4217-AC44-F030DB80BFC7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9624C3F-A2CA-4C01-9F5E-964B5C19C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60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C9571B-DF03-4217-AC44-F030DB80BFC7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624C3F-A2CA-4C01-9F5E-964B5C19C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202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571B-DF03-4217-AC44-F030DB80BFC7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4C3F-A2CA-4C01-9F5E-964B5C19C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61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571B-DF03-4217-AC44-F030DB80BFC7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4C3F-A2CA-4C01-9F5E-964B5C19C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09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571B-DF03-4217-AC44-F030DB80BFC7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4C3F-A2CA-4C01-9F5E-964B5C19C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66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571B-DF03-4217-AC44-F030DB80BFC7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4C3F-A2CA-4C01-9F5E-964B5C19C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41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C9571B-DF03-4217-AC44-F030DB80BFC7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624C3F-A2CA-4C01-9F5E-964B5C19C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67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9571B-DF03-4217-AC44-F030DB80BFC7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24C3F-A2CA-4C01-9F5E-964B5C19C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02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9C9571B-DF03-4217-AC44-F030DB80BFC7}" type="datetimeFigureOut">
              <a:rPr lang="en-IN" smtClean="0"/>
              <a:t>21-08-2023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9624C3F-A2CA-4C01-9F5E-964B5C19C47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184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C05D-FAE8-CE0C-8F1B-4801FD2F10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Campus Requirement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8D6D2-48EF-6E65-4458-4456E75AD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3708229"/>
            <a:ext cx="10993548" cy="1046651"/>
          </a:xfrm>
        </p:spPr>
        <p:txBody>
          <a:bodyPr>
            <a:noAutofit/>
          </a:bodyPr>
          <a:lstStyle/>
          <a:p>
            <a:pPr algn="r"/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by,</a:t>
            </a:r>
          </a:p>
          <a:p>
            <a:pPr algn="r"/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IN" sz="1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566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529E-69FB-6B91-38F4-F7FBF55C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795464"/>
            <a:ext cx="11029616" cy="566738"/>
          </a:xfrm>
        </p:spPr>
        <p:txBody>
          <a:bodyPr/>
          <a:lstStyle/>
          <a:p>
            <a:pPr algn="ctr"/>
            <a:r>
              <a:rPr lang="en-US" dirty="0"/>
              <a:t>Updating student details page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AD8E790-F799-A753-B510-AAC4F6F8749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799" y="621515"/>
            <a:ext cx="9004301" cy="5059649"/>
          </a:xfrm>
        </p:spPr>
      </p:pic>
    </p:spTree>
    <p:extLst>
      <p:ext uri="{BB962C8B-B14F-4D97-AF65-F5344CB8AC3E}">
        <p14:creationId xmlns:p14="http://schemas.microsoft.com/office/powerpoint/2010/main" val="4031484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BF50-7235-CF7F-4066-CFE7513D5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38" y="5836389"/>
            <a:ext cx="11029616" cy="566738"/>
          </a:xfrm>
        </p:spPr>
        <p:txBody>
          <a:bodyPr/>
          <a:lstStyle/>
          <a:p>
            <a:pPr algn="ctr"/>
            <a:r>
              <a:rPr lang="en-US" dirty="0"/>
              <a:t>Company registration page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441C3A5-079F-9115-E4DA-80ED5D47478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79" y="659489"/>
            <a:ext cx="8928921" cy="5017291"/>
          </a:xfrm>
        </p:spPr>
      </p:pic>
    </p:spTree>
    <p:extLst>
      <p:ext uri="{BB962C8B-B14F-4D97-AF65-F5344CB8AC3E}">
        <p14:creationId xmlns:p14="http://schemas.microsoft.com/office/powerpoint/2010/main" val="436691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AEB1A-67A1-F059-0112-1823B4454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38" y="5874489"/>
            <a:ext cx="11029616" cy="566738"/>
          </a:xfrm>
        </p:spPr>
        <p:txBody>
          <a:bodyPr/>
          <a:lstStyle/>
          <a:p>
            <a:pPr algn="ctr"/>
            <a:r>
              <a:rPr lang="en-US" dirty="0"/>
              <a:t>Edit – company details page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655712C-3367-1E18-290D-7BDAD33D740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647700"/>
            <a:ext cx="8928100" cy="5016830"/>
          </a:xfrm>
        </p:spPr>
      </p:pic>
    </p:spTree>
    <p:extLst>
      <p:ext uri="{BB962C8B-B14F-4D97-AF65-F5344CB8AC3E}">
        <p14:creationId xmlns:p14="http://schemas.microsoft.com/office/powerpoint/2010/main" val="4091310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7DA09-3AEC-253E-ADE3-C9F42DFDD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38" y="5823689"/>
            <a:ext cx="11029616" cy="566738"/>
          </a:xfrm>
        </p:spPr>
        <p:txBody>
          <a:bodyPr/>
          <a:lstStyle/>
          <a:p>
            <a:pPr algn="ctr"/>
            <a:r>
              <a:rPr lang="en-US" dirty="0"/>
              <a:t>Updating company page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FB6374B-F4F9-74F0-B96E-9CC41CA38D6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679725"/>
            <a:ext cx="8699500" cy="4888376"/>
          </a:xfrm>
        </p:spPr>
      </p:pic>
    </p:spTree>
    <p:extLst>
      <p:ext uri="{BB962C8B-B14F-4D97-AF65-F5344CB8AC3E}">
        <p14:creationId xmlns:p14="http://schemas.microsoft.com/office/powerpoint/2010/main" val="1091335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4D1B-CB50-F1C6-0D65-C3B49D558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6063" y="2396691"/>
            <a:ext cx="10993549" cy="685895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937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5DEC6-A955-43AF-B40B-402C5BB09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BCA4A-9EB7-63B1-D554-83F572340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Placement Portal is used to automate and simplify the process of registration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view, details of applied students and check the eligible criteria of student for the placement of particular company and also view the list of selected student details.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placement officer easily sends mail of selected student names to their respective department.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 can view the alumni placement details.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portal is efficient one to use and security based also.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portal allows the authentic person to access data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71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BBE68-1F34-E0A3-EF64-D74DDEC72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D5294-3C7B-F179-E1E4-1A7BF36DB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module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details module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document upload module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module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Placement details module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module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18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BC91-B551-AA3F-B495-4F6B2B8D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Hardware requirement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6B38D-5655-34E3-DFF5-31268455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				: Intel core / i3 / i5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speed				:  3 GHz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					:  8 GB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 Capacity	:  1 TB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3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C72E-A987-3550-DB5B-4DD30A5D9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Requirement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ABB26-D443-528B-E42C-277B7E084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	:   Windows 10/11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– End		:   HTML, CSS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Server- side script	:   PHP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- End	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 My SQL</a:t>
            </a:r>
          </a:p>
        </p:txBody>
      </p:sp>
    </p:spTree>
    <p:extLst>
      <p:ext uri="{BB962C8B-B14F-4D97-AF65-F5344CB8AC3E}">
        <p14:creationId xmlns:p14="http://schemas.microsoft.com/office/powerpoint/2010/main" val="51243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1217-A415-0582-1FD1-2A147FEC2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765536"/>
            <a:ext cx="11029616" cy="566738"/>
          </a:xfrm>
        </p:spPr>
        <p:txBody>
          <a:bodyPr/>
          <a:lstStyle/>
          <a:p>
            <a:pPr algn="ctr"/>
            <a:r>
              <a:rPr lang="en-US" dirty="0"/>
              <a:t>Admin log-in page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5ACB529A-9498-1A23-6AA1-9C4F721882C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5517" y="662932"/>
            <a:ext cx="8855203" cy="4975868"/>
          </a:xfrm>
        </p:spPr>
      </p:pic>
    </p:spTree>
    <p:extLst>
      <p:ext uri="{BB962C8B-B14F-4D97-AF65-F5344CB8AC3E}">
        <p14:creationId xmlns:p14="http://schemas.microsoft.com/office/powerpoint/2010/main" val="378888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56F5-C7FF-3D21-786F-2F4C494B9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81662"/>
            <a:ext cx="11029616" cy="566738"/>
          </a:xfrm>
        </p:spPr>
        <p:txBody>
          <a:bodyPr/>
          <a:lstStyle/>
          <a:p>
            <a:pPr algn="ctr"/>
            <a:r>
              <a:rPr lang="en-US" dirty="0"/>
              <a:t>Home page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31976EE-D70B-CADE-78F5-02A8C0241B4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39" y="609600"/>
            <a:ext cx="8826409" cy="4959688"/>
          </a:xfrm>
        </p:spPr>
      </p:pic>
    </p:spTree>
    <p:extLst>
      <p:ext uri="{BB962C8B-B14F-4D97-AF65-F5344CB8AC3E}">
        <p14:creationId xmlns:p14="http://schemas.microsoft.com/office/powerpoint/2010/main" val="86328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41E3-9E55-CACE-56E3-6CE74B976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762866"/>
            <a:ext cx="11029616" cy="566738"/>
          </a:xfrm>
        </p:spPr>
        <p:txBody>
          <a:bodyPr/>
          <a:lstStyle/>
          <a:p>
            <a:pPr algn="ctr"/>
            <a:r>
              <a:rPr lang="en-US" dirty="0"/>
              <a:t>Student details registration from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DBA70C3-60DA-45B8-FCB7-2E1AB61840D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665979"/>
            <a:ext cx="9080500" cy="5102466"/>
          </a:xfrm>
        </p:spPr>
      </p:pic>
    </p:spTree>
    <p:extLst>
      <p:ext uri="{BB962C8B-B14F-4D97-AF65-F5344CB8AC3E}">
        <p14:creationId xmlns:p14="http://schemas.microsoft.com/office/powerpoint/2010/main" val="2600280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95AB-E0AF-D853-C136-949B0E149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38" y="5785589"/>
            <a:ext cx="11029616" cy="566738"/>
          </a:xfrm>
        </p:spPr>
        <p:txBody>
          <a:bodyPr/>
          <a:lstStyle/>
          <a:p>
            <a:pPr algn="ctr"/>
            <a:r>
              <a:rPr lang="en-US" dirty="0"/>
              <a:t>Edit - Student details page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8A84678-E860-5202-2792-984EBE0454F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8000" y="622299"/>
            <a:ext cx="8964299" cy="5037171"/>
          </a:xfrm>
        </p:spPr>
      </p:pic>
    </p:spTree>
    <p:extLst>
      <p:ext uri="{BB962C8B-B14F-4D97-AF65-F5344CB8AC3E}">
        <p14:creationId xmlns:p14="http://schemas.microsoft.com/office/powerpoint/2010/main" val="23472556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201</TotalTime>
  <Words>222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Gill Sans MT</vt:lpstr>
      <vt:lpstr>Times New Roman</vt:lpstr>
      <vt:lpstr>Wingdings 2</vt:lpstr>
      <vt:lpstr>Dividend</vt:lpstr>
      <vt:lpstr>Campus Requirement System</vt:lpstr>
      <vt:lpstr>Abstract</vt:lpstr>
      <vt:lpstr>MODULES</vt:lpstr>
      <vt:lpstr>Hardware requirement</vt:lpstr>
      <vt:lpstr>Software Requirement</vt:lpstr>
      <vt:lpstr>Admin log-in page</vt:lpstr>
      <vt:lpstr>Home page </vt:lpstr>
      <vt:lpstr>Student details registration from</vt:lpstr>
      <vt:lpstr>Edit - Student details page</vt:lpstr>
      <vt:lpstr>Updating student details page</vt:lpstr>
      <vt:lpstr>Company registration page</vt:lpstr>
      <vt:lpstr>Edit – company details page</vt:lpstr>
      <vt:lpstr>Updating company page</vt:lpstr>
      <vt:lpstr>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Requirement System</dc:title>
  <dc:creator>athish0204@outlook.com</dc:creator>
  <cp:lastModifiedBy>Athish Venkatesan</cp:lastModifiedBy>
  <cp:revision>36</cp:revision>
  <dcterms:created xsi:type="dcterms:W3CDTF">2022-12-30T04:54:04Z</dcterms:created>
  <dcterms:modified xsi:type="dcterms:W3CDTF">2023-08-21T04:34:05Z</dcterms:modified>
</cp:coreProperties>
</file>