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Safety Institute - அடிப்படை தகவல்கள்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தமிழில் வழங்கப்படுகிறது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நிறுவனத்தின் நோக்கம்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பாதுகாப்பு மற்றும் நெறிமுறைகளை உருவாக்கி, இந்தியாவில் மற்றும் உலகளவில் AI பாதுகாப்புக்கான தரநிலைகளை நிலைநாட்டுவது.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பகுதி 2 - விபரங்கள்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இந்த பகுதி AI பாதுகாப்பு நிறுவனத்தின் செயல்பாடுகள், அத்தியாயங்களை மற்றும் எதிர்கால நோக்கங்களை விவரிக்கிறது.</a:t>
            </a:r>
          </a:p>
          <a:p/>
          <a:p>
            <a:r>
              <a:t>அதன் முயற்சிகள் பல்வேறு துறைகள் மற்றும் தொழில்நுட்பங்களுடன் இணைந்து பயனுள்ள மற்றும் பாதுகாப்பான AI சூழலை உருவாக்குகின்றன.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பகுதி 3 - விபரங்கள்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இந்த பகுதி AI பாதுகாப்பு நிறுவனத்தின் செயல்பாடுகள், அத்தியாயங்களை மற்றும் எதிர்கால நோக்கங்களை விவரிக்கிறது.</a:t>
            </a:r>
          </a:p>
          <a:p/>
          <a:p>
            <a:r>
              <a:t>அதன் முயற்சிகள் பல்வேறு துறைகள் மற்றும் தொழில்நுட்பங்களுடன் இணைந்து பயனுள்ள மற்றும் பாதுகாப்பான AI சூழலை உருவாக்குகின்றன.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பகுதி 4 - விபரங்கள்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இந்த பகுதி AI பாதுகாப்பு நிறுவனத்தின் செயல்பாடுகள், அத்தியாயங்களை மற்றும் எதிர்கால நோக்கங்களை விவரிக்கிறது.</a:t>
            </a:r>
          </a:p>
          <a:p/>
          <a:p>
            <a:r>
              <a:t>அதன் முயற்சிகள் பல்வேறு துறைகள் மற்றும் தொழில்நுட்பங்களுடன் இணைந்து பயனுள்ள மற்றும் பாதுகாப்பான AI சூழலை உருவாக்குகின்றன.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பகுதி 5 - விபரங்கள்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இந்த பகுதி AI பாதுகாப்பு நிறுவனத்தின் செயல்பாடுகள், அத்தியாயங்களை மற்றும் எதிர்கால நோக்கங்களை விவரிக்கிறது.</a:t>
            </a:r>
          </a:p>
          <a:p/>
          <a:p>
            <a:r>
              <a:t>அதன் முயற்சிகள் பல்வேறு துறைகள் மற்றும் தொழில்நுட்பங்களுடன் இணைந்து பயனுள்ள மற்றும் பாதுகாப்பான AI சூழலை உருவாக்குகின்றன.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