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6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29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89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199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83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218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826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9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3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7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1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3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26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33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32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0B46A9-FA61-44B1-8511-267E0DE57512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73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– human readable</a:t>
            </a:r>
          </a:p>
          <a:p>
            <a:r>
              <a:rPr lang="en-US" dirty="0" smtClean="0"/>
              <a:t>Interpreted – line by line, no ‘</a:t>
            </a:r>
            <a:r>
              <a:rPr lang="en-US" dirty="0" err="1" smtClean="0"/>
              <a:t>a.out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Easy – indentation</a:t>
            </a:r>
          </a:p>
          <a:p>
            <a:r>
              <a:rPr lang="en-US" dirty="0" smtClean="0"/>
              <a:t>Dynamic – no initialization required (we’ll see this later)</a:t>
            </a:r>
          </a:p>
          <a:p>
            <a:endParaRPr lang="en-US" dirty="0"/>
          </a:p>
          <a:p>
            <a:r>
              <a:rPr lang="en-US" dirty="0" smtClean="0"/>
              <a:t>Though created in 1980’s, became popular due to it’s applications in fields of AI, ML.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23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the data stored by python.</a:t>
            </a:r>
          </a:p>
          <a:p>
            <a:pPr lvl="1"/>
            <a:r>
              <a:rPr lang="en-US" sz="2000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a=5</a:t>
            </a:r>
            <a:r>
              <a:rPr lang="en-US" dirty="0" smtClean="0"/>
              <a:t> means variable a stores data of type numeric</a:t>
            </a:r>
          </a:p>
          <a:p>
            <a:r>
              <a:rPr lang="en-US" dirty="0" smtClean="0"/>
              <a:t>6 Data Types</a:t>
            </a:r>
          </a:p>
          <a:p>
            <a:pPr lvl="1"/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endParaRPr lang="en-US" dirty="0"/>
          </a:p>
          <a:p>
            <a:r>
              <a:rPr lang="en-US" sz="1800" dirty="0" smtClean="0"/>
              <a:t>We’ll study Numeric and String</a:t>
            </a:r>
          </a:p>
        </p:txBody>
      </p:sp>
    </p:spTree>
    <p:extLst>
      <p:ext uri="{BB962C8B-B14F-4D97-AF65-F5344CB8AC3E}">
        <p14:creationId xmlns:p14="http://schemas.microsoft.com/office/powerpoint/2010/main" val="32147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3, 0, -10 </a:t>
            </a:r>
          </a:p>
          <a:p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1.2, 10.0, -4.5 </a:t>
            </a:r>
          </a:p>
          <a:p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1+2j, -3j</a:t>
            </a:r>
          </a:p>
        </p:txBody>
      </p:sp>
    </p:spTree>
    <p:extLst>
      <p:ext uri="{BB962C8B-B14F-4D97-AF65-F5344CB8AC3E}">
        <p14:creationId xmlns:p14="http://schemas.microsoft.com/office/powerpoint/2010/main" val="19968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 of characters</a:t>
            </a:r>
          </a:p>
          <a:p>
            <a:pPr lvl="1"/>
            <a:r>
              <a:rPr lang="en-US" dirty="0" err="1" smtClean="0"/>
              <a:t>sample_string</a:t>
            </a:r>
            <a:r>
              <a:rPr lang="en-US" dirty="0" smtClean="0"/>
              <a:t> = ‘Please be ready @ 5 pm!’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Written with single (‘’) or double (“”)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7542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Derive information from data or manipulate them to obtain solutions.</a:t>
            </a:r>
          </a:p>
          <a:p>
            <a:pPr lvl="1"/>
            <a:r>
              <a:rPr lang="en-US" sz="1600" dirty="0" smtClean="0"/>
              <a:t>To know total money with 2 friends, we use arithmetic operator ‘+’</a:t>
            </a:r>
          </a:p>
          <a:p>
            <a:r>
              <a:rPr lang="en-US" sz="1800" dirty="0" smtClean="0"/>
              <a:t>Different Types of operators</a:t>
            </a:r>
          </a:p>
          <a:p>
            <a:pPr lvl="1"/>
            <a:r>
              <a:rPr lang="en-US" sz="1600" dirty="0" smtClean="0"/>
              <a:t>Arithmetic</a:t>
            </a:r>
          </a:p>
          <a:p>
            <a:pPr lvl="1"/>
            <a:r>
              <a:rPr lang="en-US" sz="1600" dirty="0" smtClean="0"/>
              <a:t>Assignment</a:t>
            </a:r>
          </a:p>
          <a:p>
            <a:pPr lvl="1"/>
            <a:r>
              <a:rPr lang="en-US" sz="1600" dirty="0" smtClean="0"/>
              <a:t>Comparison</a:t>
            </a:r>
          </a:p>
          <a:p>
            <a:pPr lvl="1"/>
            <a:r>
              <a:rPr lang="en-US" sz="1600" dirty="0" smtClean="0"/>
              <a:t>Logical</a:t>
            </a:r>
          </a:p>
          <a:p>
            <a:pPr lvl="1"/>
            <a:r>
              <a:rPr lang="en-US" sz="1600" dirty="0" smtClean="0"/>
              <a:t>Bitwise</a:t>
            </a:r>
          </a:p>
          <a:p>
            <a:pPr lvl="1"/>
            <a:r>
              <a:rPr lang="en-US" sz="1600" dirty="0" smtClean="0"/>
              <a:t>Identity</a:t>
            </a:r>
          </a:p>
          <a:p>
            <a:pPr lvl="1"/>
            <a:r>
              <a:rPr lang="en-US" sz="1600" dirty="0"/>
              <a:t>M</a:t>
            </a:r>
            <a:r>
              <a:rPr lang="en-US" sz="1600" dirty="0" smtClean="0"/>
              <a:t>embership</a:t>
            </a:r>
          </a:p>
          <a:p>
            <a:endParaRPr lang="en-US" sz="18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718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</TotalTime>
  <Words>163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Century Gothic</vt:lpstr>
      <vt:lpstr>Courier New</vt:lpstr>
      <vt:lpstr>Wingdings 3</vt:lpstr>
      <vt:lpstr>Ion</vt:lpstr>
      <vt:lpstr>What is Python? </vt:lpstr>
      <vt:lpstr>Data types</vt:lpstr>
      <vt:lpstr>Numeric</vt:lpstr>
      <vt:lpstr>String</vt:lpstr>
      <vt:lpstr>Operators</vt:lpstr>
    </vt:vector>
  </TitlesOfParts>
  <Company>RIL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Python? </dc:title>
  <dc:creator>Harsh2 Bansal</dc:creator>
  <cp:lastModifiedBy>Harsh2 Bansal</cp:lastModifiedBy>
  <cp:revision>4</cp:revision>
  <dcterms:created xsi:type="dcterms:W3CDTF">2020-03-12T06:07:18Z</dcterms:created>
  <dcterms:modified xsi:type="dcterms:W3CDTF">2020-03-12T09:42:28Z</dcterms:modified>
</cp:coreProperties>
</file>