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3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0D2F-DBF5-4B1B-B227-C0AAA5C156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7C50C-F07C-41E8-A182-2999295B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7C50C-F07C-41E8-A182-2999295B7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F4BCF5-051E-4FBB-9833-31580E7906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Joomla and CMS by athma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press.org/" TargetMode="External"/><Relationship Id="rId2" Type="http://schemas.openxmlformats.org/officeDocument/2006/relationships/hyperlink" Target="http://www.drupal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JOOMLA AND CMS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3000"/>
            <a:ext cx="7315200" cy="1144632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 smtClean="0">
                <a:latin typeface="Adobe Caslon Pro Bold" pitchFamily="18" charset="0"/>
              </a:rPr>
              <a:t>Athma</a:t>
            </a:r>
            <a:r>
              <a:rPr lang="en-US" sz="2800" dirty="0" smtClean="0">
                <a:latin typeface="Adobe Caslon Pro Bold" pitchFamily="18" charset="0"/>
              </a:rPr>
              <a:t> Joseph</a:t>
            </a:r>
          </a:p>
          <a:p>
            <a:pPr algn="r"/>
            <a:r>
              <a:rPr lang="en-US" sz="2800" dirty="0" smtClean="0">
                <a:latin typeface="Adobe Caslon Pro Bold" pitchFamily="18" charset="0"/>
              </a:rPr>
              <a:t>MCA S5</a:t>
            </a:r>
          </a:p>
          <a:p>
            <a:pPr algn="r"/>
            <a:r>
              <a:rPr lang="en-US" sz="2800" dirty="0" smtClean="0">
                <a:latin typeface="Adobe Caslon Pro Bold" pitchFamily="18" charset="0"/>
              </a:rPr>
              <a:t>Don </a:t>
            </a:r>
            <a:r>
              <a:rPr lang="en-US" sz="2800" dirty="0" err="1" smtClean="0">
                <a:latin typeface="Adobe Caslon Pro Bold" pitchFamily="18" charset="0"/>
              </a:rPr>
              <a:t>Bosco</a:t>
            </a:r>
            <a:r>
              <a:rPr lang="en-US" sz="2800" dirty="0" smtClean="0">
                <a:latin typeface="Adobe Caslon Pro Bold" pitchFamily="18" charset="0"/>
              </a:rPr>
              <a:t> College</a:t>
            </a:r>
            <a:endParaRPr lang="en-US" sz="2800" dirty="0">
              <a:latin typeface="Adobe Caslon Pro Bold" pitchFamily="18" charset="0"/>
            </a:endParaRPr>
          </a:p>
        </p:txBody>
      </p:sp>
      <p:pic>
        <p:nvPicPr>
          <p:cNvPr id="1026" name="Picture 2" descr="C:\Users\admin\Desktop\joomla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114550" cy="18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97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497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2286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46103"/>
            <a:ext cx="7315200" cy="1154097"/>
          </a:xfrm>
        </p:spPr>
        <p:txBody>
          <a:bodyPr/>
          <a:lstStyle/>
          <a:p>
            <a:r>
              <a:rPr lang="en-US" b="1" dirty="0" err="1"/>
              <a:t>Joomla</a:t>
            </a:r>
            <a:r>
              <a:rPr lang="en-US" b="1" dirty="0"/>
              <a:t> system </a:t>
            </a:r>
            <a:r>
              <a:rPr lang="en-US" b="1" dirty="0" err="1"/>
              <a:t>requirment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235482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4711" y="64805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XAMPP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X-Operating </a:t>
            </a:r>
            <a:r>
              <a:rPr lang="en-US" sz="2000" dirty="0"/>
              <a:t>System(Linux or Windows or </a:t>
            </a:r>
            <a:r>
              <a:rPr lang="en-US" sz="2000"/>
              <a:t>Mac </a:t>
            </a:r>
            <a:r>
              <a:rPr lang="en-US" sz="2000" smtClean="0"/>
              <a:t>OS or </a:t>
            </a:r>
            <a:r>
              <a:rPr lang="en-US" sz="2000" dirty="0" smtClean="0"/>
              <a:t>Solaris 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Apache - Web Server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/>
              <a:t>Mysql</a:t>
            </a:r>
            <a:r>
              <a:rPr lang="en-US" sz="2000" dirty="0" smtClean="0"/>
              <a:t> </a:t>
            </a:r>
            <a:r>
              <a:rPr lang="en-US" sz="2000" dirty="0"/>
              <a:t>- Database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PHP </a:t>
            </a:r>
            <a:r>
              <a:rPr lang="en-US" sz="2000" dirty="0"/>
              <a:t>- Programming Language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Perl </a:t>
            </a:r>
            <a:r>
              <a:rPr lang="en-US" sz="2000" dirty="0"/>
              <a:t>-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727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-76200"/>
            <a:ext cx="7315200" cy="1154097"/>
          </a:xfrm>
        </p:spPr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Joomla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152400"/>
            <a:ext cx="1189132" cy="297918"/>
          </a:xfrm>
        </p:spPr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029746"/>
            <a:ext cx="8095618" cy="36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2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471"/>
            <a:ext cx="7315200" cy="1154097"/>
          </a:xfrm>
        </p:spPr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762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53200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792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81" y="1666568"/>
            <a:ext cx="9159623" cy="4092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b="1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Install XAMPP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http://www.apachefriends.org/download.php?xampp-win32-1.7.3.exe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unzip </a:t>
            </a:r>
            <a:r>
              <a:rPr lang="en-US" sz="2200" dirty="0" err="1"/>
              <a:t>joomla</a:t>
            </a:r>
            <a:r>
              <a:rPr lang="en-US" sz="2200" dirty="0"/>
              <a:t> into your </a:t>
            </a:r>
            <a:r>
              <a:rPr lang="en-US" sz="2200" dirty="0" err="1"/>
              <a:t>xampp's</a:t>
            </a:r>
            <a:r>
              <a:rPr lang="en-US" sz="2200" dirty="0"/>
              <a:t> www folder (</a:t>
            </a:r>
            <a:r>
              <a:rPr lang="en-US" sz="2200" dirty="0" err="1" smtClean="0"/>
              <a:t>eg</a:t>
            </a:r>
            <a:r>
              <a:rPr lang="en-US" sz="2200" dirty="0" smtClean="0"/>
              <a:t> :C</a:t>
            </a:r>
            <a:r>
              <a:rPr lang="en-US" sz="2200" dirty="0"/>
              <a:t>:\xampp\htdocs\joomla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start </a:t>
            </a:r>
            <a:r>
              <a:rPr lang="en-US" sz="2200" dirty="0" err="1"/>
              <a:t>xampp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Create </a:t>
            </a:r>
            <a:r>
              <a:rPr lang="en-US" sz="2200" dirty="0"/>
              <a:t>database “</a:t>
            </a:r>
            <a:r>
              <a:rPr lang="en-US" sz="2200" dirty="0" err="1"/>
              <a:t>joomla</a:t>
            </a:r>
            <a:r>
              <a:rPr lang="en-US" sz="2200" dirty="0"/>
              <a:t>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open </a:t>
            </a:r>
            <a:r>
              <a:rPr lang="en-US" sz="2200" dirty="0"/>
              <a:t>a browser window and go </a:t>
            </a:r>
            <a:r>
              <a:rPr lang="en-US" sz="2200" dirty="0" smtClean="0"/>
              <a:t>to http</a:t>
            </a:r>
            <a:r>
              <a:rPr lang="en-US" sz="2200" dirty="0"/>
              <a:t>://localhost/joomla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follow </a:t>
            </a:r>
            <a:r>
              <a:rPr lang="en-US" sz="2200" dirty="0"/>
              <a:t>the on screen prompts to install </a:t>
            </a:r>
            <a:r>
              <a:rPr lang="en-US" sz="2200" dirty="0" err="1"/>
              <a:t>joomla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62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468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92311" y="6632973"/>
            <a:ext cx="2246489" cy="301227"/>
          </a:xfrm>
        </p:spPr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54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4" y="685800"/>
            <a:ext cx="738543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1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8668" y="3810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0397" y="2286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3986"/>
            <a:ext cx="7315200" cy="581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468" y="3810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19124"/>
            <a:ext cx="755332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5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268" y="304800"/>
            <a:ext cx="1189132" cy="297918"/>
          </a:xfrm>
        </p:spPr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2316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661988"/>
            <a:ext cx="79438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9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304800"/>
            <a:ext cx="7315200" cy="1154097"/>
          </a:xfrm>
        </p:spPr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5852"/>
            <a:ext cx="804333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9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1154097"/>
          </a:xfrm>
        </p:spPr>
        <p:txBody>
          <a:bodyPr/>
          <a:lstStyle/>
          <a:p>
            <a:r>
              <a:rPr lang="en-US" b="1" dirty="0"/>
              <a:t>Administrator Section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3048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1797" y="2286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5903"/>
            <a:ext cx="8682571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315200" cy="1154097"/>
          </a:xfrm>
        </p:spPr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2286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010653"/>
            <a:ext cx="8001000" cy="539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8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97" y="228600"/>
            <a:ext cx="7315200" cy="1154097"/>
          </a:xfrm>
        </p:spPr>
        <p:txBody>
          <a:bodyPr/>
          <a:lstStyle/>
          <a:p>
            <a:r>
              <a:rPr lang="en-US" dirty="0"/>
              <a:t>Content Management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97" y="1600200"/>
            <a:ext cx="8195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ranklin Gothic Book (Body)"/>
                <a:cs typeface="Times New Roman" pitchFamily="18" charset="0"/>
              </a:rPr>
              <a:t>In simple words, content management system is a system that manages content</a:t>
            </a:r>
            <a:r>
              <a:rPr lang="en-US" sz="2000" dirty="0" smtClean="0">
                <a:latin typeface="Franklin Gothic Book (Body)"/>
                <a:cs typeface="Times New Roman" pitchFamily="18" charset="0"/>
              </a:rPr>
              <a:t>.</a:t>
            </a:r>
            <a:endParaRPr lang="en-US" sz="2000" dirty="0">
              <a:latin typeface="Franklin Gothic Book (Body)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FFC000"/>
                </a:solidFill>
                <a:latin typeface="Franklin Gothic Book (Body)"/>
                <a:cs typeface="Times New Roman" pitchFamily="18" charset="0"/>
              </a:rPr>
              <a:t>What is Content</a:t>
            </a:r>
            <a:r>
              <a:rPr lang="en-US" sz="2800" b="1" dirty="0" smtClean="0">
                <a:solidFill>
                  <a:srgbClr val="FFC000"/>
                </a:solidFill>
                <a:latin typeface="Franklin Gothic Book (Body)"/>
                <a:cs typeface="Times New Roman" pitchFamily="18" charset="0"/>
              </a:rPr>
              <a:t>?</a:t>
            </a:r>
            <a:endParaRPr lang="en-US" sz="2000" b="1" dirty="0" smtClean="0">
              <a:latin typeface="Franklin Gothic Book (Body)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Franklin Gothic Book (Body)"/>
                <a:cs typeface="Times New Roman" pitchFamily="18" charset="0"/>
              </a:rPr>
              <a:t>Content is any type or unit of digital </a:t>
            </a:r>
            <a:r>
              <a:rPr lang="en-US" sz="2000" dirty="0" smtClean="0">
                <a:latin typeface="Franklin Gothic Book (Body)"/>
                <a:cs typeface="Times New Roman" pitchFamily="18" charset="0"/>
              </a:rPr>
              <a:t>information</a:t>
            </a:r>
            <a:endParaRPr lang="en-US" sz="2000" b="1" dirty="0" smtClean="0">
              <a:latin typeface="Franklin Gothic Book (Body)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C000"/>
                </a:solidFill>
                <a:latin typeface="Franklin Gothic Book (Body)"/>
                <a:cs typeface="Times New Roman" pitchFamily="18" charset="0"/>
              </a:rPr>
              <a:t>What is the CM System ?</a:t>
            </a:r>
            <a:endParaRPr lang="en-US" sz="2800" b="1" dirty="0" smtClean="0">
              <a:latin typeface="Franklin Gothic Book (Body)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Franklin Gothic Book (Body)"/>
                <a:cs typeface="Times New Roman" pitchFamily="18" charset="0"/>
              </a:rPr>
              <a:t>A CMS is a tool that enables us to create, edit, delete and </a:t>
            </a:r>
            <a:r>
              <a:rPr lang="en-US" sz="2000">
                <a:latin typeface="Franklin Gothic Book (Body)"/>
                <a:cs typeface="Times New Roman" pitchFamily="18" charset="0"/>
              </a:rPr>
              <a:t>finally </a:t>
            </a:r>
            <a:r>
              <a:rPr lang="en-US" sz="2000" smtClean="0">
                <a:latin typeface="Franklin Gothic Book (Body)"/>
                <a:cs typeface="Times New Roman" pitchFamily="18" charset="0"/>
              </a:rPr>
              <a:t>publish in </a:t>
            </a:r>
            <a:r>
              <a:rPr lang="en-US" sz="2000" dirty="0">
                <a:latin typeface="Franklin Gothic Book (Body)"/>
                <a:cs typeface="Times New Roman" pitchFamily="18" charset="0"/>
              </a:rPr>
              <a:t>a varying format a variety of content as well as site maintenance </a:t>
            </a:r>
            <a:r>
              <a:rPr lang="en-US" sz="2000" dirty="0" smtClean="0">
                <a:latin typeface="Franklin Gothic Book (Body)"/>
                <a:cs typeface="Times New Roman" pitchFamily="18" charset="0"/>
              </a:rPr>
              <a:t>from a </a:t>
            </a:r>
            <a:r>
              <a:rPr lang="en-US" sz="2000" dirty="0">
                <a:latin typeface="Franklin Gothic Book (Body)"/>
                <a:cs typeface="Times New Roman" pitchFamily="18" charset="0"/>
              </a:rPr>
              <a:t>central page.</a:t>
            </a:r>
          </a:p>
        </p:txBody>
      </p:sp>
    </p:spTree>
    <p:extLst>
      <p:ext uri="{BB962C8B-B14F-4D97-AF65-F5344CB8AC3E}">
        <p14:creationId xmlns:p14="http://schemas.microsoft.com/office/powerpoint/2010/main" val="39719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152400"/>
            <a:ext cx="7315200" cy="1154097"/>
          </a:xfrm>
        </p:spPr>
        <p:txBody>
          <a:bodyPr/>
          <a:lstStyle/>
          <a:p>
            <a:r>
              <a:rPr lang="en-US" dirty="0" err="1"/>
              <a:t>Joomla</a:t>
            </a:r>
            <a:r>
              <a:rPr lang="en-US" dirty="0"/>
              <a:t> Extensions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068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762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7315200" cy="1154097"/>
          </a:xfrm>
        </p:spPr>
        <p:txBody>
          <a:bodyPr/>
          <a:lstStyle/>
          <a:p>
            <a:pPr>
              <a:tabLst>
                <a:tab pos="1430338" algn="l"/>
              </a:tabLst>
            </a:pPr>
            <a:r>
              <a:rPr lang="en-US" b="1" dirty="0"/>
              <a:t>Templates In </a:t>
            </a:r>
            <a:r>
              <a:rPr lang="en-US" b="1" dirty="0" err="1"/>
              <a:t>Joomla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762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A template is basically the design of your </a:t>
            </a:r>
            <a:r>
              <a:rPr lang="en-US" sz="2800" dirty="0" err="1"/>
              <a:t>Joomla</a:t>
            </a:r>
            <a:r>
              <a:rPr lang="en-US" sz="2800" dirty="0"/>
              <a:t>! </a:t>
            </a:r>
            <a:r>
              <a:rPr lang="en-US" sz="2800" dirty="0" smtClean="0"/>
              <a:t>Powered website</a:t>
            </a:r>
            <a:r>
              <a:rPr lang="en-US" sz="2800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smtClean="0"/>
              <a:t>With </a:t>
            </a:r>
            <a:r>
              <a:rPr lang="en-US" sz="2800" dirty="0"/>
              <a:t>a template you can change the look and feel of </a:t>
            </a:r>
            <a:r>
              <a:rPr lang="en-US" sz="2800" dirty="0" smtClean="0"/>
              <a:t>your  website</a:t>
            </a:r>
            <a:r>
              <a:rPr lang="en-US" sz="2800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458309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1430338" algn="l"/>
              </a:tabLst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4280086"/>
            <a:ext cx="8610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1430338" algn="l"/>
              </a:tabLst>
            </a:pPr>
            <a:r>
              <a:rPr lang="en-US" sz="2800" dirty="0"/>
              <a:t>-Admin head menu &gt; “Extensions” &gt;”</a:t>
            </a:r>
            <a:r>
              <a:rPr lang="en-US" sz="2800" dirty="0" smtClean="0"/>
              <a:t>Template Manager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3048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4711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8" y="762000"/>
            <a:ext cx="8001000" cy="56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581" y="171634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4805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03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964"/>
            <a:ext cx="8229600" cy="579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18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1189132" cy="297918"/>
          </a:xfrm>
        </p:spPr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690" y="1352394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No need to know new interface: Because everything is on browser.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Multiple user can update website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One change can be reflected through out the website.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Support: Joomla.org has a huge selection of development tools and tutorials </a:t>
            </a:r>
            <a:r>
              <a:rPr lang="en-US" sz="2400" dirty="0" smtClean="0"/>
              <a:t>available for </a:t>
            </a:r>
            <a:r>
              <a:rPr lang="en-US" sz="2400" dirty="0"/>
              <a:t>users.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/>
              <a:t>Joomla</a:t>
            </a:r>
            <a:r>
              <a:rPr lang="en-US" sz="2400" dirty="0"/>
              <a:t> allows us to create Simple sites, Complex sites, Custom applications </a:t>
            </a:r>
            <a:r>
              <a:rPr lang="en-US" sz="2400" dirty="0" smtClean="0"/>
              <a:t>and Specialized </a:t>
            </a:r>
            <a:r>
              <a:rPr lang="en-US" sz="2400" dirty="0"/>
              <a:t>sites.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7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DISADVANTAGES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268" y="228600"/>
            <a:ext cx="1189132" cy="297918"/>
          </a:xfrm>
        </p:spPr>
        <p:txBody>
          <a:bodyPr/>
          <a:lstStyle/>
          <a:p>
            <a:r>
              <a:rPr lang="en-US" smtClean="0"/>
              <a:t>11/5/2018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Beginner to Intermediate Usability: </a:t>
            </a:r>
            <a:r>
              <a:rPr lang="en-US" dirty="0" err="1"/>
              <a:t>Joomla</a:t>
            </a:r>
            <a:r>
              <a:rPr lang="en-US" dirty="0"/>
              <a:t> was designed mainly for simple websites </a:t>
            </a:r>
            <a:r>
              <a:rPr lang="en-US" dirty="0" smtClean="0"/>
              <a:t>and blogs</a:t>
            </a:r>
            <a:r>
              <a:rPr lang="en-US" dirty="0"/>
              <a:t>, and for people with only some knowledge of building. This means that it does not </a:t>
            </a:r>
            <a:r>
              <a:rPr lang="en-US" dirty="0" smtClean="0"/>
              <a:t>have much </a:t>
            </a:r>
            <a:r>
              <a:rPr lang="en-US" dirty="0"/>
              <a:t>advanced functionalities for those looking to truly customize complex sites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Security: Every site in </a:t>
            </a:r>
            <a:r>
              <a:rPr lang="en-US" dirty="0" err="1"/>
              <a:t>Joomla</a:t>
            </a:r>
            <a:r>
              <a:rPr lang="en-US" dirty="0"/>
              <a:t> will use its own login details which makes the work easier </a:t>
            </a:r>
            <a:r>
              <a:rPr lang="en-US" dirty="0" smtClean="0"/>
              <a:t>but the </a:t>
            </a:r>
            <a:r>
              <a:rPr lang="en-US" dirty="0"/>
              <a:t>site less secure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Resources: The system and sites can use a large amount of server resources comparable </a:t>
            </a:r>
            <a:r>
              <a:rPr lang="en-US" dirty="0" smtClean="0"/>
              <a:t>to other </a:t>
            </a:r>
            <a:r>
              <a:rPr lang="en-US" dirty="0"/>
              <a:t>CMS solutions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6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15200" cy="1154097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8604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Joomla</a:t>
            </a:r>
            <a:r>
              <a:rPr lang="en-US" sz="2400" dirty="0"/>
              <a:t> for normal user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 </a:t>
            </a:r>
            <a:r>
              <a:rPr lang="en-US" sz="2400" dirty="0"/>
              <a:t>You can use </a:t>
            </a:r>
            <a:r>
              <a:rPr lang="en-US" sz="2400" dirty="0" err="1"/>
              <a:t>Joomla</a:t>
            </a:r>
            <a:r>
              <a:rPr lang="en-US" sz="2400" dirty="0"/>
              <a:t> to power your website for any purposes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Joomla</a:t>
            </a:r>
            <a:r>
              <a:rPr lang="en-US" sz="2400" dirty="0" smtClean="0"/>
              <a:t> </a:t>
            </a:r>
            <a:r>
              <a:rPr lang="en-US" sz="2400" dirty="0"/>
              <a:t>for developer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You </a:t>
            </a:r>
            <a:r>
              <a:rPr lang="en-US" sz="2400" dirty="0"/>
              <a:t>can develop extensions for </a:t>
            </a:r>
            <a:r>
              <a:rPr lang="en-US" sz="2400" dirty="0" err="1"/>
              <a:t>Joomla</a:t>
            </a:r>
            <a:r>
              <a:rPr lang="en-US" sz="2400" dirty="0"/>
              <a:t> either for free or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commercial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0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315200" cy="1154097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805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762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156155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/>
              <a:t>Joomla</a:t>
            </a:r>
            <a:r>
              <a:rPr lang="en-US" sz="3200" dirty="0"/>
              <a:t> is very easy to operate for technical </a:t>
            </a:r>
            <a:r>
              <a:rPr lang="en-US" sz="3200" dirty="0" smtClean="0"/>
              <a:t>and non </a:t>
            </a:r>
            <a:r>
              <a:rPr lang="en-US" sz="3200" dirty="0"/>
              <a:t>technical person</a:t>
            </a:r>
          </a:p>
        </p:txBody>
      </p:sp>
    </p:spTree>
    <p:extLst>
      <p:ext uri="{BB962C8B-B14F-4D97-AF65-F5344CB8AC3E}">
        <p14:creationId xmlns:p14="http://schemas.microsoft.com/office/powerpoint/2010/main" val="37271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66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805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1554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8281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1. XAMPP: http://www.apachefriends.org/en/xampp.html</a:t>
            </a:r>
          </a:p>
          <a:p>
            <a:pPr>
              <a:lnSpc>
                <a:spcPct val="200000"/>
              </a:lnSpc>
            </a:pPr>
            <a:r>
              <a:rPr lang="en-US" dirty="0"/>
              <a:t>2. CMS: http://Content management system - Wikipedia, the free encyclopedia.htm</a:t>
            </a:r>
          </a:p>
          <a:p>
            <a:pPr>
              <a:lnSpc>
                <a:spcPct val="200000"/>
              </a:lnSpc>
            </a:pPr>
            <a:r>
              <a:rPr lang="en-US" dirty="0"/>
              <a:t>3. </a:t>
            </a:r>
            <a:r>
              <a:rPr lang="en-US" dirty="0" err="1"/>
              <a:t>Joomla</a:t>
            </a:r>
            <a:r>
              <a:rPr lang="en-US" dirty="0"/>
              <a:t>: http://www.joomla.org/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56773"/>
            <a:ext cx="2246489" cy="301227"/>
          </a:xfrm>
        </p:spPr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1554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782" y="1600200"/>
            <a:ext cx="8621271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50" endPos="85000" dist="60007" dir="5400000" sy="-100000" algn="bl" rotWithShape="0"/>
                </a:effectLst>
              </a:rPr>
              <a:t>ANY QUERIES</a:t>
            </a:r>
          </a:p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50" endPos="85000" dist="60007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3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/>
              <a:t>Benefits of CMS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458" y="1219200"/>
            <a:ext cx="72390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Website is easy to update.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Site can be updated from anywhere.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No need to pay someone to keep our Site Updated.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Availability of site modules and templates.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An open source community (for support).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Design changes are easy.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Content and structure can easily be adapted.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Content is well organized and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searchable.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2286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632973"/>
            <a:ext cx="2246489" cy="301227"/>
          </a:xfrm>
        </p:spPr>
        <p:txBody>
          <a:bodyPr/>
          <a:lstStyle/>
          <a:p>
            <a:r>
              <a:rPr lang="en-US" smtClean="0"/>
              <a:t>Joomla and CMS by athma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97" y="762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dmin\Desktop\joomla\Thank-You-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381000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joomla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96851"/>
            <a:ext cx="18097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600" y="6471462"/>
            <a:ext cx="16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Athma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Joseph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15200" cy="115409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Example: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762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4711" y="6553200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762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590800"/>
            <a:ext cx="59647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/>
              <a:t>Drupal (</a:t>
            </a:r>
            <a:r>
              <a:rPr lang="en-US" sz="3200" dirty="0">
                <a:hlinkClick r:id="rId2"/>
              </a:rPr>
              <a:t>www.drupal.org</a:t>
            </a:r>
            <a:r>
              <a:rPr lang="en-US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err="1"/>
              <a:t>Wordpress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www.wordpress.org</a:t>
            </a:r>
            <a:r>
              <a:rPr lang="en-US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err="1"/>
              <a:t>Joomla</a:t>
            </a:r>
            <a:r>
              <a:rPr lang="en-US" sz="3200" b="1" dirty="0"/>
              <a:t> (www.joomla.org)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85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3703"/>
            <a:ext cx="7315200" cy="115409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Joomla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098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800" dirty="0" err="1"/>
              <a:t>Joomla</a:t>
            </a:r>
            <a:r>
              <a:rPr lang="en-US" sz="2800" dirty="0"/>
              <a:t> is a free open source framework </a:t>
            </a:r>
            <a:r>
              <a:rPr lang="en-US" sz="2800" dirty="0" smtClean="0"/>
              <a:t>allows you </a:t>
            </a:r>
            <a:r>
              <a:rPr lang="en-US" sz="2800" dirty="0"/>
              <a:t>to build web sites and powerful </a:t>
            </a:r>
            <a:r>
              <a:rPr lang="en-US" sz="2800" dirty="0" smtClean="0"/>
              <a:t>online applications.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800" dirty="0"/>
          </a:p>
          <a:p>
            <a:pPr algn="just"/>
            <a:endParaRPr lang="en-US" sz="28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800" dirty="0" err="1"/>
              <a:t>Joomla</a:t>
            </a:r>
            <a:r>
              <a:rPr lang="en-US" sz="2800" dirty="0"/>
              <a:t> is written in </a:t>
            </a:r>
            <a:r>
              <a:rPr lang="en-US" sz="2800" dirty="0" err="1"/>
              <a:t>php</a:t>
            </a:r>
            <a:r>
              <a:rPr lang="en-US" sz="2800" dirty="0"/>
              <a:t> for managing </a:t>
            </a:r>
            <a:r>
              <a:rPr lang="en-US" sz="2800" dirty="0" smtClean="0"/>
              <a:t>content on </a:t>
            </a:r>
            <a:r>
              <a:rPr lang="en-US" sz="2800" dirty="0"/>
              <a:t>the web and uses a </a:t>
            </a:r>
            <a:r>
              <a:rPr lang="en-US" sz="2800" dirty="0" err="1"/>
              <a:t>mysql</a:t>
            </a:r>
            <a:r>
              <a:rPr lang="en-US" sz="2800" dirty="0"/>
              <a:t> database to </a:t>
            </a:r>
            <a:r>
              <a:rPr lang="en-US" sz="2800" dirty="0" smtClean="0"/>
              <a:t>store content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3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293592"/>
          </a:xfrm>
        </p:spPr>
        <p:txBody>
          <a:bodyPr/>
          <a:lstStyle/>
          <a:p>
            <a:r>
              <a:rPr lang="en-US" dirty="0"/>
              <a:t>Why to Use </a:t>
            </a:r>
            <a:r>
              <a:rPr lang="en-US" dirty="0" err="1"/>
              <a:t>Joomla</a:t>
            </a:r>
            <a:r>
              <a:rPr lang="en-US" dirty="0"/>
              <a:t>!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181600"/>
            <a:ext cx="7315200" cy="1098439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Its FREE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One Click Installation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Cross Platform for client: LINUX and Windows for hosting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Pro-Active Support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Joomla</a:t>
            </a:r>
            <a:r>
              <a:rPr lang="en-US" dirty="0"/>
              <a:t>! Teams and Community members.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Simplicity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Flexibility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Robust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Extremely stable core infrastructure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Extensible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3rd Party Extension and Plug-In capabilities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Dynamic Content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MySQL database driven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235482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9911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2286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235482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9911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54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Where </a:t>
            </a:r>
            <a:r>
              <a:rPr lang="en-US" b="1" dirty="0" err="1" smtClean="0"/>
              <a:t>Joomla</a:t>
            </a:r>
            <a:r>
              <a:rPr lang="en-US" b="1" dirty="0" smtClean="0"/>
              <a:t> is use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739189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Online Magazines </a:t>
            </a:r>
            <a:r>
              <a:rPr lang="en-US" sz="2800" dirty="0" err="1"/>
              <a:t>NewsPaper</a:t>
            </a:r>
            <a:r>
              <a:rPr lang="en-US" sz="2800" dirty="0"/>
              <a:t> and Publication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Ecommmerce</a:t>
            </a:r>
            <a:r>
              <a:rPr lang="en-US" sz="2800" dirty="0" smtClean="0"/>
              <a:t> </a:t>
            </a:r>
            <a:r>
              <a:rPr lang="en-US" sz="2800" dirty="0"/>
              <a:t>and online Reservation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Government </a:t>
            </a:r>
            <a:r>
              <a:rPr lang="en-US" sz="2800" dirty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Corporate </a:t>
            </a:r>
            <a:r>
              <a:rPr lang="en-US" sz="2800" dirty="0"/>
              <a:t>website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Small </a:t>
            </a:r>
            <a:r>
              <a:rPr lang="en-US" sz="2800" dirty="0"/>
              <a:t>business website</a:t>
            </a:r>
          </a:p>
        </p:txBody>
      </p:sp>
    </p:spTree>
    <p:extLst>
      <p:ext uri="{BB962C8B-B14F-4D97-AF65-F5344CB8AC3E}">
        <p14:creationId xmlns:p14="http://schemas.microsoft.com/office/powerpoint/2010/main" val="19720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4800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Joomla</a:t>
            </a:r>
            <a:r>
              <a:rPr lang="en-US" sz="4800" b="1" dirty="0"/>
              <a:t> </a:t>
            </a:r>
            <a:r>
              <a:rPr lang="en-US" sz="4800" b="1" dirty="0" err="1"/>
              <a:t>cms</a:t>
            </a:r>
            <a:r>
              <a:rPr lang="en-US" sz="4800" b="1" dirty="0"/>
              <a:t> Architecture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8600" y="1524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6329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155448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057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7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304800"/>
            <a:ext cx="1189132" cy="297918"/>
          </a:xfrm>
        </p:spPr>
        <p:txBody>
          <a:bodyPr/>
          <a:lstStyle/>
          <a:p>
            <a:r>
              <a:rPr lang="en-US" dirty="0" smtClean="0"/>
              <a:t>11/5/2018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92311" y="6556773"/>
            <a:ext cx="2246489" cy="301227"/>
          </a:xfrm>
        </p:spPr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and CMS by </a:t>
            </a:r>
            <a:r>
              <a:rPr lang="en-US" dirty="0" err="1" smtClean="0"/>
              <a:t>athma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4197" y="152400"/>
            <a:ext cx="941203" cy="301752"/>
          </a:xfrm>
        </p:spPr>
        <p:txBody>
          <a:bodyPr/>
          <a:lstStyle/>
          <a:p>
            <a:fld id="{CFF4BCF5-051E-4FBB-9833-31580E7906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679" y="2438400"/>
            <a:ext cx="895950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JOOMLA </a:t>
            </a:r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INSTALLATION ON </a:t>
            </a:r>
          </a:p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WINDOWS</a:t>
            </a:r>
          </a:p>
          <a:p>
            <a:pPr algn="ctr"/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151</TotalTime>
  <Words>823</Words>
  <Application>Microsoft Office PowerPoint</Application>
  <PresentationFormat>On-screen Show (4:3)</PresentationFormat>
  <Paragraphs>196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Perspective</vt:lpstr>
      <vt:lpstr>JOOMLA AND CMS</vt:lpstr>
      <vt:lpstr>Content Management System</vt:lpstr>
      <vt:lpstr>Benefits of CMS</vt:lpstr>
      <vt:lpstr>Example:</vt:lpstr>
      <vt:lpstr>What is Joomla</vt:lpstr>
      <vt:lpstr>Why to Use Joomla! ?</vt:lpstr>
      <vt:lpstr>PowerPoint Presentation</vt:lpstr>
      <vt:lpstr>Joomla cms Architecture</vt:lpstr>
      <vt:lpstr>PowerPoint Presentation</vt:lpstr>
      <vt:lpstr>Joomla system requirment</vt:lpstr>
      <vt:lpstr>Installation of Joomla</vt:lpstr>
      <vt:lpstr>Steps:</vt:lpstr>
      <vt:lpstr>PowerPoint Presentation</vt:lpstr>
      <vt:lpstr>PowerPoint Presentation</vt:lpstr>
      <vt:lpstr>PowerPoint Presentation</vt:lpstr>
      <vt:lpstr>PowerPoint Presentation</vt:lpstr>
      <vt:lpstr>Front End</vt:lpstr>
      <vt:lpstr>Administrator Section</vt:lpstr>
      <vt:lpstr>Back End</vt:lpstr>
      <vt:lpstr>Joomla Extensions</vt:lpstr>
      <vt:lpstr>Templates In Joomla</vt:lpstr>
      <vt:lpstr>PowerPoint Presentation</vt:lpstr>
      <vt:lpstr>PowerPoint Presentation</vt:lpstr>
      <vt:lpstr>ADVANTAGES </vt:lpstr>
      <vt:lpstr>DISADVANTAGES </vt:lpstr>
      <vt:lpstr>FUTURE SCOPE</vt:lpstr>
      <vt:lpstr>Conclusion</vt:lpstr>
      <vt:lpstr>REFERENCES 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 AND CMS</dc:title>
  <dc:creator>admin</dc:creator>
  <cp:lastModifiedBy>admin</cp:lastModifiedBy>
  <cp:revision>32</cp:revision>
  <dcterms:created xsi:type="dcterms:W3CDTF">2018-11-03T13:45:13Z</dcterms:created>
  <dcterms:modified xsi:type="dcterms:W3CDTF">2018-11-04T16:49:21Z</dcterms:modified>
</cp:coreProperties>
</file>