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65A35B9-C697-4570-880B-F8CA87AE47FF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C311619-B964-4154-A3A2-F35085461E2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5A35B9-C697-4570-880B-F8CA87AE47FF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311619-B964-4154-A3A2-F35085461E2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5A35B9-C697-4570-880B-F8CA87AE47FF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311619-B964-4154-A3A2-F35085461E2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5A35B9-C697-4570-880B-F8CA87AE47FF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311619-B964-4154-A3A2-F35085461E2B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5A35B9-C697-4570-880B-F8CA87AE47FF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311619-B964-4154-A3A2-F35085461E2B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5A35B9-C697-4570-880B-F8CA87AE47FF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311619-B964-4154-A3A2-F35085461E2B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5A35B9-C697-4570-880B-F8CA87AE47FF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311619-B964-4154-A3A2-F35085461E2B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5A35B9-C697-4570-880B-F8CA87AE47FF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311619-B964-4154-A3A2-F35085461E2B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5A35B9-C697-4570-880B-F8CA87AE47FF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311619-B964-4154-A3A2-F35085461E2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65A35B9-C697-4570-880B-F8CA87AE47FF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311619-B964-4154-A3A2-F35085461E2B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65A35B9-C697-4570-880B-F8CA87AE47FF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311619-B964-4154-A3A2-F35085461E2B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65A35B9-C697-4570-880B-F8CA87AE47FF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C311619-B964-4154-A3A2-F35085461E2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zure.microsoft.com/fr-fr/services/media-services/video-index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2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" y="1026641"/>
            <a:ext cx="8836216" cy="489654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fr-FR" sz="2000" b="1" dirty="0" smtClean="0">
                <a:solidFill>
                  <a:schemeClr val="accent1"/>
                </a:solidFill>
              </a:rPr>
              <a:t>    </a:t>
            </a:r>
            <a:r>
              <a:rPr lang="fr-FR" sz="2000" b="1" dirty="0" smtClean="0">
                <a:solidFill>
                  <a:schemeClr val="accent4"/>
                </a:solidFill>
              </a:rPr>
              <a:t>Vision</a:t>
            </a:r>
            <a:endParaRPr lang="fr-FR" sz="2000" b="1" dirty="0">
              <a:solidFill>
                <a:schemeClr val="accent4"/>
              </a:solidFill>
            </a:endParaRPr>
          </a:p>
          <a:p>
            <a:pPr marL="109728" indent="0">
              <a:buNone/>
            </a:pPr>
            <a:endParaRPr lang="fr-FR" sz="2000" b="1" dirty="0"/>
          </a:p>
          <a:p>
            <a:pPr marL="109728" indent="0">
              <a:buNone/>
            </a:pPr>
            <a:r>
              <a:rPr lang="fr-FR" sz="2000" dirty="0" smtClean="0"/>
              <a:t>Algorithmes </a:t>
            </a:r>
            <a:r>
              <a:rPr lang="fr-FR" sz="2000" dirty="0"/>
              <a:t>de traitement des images permettant d’identifier, de </a:t>
            </a:r>
            <a:r>
              <a:rPr lang="fr-FR" sz="2000" dirty="0" smtClean="0"/>
              <a:t>	</a:t>
            </a:r>
          </a:p>
          <a:p>
            <a:pPr marL="109728" indent="0">
              <a:buNone/>
            </a:pPr>
            <a:r>
              <a:rPr lang="fr-FR" sz="2000" dirty="0" smtClean="0"/>
              <a:t>Légender et  modérer </a:t>
            </a:r>
            <a:r>
              <a:rPr lang="fr-FR" sz="2000" dirty="0"/>
              <a:t>intelligemment </a:t>
            </a:r>
            <a:r>
              <a:rPr lang="fr-FR" sz="2000" dirty="0" smtClean="0"/>
              <a:t>les </a:t>
            </a:r>
            <a:r>
              <a:rPr lang="fr-FR" sz="2000" dirty="0"/>
              <a:t>images et vidéos</a:t>
            </a:r>
            <a:r>
              <a:rPr lang="fr-FR" sz="2000" dirty="0" smtClean="0"/>
              <a:t>.</a:t>
            </a:r>
          </a:p>
          <a:p>
            <a:pPr marL="109728" indent="0">
              <a:buNone/>
            </a:pPr>
            <a:endParaRPr lang="fr-FR" sz="2000" dirty="0"/>
          </a:p>
          <a:p>
            <a:pPr marL="109728" indent="0">
              <a:buNone/>
            </a:pPr>
            <a:r>
              <a:rPr lang="fr-FR" sz="2000" b="1" dirty="0" smtClean="0">
                <a:solidFill>
                  <a:schemeClr val="accent4"/>
                </a:solidFill>
              </a:rPr>
              <a:t>    Microsoft Speech</a:t>
            </a:r>
          </a:p>
          <a:p>
            <a:pPr marL="109728" indent="0">
              <a:buNone/>
            </a:pPr>
            <a:endParaRPr lang="fr-FR" sz="2000" b="1" dirty="0">
              <a:solidFill>
                <a:schemeClr val="accent4"/>
              </a:solidFill>
            </a:endParaRPr>
          </a:p>
          <a:p>
            <a:pPr marL="109728" indent="0">
              <a:buNone/>
            </a:pPr>
            <a:r>
              <a:rPr lang="fr-FR" sz="2000" dirty="0" smtClean="0"/>
              <a:t>Convertir l’audio </a:t>
            </a:r>
            <a:r>
              <a:rPr lang="fr-FR" sz="2000" dirty="0"/>
              <a:t>en texte, </a:t>
            </a:r>
            <a:r>
              <a:rPr lang="fr-FR" sz="2000" dirty="0" smtClean="0"/>
              <a:t>utiliser </a:t>
            </a:r>
            <a:r>
              <a:rPr lang="fr-FR" sz="2000" dirty="0"/>
              <a:t>la voix pour vérification ou </a:t>
            </a:r>
            <a:r>
              <a:rPr lang="fr-FR" sz="2000" dirty="0" smtClean="0"/>
              <a:t>ajouter </a:t>
            </a:r>
            <a:r>
              <a:rPr lang="fr-FR" sz="2000" dirty="0"/>
              <a:t>la reconnaissance de </a:t>
            </a:r>
            <a:r>
              <a:rPr lang="fr-FR" sz="2000" dirty="0" smtClean="0"/>
              <a:t>l’orateur.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50106"/>
          </a:xfrm>
        </p:spPr>
        <p:txBody>
          <a:bodyPr/>
          <a:lstStyle/>
          <a:p>
            <a:pPr algn="ctr"/>
            <a:r>
              <a:rPr lang="fr-FR" dirty="0" smtClean="0"/>
              <a:t>APIs Cognitive services  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6762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84" y="3068960"/>
            <a:ext cx="647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5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fr-FR" sz="2000" b="1" dirty="0" smtClean="0"/>
              <a:t>   </a:t>
            </a:r>
            <a:r>
              <a:rPr lang="fr-FR" sz="2000" b="1" dirty="0" smtClean="0">
                <a:solidFill>
                  <a:schemeClr val="accent4"/>
                </a:solidFill>
              </a:rPr>
              <a:t>Recherche</a:t>
            </a:r>
            <a:endParaRPr lang="fr-FR" sz="2000" b="1" dirty="0">
              <a:solidFill>
                <a:schemeClr val="accent4"/>
              </a:solidFill>
            </a:endParaRPr>
          </a:p>
          <a:p>
            <a:pPr marL="109728" indent="0">
              <a:buNone/>
            </a:pPr>
            <a:r>
              <a:rPr lang="fr-FR" sz="2000" dirty="0" smtClean="0"/>
              <a:t>Ajouter </a:t>
            </a:r>
            <a:r>
              <a:rPr lang="fr-FR" sz="2000" dirty="0"/>
              <a:t>les API Recherche Bing </a:t>
            </a:r>
            <a:r>
              <a:rPr lang="fr-FR" sz="2000" dirty="0" smtClean="0"/>
              <a:t>aux </a:t>
            </a:r>
            <a:r>
              <a:rPr lang="fr-FR" sz="2000" dirty="0"/>
              <a:t>applications et </a:t>
            </a:r>
            <a:r>
              <a:rPr lang="fr-FR" sz="2000" dirty="0" smtClean="0"/>
              <a:t>comparer </a:t>
            </a:r>
            <a:r>
              <a:rPr lang="fr-FR" sz="2000" dirty="0"/>
              <a:t>des milliards de pages web, d’images, de vidéos et d’actualités avec un seul appel d’API.</a:t>
            </a:r>
          </a:p>
          <a:p>
            <a:pPr marL="109728" indent="0">
              <a:buNone/>
            </a:pPr>
            <a:endParaRPr lang="fr-FR" sz="2000" b="1" dirty="0"/>
          </a:p>
          <a:p>
            <a:pPr marL="109728" indent="0">
              <a:buNone/>
            </a:pPr>
            <a:r>
              <a:rPr lang="fr-FR" sz="2000" b="1" dirty="0" smtClean="0"/>
              <a:t>   </a:t>
            </a:r>
            <a:r>
              <a:rPr lang="fr-FR" sz="2000" b="1" dirty="0" smtClean="0">
                <a:solidFill>
                  <a:schemeClr val="accent4"/>
                </a:solidFill>
              </a:rPr>
              <a:t>Langage</a:t>
            </a:r>
            <a:endParaRPr lang="fr-FR" sz="2000" b="1" dirty="0">
              <a:solidFill>
                <a:schemeClr val="accent4"/>
              </a:solidFill>
            </a:endParaRPr>
          </a:p>
          <a:p>
            <a:pPr marL="109728" indent="0">
              <a:buNone/>
            </a:pPr>
            <a:r>
              <a:rPr lang="fr-FR" sz="2000" dirty="0" smtClean="0"/>
              <a:t>Autoriser les </a:t>
            </a:r>
            <a:r>
              <a:rPr lang="fr-FR" sz="2000" dirty="0"/>
              <a:t>applications à traiter le langage naturel avec des scripts prédéfinis, à évaluer les sentiments et à reconnaître les attentes des utilisateurs.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APIs Cognitive services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4953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53916"/>
            <a:ext cx="533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562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184576"/>
          </a:xfrm>
        </p:spPr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fr-FR" sz="2800" b="1" dirty="0" smtClean="0">
                <a:solidFill>
                  <a:schemeClr val="accent4"/>
                </a:solidFill>
              </a:rPr>
              <a:t>  </a:t>
            </a:r>
          </a:p>
          <a:p>
            <a:pPr marL="109728" indent="0">
              <a:buNone/>
            </a:pPr>
            <a:r>
              <a:rPr lang="fr-FR" sz="2800" b="1" dirty="0">
                <a:solidFill>
                  <a:schemeClr val="accent4"/>
                </a:solidFill>
              </a:rPr>
              <a:t> </a:t>
            </a:r>
            <a:r>
              <a:rPr lang="fr-FR" sz="2800" b="1" dirty="0" smtClean="0">
                <a:solidFill>
                  <a:schemeClr val="accent4"/>
                </a:solidFill>
              </a:rPr>
              <a:t>    Vision par ordinateur</a:t>
            </a:r>
          </a:p>
          <a:p>
            <a:pPr marL="109728" indent="0">
              <a:buNone/>
            </a:pPr>
            <a:endParaRPr lang="fr-FR" sz="2800" dirty="0">
              <a:solidFill>
                <a:schemeClr val="accent4"/>
              </a:solidFill>
            </a:endParaRPr>
          </a:p>
          <a:p>
            <a:r>
              <a:rPr lang="fr-FR" sz="2800" dirty="0"/>
              <a:t>Classification d’image</a:t>
            </a:r>
          </a:p>
          <a:p>
            <a:r>
              <a:rPr lang="fr-FR" sz="2800" dirty="0"/>
              <a:t>Reconnaissance de scènes et d’activité dans les images </a:t>
            </a:r>
          </a:p>
          <a:p>
            <a:r>
              <a:rPr lang="fr-FR" sz="2800" dirty="0"/>
              <a:t>Reconnaissance de célébrités et de monuments dans les images </a:t>
            </a:r>
          </a:p>
          <a:p>
            <a:r>
              <a:rPr lang="fr-FR" sz="2800" dirty="0" smtClean="0"/>
              <a:t>Reconnaissance </a:t>
            </a:r>
            <a:r>
              <a:rPr lang="fr-FR" sz="2800" dirty="0"/>
              <a:t>optique de caractères (OCR) dans les images </a:t>
            </a:r>
          </a:p>
          <a:p>
            <a:r>
              <a:rPr lang="fr-FR" sz="2800" dirty="0" smtClean="0"/>
              <a:t>Reconnaissance </a:t>
            </a:r>
            <a:r>
              <a:rPr lang="fr-FR" sz="2800" dirty="0"/>
              <a:t>d’écriture manuscrite </a:t>
            </a:r>
            <a:endParaRPr lang="fr-FR" sz="2800" dirty="0" smtClean="0"/>
          </a:p>
          <a:p>
            <a:endParaRPr lang="fr-FR" sz="2800" dirty="0" smtClean="0"/>
          </a:p>
          <a:p>
            <a:pPr marL="109728" indent="0">
              <a:buNone/>
            </a:pPr>
            <a:r>
              <a:rPr lang="fr-FR" sz="2800" b="1" dirty="0" smtClean="0"/>
              <a:t>      </a:t>
            </a:r>
            <a:r>
              <a:rPr lang="fr-FR" sz="2800" b="1" dirty="0" smtClean="0">
                <a:solidFill>
                  <a:schemeClr val="accent4"/>
                </a:solidFill>
              </a:rPr>
              <a:t>Visage </a:t>
            </a:r>
          </a:p>
          <a:p>
            <a:pPr marL="109728" indent="0">
              <a:buNone/>
            </a:pPr>
            <a:endParaRPr lang="fr-FR" sz="2800" b="1" dirty="0" smtClean="0">
              <a:solidFill>
                <a:schemeClr val="accent4"/>
              </a:solidFill>
            </a:endParaRPr>
          </a:p>
          <a:p>
            <a:r>
              <a:rPr lang="fr-FR" sz="2800" dirty="0" smtClean="0"/>
              <a:t>Détection </a:t>
            </a:r>
            <a:r>
              <a:rPr lang="fr-FR" sz="2800" dirty="0"/>
              <a:t>de visage dans les </a:t>
            </a:r>
            <a:r>
              <a:rPr lang="fr-FR" sz="2800" dirty="0" smtClean="0"/>
              <a:t>images</a:t>
            </a:r>
            <a:endParaRPr lang="fr-FR" sz="2800" dirty="0"/>
          </a:p>
          <a:p>
            <a:r>
              <a:rPr lang="fr-FR" sz="2800" dirty="0"/>
              <a:t>Identification de personnes dans les images</a:t>
            </a:r>
          </a:p>
          <a:p>
            <a:r>
              <a:rPr lang="fr-FR" sz="2800" dirty="0"/>
              <a:t>Reconnaissance d’émotions dans les images </a:t>
            </a:r>
          </a:p>
          <a:p>
            <a:r>
              <a:rPr lang="fr-FR" sz="2800" dirty="0" smtClean="0"/>
              <a:t>Reconnaissance </a:t>
            </a:r>
            <a:r>
              <a:rPr lang="fr-FR" sz="2800" dirty="0"/>
              <a:t>et groupement de visages similaires dans les images </a:t>
            </a:r>
            <a:endParaRPr lang="fr-FR" sz="2800" dirty="0" smtClean="0"/>
          </a:p>
          <a:p>
            <a:endParaRPr lang="fr-FR" b="1" dirty="0" smtClean="0">
              <a:hlinkClick r:id="rId2"/>
            </a:endParaRPr>
          </a:p>
          <a:p>
            <a:endParaRPr lang="fr-FR" b="1" dirty="0">
              <a:hlinkClick r:id="rId2"/>
            </a:endParaRPr>
          </a:p>
          <a:p>
            <a:endParaRPr lang="fr-FR" b="1" dirty="0" smtClean="0">
              <a:hlinkClick r:id="rId2"/>
            </a:endParaRPr>
          </a:p>
          <a:p>
            <a:endParaRPr lang="fr-FR" b="1" dirty="0">
              <a:hlinkClick r:id="rId2"/>
            </a:endParaRPr>
          </a:p>
          <a:p>
            <a:endParaRPr lang="fr-FR" b="1" dirty="0" smtClean="0">
              <a:hlinkClick r:id="rId2"/>
            </a:endParaRPr>
          </a:p>
          <a:p>
            <a:endParaRPr lang="fr-FR" b="1" dirty="0">
              <a:hlinkClick r:id="rId2"/>
            </a:endParaRPr>
          </a:p>
          <a:p>
            <a:endParaRPr lang="fr-FR" b="1" dirty="0" smtClean="0">
              <a:hlinkClick r:id="rId2"/>
            </a:endParaRPr>
          </a:p>
          <a:p>
            <a:endParaRPr lang="fr-FR" b="1" dirty="0">
              <a:hlinkClick r:id="rId2"/>
            </a:endParaRPr>
          </a:p>
          <a:p>
            <a:endParaRPr lang="fr-FR" b="1" dirty="0" smtClean="0">
              <a:hlinkClick r:id="rId2"/>
            </a:endParaRPr>
          </a:p>
          <a:p>
            <a:endParaRPr lang="fr-FR" b="1" dirty="0">
              <a:hlinkClick r:id="rId2"/>
            </a:endParaRPr>
          </a:p>
          <a:p>
            <a:endParaRPr lang="fr-FR" b="1" dirty="0">
              <a:hlinkClick r:id="rId2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pPr algn="ctr"/>
            <a:r>
              <a:rPr lang="fr-FR" dirty="0" smtClean="0"/>
              <a:t>API Vision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3" y="1052736"/>
            <a:ext cx="4476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33" y="3667497"/>
            <a:ext cx="4095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394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980728"/>
            <a:ext cx="8676456" cy="5184576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fr-FR" sz="2000" b="1" dirty="0" smtClean="0"/>
              <a:t>  </a:t>
            </a:r>
          </a:p>
          <a:p>
            <a:pPr marL="109728" indent="0">
              <a:buNone/>
            </a:pPr>
            <a:r>
              <a:rPr lang="fr-FR" sz="2000" b="1" dirty="0" smtClean="0"/>
              <a:t>    </a:t>
            </a:r>
            <a:r>
              <a:rPr lang="fr-FR" sz="2000" b="1" dirty="0" smtClean="0">
                <a:solidFill>
                  <a:schemeClr val="accent4"/>
                </a:solidFill>
              </a:rPr>
              <a:t>Vidéo indexeur</a:t>
            </a:r>
          </a:p>
          <a:p>
            <a:pPr marL="109728" indent="0">
              <a:buNone/>
            </a:pPr>
            <a:endParaRPr lang="fr-FR" sz="2000" b="1" dirty="0">
              <a:solidFill>
                <a:schemeClr val="accent4"/>
              </a:solidFill>
            </a:endParaRPr>
          </a:p>
          <a:p>
            <a:r>
              <a:rPr lang="fr-FR" sz="2000" dirty="0"/>
              <a:t>Détection de visage dans les vidéos</a:t>
            </a:r>
          </a:p>
          <a:p>
            <a:r>
              <a:rPr lang="fr-FR" sz="2000" dirty="0"/>
              <a:t>Détection d’objets, de scènes et d’activités dans les vidéos</a:t>
            </a:r>
          </a:p>
          <a:p>
            <a:r>
              <a:rPr lang="fr-FR" sz="2000" dirty="0"/>
              <a:t>Extraction et analyse de métadonnées, d’</a:t>
            </a:r>
            <a:r>
              <a:rPr lang="fr-FR" sz="2000" dirty="0" err="1"/>
              <a:t>audios</a:t>
            </a:r>
            <a:r>
              <a:rPr lang="fr-FR" sz="2000" dirty="0"/>
              <a:t> et d’images </a:t>
            </a:r>
            <a:r>
              <a:rPr lang="fr-FR" sz="2000" dirty="0" smtClean="0"/>
              <a:t>clés</a:t>
            </a:r>
          </a:p>
          <a:p>
            <a:endParaRPr lang="fr-FR" sz="2000" dirty="0"/>
          </a:p>
          <a:p>
            <a:pPr marL="109728" indent="0">
              <a:buNone/>
            </a:pPr>
            <a:r>
              <a:rPr lang="fr-FR" sz="2000" b="1" dirty="0" smtClean="0">
                <a:solidFill>
                  <a:schemeClr val="accent4"/>
                </a:solidFill>
              </a:rPr>
              <a:t>    Content modérateur</a:t>
            </a:r>
          </a:p>
          <a:p>
            <a:pPr marL="109728" indent="0">
              <a:buNone/>
            </a:pPr>
            <a:endParaRPr lang="fr-FR" sz="2000" b="1" dirty="0">
              <a:solidFill>
                <a:schemeClr val="accent4"/>
              </a:solidFill>
            </a:endParaRPr>
          </a:p>
          <a:p>
            <a:r>
              <a:rPr lang="fr-FR" sz="2000" dirty="0"/>
              <a:t>Modération du contenu explicite ou choquant dans les images et vidéos</a:t>
            </a:r>
          </a:p>
          <a:p>
            <a:r>
              <a:rPr lang="fr-FR" sz="2000" dirty="0"/>
              <a:t>Listes d’images et de textes personnalisées pour bloquer ou autoriser le contenu correspondant</a:t>
            </a:r>
          </a:p>
          <a:p>
            <a:r>
              <a:rPr lang="fr-FR" sz="2000" dirty="0"/>
              <a:t>Outils pour inclure des commentaires de modérateurs </a:t>
            </a:r>
            <a:r>
              <a:rPr lang="fr-FR" sz="2000" dirty="0" smtClean="0"/>
              <a:t>humains</a:t>
            </a:r>
          </a:p>
          <a:p>
            <a:endParaRPr lang="fr-FR" sz="12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ctr"/>
            <a:r>
              <a:rPr lang="fr-FR" dirty="0" smtClean="0"/>
              <a:t>API Vision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3905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42" y="3429000"/>
            <a:ext cx="4381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136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2400" dirty="0"/>
          </a:p>
          <a:p>
            <a:pPr marL="109728" indent="0" algn="ctr">
              <a:buNone/>
            </a:pPr>
            <a:r>
              <a:rPr lang="fr-FR" sz="2400" b="1" dirty="0"/>
              <a:t>   </a:t>
            </a:r>
            <a:endParaRPr lang="fr-FR" sz="2400" b="1" dirty="0" smtClean="0"/>
          </a:p>
          <a:p>
            <a:pPr marL="109728" indent="0" algn="ctr">
              <a:buNone/>
            </a:pPr>
            <a:endParaRPr lang="fr-FR" sz="2400" b="1" dirty="0"/>
          </a:p>
          <a:p>
            <a:pPr marL="109728" indent="0" algn="ctr">
              <a:buNone/>
            </a:pPr>
            <a:endParaRPr lang="fr-FR" sz="2400" b="1" dirty="0" smtClean="0"/>
          </a:p>
          <a:p>
            <a:pPr marL="109728" indent="0" algn="ctr">
              <a:buNone/>
            </a:pPr>
            <a:endParaRPr lang="fr-FR" sz="2400" b="1" dirty="0"/>
          </a:p>
          <a:p>
            <a:pPr marL="109728" indent="0" algn="ctr">
              <a:buNone/>
            </a:pPr>
            <a:r>
              <a:rPr lang="fr-FR" sz="4800" b="1" dirty="0" smtClean="0"/>
              <a:t>  </a:t>
            </a:r>
            <a:r>
              <a:rPr lang="fr-FR" sz="4800" b="1" dirty="0" smtClean="0">
                <a:solidFill>
                  <a:schemeClr val="accent4"/>
                </a:solidFill>
              </a:rPr>
              <a:t>Visage </a:t>
            </a:r>
            <a:endParaRPr lang="fr-FR" sz="4800" b="1" dirty="0">
              <a:solidFill>
                <a:schemeClr val="accent4"/>
              </a:solidFill>
            </a:endParaRP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Démonstration</a:t>
            </a:r>
            <a:endParaRPr lang="fr-F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284984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69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13024</TotalTime>
  <Words>211</Words>
  <Application>Microsoft Office PowerPoint</Application>
  <PresentationFormat>Affichage à l'écran (4:3)</PresentationFormat>
  <Paragraphs>60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Rotonde</vt:lpstr>
      <vt:lpstr>Présentation PowerPoint</vt:lpstr>
      <vt:lpstr>APIs Cognitive services  </vt:lpstr>
      <vt:lpstr>APIs Cognitive services </vt:lpstr>
      <vt:lpstr>API Vision</vt:lpstr>
      <vt:lpstr>API Vision</vt:lpstr>
      <vt:lpstr>Démonstration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admin</cp:lastModifiedBy>
  <cp:revision>8</cp:revision>
  <dcterms:created xsi:type="dcterms:W3CDTF">2019-03-10T10:43:52Z</dcterms:created>
  <dcterms:modified xsi:type="dcterms:W3CDTF">2019-03-24T20:09:36Z</dcterms:modified>
</cp:coreProperties>
</file>