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6"/>
  </p:notesMasterIdLst>
  <p:handoutMasterIdLst>
    <p:handoutMasterId r:id="rId17"/>
  </p:handoutMasterIdLst>
  <p:sldIdLst>
    <p:sldId id="281" r:id="rId5"/>
    <p:sldId id="284" r:id="rId6"/>
    <p:sldId id="280" r:id="rId7"/>
    <p:sldId id="278" r:id="rId8"/>
    <p:sldId id="261" r:id="rId9"/>
    <p:sldId id="273" r:id="rId10"/>
    <p:sldId id="279" r:id="rId11"/>
    <p:sldId id="265" r:id="rId12"/>
    <p:sldId id="277" r:id="rId13"/>
    <p:sldId id="285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>
        <p:scale>
          <a:sx n="50" d="100"/>
          <a:sy n="50" d="100"/>
        </p:scale>
        <p:origin x="1934" y="66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5E2986-7104-4440-8F04-77855992C9A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0FEB448-3ECA-4D1C-9B00-92F332FC2E34}">
      <dgm:prSet custT="1"/>
      <dgm:spPr>
        <a:solidFill>
          <a:schemeClr val="tx1"/>
        </a:solidFill>
      </dgm:spPr>
      <dgm:t>
        <a:bodyPr/>
        <a:lstStyle/>
        <a:p>
          <a:r>
            <a:rPr lang="en-US" sz="2000" b="1" dirty="0"/>
            <a:t>Training Process &amp; Evaluation</a:t>
          </a:r>
          <a:endParaRPr lang="en-IN" sz="2000" dirty="0"/>
        </a:p>
      </dgm:t>
    </dgm:pt>
    <dgm:pt modelId="{84908CC2-60F8-4EF5-A235-4884A0534E04}" type="parTrans" cxnId="{6F1DCA38-1E53-4757-A1C6-E4AC6196FD90}">
      <dgm:prSet/>
      <dgm:spPr/>
      <dgm:t>
        <a:bodyPr/>
        <a:lstStyle/>
        <a:p>
          <a:endParaRPr lang="en-IN"/>
        </a:p>
      </dgm:t>
    </dgm:pt>
    <dgm:pt modelId="{263CE658-2D8A-431B-A39E-652D54BCFC40}" type="sibTrans" cxnId="{6F1DCA38-1E53-4757-A1C6-E4AC6196FD90}">
      <dgm:prSet/>
      <dgm:spPr/>
      <dgm:t>
        <a:bodyPr/>
        <a:lstStyle/>
        <a:p>
          <a:endParaRPr lang="en-IN"/>
        </a:p>
      </dgm:t>
    </dgm:pt>
    <dgm:pt modelId="{210CE26F-7CBD-4DAF-8AE0-BD83E88EC829}">
      <dgm:prSet custT="1"/>
      <dgm:spPr>
        <a:solidFill>
          <a:schemeClr val="tx1"/>
        </a:solidFill>
      </dgm:spPr>
      <dgm:t>
        <a:bodyPr/>
        <a:lstStyle/>
        <a:p>
          <a:r>
            <a:rPr lang="en-IN" sz="2000" b="1" dirty="0"/>
            <a:t>Hyperparameters:</a:t>
          </a:r>
          <a:r>
            <a:rPr lang="en-IN" sz="2000" dirty="0"/>
            <a:t> Adam Optimizer, Loss function (MSE), Batch size.</a:t>
          </a:r>
        </a:p>
      </dgm:t>
    </dgm:pt>
    <dgm:pt modelId="{02452917-C8F8-49E5-A6CB-89586C32B026}" type="parTrans" cxnId="{41774ABE-BE5D-458A-A313-3BAFA61D3E8C}">
      <dgm:prSet/>
      <dgm:spPr/>
      <dgm:t>
        <a:bodyPr/>
        <a:lstStyle/>
        <a:p>
          <a:endParaRPr lang="en-IN"/>
        </a:p>
      </dgm:t>
    </dgm:pt>
    <dgm:pt modelId="{1F02E998-EA43-4C56-A601-1A7C7D456461}" type="sibTrans" cxnId="{41774ABE-BE5D-458A-A313-3BAFA61D3E8C}">
      <dgm:prSet/>
      <dgm:spPr/>
      <dgm:t>
        <a:bodyPr/>
        <a:lstStyle/>
        <a:p>
          <a:endParaRPr lang="en-IN"/>
        </a:p>
      </dgm:t>
    </dgm:pt>
    <dgm:pt modelId="{D283FA88-4000-4F12-88FB-45317793001B}">
      <dgm:prSet custT="1"/>
      <dgm:spPr>
        <a:solidFill>
          <a:schemeClr val="tx1"/>
        </a:solidFill>
      </dgm:spPr>
      <dgm:t>
        <a:bodyPr/>
        <a:lstStyle/>
        <a:p>
          <a:r>
            <a:rPr lang="en-IN" sz="2000" b="1" dirty="0"/>
            <a:t>Evaluation Metrics:</a:t>
          </a:r>
          <a:r>
            <a:rPr lang="en-IN" sz="2000" dirty="0"/>
            <a:t> Mean Absolute Error (MAE), Mean Squared Error (MSE).</a:t>
          </a:r>
        </a:p>
      </dgm:t>
    </dgm:pt>
    <dgm:pt modelId="{BACF2E6C-F07C-41C6-9BC6-1B55363619AE}" type="parTrans" cxnId="{FF5F80EF-7FA3-4905-8BD0-67399B075847}">
      <dgm:prSet/>
      <dgm:spPr/>
      <dgm:t>
        <a:bodyPr/>
        <a:lstStyle/>
        <a:p>
          <a:endParaRPr lang="en-IN"/>
        </a:p>
      </dgm:t>
    </dgm:pt>
    <dgm:pt modelId="{85C20FF5-7193-4CD8-B57C-0D479A81D720}" type="sibTrans" cxnId="{FF5F80EF-7FA3-4905-8BD0-67399B075847}">
      <dgm:prSet/>
      <dgm:spPr/>
      <dgm:t>
        <a:bodyPr/>
        <a:lstStyle/>
        <a:p>
          <a:endParaRPr lang="en-IN"/>
        </a:p>
      </dgm:t>
    </dgm:pt>
    <dgm:pt modelId="{EDE6CD65-50A6-4F8A-BF24-CDF07254E2CB}">
      <dgm:prSet custT="1"/>
      <dgm:spPr>
        <a:solidFill>
          <a:schemeClr val="tx1"/>
        </a:solidFill>
      </dgm:spPr>
      <dgm:t>
        <a:bodyPr/>
        <a:lstStyle/>
        <a:p>
          <a:r>
            <a:rPr lang="en-IN" sz="2000" b="1"/>
            <a:t>Results:</a:t>
          </a:r>
          <a:endParaRPr lang="en-IN" sz="2000"/>
        </a:p>
      </dgm:t>
    </dgm:pt>
    <dgm:pt modelId="{BB458DBE-B30C-47E0-B8E2-416CC35E32F7}" type="parTrans" cxnId="{7A76921B-7527-44CE-BA2D-1214A04F1E88}">
      <dgm:prSet/>
      <dgm:spPr/>
      <dgm:t>
        <a:bodyPr/>
        <a:lstStyle/>
        <a:p>
          <a:endParaRPr lang="en-IN"/>
        </a:p>
      </dgm:t>
    </dgm:pt>
    <dgm:pt modelId="{DA5DF07C-FEF5-4715-844C-4DDBAF6DE25A}" type="sibTrans" cxnId="{7A76921B-7527-44CE-BA2D-1214A04F1E88}">
      <dgm:prSet/>
      <dgm:spPr/>
      <dgm:t>
        <a:bodyPr/>
        <a:lstStyle/>
        <a:p>
          <a:endParaRPr lang="en-IN"/>
        </a:p>
      </dgm:t>
    </dgm:pt>
    <dgm:pt modelId="{2C064141-5F52-4DCE-9CAD-910A93A5BEC8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1800" dirty="0"/>
            <a:t>Training loss reduction over epochs.</a:t>
          </a:r>
        </a:p>
      </dgm:t>
    </dgm:pt>
    <dgm:pt modelId="{C0BF9639-4C2C-4F7F-B083-737BE0EDB4BE}" type="parTrans" cxnId="{19F0F599-3232-492A-A038-0E08866FE36B}">
      <dgm:prSet/>
      <dgm:spPr/>
      <dgm:t>
        <a:bodyPr/>
        <a:lstStyle/>
        <a:p>
          <a:endParaRPr lang="en-IN"/>
        </a:p>
      </dgm:t>
    </dgm:pt>
    <dgm:pt modelId="{220F5D32-A56D-4EDF-A9D2-17576DF5B728}" type="sibTrans" cxnId="{19F0F599-3232-492A-A038-0E08866FE36B}">
      <dgm:prSet/>
      <dgm:spPr/>
      <dgm:t>
        <a:bodyPr/>
        <a:lstStyle/>
        <a:p>
          <a:endParaRPr lang="en-IN"/>
        </a:p>
      </dgm:t>
    </dgm:pt>
    <dgm:pt modelId="{1DF205FF-F88B-4021-A1B1-46873D715A31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1800" dirty="0"/>
            <a:t>Performance comparison of predictions vs actual values.</a:t>
          </a:r>
        </a:p>
      </dgm:t>
    </dgm:pt>
    <dgm:pt modelId="{B6EB040C-DAAA-45A3-A952-44A038846A01}" type="parTrans" cxnId="{5E6C9808-47DD-4B1B-8DFC-EC24E12A0F86}">
      <dgm:prSet/>
      <dgm:spPr/>
      <dgm:t>
        <a:bodyPr/>
        <a:lstStyle/>
        <a:p>
          <a:endParaRPr lang="en-IN"/>
        </a:p>
      </dgm:t>
    </dgm:pt>
    <dgm:pt modelId="{03D5131D-2D32-4B26-8A77-3720329CA25C}" type="sibTrans" cxnId="{5E6C9808-47DD-4B1B-8DFC-EC24E12A0F86}">
      <dgm:prSet/>
      <dgm:spPr/>
      <dgm:t>
        <a:bodyPr/>
        <a:lstStyle/>
        <a:p>
          <a:endParaRPr lang="en-IN"/>
        </a:p>
      </dgm:t>
    </dgm:pt>
    <dgm:pt modelId="{E01E4C5E-0838-4E25-A217-8E456D59AE09}">
      <dgm:prSet custT="1"/>
      <dgm:spPr>
        <a:ln>
          <a:solidFill>
            <a:schemeClr val="tx1"/>
          </a:solidFill>
        </a:ln>
      </dgm:spPr>
      <dgm:t>
        <a:bodyPr/>
        <a:lstStyle/>
        <a:p>
          <a:r>
            <a:rPr lang="en-IN" sz="1800" dirty="0"/>
            <a:t>Improvement in failure prediction accuracy over iterations.</a:t>
          </a:r>
        </a:p>
      </dgm:t>
    </dgm:pt>
    <dgm:pt modelId="{6FAB97F5-BB48-4F47-88A4-2421703E9793}" type="parTrans" cxnId="{EB27B3C5-F4C0-4F46-B4EE-147DEA2F5FB1}">
      <dgm:prSet/>
      <dgm:spPr/>
      <dgm:t>
        <a:bodyPr/>
        <a:lstStyle/>
        <a:p>
          <a:endParaRPr lang="en-IN"/>
        </a:p>
      </dgm:t>
    </dgm:pt>
    <dgm:pt modelId="{D65A681C-1905-4C49-BA5E-F574CB5C4A4C}" type="sibTrans" cxnId="{EB27B3C5-F4C0-4F46-B4EE-147DEA2F5FB1}">
      <dgm:prSet/>
      <dgm:spPr/>
      <dgm:t>
        <a:bodyPr/>
        <a:lstStyle/>
        <a:p>
          <a:endParaRPr lang="en-IN"/>
        </a:p>
      </dgm:t>
    </dgm:pt>
    <dgm:pt modelId="{E7CEEE9F-4038-4DBA-B45E-56CF28B0C433}" type="pres">
      <dgm:prSet presAssocID="{9F5E2986-7104-4440-8F04-77855992C9AB}" presName="linear" presStyleCnt="0">
        <dgm:presLayoutVars>
          <dgm:dir/>
          <dgm:animLvl val="lvl"/>
          <dgm:resizeHandles val="exact"/>
        </dgm:presLayoutVars>
      </dgm:prSet>
      <dgm:spPr/>
    </dgm:pt>
    <dgm:pt modelId="{2AD529CF-4793-43B6-9429-9FAFD1D96B01}" type="pres">
      <dgm:prSet presAssocID="{90FEB448-3ECA-4D1C-9B00-92F332FC2E34}" presName="parentLin" presStyleCnt="0"/>
      <dgm:spPr/>
    </dgm:pt>
    <dgm:pt modelId="{7F544284-1B8E-4E43-A19E-4D7AB0016C85}" type="pres">
      <dgm:prSet presAssocID="{90FEB448-3ECA-4D1C-9B00-92F332FC2E34}" presName="parentLeftMargin" presStyleLbl="node1" presStyleIdx="0" presStyleCnt="4"/>
      <dgm:spPr/>
    </dgm:pt>
    <dgm:pt modelId="{B05C05FE-540F-48AB-8E2B-3AE2B07C92AB}" type="pres">
      <dgm:prSet presAssocID="{90FEB448-3ECA-4D1C-9B00-92F332FC2E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EE262F-7C7B-4DDA-A1EB-D9DF479DE14C}" type="pres">
      <dgm:prSet presAssocID="{90FEB448-3ECA-4D1C-9B00-92F332FC2E34}" presName="negativeSpace" presStyleCnt="0"/>
      <dgm:spPr/>
    </dgm:pt>
    <dgm:pt modelId="{9FACBB48-2B45-4944-A829-9090D3285077}" type="pres">
      <dgm:prSet presAssocID="{90FEB448-3ECA-4D1C-9B00-92F332FC2E34}" presName="childText" presStyleLbl="conFgAcc1" presStyleIdx="0" presStyleCnt="4" custLinFactNeighborX="622" custLinFactNeighborY="-7743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835AA7ED-D03D-4541-BAD2-298690A6F391}" type="pres">
      <dgm:prSet presAssocID="{263CE658-2D8A-431B-A39E-652D54BCFC40}" presName="spaceBetweenRectangles" presStyleCnt="0"/>
      <dgm:spPr/>
    </dgm:pt>
    <dgm:pt modelId="{71CC9F38-653B-4506-9D1E-8844364AC61C}" type="pres">
      <dgm:prSet presAssocID="{210CE26F-7CBD-4DAF-8AE0-BD83E88EC829}" presName="parentLin" presStyleCnt="0"/>
      <dgm:spPr/>
    </dgm:pt>
    <dgm:pt modelId="{5394CB28-9030-4673-A575-90AB79EBFF67}" type="pres">
      <dgm:prSet presAssocID="{210CE26F-7CBD-4DAF-8AE0-BD83E88EC829}" presName="parentLeftMargin" presStyleLbl="node1" presStyleIdx="0" presStyleCnt="4"/>
      <dgm:spPr/>
    </dgm:pt>
    <dgm:pt modelId="{C4D23CA9-5B48-4B75-88C6-DBB4EBC2A902}" type="pres">
      <dgm:prSet presAssocID="{210CE26F-7CBD-4DAF-8AE0-BD83E88EC8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3CDCE9-EE8A-455C-84B8-E57F647DA4AD}" type="pres">
      <dgm:prSet presAssocID="{210CE26F-7CBD-4DAF-8AE0-BD83E88EC829}" presName="negativeSpace" presStyleCnt="0"/>
      <dgm:spPr/>
    </dgm:pt>
    <dgm:pt modelId="{273705DD-E1D2-4EE5-8A94-9E7487C3FFBC}" type="pres">
      <dgm:prSet presAssocID="{210CE26F-7CBD-4DAF-8AE0-BD83E88EC829}" presName="childText" presStyleLbl="conFgAcc1" presStyleIdx="1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607F62F4-C97E-42EB-A92F-1CB38BCCA9E0}" type="pres">
      <dgm:prSet presAssocID="{1F02E998-EA43-4C56-A601-1A7C7D456461}" presName="spaceBetweenRectangles" presStyleCnt="0"/>
      <dgm:spPr/>
    </dgm:pt>
    <dgm:pt modelId="{EECADBE7-1429-4E04-BDE4-6B8C0492C004}" type="pres">
      <dgm:prSet presAssocID="{D283FA88-4000-4F12-88FB-45317793001B}" presName="parentLin" presStyleCnt="0"/>
      <dgm:spPr/>
    </dgm:pt>
    <dgm:pt modelId="{021DFAD5-ADE9-443D-9043-096E1E91BC90}" type="pres">
      <dgm:prSet presAssocID="{D283FA88-4000-4F12-88FB-45317793001B}" presName="parentLeftMargin" presStyleLbl="node1" presStyleIdx="1" presStyleCnt="4"/>
      <dgm:spPr/>
    </dgm:pt>
    <dgm:pt modelId="{409C0A63-7CFF-4B23-ACF5-840F9CF758A9}" type="pres">
      <dgm:prSet presAssocID="{D283FA88-4000-4F12-88FB-45317793001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A95ACE-0493-467C-AC35-B0253E189622}" type="pres">
      <dgm:prSet presAssocID="{D283FA88-4000-4F12-88FB-45317793001B}" presName="negativeSpace" presStyleCnt="0"/>
      <dgm:spPr/>
    </dgm:pt>
    <dgm:pt modelId="{C6CA9555-DC5E-41F9-8392-C67D7C98F940}" type="pres">
      <dgm:prSet presAssocID="{D283FA88-4000-4F12-88FB-45317793001B}" presName="childText" presStyleLbl="conFgAcc1" presStyleIdx="2" presStyleCnt="4">
        <dgm:presLayoutVars>
          <dgm:bulletEnabled val="1"/>
        </dgm:presLayoutVars>
      </dgm:prSet>
      <dgm:spPr>
        <a:ln>
          <a:solidFill>
            <a:schemeClr val="tx1"/>
          </a:solidFill>
        </a:ln>
      </dgm:spPr>
    </dgm:pt>
    <dgm:pt modelId="{0A09E55E-685D-4DEC-8D81-8858382454D5}" type="pres">
      <dgm:prSet presAssocID="{85C20FF5-7193-4CD8-B57C-0D479A81D720}" presName="spaceBetweenRectangles" presStyleCnt="0"/>
      <dgm:spPr/>
    </dgm:pt>
    <dgm:pt modelId="{1859F525-F07B-4BB1-9723-D894DE22018F}" type="pres">
      <dgm:prSet presAssocID="{EDE6CD65-50A6-4F8A-BF24-CDF07254E2CB}" presName="parentLin" presStyleCnt="0"/>
      <dgm:spPr/>
    </dgm:pt>
    <dgm:pt modelId="{779DC747-5044-422E-93FF-D8627FFF2E5C}" type="pres">
      <dgm:prSet presAssocID="{EDE6CD65-50A6-4F8A-BF24-CDF07254E2CB}" presName="parentLeftMargin" presStyleLbl="node1" presStyleIdx="2" presStyleCnt="4"/>
      <dgm:spPr/>
    </dgm:pt>
    <dgm:pt modelId="{1267845A-7952-40BC-9F5B-0004A6AD8A3E}" type="pres">
      <dgm:prSet presAssocID="{EDE6CD65-50A6-4F8A-BF24-CDF07254E2C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941F00C-ABE9-4130-9DE1-0DF9E9E50F67}" type="pres">
      <dgm:prSet presAssocID="{EDE6CD65-50A6-4F8A-BF24-CDF07254E2CB}" presName="negativeSpace" presStyleCnt="0"/>
      <dgm:spPr/>
    </dgm:pt>
    <dgm:pt modelId="{AEEA885F-4741-46EC-A42A-6C8C225D1532}" type="pres">
      <dgm:prSet presAssocID="{EDE6CD65-50A6-4F8A-BF24-CDF07254E2CB}" presName="childText" presStyleLbl="conFgAcc1" presStyleIdx="3" presStyleCnt="4" custLinFactNeighborY="22664">
        <dgm:presLayoutVars>
          <dgm:bulletEnabled val="1"/>
        </dgm:presLayoutVars>
      </dgm:prSet>
      <dgm:spPr/>
    </dgm:pt>
  </dgm:ptLst>
  <dgm:cxnLst>
    <dgm:cxn modelId="{E4CC7F03-1296-4A96-B14B-02B5ED841B48}" type="presOf" srcId="{E01E4C5E-0838-4E25-A217-8E456D59AE09}" destId="{AEEA885F-4741-46EC-A42A-6C8C225D1532}" srcOrd="0" destOrd="2" presId="urn:microsoft.com/office/officeart/2005/8/layout/list1"/>
    <dgm:cxn modelId="{5E6C9808-47DD-4B1B-8DFC-EC24E12A0F86}" srcId="{EDE6CD65-50A6-4F8A-BF24-CDF07254E2CB}" destId="{1DF205FF-F88B-4021-A1B1-46873D715A31}" srcOrd="1" destOrd="0" parTransId="{B6EB040C-DAAA-45A3-A952-44A038846A01}" sibTransId="{03D5131D-2D32-4B26-8A77-3720329CA25C}"/>
    <dgm:cxn modelId="{7A76921B-7527-44CE-BA2D-1214A04F1E88}" srcId="{9F5E2986-7104-4440-8F04-77855992C9AB}" destId="{EDE6CD65-50A6-4F8A-BF24-CDF07254E2CB}" srcOrd="3" destOrd="0" parTransId="{BB458DBE-B30C-47E0-B8E2-416CC35E32F7}" sibTransId="{DA5DF07C-FEF5-4715-844C-4DDBAF6DE25A}"/>
    <dgm:cxn modelId="{8F1D231D-DB50-438B-BCFA-908C8FACF477}" type="presOf" srcId="{90FEB448-3ECA-4D1C-9B00-92F332FC2E34}" destId="{B05C05FE-540F-48AB-8E2B-3AE2B07C92AB}" srcOrd="1" destOrd="0" presId="urn:microsoft.com/office/officeart/2005/8/layout/list1"/>
    <dgm:cxn modelId="{9324362A-5AE9-4BC5-AFED-06A101FAF677}" type="presOf" srcId="{210CE26F-7CBD-4DAF-8AE0-BD83E88EC829}" destId="{5394CB28-9030-4673-A575-90AB79EBFF67}" srcOrd="0" destOrd="0" presId="urn:microsoft.com/office/officeart/2005/8/layout/list1"/>
    <dgm:cxn modelId="{2740B92B-3B75-4A34-B9EF-3139D918308D}" type="presOf" srcId="{1DF205FF-F88B-4021-A1B1-46873D715A31}" destId="{AEEA885F-4741-46EC-A42A-6C8C225D1532}" srcOrd="0" destOrd="1" presId="urn:microsoft.com/office/officeart/2005/8/layout/list1"/>
    <dgm:cxn modelId="{44975138-0202-4C5A-893D-E3F1C42D1CB6}" type="presOf" srcId="{D283FA88-4000-4F12-88FB-45317793001B}" destId="{409C0A63-7CFF-4B23-ACF5-840F9CF758A9}" srcOrd="1" destOrd="0" presId="urn:microsoft.com/office/officeart/2005/8/layout/list1"/>
    <dgm:cxn modelId="{6F1DCA38-1E53-4757-A1C6-E4AC6196FD90}" srcId="{9F5E2986-7104-4440-8F04-77855992C9AB}" destId="{90FEB448-3ECA-4D1C-9B00-92F332FC2E34}" srcOrd="0" destOrd="0" parTransId="{84908CC2-60F8-4EF5-A235-4884A0534E04}" sibTransId="{263CE658-2D8A-431B-A39E-652D54BCFC40}"/>
    <dgm:cxn modelId="{C1E1E15F-E087-467D-8C12-6E3F104DE2EC}" type="presOf" srcId="{210CE26F-7CBD-4DAF-8AE0-BD83E88EC829}" destId="{C4D23CA9-5B48-4B75-88C6-DBB4EBC2A902}" srcOrd="1" destOrd="0" presId="urn:microsoft.com/office/officeart/2005/8/layout/list1"/>
    <dgm:cxn modelId="{B17A1951-7ADC-40AD-A9BF-ABAB97DC5B1A}" type="presOf" srcId="{D283FA88-4000-4F12-88FB-45317793001B}" destId="{021DFAD5-ADE9-443D-9043-096E1E91BC90}" srcOrd="0" destOrd="0" presId="urn:microsoft.com/office/officeart/2005/8/layout/list1"/>
    <dgm:cxn modelId="{90801991-F661-4DCE-A1B6-A550CF85692F}" type="presOf" srcId="{2C064141-5F52-4DCE-9CAD-910A93A5BEC8}" destId="{AEEA885F-4741-46EC-A42A-6C8C225D1532}" srcOrd="0" destOrd="0" presId="urn:microsoft.com/office/officeart/2005/8/layout/list1"/>
    <dgm:cxn modelId="{19F0F599-3232-492A-A038-0E08866FE36B}" srcId="{EDE6CD65-50A6-4F8A-BF24-CDF07254E2CB}" destId="{2C064141-5F52-4DCE-9CAD-910A93A5BEC8}" srcOrd="0" destOrd="0" parTransId="{C0BF9639-4C2C-4F7F-B083-737BE0EDB4BE}" sibTransId="{220F5D32-A56D-4EDF-A9D2-17576DF5B728}"/>
    <dgm:cxn modelId="{E40F38AC-FCBD-4C5F-8BC6-8EBACC568B2C}" type="presOf" srcId="{EDE6CD65-50A6-4F8A-BF24-CDF07254E2CB}" destId="{779DC747-5044-422E-93FF-D8627FFF2E5C}" srcOrd="0" destOrd="0" presId="urn:microsoft.com/office/officeart/2005/8/layout/list1"/>
    <dgm:cxn modelId="{39E83ABD-192B-426D-B8E9-55F6FC345855}" type="presOf" srcId="{9F5E2986-7104-4440-8F04-77855992C9AB}" destId="{E7CEEE9F-4038-4DBA-B45E-56CF28B0C433}" srcOrd="0" destOrd="0" presId="urn:microsoft.com/office/officeart/2005/8/layout/list1"/>
    <dgm:cxn modelId="{41774ABE-BE5D-458A-A313-3BAFA61D3E8C}" srcId="{9F5E2986-7104-4440-8F04-77855992C9AB}" destId="{210CE26F-7CBD-4DAF-8AE0-BD83E88EC829}" srcOrd="1" destOrd="0" parTransId="{02452917-C8F8-49E5-A6CB-89586C32B026}" sibTransId="{1F02E998-EA43-4C56-A601-1A7C7D456461}"/>
    <dgm:cxn modelId="{EB27B3C5-F4C0-4F46-B4EE-147DEA2F5FB1}" srcId="{EDE6CD65-50A6-4F8A-BF24-CDF07254E2CB}" destId="{E01E4C5E-0838-4E25-A217-8E456D59AE09}" srcOrd="2" destOrd="0" parTransId="{6FAB97F5-BB48-4F47-88A4-2421703E9793}" sibTransId="{D65A681C-1905-4C49-BA5E-F574CB5C4A4C}"/>
    <dgm:cxn modelId="{E8C7F6C6-E462-4545-B704-766C4EAE55E8}" type="presOf" srcId="{90FEB448-3ECA-4D1C-9B00-92F332FC2E34}" destId="{7F544284-1B8E-4E43-A19E-4D7AB0016C85}" srcOrd="0" destOrd="0" presId="urn:microsoft.com/office/officeart/2005/8/layout/list1"/>
    <dgm:cxn modelId="{FF5F80EF-7FA3-4905-8BD0-67399B075847}" srcId="{9F5E2986-7104-4440-8F04-77855992C9AB}" destId="{D283FA88-4000-4F12-88FB-45317793001B}" srcOrd="2" destOrd="0" parTransId="{BACF2E6C-F07C-41C6-9BC6-1B55363619AE}" sibTransId="{85C20FF5-7193-4CD8-B57C-0D479A81D720}"/>
    <dgm:cxn modelId="{AA51E7F3-E73B-4CB1-BE1B-B2EDCFCEF1DE}" type="presOf" srcId="{EDE6CD65-50A6-4F8A-BF24-CDF07254E2CB}" destId="{1267845A-7952-40BC-9F5B-0004A6AD8A3E}" srcOrd="1" destOrd="0" presId="urn:microsoft.com/office/officeart/2005/8/layout/list1"/>
    <dgm:cxn modelId="{84066317-41B9-477B-8C74-3C675A2D460F}" type="presParOf" srcId="{E7CEEE9F-4038-4DBA-B45E-56CF28B0C433}" destId="{2AD529CF-4793-43B6-9429-9FAFD1D96B01}" srcOrd="0" destOrd="0" presId="urn:microsoft.com/office/officeart/2005/8/layout/list1"/>
    <dgm:cxn modelId="{550561E7-B118-4633-B5C8-D950A2D2B969}" type="presParOf" srcId="{2AD529CF-4793-43B6-9429-9FAFD1D96B01}" destId="{7F544284-1B8E-4E43-A19E-4D7AB0016C85}" srcOrd="0" destOrd="0" presId="urn:microsoft.com/office/officeart/2005/8/layout/list1"/>
    <dgm:cxn modelId="{9BB372EB-2E20-47EE-9408-A36B71C43255}" type="presParOf" srcId="{2AD529CF-4793-43B6-9429-9FAFD1D96B01}" destId="{B05C05FE-540F-48AB-8E2B-3AE2B07C92AB}" srcOrd="1" destOrd="0" presId="urn:microsoft.com/office/officeart/2005/8/layout/list1"/>
    <dgm:cxn modelId="{E9F11EB8-89C9-4B15-913E-BC39FDFA6162}" type="presParOf" srcId="{E7CEEE9F-4038-4DBA-B45E-56CF28B0C433}" destId="{42EE262F-7C7B-4DDA-A1EB-D9DF479DE14C}" srcOrd="1" destOrd="0" presId="urn:microsoft.com/office/officeart/2005/8/layout/list1"/>
    <dgm:cxn modelId="{B5A57C25-A4DA-4673-B101-276B54AD1272}" type="presParOf" srcId="{E7CEEE9F-4038-4DBA-B45E-56CF28B0C433}" destId="{9FACBB48-2B45-4944-A829-9090D3285077}" srcOrd="2" destOrd="0" presId="urn:microsoft.com/office/officeart/2005/8/layout/list1"/>
    <dgm:cxn modelId="{F16A19B5-270B-49A4-8D1E-8747E79CFCBA}" type="presParOf" srcId="{E7CEEE9F-4038-4DBA-B45E-56CF28B0C433}" destId="{835AA7ED-D03D-4541-BAD2-298690A6F391}" srcOrd="3" destOrd="0" presId="urn:microsoft.com/office/officeart/2005/8/layout/list1"/>
    <dgm:cxn modelId="{0AD05878-71DF-4FC8-8117-CE72C9442509}" type="presParOf" srcId="{E7CEEE9F-4038-4DBA-B45E-56CF28B0C433}" destId="{71CC9F38-653B-4506-9D1E-8844364AC61C}" srcOrd="4" destOrd="0" presId="urn:microsoft.com/office/officeart/2005/8/layout/list1"/>
    <dgm:cxn modelId="{71878312-7ABA-46D3-A613-264408BEE8F8}" type="presParOf" srcId="{71CC9F38-653B-4506-9D1E-8844364AC61C}" destId="{5394CB28-9030-4673-A575-90AB79EBFF67}" srcOrd="0" destOrd="0" presId="urn:microsoft.com/office/officeart/2005/8/layout/list1"/>
    <dgm:cxn modelId="{5002E629-7454-4223-B8C1-A173DF37DACD}" type="presParOf" srcId="{71CC9F38-653B-4506-9D1E-8844364AC61C}" destId="{C4D23CA9-5B48-4B75-88C6-DBB4EBC2A902}" srcOrd="1" destOrd="0" presId="urn:microsoft.com/office/officeart/2005/8/layout/list1"/>
    <dgm:cxn modelId="{B3CFE339-7C84-49B7-A8CE-F22FD4A0F346}" type="presParOf" srcId="{E7CEEE9F-4038-4DBA-B45E-56CF28B0C433}" destId="{B53CDCE9-EE8A-455C-84B8-E57F647DA4AD}" srcOrd="5" destOrd="0" presId="urn:microsoft.com/office/officeart/2005/8/layout/list1"/>
    <dgm:cxn modelId="{D2E9C0EF-967D-4867-B43F-909B5F2AC012}" type="presParOf" srcId="{E7CEEE9F-4038-4DBA-B45E-56CF28B0C433}" destId="{273705DD-E1D2-4EE5-8A94-9E7487C3FFBC}" srcOrd="6" destOrd="0" presId="urn:microsoft.com/office/officeart/2005/8/layout/list1"/>
    <dgm:cxn modelId="{E501F59B-6726-47AC-AEE7-19E9013106C3}" type="presParOf" srcId="{E7CEEE9F-4038-4DBA-B45E-56CF28B0C433}" destId="{607F62F4-C97E-42EB-A92F-1CB38BCCA9E0}" srcOrd="7" destOrd="0" presId="urn:microsoft.com/office/officeart/2005/8/layout/list1"/>
    <dgm:cxn modelId="{893414A8-3C55-4829-B2BF-D922CFE79A5F}" type="presParOf" srcId="{E7CEEE9F-4038-4DBA-B45E-56CF28B0C433}" destId="{EECADBE7-1429-4E04-BDE4-6B8C0492C004}" srcOrd="8" destOrd="0" presId="urn:microsoft.com/office/officeart/2005/8/layout/list1"/>
    <dgm:cxn modelId="{2B4B03D2-7DB1-4B66-9606-551974DB9A6A}" type="presParOf" srcId="{EECADBE7-1429-4E04-BDE4-6B8C0492C004}" destId="{021DFAD5-ADE9-443D-9043-096E1E91BC90}" srcOrd="0" destOrd="0" presId="urn:microsoft.com/office/officeart/2005/8/layout/list1"/>
    <dgm:cxn modelId="{E77390D4-6C7D-45EF-8C49-077B777882CE}" type="presParOf" srcId="{EECADBE7-1429-4E04-BDE4-6B8C0492C004}" destId="{409C0A63-7CFF-4B23-ACF5-840F9CF758A9}" srcOrd="1" destOrd="0" presId="urn:microsoft.com/office/officeart/2005/8/layout/list1"/>
    <dgm:cxn modelId="{EBE1DCF1-2B98-4E5D-AD60-E8793AD0E246}" type="presParOf" srcId="{E7CEEE9F-4038-4DBA-B45E-56CF28B0C433}" destId="{B2A95ACE-0493-467C-AC35-B0253E189622}" srcOrd="9" destOrd="0" presId="urn:microsoft.com/office/officeart/2005/8/layout/list1"/>
    <dgm:cxn modelId="{E2C4F596-4348-4609-87BC-246CCE4E4E44}" type="presParOf" srcId="{E7CEEE9F-4038-4DBA-B45E-56CF28B0C433}" destId="{C6CA9555-DC5E-41F9-8392-C67D7C98F940}" srcOrd="10" destOrd="0" presId="urn:microsoft.com/office/officeart/2005/8/layout/list1"/>
    <dgm:cxn modelId="{82E76505-3375-42A8-8F73-6E7B1AE1BCB9}" type="presParOf" srcId="{E7CEEE9F-4038-4DBA-B45E-56CF28B0C433}" destId="{0A09E55E-685D-4DEC-8D81-8858382454D5}" srcOrd="11" destOrd="0" presId="urn:microsoft.com/office/officeart/2005/8/layout/list1"/>
    <dgm:cxn modelId="{7DD40604-9BA9-473E-A21E-71C924D748DA}" type="presParOf" srcId="{E7CEEE9F-4038-4DBA-B45E-56CF28B0C433}" destId="{1859F525-F07B-4BB1-9723-D894DE22018F}" srcOrd="12" destOrd="0" presId="urn:microsoft.com/office/officeart/2005/8/layout/list1"/>
    <dgm:cxn modelId="{823D87EA-571B-4D5D-87CE-A8C0AAD39A71}" type="presParOf" srcId="{1859F525-F07B-4BB1-9723-D894DE22018F}" destId="{779DC747-5044-422E-93FF-D8627FFF2E5C}" srcOrd="0" destOrd="0" presId="urn:microsoft.com/office/officeart/2005/8/layout/list1"/>
    <dgm:cxn modelId="{19B2CFD0-D8A2-45B1-A824-AC2C3CD50708}" type="presParOf" srcId="{1859F525-F07B-4BB1-9723-D894DE22018F}" destId="{1267845A-7952-40BC-9F5B-0004A6AD8A3E}" srcOrd="1" destOrd="0" presId="urn:microsoft.com/office/officeart/2005/8/layout/list1"/>
    <dgm:cxn modelId="{7C5A6465-6EBF-4C0F-8E24-1C4C6DB67F7F}" type="presParOf" srcId="{E7CEEE9F-4038-4DBA-B45E-56CF28B0C433}" destId="{E941F00C-ABE9-4130-9DE1-0DF9E9E50F67}" srcOrd="13" destOrd="0" presId="urn:microsoft.com/office/officeart/2005/8/layout/list1"/>
    <dgm:cxn modelId="{469AA960-27A2-4717-8556-974D73A3283D}" type="presParOf" srcId="{E7CEEE9F-4038-4DBA-B45E-56CF28B0C433}" destId="{AEEA885F-4741-46EC-A42A-6C8C225D1532}" srcOrd="14" destOrd="0" presId="urn:microsoft.com/office/officeart/2005/8/layout/list1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76E71-1952-4916-907B-03D158F102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66F2903-F599-4202-8DF5-E3BD6598DF1E}">
      <dgm:prSet/>
      <dgm:spPr/>
      <dgm:t>
        <a:bodyPr/>
        <a:lstStyle/>
        <a:p>
          <a:r>
            <a:rPr lang="en-US" b="1"/>
            <a:t>W</a:t>
          </a:r>
          <a:r>
            <a:rPr lang="en-IN" b="1"/>
            <a:t>orkflow </a:t>
          </a:r>
          <a:endParaRPr lang="en-IN"/>
        </a:p>
      </dgm:t>
    </dgm:pt>
    <dgm:pt modelId="{EEA3DC50-9042-451C-9AE3-050A12F66039}" type="parTrans" cxnId="{73CEE11E-6B63-46E9-B5EE-8FD020B792C5}">
      <dgm:prSet/>
      <dgm:spPr/>
      <dgm:t>
        <a:bodyPr/>
        <a:lstStyle/>
        <a:p>
          <a:endParaRPr lang="en-IN"/>
        </a:p>
      </dgm:t>
    </dgm:pt>
    <dgm:pt modelId="{135073CC-0DC3-41D4-812A-459A91472A0E}" type="sibTrans" cxnId="{73CEE11E-6B63-46E9-B5EE-8FD020B792C5}">
      <dgm:prSet/>
      <dgm:spPr/>
      <dgm:t>
        <a:bodyPr/>
        <a:lstStyle/>
        <a:p>
          <a:endParaRPr lang="en-IN"/>
        </a:p>
      </dgm:t>
    </dgm:pt>
    <dgm:pt modelId="{D77F732A-CD67-4305-994A-B7150723933B}" type="pres">
      <dgm:prSet presAssocID="{95C76E71-1952-4916-907B-03D158F1023C}" presName="Name0" presStyleCnt="0">
        <dgm:presLayoutVars>
          <dgm:dir/>
          <dgm:resizeHandles val="exact"/>
        </dgm:presLayoutVars>
      </dgm:prSet>
      <dgm:spPr/>
    </dgm:pt>
    <dgm:pt modelId="{7A83CD61-880F-479D-AE7E-CC1F25E2EA6B}" type="pres">
      <dgm:prSet presAssocID="{B66F2903-F599-4202-8DF5-E3BD6598DF1E}" presName="node" presStyleLbl="node1" presStyleIdx="0" presStyleCnt="1">
        <dgm:presLayoutVars>
          <dgm:bulletEnabled val="1"/>
        </dgm:presLayoutVars>
      </dgm:prSet>
      <dgm:spPr/>
    </dgm:pt>
  </dgm:ptLst>
  <dgm:cxnLst>
    <dgm:cxn modelId="{73CEE11E-6B63-46E9-B5EE-8FD020B792C5}" srcId="{95C76E71-1952-4916-907B-03D158F1023C}" destId="{B66F2903-F599-4202-8DF5-E3BD6598DF1E}" srcOrd="0" destOrd="0" parTransId="{EEA3DC50-9042-451C-9AE3-050A12F66039}" sibTransId="{135073CC-0DC3-41D4-812A-459A91472A0E}"/>
    <dgm:cxn modelId="{AC674B52-D8EE-4E52-98E7-F3AD0C247247}" type="presOf" srcId="{95C76E71-1952-4916-907B-03D158F1023C}" destId="{D77F732A-CD67-4305-994A-B7150723933B}" srcOrd="0" destOrd="0" presId="urn:microsoft.com/office/officeart/2005/8/layout/process1"/>
    <dgm:cxn modelId="{CFFF2CF3-C77E-4488-90D3-18F803223DA4}" type="presOf" srcId="{B66F2903-F599-4202-8DF5-E3BD6598DF1E}" destId="{7A83CD61-880F-479D-AE7E-CC1F25E2EA6B}" srcOrd="0" destOrd="0" presId="urn:microsoft.com/office/officeart/2005/8/layout/process1"/>
    <dgm:cxn modelId="{048DEB37-11FE-45D9-B4F6-92A232716F10}" type="presParOf" srcId="{D77F732A-CD67-4305-994A-B7150723933B}" destId="{7A83CD61-880F-479D-AE7E-CC1F25E2EA6B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229C36-5FC7-4BF0-B4D5-AF67944C62C2}" type="doc">
      <dgm:prSet loTypeId="urn:microsoft.com/office/officeart/2005/8/layout/cycle2" loCatId="cycl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0EC323-6D50-4EC8-843A-E5B6AFD1AFAA}">
      <dgm:prSet custT="1"/>
      <dgm:spPr/>
      <dgm:t>
        <a:bodyPr/>
        <a:lstStyle/>
        <a:p>
          <a:r>
            <a:rPr lang="en-US" sz="1600" dirty="0"/>
            <a:t>Data Collection </a:t>
          </a:r>
          <a:endParaRPr lang="en-IN" sz="1600" dirty="0"/>
        </a:p>
      </dgm:t>
    </dgm:pt>
    <dgm:pt modelId="{6D6A9C1C-C685-4A6C-81B7-7092CAE1F164}" type="parTrans" cxnId="{C2A3EA67-7E7A-4008-AAA5-6A9161070B40}">
      <dgm:prSet/>
      <dgm:spPr/>
      <dgm:t>
        <a:bodyPr/>
        <a:lstStyle/>
        <a:p>
          <a:endParaRPr lang="en-IN"/>
        </a:p>
      </dgm:t>
    </dgm:pt>
    <dgm:pt modelId="{EBEBF6D7-AA27-496C-8C61-9FB57DBEDDA6}" type="sibTrans" cxnId="{C2A3EA67-7E7A-4008-AAA5-6A9161070B40}">
      <dgm:prSet/>
      <dgm:spPr/>
      <dgm:t>
        <a:bodyPr/>
        <a:lstStyle/>
        <a:p>
          <a:endParaRPr lang="en-IN"/>
        </a:p>
      </dgm:t>
    </dgm:pt>
    <dgm:pt modelId="{6307203C-923A-4457-A61C-486638880F84}">
      <dgm:prSet custT="1"/>
      <dgm:spPr/>
      <dgm:t>
        <a:bodyPr/>
        <a:lstStyle/>
        <a:p>
          <a:r>
            <a:rPr lang="en-US" sz="1600" dirty="0"/>
            <a:t>Preprocessing </a:t>
          </a:r>
          <a:endParaRPr lang="en-IN" sz="1600" dirty="0"/>
        </a:p>
      </dgm:t>
    </dgm:pt>
    <dgm:pt modelId="{19611E75-A790-4C0C-A497-2826FD153B13}" type="parTrans" cxnId="{F518A9D3-3062-4C6A-B57D-BA2D5DE89291}">
      <dgm:prSet/>
      <dgm:spPr/>
      <dgm:t>
        <a:bodyPr/>
        <a:lstStyle/>
        <a:p>
          <a:endParaRPr lang="en-IN"/>
        </a:p>
      </dgm:t>
    </dgm:pt>
    <dgm:pt modelId="{3351F14A-0662-4CCC-BF89-D034C9E207E5}" type="sibTrans" cxnId="{F518A9D3-3062-4C6A-B57D-BA2D5DE89291}">
      <dgm:prSet/>
      <dgm:spPr/>
      <dgm:t>
        <a:bodyPr/>
        <a:lstStyle/>
        <a:p>
          <a:endParaRPr lang="en-IN"/>
        </a:p>
      </dgm:t>
    </dgm:pt>
    <dgm:pt modelId="{3DBAA7B2-3ACB-4E4E-AE2E-F1CA68325C1E}">
      <dgm:prSet custT="1"/>
      <dgm:spPr/>
      <dgm:t>
        <a:bodyPr/>
        <a:lstStyle/>
        <a:p>
          <a:r>
            <a:rPr lang="en-US" sz="1600" dirty="0"/>
            <a:t>Model Training </a:t>
          </a:r>
          <a:endParaRPr lang="en-IN" sz="1600" dirty="0"/>
        </a:p>
      </dgm:t>
    </dgm:pt>
    <dgm:pt modelId="{2E4D362B-BD3E-40A7-B533-38DDB3570CC9}" type="parTrans" cxnId="{6F6AC4CB-8C74-4D68-8EC8-82F29C05B5CC}">
      <dgm:prSet/>
      <dgm:spPr/>
      <dgm:t>
        <a:bodyPr/>
        <a:lstStyle/>
        <a:p>
          <a:endParaRPr lang="en-IN"/>
        </a:p>
      </dgm:t>
    </dgm:pt>
    <dgm:pt modelId="{015E71C1-8323-43B6-BC46-7B0EF4CDED48}" type="sibTrans" cxnId="{6F6AC4CB-8C74-4D68-8EC8-82F29C05B5CC}">
      <dgm:prSet/>
      <dgm:spPr/>
      <dgm:t>
        <a:bodyPr/>
        <a:lstStyle/>
        <a:p>
          <a:endParaRPr lang="en-IN"/>
        </a:p>
      </dgm:t>
    </dgm:pt>
    <dgm:pt modelId="{F76A1E33-12AF-4722-9D54-B69C237A36C2}">
      <dgm:prSet custT="1"/>
      <dgm:spPr/>
      <dgm:t>
        <a:bodyPr/>
        <a:lstStyle/>
        <a:p>
          <a:r>
            <a:rPr lang="en-US" sz="1600" dirty="0"/>
            <a:t>Deployment</a:t>
          </a:r>
          <a:endParaRPr lang="en-IN" sz="1600" dirty="0"/>
        </a:p>
      </dgm:t>
    </dgm:pt>
    <dgm:pt modelId="{C5998C63-08E7-4874-AD1C-1C2BE1EA0D06}" type="parTrans" cxnId="{B0D0FDB1-89D7-46C9-BA5C-0977272F8A3C}">
      <dgm:prSet/>
      <dgm:spPr/>
      <dgm:t>
        <a:bodyPr/>
        <a:lstStyle/>
        <a:p>
          <a:endParaRPr lang="en-IN"/>
        </a:p>
      </dgm:t>
    </dgm:pt>
    <dgm:pt modelId="{A997E5C7-6823-4E7C-819C-3BB87DEBCFAE}" type="sibTrans" cxnId="{B0D0FDB1-89D7-46C9-BA5C-0977272F8A3C}">
      <dgm:prSet/>
      <dgm:spPr/>
      <dgm:t>
        <a:bodyPr/>
        <a:lstStyle/>
        <a:p>
          <a:endParaRPr lang="en-IN"/>
        </a:p>
      </dgm:t>
    </dgm:pt>
    <dgm:pt modelId="{0EA02AAB-880C-4D46-B3CD-448879559CC1}" type="pres">
      <dgm:prSet presAssocID="{3C229C36-5FC7-4BF0-B4D5-AF67944C62C2}" presName="cycle" presStyleCnt="0">
        <dgm:presLayoutVars>
          <dgm:dir/>
          <dgm:resizeHandles val="exact"/>
        </dgm:presLayoutVars>
      </dgm:prSet>
      <dgm:spPr/>
    </dgm:pt>
    <dgm:pt modelId="{1964F67D-FEEB-4508-B0DD-84064D16D1AD}" type="pres">
      <dgm:prSet presAssocID="{5D0EC323-6D50-4EC8-843A-E5B6AFD1AFAA}" presName="node" presStyleLbl="node1" presStyleIdx="0" presStyleCnt="4" custScaleX="121557" custScaleY="121031">
        <dgm:presLayoutVars>
          <dgm:bulletEnabled val="1"/>
        </dgm:presLayoutVars>
      </dgm:prSet>
      <dgm:spPr/>
    </dgm:pt>
    <dgm:pt modelId="{0274E7D0-B53E-41BB-883C-2E300B75CACC}" type="pres">
      <dgm:prSet presAssocID="{EBEBF6D7-AA27-496C-8C61-9FB57DBEDDA6}" presName="sibTrans" presStyleLbl="sibTrans2D1" presStyleIdx="0" presStyleCnt="4"/>
      <dgm:spPr/>
    </dgm:pt>
    <dgm:pt modelId="{8BE88B41-CB98-49C5-B6E3-671F9CF23AE3}" type="pres">
      <dgm:prSet presAssocID="{EBEBF6D7-AA27-496C-8C61-9FB57DBEDDA6}" presName="connectorText" presStyleLbl="sibTrans2D1" presStyleIdx="0" presStyleCnt="4"/>
      <dgm:spPr/>
    </dgm:pt>
    <dgm:pt modelId="{C4FBFB16-3B51-4869-A973-2D0D54AC43AD}" type="pres">
      <dgm:prSet presAssocID="{6307203C-923A-4457-A61C-486638880F84}" presName="node" presStyleLbl="node1" presStyleIdx="1" presStyleCnt="4" custScaleX="121557" custScaleY="121031">
        <dgm:presLayoutVars>
          <dgm:bulletEnabled val="1"/>
        </dgm:presLayoutVars>
      </dgm:prSet>
      <dgm:spPr/>
    </dgm:pt>
    <dgm:pt modelId="{CB4495BD-958B-4F62-BE88-0FEF3640324F}" type="pres">
      <dgm:prSet presAssocID="{3351F14A-0662-4CCC-BF89-D034C9E207E5}" presName="sibTrans" presStyleLbl="sibTrans2D1" presStyleIdx="1" presStyleCnt="4"/>
      <dgm:spPr/>
    </dgm:pt>
    <dgm:pt modelId="{7D070DA0-147F-4403-8F98-0F26981CFDA9}" type="pres">
      <dgm:prSet presAssocID="{3351F14A-0662-4CCC-BF89-D034C9E207E5}" presName="connectorText" presStyleLbl="sibTrans2D1" presStyleIdx="1" presStyleCnt="4"/>
      <dgm:spPr/>
    </dgm:pt>
    <dgm:pt modelId="{60CA4A86-FC97-45DB-BD50-F9DB932707F1}" type="pres">
      <dgm:prSet presAssocID="{3DBAA7B2-3ACB-4E4E-AE2E-F1CA68325C1E}" presName="node" presStyleLbl="node1" presStyleIdx="2" presStyleCnt="4" custScaleX="121557" custScaleY="121031">
        <dgm:presLayoutVars>
          <dgm:bulletEnabled val="1"/>
        </dgm:presLayoutVars>
      </dgm:prSet>
      <dgm:spPr/>
    </dgm:pt>
    <dgm:pt modelId="{B7C9721E-B716-4E2B-AF73-7728042EA8E0}" type="pres">
      <dgm:prSet presAssocID="{015E71C1-8323-43B6-BC46-7B0EF4CDED48}" presName="sibTrans" presStyleLbl="sibTrans2D1" presStyleIdx="2" presStyleCnt="4"/>
      <dgm:spPr/>
    </dgm:pt>
    <dgm:pt modelId="{640D21A6-1BA8-4BA4-9513-B6D2C14886E7}" type="pres">
      <dgm:prSet presAssocID="{015E71C1-8323-43B6-BC46-7B0EF4CDED48}" presName="connectorText" presStyleLbl="sibTrans2D1" presStyleIdx="2" presStyleCnt="4"/>
      <dgm:spPr/>
    </dgm:pt>
    <dgm:pt modelId="{1B69D976-9C99-4DC9-9547-E6EA7BB0678E}" type="pres">
      <dgm:prSet presAssocID="{F76A1E33-12AF-4722-9D54-B69C237A36C2}" presName="node" presStyleLbl="node1" presStyleIdx="3" presStyleCnt="4" custScaleX="121557" custScaleY="121031">
        <dgm:presLayoutVars>
          <dgm:bulletEnabled val="1"/>
        </dgm:presLayoutVars>
      </dgm:prSet>
      <dgm:spPr/>
    </dgm:pt>
    <dgm:pt modelId="{98C3E3E4-4305-41D9-9908-3F7804AA0035}" type="pres">
      <dgm:prSet presAssocID="{A997E5C7-6823-4E7C-819C-3BB87DEBCFAE}" presName="sibTrans" presStyleLbl="sibTrans2D1" presStyleIdx="3" presStyleCnt="4"/>
      <dgm:spPr/>
    </dgm:pt>
    <dgm:pt modelId="{EB95E2CD-6E08-44AE-B8FF-62ECEFCEA302}" type="pres">
      <dgm:prSet presAssocID="{A997E5C7-6823-4E7C-819C-3BB87DEBCFAE}" presName="connectorText" presStyleLbl="sibTrans2D1" presStyleIdx="3" presStyleCnt="4"/>
      <dgm:spPr/>
    </dgm:pt>
  </dgm:ptLst>
  <dgm:cxnLst>
    <dgm:cxn modelId="{634DF808-FF82-4FD7-83CE-06EE9F840BC9}" type="presOf" srcId="{3351F14A-0662-4CCC-BF89-D034C9E207E5}" destId="{7D070DA0-147F-4403-8F98-0F26981CFDA9}" srcOrd="1" destOrd="0" presId="urn:microsoft.com/office/officeart/2005/8/layout/cycle2"/>
    <dgm:cxn modelId="{67BF230E-7224-49AE-8C4D-4D4EA442D8B6}" type="presOf" srcId="{A997E5C7-6823-4E7C-819C-3BB87DEBCFAE}" destId="{EB95E2CD-6E08-44AE-B8FF-62ECEFCEA302}" srcOrd="1" destOrd="0" presId="urn:microsoft.com/office/officeart/2005/8/layout/cycle2"/>
    <dgm:cxn modelId="{39E24A17-1CDB-4F84-A929-4EB4C4D11D82}" type="presOf" srcId="{015E71C1-8323-43B6-BC46-7B0EF4CDED48}" destId="{B7C9721E-B716-4E2B-AF73-7728042EA8E0}" srcOrd="0" destOrd="0" presId="urn:microsoft.com/office/officeart/2005/8/layout/cycle2"/>
    <dgm:cxn modelId="{6422B11A-09AE-4B2B-B7ED-43BA2C34E032}" type="presOf" srcId="{EBEBF6D7-AA27-496C-8C61-9FB57DBEDDA6}" destId="{0274E7D0-B53E-41BB-883C-2E300B75CACC}" srcOrd="0" destOrd="0" presId="urn:microsoft.com/office/officeart/2005/8/layout/cycle2"/>
    <dgm:cxn modelId="{DDFA9720-E427-4C44-ACFE-36F1E24A9F9C}" type="presOf" srcId="{015E71C1-8323-43B6-BC46-7B0EF4CDED48}" destId="{640D21A6-1BA8-4BA4-9513-B6D2C14886E7}" srcOrd="1" destOrd="0" presId="urn:microsoft.com/office/officeart/2005/8/layout/cycle2"/>
    <dgm:cxn modelId="{2F2B952A-862C-4E10-9BA4-4983650AF6C7}" type="presOf" srcId="{A997E5C7-6823-4E7C-819C-3BB87DEBCFAE}" destId="{98C3E3E4-4305-41D9-9908-3F7804AA0035}" srcOrd="0" destOrd="0" presId="urn:microsoft.com/office/officeart/2005/8/layout/cycle2"/>
    <dgm:cxn modelId="{BE248834-2F88-4A27-9835-94D29F299B0B}" type="presOf" srcId="{3C229C36-5FC7-4BF0-B4D5-AF67944C62C2}" destId="{0EA02AAB-880C-4D46-B3CD-448879559CC1}" srcOrd="0" destOrd="0" presId="urn:microsoft.com/office/officeart/2005/8/layout/cycle2"/>
    <dgm:cxn modelId="{E07E7D37-82AE-423A-9E34-321173AA4213}" type="presOf" srcId="{EBEBF6D7-AA27-496C-8C61-9FB57DBEDDA6}" destId="{8BE88B41-CB98-49C5-B6E3-671F9CF23AE3}" srcOrd="1" destOrd="0" presId="urn:microsoft.com/office/officeart/2005/8/layout/cycle2"/>
    <dgm:cxn modelId="{C2A3EA67-7E7A-4008-AAA5-6A9161070B40}" srcId="{3C229C36-5FC7-4BF0-B4D5-AF67944C62C2}" destId="{5D0EC323-6D50-4EC8-843A-E5B6AFD1AFAA}" srcOrd="0" destOrd="0" parTransId="{6D6A9C1C-C685-4A6C-81B7-7092CAE1F164}" sibTransId="{EBEBF6D7-AA27-496C-8C61-9FB57DBEDDA6}"/>
    <dgm:cxn modelId="{E42F549E-57C8-4EBA-AE8D-70FCD82DF52B}" type="presOf" srcId="{F76A1E33-12AF-4722-9D54-B69C237A36C2}" destId="{1B69D976-9C99-4DC9-9547-E6EA7BB0678E}" srcOrd="0" destOrd="0" presId="urn:microsoft.com/office/officeart/2005/8/layout/cycle2"/>
    <dgm:cxn modelId="{F39705A4-7BAF-4427-9BF8-89DFC5172856}" type="presOf" srcId="{3DBAA7B2-3ACB-4E4E-AE2E-F1CA68325C1E}" destId="{60CA4A86-FC97-45DB-BD50-F9DB932707F1}" srcOrd="0" destOrd="0" presId="urn:microsoft.com/office/officeart/2005/8/layout/cycle2"/>
    <dgm:cxn modelId="{1E078BA5-9D7E-4C9B-9558-70BA4D5BBC25}" type="presOf" srcId="{6307203C-923A-4457-A61C-486638880F84}" destId="{C4FBFB16-3B51-4869-A973-2D0D54AC43AD}" srcOrd="0" destOrd="0" presId="urn:microsoft.com/office/officeart/2005/8/layout/cycle2"/>
    <dgm:cxn modelId="{B0D0FDB1-89D7-46C9-BA5C-0977272F8A3C}" srcId="{3C229C36-5FC7-4BF0-B4D5-AF67944C62C2}" destId="{F76A1E33-12AF-4722-9D54-B69C237A36C2}" srcOrd="3" destOrd="0" parTransId="{C5998C63-08E7-4874-AD1C-1C2BE1EA0D06}" sibTransId="{A997E5C7-6823-4E7C-819C-3BB87DEBCFAE}"/>
    <dgm:cxn modelId="{6F6AC4CB-8C74-4D68-8EC8-82F29C05B5CC}" srcId="{3C229C36-5FC7-4BF0-B4D5-AF67944C62C2}" destId="{3DBAA7B2-3ACB-4E4E-AE2E-F1CA68325C1E}" srcOrd="2" destOrd="0" parTransId="{2E4D362B-BD3E-40A7-B533-38DDB3570CC9}" sibTransId="{015E71C1-8323-43B6-BC46-7B0EF4CDED48}"/>
    <dgm:cxn modelId="{F518A9D3-3062-4C6A-B57D-BA2D5DE89291}" srcId="{3C229C36-5FC7-4BF0-B4D5-AF67944C62C2}" destId="{6307203C-923A-4457-A61C-486638880F84}" srcOrd="1" destOrd="0" parTransId="{19611E75-A790-4C0C-A497-2826FD153B13}" sibTransId="{3351F14A-0662-4CCC-BF89-D034C9E207E5}"/>
    <dgm:cxn modelId="{53366CD8-75B6-4328-9344-4F92315FC104}" type="presOf" srcId="{5D0EC323-6D50-4EC8-843A-E5B6AFD1AFAA}" destId="{1964F67D-FEEB-4508-B0DD-84064D16D1AD}" srcOrd="0" destOrd="0" presId="urn:microsoft.com/office/officeart/2005/8/layout/cycle2"/>
    <dgm:cxn modelId="{C32893E1-9DF5-4CDC-AF43-444005A35CB5}" type="presOf" srcId="{3351F14A-0662-4CCC-BF89-D034C9E207E5}" destId="{CB4495BD-958B-4F62-BE88-0FEF3640324F}" srcOrd="0" destOrd="0" presId="urn:microsoft.com/office/officeart/2005/8/layout/cycle2"/>
    <dgm:cxn modelId="{E89755EA-EB80-4B56-8117-A1A31622003E}" type="presParOf" srcId="{0EA02AAB-880C-4D46-B3CD-448879559CC1}" destId="{1964F67D-FEEB-4508-B0DD-84064D16D1AD}" srcOrd="0" destOrd="0" presId="urn:microsoft.com/office/officeart/2005/8/layout/cycle2"/>
    <dgm:cxn modelId="{A691924D-1B4C-43A4-B373-B82BD8CDE662}" type="presParOf" srcId="{0EA02AAB-880C-4D46-B3CD-448879559CC1}" destId="{0274E7D0-B53E-41BB-883C-2E300B75CACC}" srcOrd="1" destOrd="0" presId="urn:microsoft.com/office/officeart/2005/8/layout/cycle2"/>
    <dgm:cxn modelId="{6EFE1C49-305B-4D49-AF5F-F7350BB6666D}" type="presParOf" srcId="{0274E7D0-B53E-41BB-883C-2E300B75CACC}" destId="{8BE88B41-CB98-49C5-B6E3-671F9CF23AE3}" srcOrd="0" destOrd="0" presId="urn:microsoft.com/office/officeart/2005/8/layout/cycle2"/>
    <dgm:cxn modelId="{8F4FFFEC-8F8F-4AB5-9D74-FDABA94F233D}" type="presParOf" srcId="{0EA02AAB-880C-4D46-B3CD-448879559CC1}" destId="{C4FBFB16-3B51-4869-A973-2D0D54AC43AD}" srcOrd="2" destOrd="0" presId="urn:microsoft.com/office/officeart/2005/8/layout/cycle2"/>
    <dgm:cxn modelId="{122EE99E-2561-44E7-874E-7B0C98160377}" type="presParOf" srcId="{0EA02AAB-880C-4D46-B3CD-448879559CC1}" destId="{CB4495BD-958B-4F62-BE88-0FEF3640324F}" srcOrd="3" destOrd="0" presId="urn:microsoft.com/office/officeart/2005/8/layout/cycle2"/>
    <dgm:cxn modelId="{0240F01E-62CA-4B8F-B100-5A666D0CAE33}" type="presParOf" srcId="{CB4495BD-958B-4F62-BE88-0FEF3640324F}" destId="{7D070DA0-147F-4403-8F98-0F26981CFDA9}" srcOrd="0" destOrd="0" presId="urn:microsoft.com/office/officeart/2005/8/layout/cycle2"/>
    <dgm:cxn modelId="{4150E7FA-CB61-4089-9FCA-5CF2C55DA294}" type="presParOf" srcId="{0EA02AAB-880C-4D46-B3CD-448879559CC1}" destId="{60CA4A86-FC97-45DB-BD50-F9DB932707F1}" srcOrd="4" destOrd="0" presId="urn:microsoft.com/office/officeart/2005/8/layout/cycle2"/>
    <dgm:cxn modelId="{DE45D364-289C-40AC-99D3-9508536090B7}" type="presParOf" srcId="{0EA02AAB-880C-4D46-B3CD-448879559CC1}" destId="{B7C9721E-B716-4E2B-AF73-7728042EA8E0}" srcOrd="5" destOrd="0" presId="urn:microsoft.com/office/officeart/2005/8/layout/cycle2"/>
    <dgm:cxn modelId="{B7746737-72AE-498B-8A40-96BDE0C5F5B0}" type="presParOf" srcId="{B7C9721E-B716-4E2B-AF73-7728042EA8E0}" destId="{640D21A6-1BA8-4BA4-9513-B6D2C14886E7}" srcOrd="0" destOrd="0" presId="urn:microsoft.com/office/officeart/2005/8/layout/cycle2"/>
    <dgm:cxn modelId="{3D94A832-0B07-4CA8-A1DD-2B7E205CC851}" type="presParOf" srcId="{0EA02AAB-880C-4D46-B3CD-448879559CC1}" destId="{1B69D976-9C99-4DC9-9547-E6EA7BB0678E}" srcOrd="6" destOrd="0" presId="urn:microsoft.com/office/officeart/2005/8/layout/cycle2"/>
    <dgm:cxn modelId="{CDC0F189-5280-45DC-A6AC-07F53FF05392}" type="presParOf" srcId="{0EA02AAB-880C-4D46-B3CD-448879559CC1}" destId="{98C3E3E4-4305-41D9-9908-3F7804AA0035}" srcOrd="7" destOrd="0" presId="urn:microsoft.com/office/officeart/2005/8/layout/cycle2"/>
    <dgm:cxn modelId="{1940C144-EBEE-4D2F-BC90-35D5B915DF97}" type="presParOf" srcId="{98C3E3E4-4305-41D9-9908-3F7804AA0035}" destId="{EB95E2CD-6E08-44AE-B8FF-62ECEFCEA30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CBB48-2B45-4944-A829-9090D3285077}">
      <dsp:nvSpPr>
        <dsp:cNvPr id="0" name=""/>
        <dsp:cNvSpPr/>
      </dsp:nvSpPr>
      <dsp:spPr>
        <a:xfrm>
          <a:off x="0" y="482451"/>
          <a:ext cx="1089377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C05FE-540F-48AB-8E2B-3AE2B07C92AB}">
      <dsp:nvSpPr>
        <dsp:cNvPr id="0" name=""/>
        <dsp:cNvSpPr/>
      </dsp:nvSpPr>
      <dsp:spPr>
        <a:xfrm>
          <a:off x="544688" y="95220"/>
          <a:ext cx="7625644" cy="797040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231" tIns="0" rIns="2882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Training Process &amp; Evaluation</a:t>
          </a:r>
          <a:endParaRPr lang="en-IN" sz="2000" kern="1200" dirty="0"/>
        </a:p>
      </dsp:txBody>
      <dsp:txXfrm>
        <a:off x="583596" y="134128"/>
        <a:ext cx="7547828" cy="719224"/>
      </dsp:txXfrm>
    </dsp:sp>
    <dsp:sp modelId="{273705DD-E1D2-4EE5-8A94-9E7487C3FFBC}">
      <dsp:nvSpPr>
        <dsp:cNvPr id="0" name=""/>
        <dsp:cNvSpPr/>
      </dsp:nvSpPr>
      <dsp:spPr>
        <a:xfrm>
          <a:off x="0" y="1718461"/>
          <a:ext cx="1089377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23CA9-5B48-4B75-88C6-DBB4EBC2A902}">
      <dsp:nvSpPr>
        <dsp:cNvPr id="0" name=""/>
        <dsp:cNvSpPr/>
      </dsp:nvSpPr>
      <dsp:spPr>
        <a:xfrm>
          <a:off x="544688" y="1319940"/>
          <a:ext cx="7625644" cy="797040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231" tIns="0" rIns="2882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Hyperparameters:</a:t>
          </a:r>
          <a:r>
            <a:rPr lang="en-IN" sz="2000" kern="1200" dirty="0"/>
            <a:t> Adam Optimizer, Loss function (MSE), Batch size.</a:t>
          </a:r>
        </a:p>
      </dsp:txBody>
      <dsp:txXfrm>
        <a:off x="583596" y="1358848"/>
        <a:ext cx="7547828" cy="719224"/>
      </dsp:txXfrm>
    </dsp:sp>
    <dsp:sp modelId="{C6CA9555-DC5E-41F9-8392-C67D7C98F940}">
      <dsp:nvSpPr>
        <dsp:cNvPr id="0" name=""/>
        <dsp:cNvSpPr/>
      </dsp:nvSpPr>
      <dsp:spPr>
        <a:xfrm>
          <a:off x="0" y="2943181"/>
          <a:ext cx="1089377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C0A63-7CFF-4B23-ACF5-840F9CF758A9}">
      <dsp:nvSpPr>
        <dsp:cNvPr id="0" name=""/>
        <dsp:cNvSpPr/>
      </dsp:nvSpPr>
      <dsp:spPr>
        <a:xfrm>
          <a:off x="544688" y="2544661"/>
          <a:ext cx="7625644" cy="797040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231" tIns="0" rIns="2882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Evaluation Metrics:</a:t>
          </a:r>
          <a:r>
            <a:rPr lang="en-IN" sz="2000" kern="1200" dirty="0"/>
            <a:t> Mean Absolute Error (MAE), Mean Squared Error (MSE).</a:t>
          </a:r>
        </a:p>
      </dsp:txBody>
      <dsp:txXfrm>
        <a:off x="583596" y="2583569"/>
        <a:ext cx="7547828" cy="719224"/>
      </dsp:txXfrm>
    </dsp:sp>
    <dsp:sp modelId="{AEEA885F-4741-46EC-A42A-6C8C225D1532}">
      <dsp:nvSpPr>
        <dsp:cNvPr id="0" name=""/>
        <dsp:cNvSpPr/>
      </dsp:nvSpPr>
      <dsp:spPr>
        <a:xfrm>
          <a:off x="0" y="4258221"/>
          <a:ext cx="10893778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478" tIns="562356" rIns="84547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Training loss reduction over epochs.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Performance comparison of predictions vs actual values.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/>
            <a:t>Improvement in failure prediction accuracy over iterations.</a:t>
          </a:r>
        </a:p>
      </dsp:txBody>
      <dsp:txXfrm>
        <a:off x="0" y="4258221"/>
        <a:ext cx="10893778" cy="1530900"/>
      </dsp:txXfrm>
    </dsp:sp>
    <dsp:sp modelId="{1267845A-7952-40BC-9F5B-0004A6AD8A3E}">
      <dsp:nvSpPr>
        <dsp:cNvPr id="0" name=""/>
        <dsp:cNvSpPr/>
      </dsp:nvSpPr>
      <dsp:spPr>
        <a:xfrm>
          <a:off x="544688" y="3769381"/>
          <a:ext cx="7625644" cy="797040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231" tIns="0" rIns="2882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Results:</a:t>
          </a:r>
          <a:endParaRPr lang="en-IN" sz="2000" kern="1200"/>
        </a:p>
      </dsp:txBody>
      <dsp:txXfrm>
        <a:off x="583596" y="3808289"/>
        <a:ext cx="7547828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3CD61-880F-479D-AE7E-CC1F25E2EA6B}">
      <dsp:nvSpPr>
        <dsp:cNvPr id="0" name=""/>
        <dsp:cNvSpPr/>
      </dsp:nvSpPr>
      <dsp:spPr>
        <a:xfrm>
          <a:off x="1995" y="0"/>
          <a:ext cx="4082586" cy="461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</a:t>
          </a:r>
          <a:r>
            <a:rPr lang="en-IN" sz="2000" b="1" kern="1200"/>
            <a:t>orkflow </a:t>
          </a:r>
          <a:endParaRPr lang="en-IN" sz="2000" kern="1200"/>
        </a:p>
      </dsp:txBody>
      <dsp:txXfrm>
        <a:off x="15517" y="13522"/>
        <a:ext cx="4055542" cy="434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4F67D-FEEB-4508-B0DD-84064D16D1AD}">
      <dsp:nvSpPr>
        <dsp:cNvPr id="0" name=""/>
        <dsp:cNvSpPr/>
      </dsp:nvSpPr>
      <dsp:spPr>
        <a:xfrm>
          <a:off x="2257163" y="-142782"/>
          <a:ext cx="1665172" cy="1657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Collection </a:t>
          </a:r>
          <a:endParaRPr lang="en-IN" sz="1600" kern="1200" dirty="0"/>
        </a:p>
      </dsp:txBody>
      <dsp:txXfrm>
        <a:off x="2501022" y="100021"/>
        <a:ext cx="1177454" cy="1172360"/>
      </dsp:txXfrm>
    </dsp:sp>
    <dsp:sp modelId="{0274E7D0-B53E-41BB-883C-2E300B75CACC}">
      <dsp:nvSpPr>
        <dsp:cNvPr id="0" name=""/>
        <dsp:cNvSpPr/>
      </dsp:nvSpPr>
      <dsp:spPr>
        <a:xfrm rot="2700000">
          <a:off x="3707988" y="1177950"/>
          <a:ext cx="209352" cy="462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3717186" y="1248211"/>
        <a:ext cx="146546" cy="277398"/>
      </dsp:txXfrm>
    </dsp:sp>
    <dsp:sp modelId="{C4FBFB16-3B51-4869-A973-2D0D54AC43AD}">
      <dsp:nvSpPr>
        <dsp:cNvPr id="0" name=""/>
        <dsp:cNvSpPr/>
      </dsp:nvSpPr>
      <dsp:spPr>
        <a:xfrm>
          <a:off x="3711372" y="1311426"/>
          <a:ext cx="1665172" cy="1657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 </a:t>
          </a:r>
          <a:endParaRPr lang="en-IN" sz="1600" kern="1200" dirty="0"/>
        </a:p>
      </dsp:txBody>
      <dsp:txXfrm>
        <a:off x="3955231" y="1554229"/>
        <a:ext cx="1177454" cy="1172360"/>
      </dsp:txXfrm>
    </dsp:sp>
    <dsp:sp modelId="{CB4495BD-958B-4F62-BE88-0FEF3640324F}">
      <dsp:nvSpPr>
        <dsp:cNvPr id="0" name=""/>
        <dsp:cNvSpPr/>
      </dsp:nvSpPr>
      <dsp:spPr>
        <a:xfrm rot="8100000">
          <a:off x="3716367" y="2632158"/>
          <a:ext cx="209352" cy="462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3769975" y="2702419"/>
        <a:ext cx="146546" cy="277398"/>
      </dsp:txXfrm>
    </dsp:sp>
    <dsp:sp modelId="{60CA4A86-FC97-45DB-BD50-F9DB932707F1}">
      <dsp:nvSpPr>
        <dsp:cNvPr id="0" name=""/>
        <dsp:cNvSpPr/>
      </dsp:nvSpPr>
      <dsp:spPr>
        <a:xfrm>
          <a:off x="2257163" y="2765634"/>
          <a:ext cx="1665172" cy="1657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Training </a:t>
          </a:r>
          <a:endParaRPr lang="en-IN" sz="1600" kern="1200" dirty="0"/>
        </a:p>
      </dsp:txBody>
      <dsp:txXfrm>
        <a:off x="2501022" y="3008437"/>
        <a:ext cx="1177454" cy="1172360"/>
      </dsp:txXfrm>
    </dsp:sp>
    <dsp:sp modelId="{B7C9721E-B716-4E2B-AF73-7728042EA8E0}">
      <dsp:nvSpPr>
        <dsp:cNvPr id="0" name=""/>
        <dsp:cNvSpPr/>
      </dsp:nvSpPr>
      <dsp:spPr>
        <a:xfrm rot="13500000">
          <a:off x="2262158" y="2640538"/>
          <a:ext cx="209352" cy="462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10800000">
        <a:off x="2315766" y="2755209"/>
        <a:ext cx="146546" cy="277398"/>
      </dsp:txXfrm>
    </dsp:sp>
    <dsp:sp modelId="{1B69D976-9C99-4DC9-9547-E6EA7BB0678E}">
      <dsp:nvSpPr>
        <dsp:cNvPr id="0" name=""/>
        <dsp:cNvSpPr/>
      </dsp:nvSpPr>
      <dsp:spPr>
        <a:xfrm>
          <a:off x="802954" y="1311426"/>
          <a:ext cx="1665172" cy="16579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  <a:endParaRPr lang="en-IN" sz="1600" kern="1200" dirty="0"/>
        </a:p>
      </dsp:txBody>
      <dsp:txXfrm>
        <a:off x="1046813" y="1554229"/>
        <a:ext cx="1177454" cy="1172360"/>
      </dsp:txXfrm>
    </dsp:sp>
    <dsp:sp modelId="{98C3E3E4-4305-41D9-9908-3F7804AA0035}">
      <dsp:nvSpPr>
        <dsp:cNvPr id="0" name=""/>
        <dsp:cNvSpPr/>
      </dsp:nvSpPr>
      <dsp:spPr>
        <a:xfrm rot="18900000">
          <a:off x="2253779" y="1186329"/>
          <a:ext cx="209352" cy="4623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2262977" y="1301000"/>
        <a:ext cx="146546" cy="277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F259-D085-5BA0-1BE8-02B586E1D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8B5E4-945C-1AC2-9949-1130A3421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F454-737F-C5D8-1641-6AD8D6C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12396-B877-B863-86BB-692290D3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6E6D5-4C93-89E6-5167-F92C53BE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4F81-522A-0EB4-7A1B-E9AFD209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074BC-EA86-6C80-D0E5-8BBB3C748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2E57-544F-9A15-4738-C56121EC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21322-4DCF-E4C6-5DE2-2D9675B2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8254-F4C0-73BC-6903-4993C4C3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1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6F965-BDD8-5FD4-9297-B62B81528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860B-E4CB-F3DE-D608-1EF143892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82D9-A6F1-0833-3A05-EB86298E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A040-D732-409B-D33E-3C8A7716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30E0E-08B0-F83F-21E9-0845F299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5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7541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3176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87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09020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205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3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30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EFDC-E23B-A4AF-5AF2-4BE69170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1E38-CFD4-5F6F-EC44-0C3129535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33A81-E040-AD20-58E0-ABCC11A0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9A15-DC03-88A1-9AC6-AA5EE663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55DC5-DD89-0770-994A-31E0DB8E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8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1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7CF0-4BDC-3532-E2DF-3E359C15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0B7E9-4067-2779-DFEC-3DC622C0C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475D-9E0D-9643-3534-8DF0493F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D39E-B77D-CC0A-B3E8-8327FFBF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E2AEE-C54F-D7CF-5B91-E435F8DE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2B14-B425-76BB-5273-4F2AA2CF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88-7707-695D-57DB-1E7255959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77140-6858-7BE0-6E06-75C6726A1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5B861-2949-185A-EE78-CC3433F6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9049-29DC-47ED-1670-4876CCD6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4346-05A8-5DEA-42F8-D623E271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3C78C-9A99-E740-F682-439A7088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C903-6C25-5D00-BC87-EC44B8A43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E5ED-9C0A-5C55-42E3-F1577E0B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E1C6D-FCAA-C1B9-FC66-C62EEED4B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75C43-7A73-5A3E-F13A-8F44AA233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99270-0CFB-6788-F35A-F259903A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86092-3DE7-836E-4AF7-A63B434B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958F5-C823-114A-68E3-D49B831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6436-25A0-DF3F-B9A8-FA1AB4F1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FC01D-B59F-E469-204D-393FBEC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982AA-8F16-7945-2D47-4D6742DE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BFF44-F702-8B39-3A8D-9F25B161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8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EB4E9-77E1-0A23-3F7D-558FD6D9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40C9B-95B5-6C2E-2FFE-4380E36E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F5E75-3F2E-33C5-30FE-E5439515F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3178-92CD-12B8-357E-C941101A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BB18-3196-7423-DDF1-5D761464F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415F4-D00F-D665-9F68-0CB219770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30426-EFA0-83CD-0FEF-990219D0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8AB0D-6807-5617-4065-B3D2BEC6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3D0C9-553C-C058-84F3-D948D1D8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88E5-311B-AE61-DBDE-7D3FA488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2E111-5411-0211-324C-AAEB0AC76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FFDD2-EB28-1347-7FF3-C6ACB62A4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37C70-6CC4-1390-1C15-EAD4010B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5ED65-4AEB-C57E-3125-C39600A1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836B8-732E-90CA-4727-7BED662A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6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1D8BC-33C3-03E8-78D9-D4CCEA1D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7358-A51D-86B6-B9EF-DFBA8444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41D57-C1CF-58B9-7B3E-7AC9CD69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80641-98B8-379D-0CD8-E04815151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1AE1-A4D8-9381-C1B1-65A11CBBF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680" r:id="rId19"/>
    <p:sldLayoutId id="214748368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768" y="908125"/>
            <a:ext cx="4339988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u="sng" kern="1200" dirty="0">
                <a:latin typeface="+mj-lt"/>
                <a:ea typeface="+mj-ea"/>
                <a:cs typeface="+mj-cs"/>
              </a:rPr>
              <a:t>Kubernetes Failure Prediction using LSTM</a:t>
            </a:r>
            <a:br>
              <a:rPr lang="en-US" sz="3400" u="sng" kern="1200" dirty="0">
                <a:latin typeface="+mj-lt"/>
                <a:ea typeface="+mj-ea"/>
                <a:cs typeface="+mj-cs"/>
              </a:rPr>
            </a:br>
            <a:br>
              <a:rPr lang="en-US" sz="3400" u="sng" kern="1200" dirty="0">
                <a:latin typeface="+mj-lt"/>
                <a:ea typeface="+mj-ea"/>
                <a:cs typeface="+mj-cs"/>
              </a:rPr>
            </a:br>
            <a:endParaRPr lang="en-US" sz="3400" u="sng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19DE000-F95C-2EBF-ED70-5318276002CB}"/>
              </a:ext>
            </a:extLst>
          </p:cNvPr>
          <p:cNvSpPr txBox="1"/>
          <p:nvPr/>
        </p:nvSpPr>
        <p:spPr>
          <a:xfrm>
            <a:off x="4254053" y="3148194"/>
            <a:ext cx="36838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Team name :         Mutta Puffs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Team Members:  </a:t>
            </a:r>
            <a:r>
              <a:rPr lang="en-US" sz="2000" dirty="0" err="1">
                <a:solidFill>
                  <a:schemeClr val="bg1"/>
                </a:solidFill>
              </a:rPr>
              <a:t>K.Athmapriyan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err="1">
                <a:solidFill>
                  <a:schemeClr val="bg1"/>
                </a:solidFill>
              </a:rPr>
              <a:t>K.Varshat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 err="1">
                <a:solidFill>
                  <a:schemeClr val="bg1"/>
                </a:solidFill>
              </a:rPr>
              <a:t>S.Ashvidha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	Muthukumar</a:t>
            </a:r>
          </a:p>
          <a:p>
            <a:r>
              <a:rPr lang="en-US" sz="2000" dirty="0">
                <a:solidFill>
                  <a:schemeClr val="bg1"/>
                </a:solidFill>
              </a:rPr>
              <a:t>		Joshitha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1FAE-77CF-1EAB-DEDD-EDE30078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43" y="381964"/>
            <a:ext cx="3507514" cy="733603"/>
          </a:xfrm>
        </p:spPr>
        <p:txBody>
          <a:bodyPr/>
          <a:lstStyle/>
          <a:p>
            <a:r>
              <a:rPr lang="en-US" sz="4800" b="1" dirty="0" err="1"/>
              <a:t>Conclusuion</a:t>
            </a:r>
            <a:endParaRPr lang="en-IN" sz="48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2E799C2-5247-2D46-139F-24DB8DBA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" y="1926997"/>
            <a:ext cx="109270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The Kubernetes Failure Prediction Model enhances system stability by proactively detecting failures using LSTM-based time-series analysis. It optimizes resource utilization, reduces downtime, and improves cluster efficiency. By analyzing key performance metrics, it enables smarter decision-making for Kubernetes management. Future improvements could focus on real-time alerts, deeper dashboard integration, and adaptive learning for even better failure prevention.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775" y="609600"/>
            <a:ext cx="4974179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/>
              <a:t>Kubernetes is widely used for container orchestration but suffers from </a:t>
            </a:r>
            <a:r>
              <a:rPr lang="en-US" sz="1800" b="1" dirty="0"/>
              <a:t>unexpected failures</a:t>
            </a:r>
            <a:r>
              <a:rPr lang="en-US" sz="18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Failures lead to </a:t>
            </a:r>
            <a:r>
              <a:rPr lang="en-US" sz="1800" b="1" dirty="0"/>
              <a:t>downtime, resource wastage, and performance degradation</a:t>
            </a:r>
            <a:r>
              <a:rPr lang="en-US" sz="1800" dirty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1800" b="1" dirty="0"/>
              <a:t>Need for predictive analysis</a:t>
            </a:r>
            <a:r>
              <a:rPr lang="en-US" sz="1800" dirty="0"/>
              <a:t> to mitigate risks and optimize performance.</a:t>
            </a:r>
          </a:p>
          <a:p>
            <a:pPr algn="just"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2054" name="Picture 6" descr="The Top 5 Challenges for Kubernetes Users and Their Solutions">
            <a:extLst>
              <a:ext uri="{FF2B5EF4-FFF2-40B4-BE49-F238E27FC236}">
                <a16:creationId xmlns:a16="http://schemas.microsoft.com/office/drawing/2014/main" id="{0D9ECB9C-082F-0D68-A835-5E9E8624A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r="19476" b="1"/>
          <a:stretch/>
        </p:blipFill>
        <p:spPr bwMode="auto"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2" y="0"/>
            <a:ext cx="6894786" cy="2532993"/>
          </a:xfrm>
        </p:spPr>
        <p:txBody>
          <a:bodyPr/>
          <a:lstStyle/>
          <a:p>
            <a:r>
              <a:rPr lang="en-IN" b="1" dirty="0"/>
              <a:t>Solution Overview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D44A5663-EBF4-A558-0577-06226B84B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303" y="2073977"/>
            <a:ext cx="9353394" cy="334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Machine Learning Model</a:t>
            </a:r>
            <a:r>
              <a:rPr lang="en-US" dirty="0">
                <a:solidFill>
                  <a:schemeClr val="bg1"/>
                </a:solidFill>
              </a:rPr>
              <a:t> trained on Kubernetes performance metrics.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Uses LSTM (Long Short-Term Memory) networks</a:t>
            </a:r>
            <a:r>
              <a:rPr lang="en-US" dirty="0">
                <a:solidFill>
                  <a:schemeClr val="bg1"/>
                </a:solidFill>
              </a:rPr>
              <a:t> for time-series prediction.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Helps </a:t>
            </a:r>
            <a:r>
              <a:rPr lang="en-US" b="1" dirty="0">
                <a:solidFill>
                  <a:schemeClr val="bg1"/>
                </a:solidFill>
              </a:rPr>
              <a:t>predict failures before they occur</a:t>
            </a:r>
            <a:r>
              <a:rPr lang="en-US" dirty="0">
                <a:solidFill>
                  <a:schemeClr val="bg1"/>
                </a:solidFill>
              </a:rPr>
              <a:t> and enables proactive responses.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Reduces system downtime</a:t>
            </a:r>
            <a:r>
              <a:rPr lang="en-US" dirty="0">
                <a:solidFill>
                  <a:schemeClr val="bg1"/>
                </a:solidFill>
              </a:rPr>
              <a:t> by detecting anomalies early.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Improves resource allocation</a:t>
            </a:r>
            <a:r>
              <a:rPr lang="en-US" dirty="0">
                <a:solidFill>
                  <a:schemeClr val="bg1"/>
                </a:solidFill>
              </a:rPr>
              <a:t> by identifying inefficiencies in CPU, memory, and disk usage.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265C3CC-1578-9BFF-017F-CAA035114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048F9C8-7344-52F0-1150-6E713F7EF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194" y="287672"/>
            <a:ext cx="4360351" cy="15635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 dirty="0"/>
              <a:t>Technical Implementation</a:t>
            </a:r>
          </a:p>
        </p:txBody>
      </p:sp>
      <p:pic>
        <p:nvPicPr>
          <p:cNvPr id="4098" name="Picture 2" descr="6 Steps to a Successful Technology Implementation - Eclypses Inc.">
            <a:extLst>
              <a:ext uri="{FF2B5EF4-FFF2-40B4-BE49-F238E27FC236}">
                <a16:creationId xmlns:a16="http://schemas.microsoft.com/office/drawing/2014/main" id="{02491993-F936-49DC-63D2-CEE2375C6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7" r="7266"/>
          <a:stretch/>
        </p:blipFill>
        <p:spPr bwMode="auto">
          <a:xfrm>
            <a:off x="6229215" y="7937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D160E07B-2D96-8894-9E24-D5B32CD7A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94" y="2122983"/>
            <a:ext cx="606069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Kubernetes logs with CPU, Memory, Pod Status, Network IO, Disk Usage.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Preprocessing: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Normalization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MinMaxScaler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Sequence preparation for LSTM model.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LSTM layers for time-series learning.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Dense layers for final predictions.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Tools &amp; Libraries: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TensorFlow, Pandas, Matplotlib.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3E0D74F-86BB-1DF1-559E-32E74C482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84" y="0"/>
            <a:ext cx="5968942" cy="1257614"/>
          </a:xfrm>
        </p:spPr>
        <p:txBody>
          <a:bodyPr anchor="ctr">
            <a:noAutofit/>
          </a:bodyPr>
          <a:lstStyle/>
          <a:p>
            <a:r>
              <a:rPr lang="en-IN" sz="4800" b="1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9393" y="1257614"/>
            <a:ext cx="6413724" cy="56715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IN" b="1" dirty="0"/>
              <a:t>Diagram:</a:t>
            </a:r>
            <a:r>
              <a:rPr lang="en-IN" dirty="0"/>
              <a:t> Kubernetes Failure Prediction Model Architecture</a:t>
            </a:r>
          </a:p>
          <a:p>
            <a:pPr>
              <a:lnSpc>
                <a:spcPct val="100000"/>
              </a:lnSpc>
            </a:pPr>
            <a:r>
              <a:rPr lang="en-IN" b="1" dirty="0"/>
              <a:t>Components:</a:t>
            </a:r>
            <a:endParaRPr lang="en-I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IN" b="1" dirty="0"/>
              <a:t>Data Processing:</a:t>
            </a:r>
            <a:r>
              <a:rPr lang="en-IN" dirty="0"/>
              <a:t> Loading dataset, feature selection, data scaling, and sequence formatting.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b="1" dirty="0"/>
              <a:t>Model Training:</a:t>
            </a:r>
            <a:r>
              <a:rPr lang="en-IN" dirty="0"/>
              <a:t> LSTM model training and saving the trained model and scaler.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b="1" dirty="0"/>
              <a:t>Prediction Pipeline:</a:t>
            </a:r>
            <a:r>
              <a:rPr lang="en-IN" dirty="0"/>
              <a:t> Loading trained model, preprocessing test data, predicting failures, and inverse transforming results.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IN" b="1" dirty="0"/>
              <a:t>Evaluation &amp; Visualization:</a:t>
            </a:r>
            <a:r>
              <a:rPr lang="en-IN" dirty="0"/>
              <a:t> Generating plots for CPU, Memory, Network IO, and Disk Usage.</a:t>
            </a:r>
          </a:p>
          <a:p>
            <a:pPr>
              <a:lnSpc>
                <a:spcPct val="100000"/>
              </a:lnSpc>
            </a:pPr>
            <a:r>
              <a:rPr lang="en-IN" b="1" dirty="0"/>
              <a:t>Flow:</a:t>
            </a:r>
            <a:r>
              <a:rPr lang="en-IN" dirty="0"/>
              <a:t> Kubernetes Metrics → LSTM Model → Prediction &amp; Visualization.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BA7540-3F43-DFC2-F7BB-F52782D8F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2505" y="0"/>
            <a:ext cx="5069495" cy="625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E514BA6-5AF5-4011-087E-EFB14FD31C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579580"/>
              </p:ext>
            </p:extLst>
          </p:nvPr>
        </p:nvGraphicFramePr>
        <p:xfrm>
          <a:off x="649111" y="539045"/>
          <a:ext cx="10893778" cy="5794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">
            <a:extLst>
              <a:ext uri="{FF2B5EF4-FFF2-40B4-BE49-F238E27FC236}">
                <a16:creationId xmlns:a16="http://schemas.microsoft.com/office/drawing/2014/main" id="{2110B85A-17BD-F798-BE89-AF7D8F0CC6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87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65955" cy="18999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sz="4800" b="1" dirty="0">
                <a:solidFill>
                  <a:schemeClr val="tx1"/>
                </a:solidFill>
              </a:rPr>
              <a:t>Demonstration (Predictions &amp; Visualizations)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B6FC9-AC6B-C186-4FCC-1A7C327A9C36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Graphs for Each Metric (CPU, Memory, Disk Usage, Network IO, Pod Status).</a:t>
            </a:r>
            <a:endParaRPr lang="en-US" dirty="0"/>
          </a:p>
          <a:p>
            <a:pPr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Scatter plots with clear color differentiation</a:t>
            </a:r>
            <a:r>
              <a:rPr lang="en-US" dirty="0"/>
              <a:t> for predicted vs actual values.</a:t>
            </a:r>
          </a:p>
          <a:p>
            <a:pPr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Insights from visualizations:</a:t>
            </a:r>
            <a:endParaRPr lang="en-US" dirty="0"/>
          </a:p>
          <a:p>
            <a:pPr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Identify anomaly trends.</a:t>
            </a:r>
          </a:p>
          <a:p>
            <a:pPr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Improve Kubernetes resource allocation.</a:t>
            </a:r>
          </a:p>
          <a:p>
            <a:pPr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Validate model predictions against historical data.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53" y="512471"/>
            <a:ext cx="9245657" cy="76844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Development Process</a:t>
            </a:r>
          </a:p>
        </p:txBody>
      </p: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E114D6D9-B7CD-15CF-3B0A-5DCA7AA95E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4551545"/>
              </p:ext>
            </p:extLst>
          </p:nvPr>
        </p:nvGraphicFramePr>
        <p:xfrm>
          <a:off x="3686628" y="1480925"/>
          <a:ext cx="408657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EF7D17C9-99C2-A454-0CA1-DB321DE0C4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397760"/>
              </p:ext>
            </p:extLst>
          </p:nvPr>
        </p:nvGraphicFramePr>
        <p:xfrm>
          <a:off x="2640168" y="2237145"/>
          <a:ext cx="6179499" cy="4280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056"/>
            <a:ext cx="6662737" cy="1581912"/>
          </a:xfrm>
          <a:noFill/>
        </p:spPr>
        <p:txBody>
          <a:bodyPr anchor="b"/>
          <a:lstStyle/>
          <a:p>
            <a:r>
              <a:rPr lang="en-IN" sz="4800" b="1" dirty="0"/>
              <a:t>Potential</a:t>
            </a:r>
            <a:r>
              <a:rPr lang="en-US" sz="4800" b="1" dirty="0"/>
              <a:t> Impact</a:t>
            </a:r>
          </a:p>
        </p:txBody>
      </p:sp>
      <p:pic>
        <p:nvPicPr>
          <p:cNvPr id="15" name="Picture Placeholder 5" descr="A person looking at blueprints on a brick wall">
            <a:extLst>
              <a:ext uri="{FF2B5EF4-FFF2-40B4-BE49-F238E27FC236}">
                <a16:creationId xmlns:a16="http://schemas.microsoft.com/office/drawing/2014/main" id="{BBD84AA8-495D-1210-1B06-DA73C5BCF3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7157" r="27157"/>
          <a:stretch/>
        </p:blipFill>
        <p:spPr/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CC99E031-35E4-5993-F5E8-73C874CC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15303"/>
            <a:ext cx="641912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downtime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by predicting failures in advance.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Optimizes Kubernetes cluster performance.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Scalability: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Can be integrated into DevOps pipelines for real-time monitoring.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Future Enhancements: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Implement real-time failure alerts.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Connect with Kubernetes dashboards for live monitoring.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Explore reinforcement learning techniques for adaptive failure prediction.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FF561F3-8BDD-AD8B-39AB-928FE274C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63" y="39288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540</Words>
  <Application>Microsoft Office PowerPoint</Application>
  <PresentationFormat>Widescreen</PresentationFormat>
  <Paragraphs>77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Wingdings</vt:lpstr>
      <vt:lpstr>Office Theme</vt:lpstr>
      <vt:lpstr>Kubernetes Failure Prediction using LSTM  </vt:lpstr>
      <vt:lpstr>Problem Statement</vt:lpstr>
      <vt:lpstr>Solution Overview</vt:lpstr>
      <vt:lpstr>Technical Implementation</vt:lpstr>
      <vt:lpstr>Model Architecture</vt:lpstr>
      <vt:lpstr>PowerPoint Presentation</vt:lpstr>
      <vt:lpstr>Demonstration (Predictions &amp; Visualizations)</vt:lpstr>
      <vt:lpstr>Development Process</vt:lpstr>
      <vt:lpstr>Potential Impact</vt:lpstr>
      <vt:lpstr>Conclusuion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ASHVIDHA SURESH KUMAR (RA2312701010034)</dc:creator>
  <cp:lastModifiedBy>ASHVIDHA SURESH KUMAR (RA2312701010034)</cp:lastModifiedBy>
  <cp:revision>1</cp:revision>
  <dcterms:created xsi:type="dcterms:W3CDTF">2025-03-25T05:31:52Z</dcterms:created>
  <dcterms:modified xsi:type="dcterms:W3CDTF">2025-03-25T10:42:53Z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