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7" r:id="rId6"/>
    <p:sldId id="258" r:id="rId7"/>
    <p:sldId id="281" r:id="rId8"/>
    <p:sldId id="282" r:id="rId9"/>
    <p:sldId id="284" r:id="rId10"/>
    <p:sldId id="285" r:id="rId11"/>
    <p:sldId id="283" r:id="rId12"/>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71" d="100"/>
          <a:sy n="71" d="100"/>
        </p:scale>
        <p:origin x="1138" y="53"/>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882" y="14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1D2EACD3-59A3-431D-A9CB-EC029C3F3AF5}" type="datetime1">
              <a:rPr lang="fr-FR" smtClean="0"/>
              <a:t>19/06/2024</a:t>
            </a:fld>
            <a:endParaRPr lang="fr-FR" dirty="0"/>
          </a:p>
        </p:txBody>
      </p:sp>
      <p:sp>
        <p:nvSpPr>
          <p:cNvPr id="4" name="Espace réservé du pied de page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8EEFA9E-C190-4F5C-8394-BD5F1CD55C02}" type="slidenum">
              <a:rPr lang="fr-FR" smtClean="0"/>
              <a:t>‹N°›</a:t>
            </a:fld>
            <a:endParaRPr lang="fr-FR"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CDA8956E-0A83-4930-8ABA-7967BBFAD4A7}" type="datetime1">
              <a:rPr lang="fr-FR" smtClean="0"/>
              <a:t>19/06/2024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22289C57-55D7-40A4-A101-E74FAC7A092B}" type="slidenum">
              <a:rPr lang="fr-FR" smtClean="0"/>
              <a:t>‹N°›</a:t>
            </a:fld>
            <a:endParaRPr lang="fr-FR"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1</a:t>
            </a:fld>
            <a:endParaRPr lang="fr-FR"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2</a:t>
            </a:fld>
            <a:endParaRPr lang="fr-FR"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3</a:t>
            </a:fld>
            <a:endParaRPr lang="fr-FR"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4</a:t>
            </a:fld>
            <a:endParaRPr lang="fr-FR" dirty="0"/>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5</a:t>
            </a:fld>
            <a:endParaRPr lang="fr-FR"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6</a:t>
            </a:fld>
            <a:endParaRPr lang="fr-FR" dirty="0"/>
          </a:p>
        </p:txBody>
      </p:sp>
    </p:spTree>
    <p:extLst>
      <p:ext uri="{BB962C8B-B14F-4D97-AF65-F5344CB8AC3E}">
        <p14:creationId xmlns:p14="http://schemas.microsoft.com/office/powerpoint/2010/main" val="575465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7</a:t>
            </a:fld>
            <a:endParaRPr lang="fr-FR" dirty="0"/>
          </a:p>
        </p:txBody>
      </p:sp>
    </p:spTree>
    <p:extLst>
      <p:ext uri="{BB962C8B-B14F-4D97-AF65-F5344CB8AC3E}">
        <p14:creationId xmlns:p14="http://schemas.microsoft.com/office/powerpoint/2010/main" val="4253751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22289C57-55D7-40A4-A101-E74FAC7A092B}" type="slidenum">
              <a:rPr lang="fr-FR" smtClean="0"/>
              <a:t>8</a:t>
            </a:fld>
            <a:endParaRPr lang="fr-FR" dirty="0"/>
          </a:p>
        </p:txBody>
      </p:sp>
    </p:spTree>
    <p:extLst>
      <p:ext uri="{BB962C8B-B14F-4D97-AF65-F5344CB8AC3E}">
        <p14:creationId xmlns:p14="http://schemas.microsoft.com/office/powerpoint/2010/main" val="8409867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rtlCol="0" anchor="ctr">
            <a:noAutofit/>
          </a:bodyPr>
          <a:lstStyle>
            <a:lvl1pPr algn="l">
              <a:defRPr lang="fr-FR" sz="3600" spc="150" baseline="0"/>
            </a:lvl1pPr>
          </a:lstStyle>
          <a:p>
            <a:pPr rtl="0"/>
            <a:r>
              <a:rPr lang="fr-FR"/>
              <a:t>CLIQUEZ POUR ajouter un titre</a:t>
            </a:r>
          </a:p>
        </p:txBody>
      </p:sp>
      <p:pic>
        <p:nvPicPr>
          <p:cNvPr id="8" name="Graphique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au 1">
    <p:bg>
      <p:bgRef idx="1001">
        <a:schemeClr val="bg1"/>
      </p:bgRef>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rtlCol="0">
            <a:normAutofit/>
          </a:bodyPr>
          <a:lstStyle>
            <a:lvl1pPr algn="l">
              <a:defRPr lang="fr-FR" sz="2400" kern="1200" spc="150" baseline="0" dirty="0">
                <a:solidFill>
                  <a:schemeClr val="tx1"/>
                </a:solidFill>
                <a:latin typeface="+mj-lt"/>
                <a:ea typeface="+mj-ea"/>
                <a:cs typeface="+mj-cs"/>
              </a:defRPr>
            </a:lvl1pPr>
          </a:lstStyle>
          <a:p>
            <a:pPr rtl="0"/>
            <a:r>
              <a:rPr lang="fr-FR"/>
              <a:t>CLIQUEZ POUR ajouter un titre</a:t>
            </a:r>
          </a:p>
        </p:txBody>
      </p:sp>
      <p:sp>
        <p:nvSpPr>
          <p:cNvPr id="3" name="Espace réservé du contenu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52144"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e table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rtlCol="0">
            <a:normAutofit/>
          </a:bodyPr>
          <a:lstStyle>
            <a:lvl1pPr marL="0" indent="0" algn="ctr">
              <a:buNone/>
              <a:defRPr lang="fr-FR" sz="2000"/>
            </a:lvl1pPr>
          </a:lstStyle>
          <a:p>
            <a:pPr rtl="0"/>
            <a:r>
              <a:rPr lang="fr-FR"/>
              <a:t>Cliquez sur l'icône pour ajouter un tableau</a:t>
            </a:r>
            <a:endParaRPr lang="fr-FR" dirty="0"/>
          </a:p>
        </p:txBody>
      </p:sp>
      <p:sp>
        <p:nvSpPr>
          <p:cNvPr id="10" name="Espace réservé du pied de page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rtlCol="0"/>
          <a:lstStyle>
            <a:lvl1pPr algn="l">
              <a:defRPr lang="fr-FR" sz="900"/>
            </a:lvl1pPr>
          </a:lstStyle>
          <a:p>
            <a:pPr rtl="0"/>
            <a:r>
              <a:rPr lang="fr-FR"/>
              <a:t>TITRE DE LA PRÉSENTATION</a:t>
            </a:r>
          </a:p>
        </p:txBody>
      </p:sp>
      <p:sp>
        <p:nvSpPr>
          <p:cNvPr id="11" name="Espace réservé du numéro de diapositive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a:t>‹N°›</a:t>
            </a:fld>
            <a:endParaRPr lang="fr-FR" dirty="0"/>
          </a:p>
        </p:txBody>
      </p:sp>
      <p:grpSp>
        <p:nvGrpSpPr>
          <p:cNvPr id="14" name="Groupe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Connecteur droit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eux contenus">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ajouter un titre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rtlCol="0" anchor="ctr">
            <a:no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4" name="Espace réservé du contenu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rtlCol="0">
            <a:normAutofit/>
          </a:bodyPr>
          <a:lstStyle>
            <a:lvl1pPr marL="285750" indent="-285750">
              <a:lnSpc>
                <a:spcPct val="100000"/>
              </a:lnSpc>
              <a:buFont typeface="Arial" panose="020B0604020202020204" pitchFamily="34" charset="0"/>
              <a:buChar char="•"/>
              <a:defRPr lang="fr-FR" sz="1800" spc="50" baseline="0"/>
            </a:lvl1pPr>
            <a:lvl2pPr marL="742950" indent="-285750">
              <a:lnSpc>
                <a:spcPct val="100000"/>
              </a:lnSpc>
              <a:buFont typeface="Arial" panose="020B0604020202020204" pitchFamily="34" charset="0"/>
              <a:buChar char="•"/>
              <a:defRPr lang="fr-FR" sz="1800" spc="50" baseline="0"/>
            </a:lvl2pPr>
            <a:lvl3pPr marL="1200150" indent="-285750">
              <a:lnSpc>
                <a:spcPct val="100000"/>
              </a:lnSpc>
              <a:buFont typeface="Arial" panose="020B0604020202020204" pitchFamily="34" charset="0"/>
              <a:buChar char="•"/>
              <a:defRPr lang="fr-FR" sz="1800" spc="50" baseline="0"/>
            </a:lvl3pPr>
            <a:lvl4pPr marL="1657350" indent="-285750">
              <a:lnSpc>
                <a:spcPct val="100000"/>
              </a:lnSpc>
              <a:buFont typeface="Arial" panose="020B0604020202020204" pitchFamily="34" charset="0"/>
              <a:buChar char="•"/>
              <a:defRPr lang="fr-FR" sz="1800" spc="50" baseline="0"/>
            </a:lvl4pPr>
            <a:lvl5pPr marL="2114550" indent="-285750">
              <a:lnSpc>
                <a:spcPct val="100000"/>
              </a:lnSpc>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rtlCol="0" anchor="ctr">
            <a:no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7" name="Espace réservé du contenu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52144"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u pied de page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rtlCol="0"/>
          <a:lstStyle>
            <a:lvl1pPr algn="l">
              <a:defRPr lang="fr-FR" sz="900"/>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rtlCol="0"/>
          <a:lstStyle>
            <a:lvl1pPr>
              <a:defRPr lang="fr-FR" sz="900"/>
            </a:lvl1pPr>
          </a:lstStyle>
          <a:p>
            <a:pPr rtl="0"/>
            <a:fld id="{A49DFD55-3C28-40EF-9E31-A92D2E4017FF}" type="slidenum">
              <a:rPr lang="fr-FR" smtClean="0"/>
              <a:pPr/>
              <a:t>‹N°›</a:t>
            </a:fld>
            <a:endParaRPr lang="fr-FR" dirty="0"/>
          </a:p>
        </p:txBody>
      </p:sp>
      <p:pic>
        <p:nvPicPr>
          <p:cNvPr id="13" name="Graphique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au 2">
    <p:bg>
      <p:bgRef idx="1001">
        <a:schemeClr val="bg1"/>
      </p:bgRef>
    </p:bg>
    <p:spTree>
      <p:nvGrpSpPr>
        <p:cNvPr id="1" name=""/>
        <p:cNvGrpSpPr/>
        <p:nvPr/>
      </p:nvGrpSpPr>
      <p:grpSpPr>
        <a:xfrm>
          <a:off x="0" y="0"/>
          <a:ext cx="0" cy="0"/>
          <a:chOff x="0" y="0"/>
          <a:chExt cx="0" cy="0"/>
        </a:xfrm>
      </p:grpSpPr>
      <p:grpSp>
        <p:nvGrpSpPr>
          <p:cNvPr id="10" name="Groupe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Connecteur droit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r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rtlCol="0" anchor="b">
            <a:normAutofit/>
          </a:bodyPr>
          <a:lstStyle>
            <a:lvl1pPr algn="ctr">
              <a:defRPr lang="fr-FR" sz="2800" kern="1200" spc="150" baseline="0" dirty="0">
                <a:solidFill>
                  <a:schemeClr val="tx1"/>
                </a:solidFill>
                <a:latin typeface="+mj-lt"/>
                <a:ea typeface="+mj-ea"/>
                <a:cs typeface="+mj-cs"/>
              </a:defRPr>
            </a:lvl1pPr>
          </a:lstStyle>
          <a:p>
            <a:pPr rtl="0"/>
            <a:r>
              <a:rPr lang="fr-FR"/>
              <a:t>CLIQUEZ POUR ajouter un titre</a:t>
            </a:r>
          </a:p>
        </p:txBody>
      </p:sp>
      <p:sp>
        <p:nvSpPr>
          <p:cNvPr id="8" name="Espace réservé de table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rtlCol="0">
            <a:normAutofit/>
          </a:bodyPr>
          <a:lstStyle>
            <a:lvl1pPr marL="0" indent="0" algn="ctr">
              <a:buNone/>
              <a:defRPr lang="fr-FR" sz="2000"/>
            </a:lvl1pPr>
          </a:lstStyle>
          <a:p>
            <a:pPr rtl="0"/>
            <a:r>
              <a:rPr lang="fr-FR"/>
              <a:t>Cliquez sur l'icône pour ajouter un tableau</a:t>
            </a:r>
            <a:endParaRPr lang="fr-FR" dirty="0"/>
          </a:p>
        </p:txBody>
      </p:sp>
      <p:sp>
        <p:nvSpPr>
          <p:cNvPr id="6" name="Espace réservé du pied de page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rtlCol="0"/>
          <a:lstStyle>
            <a:lvl1pPr algn="l">
              <a:defRPr lang="fr-FR" sz="900"/>
            </a:lvl1pPr>
          </a:lstStyle>
          <a:p>
            <a:pPr rtl="0"/>
            <a:r>
              <a:rPr lang="fr-FR"/>
              <a:t>TITRE DE LA PRÉSENTATION</a:t>
            </a:r>
          </a:p>
        </p:txBody>
      </p:sp>
      <p:sp>
        <p:nvSpPr>
          <p:cNvPr id="7" name="Espace réservé du numéro de diapositive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Fermetu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rtlCol="0" anchor="b">
            <a:noAutofit/>
          </a:bodyPr>
          <a:lstStyle>
            <a:lvl1pPr algn="l">
              <a:defRPr lang="fr-FR" sz="3600" spc="150" baseline="0">
                <a:solidFill>
                  <a:schemeClr val="bg1"/>
                </a:solidFill>
              </a:defRPr>
            </a:lvl1pPr>
          </a:lstStyle>
          <a:p>
            <a:pPr rtl="0"/>
            <a:r>
              <a:rPr lang="fr-FR"/>
              <a:t>CLIQUEZ POUR ajouter un titre</a:t>
            </a:r>
          </a:p>
        </p:txBody>
      </p:sp>
      <p:sp>
        <p:nvSpPr>
          <p:cNvPr id="3" name="Sous-titr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rtlCol="0">
            <a:normAutofit/>
          </a:bodyPr>
          <a:lstStyle>
            <a:lvl1pPr marL="0" indent="0" algn="l">
              <a:lnSpc>
                <a:spcPct val="150000"/>
              </a:lnSpc>
              <a:buNone/>
              <a:defRPr lang="fr-FR" sz="1800" spc="50" baseline="0">
                <a:solidFill>
                  <a:schemeClr val="bg1"/>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pic>
        <p:nvPicPr>
          <p:cNvPr id="6" name="Graphique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Espace réservé du pied de page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rtlCol="0"/>
          <a:lstStyle>
            <a:lvl1pPr algn="l">
              <a:defRPr lang="fr-FR" sz="900"/>
            </a:lvl1pPr>
          </a:lstStyle>
          <a:p>
            <a:pPr rtl="0"/>
            <a:r>
              <a:rPr lang="fr-FR"/>
              <a:t>TITRE DE LA PRÉSENTATION</a:t>
            </a:r>
          </a:p>
        </p:txBody>
      </p:sp>
      <p:sp>
        <p:nvSpPr>
          <p:cNvPr id="11" name="Espace réservé du numéro de diapositive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rtlCol="0"/>
          <a:lstStyle>
            <a:lvl1pPr>
              <a:defRPr lang="fr-FR" sz="900"/>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rdre du jour">
    <p:bg>
      <p:bgPr>
        <a:solidFill>
          <a:schemeClr val="tx1"/>
        </a:solidFill>
        <a:effectLst/>
      </p:bgPr>
    </p:bg>
    <p:spTree>
      <p:nvGrpSpPr>
        <p:cNvPr id="1" name=""/>
        <p:cNvGrpSpPr/>
        <p:nvPr/>
      </p:nvGrpSpPr>
      <p:grpSpPr>
        <a:xfrm>
          <a:off x="0" y="0"/>
          <a:ext cx="0" cy="0"/>
          <a:chOff x="0" y="0"/>
          <a:chExt cx="0" cy="0"/>
        </a:xfrm>
      </p:grpSpPr>
      <p:pic>
        <p:nvPicPr>
          <p:cNvPr id="8" name="Graphisme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r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rtlCol="0" anchor="b">
            <a:normAutofit/>
          </a:bodyPr>
          <a:lstStyle>
            <a:lvl1pPr>
              <a:defRPr lang="fr-FR" sz="2800" spc="150" baseline="0">
                <a:solidFill>
                  <a:schemeClr val="bg1"/>
                </a:solidFill>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rtlCol="0">
            <a:normAutofit/>
          </a:bodyPr>
          <a:lstStyle>
            <a:lvl1pPr marL="0" indent="0">
              <a:lnSpc>
                <a:spcPct val="140000"/>
              </a:lnSpc>
              <a:spcBef>
                <a:spcPts val="1000"/>
              </a:spcBef>
              <a:buNone/>
              <a:defRPr lang="fr-FR" sz="1800">
                <a:solidFill>
                  <a:schemeClr val="bg1"/>
                </a:solidFill>
              </a:defRPr>
            </a:lvl1pPr>
            <a:lvl2pPr marL="457200" indent="0">
              <a:lnSpc>
                <a:spcPct val="140000"/>
              </a:lnSpc>
              <a:spcBef>
                <a:spcPts val="1000"/>
              </a:spcBef>
              <a:buNone/>
              <a:defRPr lang="fr-FR" sz="1800">
                <a:solidFill>
                  <a:schemeClr val="bg1"/>
                </a:solidFill>
              </a:defRPr>
            </a:lvl2pPr>
            <a:lvl3pPr marL="914400" indent="0">
              <a:lnSpc>
                <a:spcPct val="140000"/>
              </a:lnSpc>
              <a:spcBef>
                <a:spcPts val="1000"/>
              </a:spcBef>
              <a:buNone/>
              <a:defRPr lang="fr-FR" sz="1800">
                <a:solidFill>
                  <a:schemeClr val="bg1"/>
                </a:solidFill>
              </a:defRPr>
            </a:lvl3pPr>
            <a:lvl4pPr marL="1371600" indent="0">
              <a:lnSpc>
                <a:spcPct val="140000"/>
              </a:lnSpc>
              <a:spcBef>
                <a:spcPts val="1000"/>
              </a:spcBef>
              <a:buNone/>
              <a:defRPr lang="fr-FR" sz="1800">
                <a:solidFill>
                  <a:schemeClr val="bg1"/>
                </a:solidFill>
              </a:defRPr>
            </a:lvl4pPr>
            <a:lvl5pPr marL="1828800" indent="0">
              <a:lnSpc>
                <a:spcPct val="140000"/>
              </a:lnSpc>
              <a:spcBef>
                <a:spcPts val="1000"/>
              </a:spcBef>
              <a:buNone/>
              <a:defRPr lang="fr-FR" sz="1800">
                <a:solidFill>
                  <a:schemeClr val="bg1"/>
                </a:solidFill>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pied de page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rtlCol="0"/>
          <a:lstStyle>
            <a:lvl1pPr algn="l">
              <a:defRPr lang="fr-FR" sz="900"/>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aut de section 1">
    <p:bg>
      <p:bgPr>
        <a:solidFill>
          <a:schemeClr val="accent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rtlCol="0" anchor="b">
            <a:noAutofit/>
          </a:bodyPr>
          <a:lstStyle>
            <a:lvl1pPr algn="l">
              <a:defRPr lang="fr-FR" sz="3600" spc="150" baseline="0">
                <a:solidFill>
                  <a:schemeClr val="tx1"/>
                </a:solidFill>
              </a:defRPr>
            </a:lvl1pPr>
          </a:lstStyle>
          <a:p>
            <a:pPr rtl="0"/>
            <a:r>
              <a:rPr lang="fr-FR"/>
              <a:t>CLIQUEZ POUR ajouter un titre</a:t>
            </a:r>
          </a:p>
        </p:txBody>
      </p:sp>
      <p:grpSp>
        <p:nvGrpSpPr>
          <p:cNvPr id="4" name="Groupe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Connecteur droit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aut de section 2">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rtlCol="0" anchor="b">
            <a:noAutofit/>
          </a:bodyPr>
          <a:lstStyle>
            <a:lvl1pPr algn="l">
              <a:defRPr lang="fr-FR" sz="3600" spc="150" baseline="0">
                <a:solidFill>
                  <a:schemeClr val="bg1"/>
                </a:solidFill>
              </a:defRPr>
            </a:lvl1pPr>
          </a:lstStyle>
          <a:p>
            <a:pPr rtl="0"/>
            <a:r>
              <a:rPr lang="fr-FR"/>
              <a:t>CLIQUEZ POUR ajouter un titre</a:t>
            </a:r>
          </a:p>
        </p:txBody>
      </p:sp>
      <p:cxnSp>
        <p:nvCxnSpPr>
          <p:cNvPr id="7" name="Connecteur droit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Espace réservé d’image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rtlCol="0">
            <a:normAutofit/>
          </a:bodyPr>
          <a:lstStyle>
            <a:lvl1pPr marL="0" indent="0">
              <a:buNone/>
              <a:defRPr lang="fr-FR" sz="2000">
                <a:solidFill>
                  <a:schemeClr val="bg1"/>
                </a:solidFill>
              </a:defRPr>
            </a:lvl1pPr>
          </a:lstStyle>
          <a:p>
            <a:pPr rtl="0"/>
            <a:r>
              <a:rPr lang="fr-FR"/>
              <a:t>Cliquez sur l'icône pour ajouter une image</a:t>
            </a:r>
            <a:endParaRPr lang="fr-FR"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ajouter un titre</a:t>
            </a:r>
          </a:p>
        </p:txBody>
      </p:sp>
      <p:sp>
        <p:nvSpPr>
          <p:cNvPr id="3" name="Espace réservé du contenu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rtlCol="0">
            <a:normAutofit/>
          </a:bodyPr>
          <a:lstStyle>
            <a:lvl1pPr marL="0" indent="0">
              <a:lnSpc>
                <a:spcPct val="100000"/>
              </a:lnSpc>
              <a:buFont typeface="Arial" panose="020B0604020202020204" pitchFamily="34" charset="0"/>
              <a:buNone/>
              <a:defRPr lang="fr-FR" sz="1800" b="1"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43000"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grpSp>
        <p:nvGrpSpPr>
          <p:cNvPr id="9" name="Groupe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Connecteur droit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Connecteur droit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Connecteur droit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Espace réservé du pied de page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rtlCol="0"/>
          <a:lstStyle>
            <a:lvl1pPr algn="l">
              <a:defRPr lang="fr-FR" sz="900"/>
            </a:lvl1pPr>
          </a:lstStyle>
          <a:p>
            <a:pPr rtl="0"/>
            <a:r>
              <a:rPr lang="fr-FR"/>
              <a:t>TITRE DE LA PRÉSENTATION</a:t>
            </a:r>
          </a:p>
        </p:txBody>
      </p:sp>
      <p:sp>
        <p:nvSpPr>
          <p:cNvPr id="16" name="Espace réservé du numéro de diapositive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aut de section 3">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rtlCol="0" anchor="b">
            <a:noAutofit/>
          </a:bodyPr>
          <a:lstStyle>
            <a:lvl1pPr algn="l">
              <a:defRPr lang="fr-FR" sz="3600" spc="150" baseline="0">
                <a:solidFill>
                  <a:schemeClr val="bg1"/>
                </a:solidFill>
              </a:defRPr>
            </a:lvl1pPr>
          </a:lstStyle>
          <a:p>
            <a:pPr rtl="0"/>
            <a:r>
              <a:rPr lang="fr-FR"/>
              <a:t>CLIQUEZ POUR ajouter un titre</a:t>
            </a:r>
          </a:p>
        </p:txBody>
      </p:sp>
      <p:pic>
        <p:nvPicPr>
          <p:cNvPr id="4" name="Graphique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eux contenus 1">
    <p:bg>
      <p:bgPr>
        <a:solidFill>
          <a:schemeClr val="accent1"/>
        </a:solidFill>
        <a:effectLst/>
      </p:bgPr>
    </p:bg>
    <p:spTree>
      <p:nvGrpSpPr>
        <p:cNvPr id="1" name=""/>
        <p:cNvGrpSpPr/>
        <p:nvPr/>
      </p:nvGrpSpPr>
      <p:grpSpPr>
        <a:xfrm>
          <a:off x="0" y="0"/>
          <a:ext cx="0" cy="0"/>
          <a:chOff x="0" y="0"/>
          <a:chExt cx="0" cy="0"/>
        </a:xfrm>
      </p:grpSpPr>
      <p:pic>
        <p:nvPicPr>
          <p:cNvPr id="10" name="Graphique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ajouter un titre</a:t>
            </a:r>
          </a:p>
        </p:txBody>
      </p:sp>
      <p:sp>
        <p:nvSpPr>
          <p:cNvPr id="3" name="Espace réservé du texte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rtlCol="0" anchor="t">
            <a:norm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7" name="Espace réservé du contenu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43000"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rtlCol="0" anchor="t">
            <a:norm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9" name="Espace réservé du contenu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43000"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3" name="Espace réservé du pied de page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rtlCol="0"/>
          <a:lstStyle>
            <a:lvl1pPr algn="l">
              <a:defRPr lang="fr-FR" sz="900"/>
            </a:lvl1pPr>
          </a:lstStyle>
          <a:p>
            <a:pPr rtl="0"/>
            <a:r>
              <a:rPr lang="fr-FR"/>
              <a:t>TITRE DE LA PRÉSENTATION</a:t>
            </a:r>
          </a:p>
        </p:txBody>
      </p:sp>
      <p:sp>
        <p:nvSpPr>
          <p:cNvPr id="14" name="Espace réservé du numéro de diapositive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ux contenus 2">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ajouter un titre</a:t>
            </a:r>
          </a:p>
        </p:txBody>
      </p:sp>
      <p:grpSp>
        <p:nvGrpSpPr>
          <p:cNvPr id="10" name="Groupe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Connecteur droit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Espace réservé du texte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rtlCol="0" anchor="t">
            <a:norm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5" name="Espace réservé du contenu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rtlCol="0">
            <a:normAutofit/>
          </a:bodyPr>
          <a:lstStyle>
            <a:lvl1pPr marL="283464" indent="-283464">
              <a:lnSpc>
                <a:spcPct val="100000"/>
              </a:lnSpc>
              <a:buFont typeface="+mj-lt"/>
              <a:buAutoNum type="arabicPeriod"/>
              <a:defRPr lang="fr-FR" sz="1800" b="0" spc="50" baseline="0"/>
            </a:lvl1pPr>
            <a:lvl2pPr marL="566928" indent="-342900">
              <a:lnSpc>
                <a:spcPct val="100000"/>
              </a:lnSpc>
              <a:spcBef>
                <a:spcPts val="1000"/>
              </a:spcBef>
              <a:buFont typeface="+mj-lt"/>
              <a:buAutoNum type="alphaLcPeriod"/>
              <a:defRPr lang="fr-FR" sz="1800" spc="50" baseline="0"/>
            </a:lvl2pPr>
            <a:lvl3pPr marL="850392" indent="-342900">
              <a:lnSpc>
                <a:spcPct val="100000"/>
              </a:lnSpc>
              <a:spcBef>
                <a:spcPts val="1000"/>
              </a:spcBef>
              <a:buFont typeface="+mj-lt"/>
              <a:buAutoNum type="arabicParenR"/>
              <a:defRPr lang="fr-FR" sz="1800" spc="50" baseline="0"/>
            </a:lvl3pPr>
            <a:lvl4pPr marL="1042416" indent="-342900">
              <a:lnSpc>
                <a:spcPct val="100000"/>
              </a:lnSpc>
              <a:spcBef>
                <a:spcPts val="1000"/>
              </a:spcBef>
              <a:buFont typeface="+mj-lt"/>
              <a:buAutoNum type="alphaLcParenR"/>
              <a:defRPr lang="fr-FR" sz="1800" spc="50" baseline="0"/>
            </a:lvl4pPr>
            <a:lvl5pPr marL="1074420" indent="-400050">
              <a:lnSpc>
                <a:spcPct val="100000"/>
              </a:lnSpc>
              <a:spcBef>
                <a:spcPts val="1000"/>
              </a:spcBef>
              <a:buFont typeface="+mj-lt"/>
              <a:buAutoNum type="romanLcPeriod"/>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p:txBody>
      </p:sp>
      <p:sp>
        <p:nvSpPr>
          <p:cNvPr id="17" name="Espace réservé du texte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rtlCol="0" anchor="t">
            <a:normAutofit/>
          </a:bodyPr>
          <a:lstStyle>
            <a:lvl1pPr marL="0" indent="0">
              <a:buNone/>
              <a:defRPr lang="fr-FR" sz="1800" b="1" kern="1200" spc="50" baseline="0" dirty="0" smtClean="0">
                <a:solidFill>
                  <a:schemeClr val="tx1"/>
                </a:solidFill>
                <a:latin typeface="+mj-lt"/>
                <a:ea typeface="+mj-ea"/>
                <a:cs typeface="+mj-cs"/>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Cliquer pour ajouter du texte</a:t>
            </a:r>
          </a:p>
        </p:txBody>
      </p:sp>
      <p:sp>
        <p:nvSpPr>
          <p:cNvPr id="3" name="Espace réservé du contenu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43000"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9" name="Espace réservé du pied de page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rtlCol="0"/>
          <a:lstStyle>
            <a:lvl1pPr algn="l">
              <a:defRPr lang="fr-FR" sz="900"/>
            </a:lvl1pPr>
          </a:lstStyle>
          <a:p>
            <a:pPr rtl="0"/>
            <a:r>
              <a:rPr lang="fr-FR"/>
              <a:t>TITRE DE LA PRÉSENTATION</a:t>
            </a:r>
          </a:p>
        </p:txBody>
      </p:sp>
      <p:sp>
        <p:nvSpPr>
          <p:cNvPr id="20" name="Espace réservé du numéro de diapositive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rtlCol="0"/>
          <a:lstStyle>
            <a:lvl1pPr>
              <a:defRPr lang="fr-FR" sz="900"/>
            </a:lvl1pPr>
          </a:lstStyle>
          <a:p>
            <a:pPr rtl="0"/>
            <a:fld id="{A49DFD55-3C28-40EF-9E31-A92D2E4017FF}" type="slidenum">
              <a:rPr lang="fr-FR" smtClean="0"/>
              <a:pPr/>
              <a:t>‹N°›</a:t>
            </a:fld>
            <a:endParaRPr lang="fr-FR"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ésumé">
    <p:spTree>
      <p:nvGrpSpPr>
        <p:cNvPr id="1" name=""/>
        <p:cNvGrpSpPr/>
        <p:nvPr/>
      </p:nvGrpSpPr>
      <p:grpSpPr>
        <a:xfrm>
          <a:off x="0" y="0"/>
          <a:ext cx="0" cy="0"/>
          <a:chOff x="0" y="0"/>
          <a:chExt cx="0" cy="0"/>
        </a:xfrm>
      </p:grpSpPr>
      <p:cxnSp>
        <p:nvCxnSpPr>
          <p:cNvPr id="11" name="Connecteur droit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r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rtlCol="0" anchor="b">
            <a:normAutofit/>
          </a:bodyPr>
          <a:lstStyle>
            <a:lvl1pPr>
              <a:defRPr lang="fr-FR" sz="2800" kern="1200" spc="150" baseline="0" dirty="0">
                <a:solidFill>
                  <a:schemeClr val="tx1"/>
                </a:solidFill>
                <a:latin typeface="+mj-lt"/>
                <a:ea typeface="+mj-ea"/>
                <a:cs typeface="+mj-cs"/>
              </a:defRPr>
            </a:lvl1pPr>
          </a:lstStyle>
          <a:p>
            <a:pPr rtl="0"/>
            <a:r>
              <a:rPr lang="fr-FR"/>
              <a:t>CLIQUEZ POUR ajouter un titre</a:t>
            </a:r>
          </a:p>
        </p:txBody>
      </p:sp>
      <p:sp>
        <p:nvSpPr>
          <p:cNvPr id="13" name="Espace réservé d’image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rtlCol="0">
            <a:normAutofit/>
          </a:bodyPr>
          <a:lstStyle>
            <a:lvl1pPr marL="0" indent="0" algn="l">
              <a:buNone/>
              <a:defRPr lang="fr-FR" sz="2000">
                <a:solidFill>
                  <a:schemeClr val="tx1"/>
                </a:solidFill>
              </a:defRPr>
            </a:lvl1pPr>
          </a:lstStyle>
          <a:p>
            <a:pPr rtl="0"/>
            <a:r>
              <a:rPr lang="fr-FR"/>
              <a:t>Cliquez sur l'icône pour ajouter une image</a:t>
            </a:r>
            <a:endParaRPr lang="fr-FR" dirty="0"/>
          </a:p>
        </p:txBody>
      </p:sp>
      <p:sp>
        <p:nvSpPr>
          <p:cNvPr id="4" name="Espace réservé du pied de page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rtlCol="0"/>
          <a:lstStyle>
            <a:lvl1pPr algn="l">
              <a:defRPr lang="fr-FR" sz="900"/>
            </a:lvl1pPr>
          </a:lstStyle>
          <a:p>
            <a:pPr rtl="0"/>
            <a:r>
              <a:rPr lang="fr-FR"/>
              <a:t>TITRE DE LA PRÉSENTATION</a:t>
            </a:r>
          </a:p>
        </p:txBody>
      </p:sp>
      <p:sp>
        <p:nvSpPr>
          <p:cNvPr id="5" name="Espace réservé du numéro de diapositive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rtlCol="0"/>
          <a:lstStyle>
            <a:lvl1pPr>
              <a:defRPr lang="fr-FR" sz="900"/>
            </a:lvl1pPr>
          </a:lstStyle>
          <a:p>
            <a:pPr rtl="0"/>
            <a:fld id="{A49DFD55-3C28-40EF-9E31-A92D2E4017FF}" type="slidenum">
              <a:rPr lang="fr-FR" smtClean="0"/>
              <a:pPr/>
              <a:t>‹N°›</a:t>
            </a:fld>
            <a:endParaRPr lang="fr-FR" dirty="0"/>
          </a:p>
        </p:txBody>
      </p:sp>
      <p:sp>
        <p:nvSpPr>
          <p:cNvPr id="8" name="Espace réservé du contenu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rtlCol="0">
            <a:normAutofit/>
          </a:bodyPr>
          <a:lstStyle>
            <a:lvl1pPr marL="0" indent="0">
              <a:lnSpc>
                <a:spcPct val="100000"/>
              </a:lnSpc>
              <a:buFont typeface="Arial" panose="020B0604020202020204" pitchFamily="34" charset="0"/>
              <a:buNone/>
              <a:defRPr lang="fr-FR" sz="1800" b="0" spc="50" baseline="0"/>
            </a:lvl1pPr>
            <a:lvl2pPr marL="283464" indent="-285750">
              <a:lnSpc>
                <a:spcPct val="100000"/>
              </a:lnSpc>
              <a:spcBef>
                <a:spcPts val="1000"/>
              </a:spcBef>
              <a:buFont typeface="Arial" panose="020B0604020202020204" pitchFamily="34" charset="0"/>
              <a:buChar char="•"/>
              <a:defRPr lang="fr-FR" sz="1800" spc="50" baseline="0"/>
            </a:lvl2pPr>
            <a:lvl3pPr marL="566928" indent="-285750">
              <a:lnSpc>
                <a:spcPct val="100000"/>
              </a:lnSpc>
              <a:spcBef>
                <a:spcPts val="1000"/>
              </a:spcBef>
              <a:buFont typeface="Arial" panose="020B0604020202020204" pitchFamily="34" charset="0"/>
              <a:buChar char="•"/>
              <a:defRPr lang="fr-FR" sz="1800" spc="50" baseline="0"/>
            </a:lvl3pPr>
            <a:lvl4pPr marL="859536" indent="-285750">
              <a:lnSpc>
                <a:spcPct val="100000"/>
              </a:lnSpc>
              <a:spcBef>
                <a:spcPts val="1000"/>
              </a:spcBef>
              <a:buFont typeface="Arial" panose="020B0604020202020204" pitchFamily="34" charset="0"/>
              <a:buChar char="•"/>
              <a:defRPr lang="fr-FR" sz="1800" spc="50" baseline="0"/>
            </a:lvl4pPr>
            <a:lvl5pPr marL="1152144" indent="-285750">
              <a:lnSpc>
                <a:spcPct val="100000"/>
              </a:lnSpc>
              <a:spcBef>
                <a:spcPts val="1000"/>
              </a:spcBef>
              <a:buFont typeface="Arial" panose="020B0604020202020204" pitchFamily="34" charset="0"/>
              <a:buChar char="•"/>
              <a:defRPr lang="fr-FR" sz="1800" spc="50" baseline="0"/>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fr-FR" sz="1200">
                <a:solidFill>
                  <a:schemeClr val="tx1">
                    <a:tint val="75000"/>
                  </a:schemeClr>
                </a:solidFill>
              </a:defRPr>
            </a:lvl1pPr>
          </a:lstStyle>
          <a:p>
            <a:pPr rtl="0"/>
            <a:endParaRPr lang="fr-FR" dirty="0"/>
          </a:p>
        </p:txBody>
      </p:sp>
      <p:sp>
        <p:nvSpPr>
          <p:cNvPr id="5" name="Espace réservé du pied de page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fr-FR" sz="1200">
                <a:solidFill>
                  <a:schemeClr val="tx1">
                    <a:tint val="75000"/>
                  </a:schemeClr>
                </a:solidFill>
              </a:defRPr>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fr-FR" sz="1200">
                <a:solidFill>
                  <a:schemeClr val="tx1">
                    <a:tint val="75000"/>
                  </a:schemeClr>
                </a:solidFill>
              </a:defRPr>
            </a:lvl1pPr>
          </a:lstStyle>
          <a:p>
            <a:pPr rtl="0"/>
            <a:fld id="{A49DFD55-3C28-40EF-9E31-A92D2E4017FF}" type="slidenum">
              <a:rPr lang="fr-FR" smtClean="0"/>
              <a:t>‹N°›</a:t>
            </a:fld>
            <a:endParaRPr lang="fr-FR"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lang="fr-F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5463943" cy="3200400"/>
          </a:xfrm>
        </p:spPr>
        <p:txBody>
          <a:bodyPr rtlCol="0" anchor="ctr"/>
          <a:lstStyle>
            <a:defPPr>
              <a:defRPr lang="fr-FR"/>
            </a:defPPr>
          </a:lstStyle>
          <a:p>
            <a:pPr algn="ctr" rtl="0"/>
            <a:r>
              <a:rPr lang="fr-FR" dirty="0"/>
              <a:t>Présentation De la méthodologie</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EF5859-10C9-4588-9727-B9362E26C29D}"/>
              </a:ext>
            </a:extLst>
          </p:cNvPr>
          <p:cNvSpPr>
            <a:spLocks noGrp="1"/>
          </p:cNvSpPr>
          <p:nvPr>
            <p:ph type="title"/>
          </p:nvPr>
        </p:nvSpPr>
        <p:spPr>
          <a:xfrm>
            <a:off x="1333499" y="1020445"/>
            <a:ext cx="3001433" cy="1395377"/>
          </a:xfrm>
        </p:spPr>
        <p:txBody>
          <a:bodyPr rtlCol="0"/>
          <a:lstStyle>
            <a:defPPr>
              <a:defRPr lang="fr-FR"/>
            </a:defPPr>
          </a:lstStyle>
          <a:p>
            <a:pPr rtl="0"/>
            <a:r>
              <a:rPr lang="fr-FR" dirty="0"/>
              <a:t>Application des étapes</a:t>
            </a:r>
          </a:p>
        </p:txBody>
      </p:sp>
      <p:sp>
        <p:nvSpPr>
          <p:cNvPr id="3" name="Espace réservé du contenu 2">
            <a:extLst>
              <a:ext uri="{FF2B5EF4-FFF2-40B4-BE49-F238E27FC236}">
                <a16:creationId xmlns:a16="http://schemas.microsoft.com/office/drawing/2014/main" id="{5671D7E5-EF66-4BCD-8DAA-E9061157F0BE}"/>
              </a:ext>
            </a:extLst>
          </p:cNvPr>
          <p:cNvSpPr>
            <a:spLocks noGrp="1"/>
          </p:cNvSpPr>
          <p:nvPr>
            <p:ph idx="1"/>
          </p:nvPr>
        </p:nvSpPr>
        <p:spPr>
          <a:xfrm>
            <a:off x="1333500" y="2674013"/>
            <a:ext cx="2895600" cy="3269589"/>
          </a:xfrm>
        </p:spPr>
        <p:txBody>
          <a:bodyPr rtlCol="0">
            <a:normAutofit fontScale="85000" lnSpcReduction="10000"/>
          </a:bodyPr>
          <a:lstStyle>
            <a:defPPr>
              <a:defRPr lang="fr-FR"/>
            </a:defPPr>
          </a:lstStyle>
          <a:p>
            <a:r>
              <a:rPr lang="fr-FR" dirty="0"/>
              <a:t>Étape 1 – </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Explorer les données et choix des colonnes</a:t>
            </a:r>
            <a:endParaRPr lang="fr-FR" dirty="0"/>
          </a:p>
          <a:p>
            <a:r>
              <a:rPr lang="fr-FR" dirty="0"/>
              <a:t>Étape 2 - </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Remplir le dictionnaire de données</a:t>
            </a:r>
            <a:endParaRPr lang="fr-FR" dirty="0"/>
          </a:p>
          <a:p>
            <a:r>
              <a:rPr lang="fr-FR" dirty="0"/>
              <a:t>Étape 3 - </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Faire le schéma relationnel</a:t>
            </a:r>
            <a:endParaRPr lang="fr-FR" dirty="0"/>
          </a:p>
          <a:p>
            <a:r>
              <a:rPr lang="fr-FR" dirty="0"/>
              <a:t>Étape 4 - </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Créer la base de données</a:t>
            </a:r>
            <a:endParaRPr lang="fr-FR" dirty="0"/>
          </a:p>
          <a:p>
            <a:r>
              <a:rPr lang="fr-FR" dirty="0"/>
              <a:t>Étape 5 - </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Faire les requêtes</a:t>
            </a:r>
          </a:p>
        </p:txBody>
      </p:sp>
      <p:sp>
        <p:nvSpPr>
          <p:cNvPr id="5" name="Espace réservé du numéro de diapositive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rtlCol="0"/>
          <a:lstStyle>
            <a:defPPr>
              <a:defRPr lang="fr-FR"/>
            </a:defPPr>
          </a:lstStyle>
          <a:p>
            <a:pPr rtl="0"/>
            <a:fld id="{A49DFD55-3C28-40EF-9E31-A92D2E4017FF}" type="slidenum">
              <a:rPr lang="fr-FR" smtClean="0"/>
              <a:pPr/>
              <a:t>2</a:t>
            </a:fld>
            <a:endParaRPr lang="fr-FR"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32731C-311B-46F7-A865-6C3AF6B09A47}"/>
              </a:ext>
            </a:extLst>
          </p:cNvPr>
          <p:cNvSpPr>
            <a:spLocks noGrp="1"/>
          </p:cNvSpPr>
          <p:nvPr>
            <p:ph type="title"/>
          </p:nvPr>
        </p:nvSpPr>
        <p:spPr>
          <a:xfrm>
            <a:off x="1322248" y="424436"/>
            <a:ext cx="7288282" cy="526870"/>
          </a:xfrm>
        </p:spPr>
        <p:txBody>
          <a:bodyPr rtlCol="0"/>
          <a:lstStyle>
            <a:defPPr>
              <a:defRPr lang="fr-FR"/>
            </a:defPPr>
          </a:lstStyle>
          <a:p>
            <a:pPr rtl="0"/>
            <a:r>
              <a:rPr lang="fr-FR" dirty="0"/>
              <a:t>Étape 1</a:t>
            </a:r>
          </a:p>
        </p:txBody>
      </p:sp>
      <p:sp>
        <p:nvSpPr>
          <p:cNvPr id="3" name="Espace réservé du texte 2">
            <a:extLst>
              <a:ext uri="{FF2B5EF4-FFF2-40B4-BE49-F238E27FC236}">
                <a16:creationId xmlns:a16="http://schemas.microsoft.com/office/drawing/2014/main" id="{9D5232F9-FD00-464A-9F17-619C91AEF8F3}"/>
              </a:ext>
            </a:extLst>
          </p:cNvPr>
          <p:cNvSpPr>
            <a:spLocks noGrp="1"/>
          </p:cNvSpPr>
          <p:nvPr>
            <p:ph sz="half" idx="2"/>
          </p:nvPr>
        </p:nvSpPr>
        <p:spPr>
          <a:xfrm>
            <a:off x="1322318" y="1092323"/>
            <a:ext cx="7288212" cy="1267055"/>
          </a:xfrm>
        </p:spPr>
        <p:txBody>
          <a:bodyPr rtlCol="0">
            <a:normAutofit lnSpcReduction="10000"/>
          </a:bodyPr>
          <a:lstStyle>
            <a:defPPr>
              <a:defRPr lang="fr-FR"/>
            </a:defPPr>
          </a:lstStyle>
          <a:p>
            <a:pPr rtl="0"/>
            <a:r>
              <a:rPr lang="fr-FR" sz="1800" b="0" kern="100" dirty="0">
                <a:effectLst/>
                <a:latin typeface="Aptos" panose="020B0004020202020204" pitchFamily="34" charset="0"/>
                <a:ea typeface="Aptos" panose="020B0004020202020204" pitchFamily="34" charset="0"/>
                <a:cs typeface="Times New Roman" panose="02020603050405020304" pitchFamily="18" charset="0"/>
              </a:rPr>
              <a:t>L’exploration me permet d’identifier 2 choses :</a:t>
            </a:r>
          </a:p>
          <a:p>
            <a:pPr rtl="0"/>
            <a:br>
              <a:rPr lang="fr-FR" sz="1800" b="0" kern="100" dirty="0">
                <a:effectLst/>
                <a:latin typeface="Aptos" panose="020B0004020202020204" pitchFamily="34" charset="0"/>
                <a:ea typeface="Aptos" panose="020B0004020202020204" pitchFamily="34" charset="0"/>
                <a:cs typeface="Times New Roman" panose="02020603050405020304" pitchFamily="18" charset="0"/>
              </a:rPr>
            </a:br>
            <a:r>
              <a:rPr lang="fr-FR" sz="1800" b="0" kern="100" dirty="0">
                <a:effectLst/>
                <a:latin typeface="Aptos" panose="020B0004020202020204" pitchFamily="34" charset="0"/>
                <a:ea typeface="Aptos" panose="020B0004020202020204" pitchFamily="34" charset="0"/>
                <a:cs typeface="Times New Roman" panose="02020603050405020304" pitchFamily="18" charset="0"/>
              </a:rPr>
              <a:t>- La taille de la future base de données</a:t>
            </a:r>
            <a:br>
              <a:rPr lang="fr-FR" sz="1800" b="0" kern="100" dirty="0">
                <a:effectLst/>
                <a:latin typeface="Aptos" panose="020B0004020202020204" pitchFamily="34" charset="0"/>
                <a:ea typeface="Aptos" panose="020B0004020202020204" pitchFamily="34" charset="0"/>
                <a:cs typeface="Times New Roman" panose="02020603050405020304" pitchFamily="18" charset="0"/>
              </a:rPr>
            </a:br>
            <a:r>
              <a:rPr lang="fr-FR" sz="1800" b="0" kern="100" dirty="0">
                <a:effectLst/>
                <a:latin typeface="Aptos" panose="020B0004020202020204" pitchFamily="34" charset="0"/>
                <a:ea typeface="Aptos" panose="020B0004020202020204" pitchFamily="34" charset="0"/>
                <a:cs typeface="Times New Roman" panose="02020603050405020304" pitchFamily="18" charset="0"/>
              </a:rPr>
              <a:t>- Le type des colonnes de chaque fichier</a:t>
            </a:r>
            <a:endParaRPr lang="fr-FR" b="0" dirty="0"/>
          </a:p>
        </p:txBody>
      </p:sp>
      <p:sp>
        <p:nvSpPr>
          <p:cNvPr id="14" name="Espace réservé du numéro de diapositive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rtlCol="0"/>
          <a:lstStyle>
            <a:defPPr>
              <a:defRPr lang="fr-FR"/>
            </a:defPPr>
          </a:lstStyle>
          <a:p>
            <a:pPr rtl="0"/>
            <a:fld id="{A49DFD55-3C28-40EF-9E31-A92D2E4017FF}" type="slidenum">
              <a:rPr lang="fr-FR" smtClean="0"/>
              <a:pPr rtl="0"/>
              <a:t>3</a:t>
            </a:fld>
            <a:endParaRPr lang="fr-FR" dirty="0"/>
          </a:p>
        </p:txBody>
      </p:sp>
      <p:pic>
        <p:nvPicPr>
          <p:cNvPr id="7" name="Image 6">
            <a:extLst>
              <a:ext uri="{FF2B5EF4-FFF2-40B4-BE49-F238E27FC236}">
                <a16:creationId xmlns:a16="http://schemas.microsoft.com/office/drawing/2014/main" id="{7C6EDC26-CF30-A1A5-4E91-6304B54CCE28}"/>
              </a:ext>
            </a:extLst>
          </p:cNvPr>
          <p:cNvPicPr>
            <a:picLocks noChangeAspect="1"/>
          </p:cNvPicPr>
          <p:nvPr/>
        </p:nvPicPr>
        <p:blipFill>
          <a:blip r:embed="rId3"/>
          <a:stretch>
            <a:fillRect/>
          </a:stretch>
        </p:blipFill>
        <p:spPr>
          <a:xfrm>
            <a:off x="659201" y="2492811"/>
            <a:ext cx="8614375" cy="3863538"/>
          </a:xfrm>
          <a:prstGeom prst="rect">
            <a:avLst/>
          </a:prstGeom>
        </p:spPr>
      </p:pic>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5E2E6A-35EC-1B8E-0FD7-8C67870ACA64}"/>
              </a:ext>
            </a:extLst>
          </p:cNvPr>
          <p:cNvSpPr>
            <a:spLocks noGrp="1"/>
          </p:cNvSpPr>
          <p:nvPr>
            <p:ph type="title"/>
          </p:nvPr>
        </p:nvSpPr>
        <p:spPr>
          <a:xfrm>
            <a:off x="2662767" y="568961"/>
            <a:ext cx="8420100" cy="559928"/>
          </a:xfrm>
        </p:spPr>
        <p:txBody>
          <a:bodyPr rtlCol="0"/>
          <a:lstStyle>
            <a:defPPr>
              <a:defRPr lang="fr-FR"/>
            </a:defPPr>
          </a:lstStyle>
          <a:p>
            <a:pPr rtl="0"/>
            <a:r>
              <a:rPr lang="fr-FR" dirty="0"/>
              <a:t>Étape 2</a:t>
            </a:r>
          </a:p>
        </p:txBody>
      </p:sp>
      <p:sp>
        <p:nvSpPr>
          <p:cNvPr id="35" name="Espace réservé du contenu 34">
            <a:extLst>
              <a:ext uri="{FF2B5EF4-FFF2-40B4-BE49-F238E27FC236}">
                <a16:creationId xmlns:a16="http://schemas.microsoft.com/office/drawing/2014/main" id="{EDBE6233-75E9-40D1-968F-58CA9AD0FF50}"/>
              </a:ext>
            </a:extLst>
          </p:cNvPr>
          <p:cNvSpPr>
            <a:spLocks noGrp="1"/>
          </p:cNvSpPr>
          <p:nvPr>
            <p:ph sz="half" idx="13"/>
          </p:nvPr>
        </p:nvSpPr>
        <p:spPr>
          <a:xfrm>
            <a:off x="2662767" y="1128889"/>
            <a:ext cx="8983087" cy="880533"/>
          </a:xfrm>
        </p:spPr>
        <p:txBody>
          <a:bodyPr rtlCol="0">
            <a:normAutofit/>
          </a:bodyPr>
          <a:lstStyle>
            <a:defPPr>
              <a:defRPr lang="fr-FR"/>
            </a:defP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À partir de l’identification des colonnes de l’étapes précédente, je peux remplir le dictionnaire des données et ainsi trier une nouvelle fois les colonnes pour ne garder que celles qui me seront utiles.</a:t>
            </a:r>
          </a:p>
        </p:txBody>
      </p:sp>
      <p:sp>
        <p:nvSpPr>
          <p:cNvPr id="8" name="Espace réservé du numéro de diapositive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rtlCol="0"/>
          <a:lstStyle>
            <a:defPPr>
              <a:defRPr lang="fr-FR"/>
            </a:defPPr>
          </a:lstStyle>
          <a:p>
            <a:pPr rtl="0"/>
            <a:fld id="{A49DFD55-3C28-40EF-9E31-A92D2E4017FF}" type="slidenum">
              <a:rPr lang="fr-FR" smtClean="0"/>
              <a:pPr rtl="0"/>
              <a:t>4</a:t>
            </a:fld>
            <a:endParaRPr lang="fr-FR" dirty="0"/>
          </a:p>
        </p:txBody>
      </p:sp>
      <p:pic>
        <p:nvPicPr>
          <p:cNvPr id="9" name="Image 8">
            <a:extLst>
              <a:ext uri="{FF2B5EF4-FFF2-40B4-BE49-F238E27FC236}">
                <a16:creationId xmlns:a16="http://schemas.microsoft.com/office/drawing/2014/main" id="{CD07A4CE-CC0D-2187-1BA7-03C566E2C7B8}"/>
              </a:ext>
            </a:extLst>
          </p:cNvPr>
          <p:cNvPicPr>
            <a:picLocks noChangeAspect="1"/>
          </p:cNvPicPr>
          <p:nvPr/>
        </p:nvPicPr>
        <p:blipFill>
          <a:blip r:embed="rId3"/>
          <a:stretch>
            <a:fillRect/>
          </a:stretch>
        </p:blipFill>
        <p:spPr>
          <a:xfrm>
            <a:off x="2225240" y="2353223"/>
            <a:ext cx="9420614" cy="3671658"/>
          </a:xfrm>
          <a:prstGeom prst="rect">
            <a:avLst/>
          </a:prstGeom>
        </p:spPr>
      </p:pic>
    </p:spTree>
    <p:extLst>
      <p:ext uri="{BB962C8B-B14F-4D97-AF65-F5344CB8AC3E}">
        <p14:creationId xmlns:p14="http://schemas.microsoft.com/office/powerpoint/2010/main" val="10345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02355"/>
          </a:xfrm>
        </p:spPr>
        <p:txBody>
          <a:bodyPr rtlCol="0"/>
          <a:lstStyle>
            <a:defPPr>
              <a:defRPr lang="fr-FR"/>
            </a:defPPr>
          </a:lstStyle>
          <a:p>
            <a:pPr rtl="0"/>
            <a:r>
              <a:rPr lang="fr-FR" dirty="0"/>
              <a:t>Étape 3</a:t>
            </a:r>
          </a:p>
        </p:txBody>
      </p:sp>
      <p:sp>
        <p:nvSpPr>
          <p:cNvPr id="14" name="Espace réservé du contenu 13">
            <a:extLst>
              <a:ext uri="{FF2B5EF4-FFF2-40B4-BE49-F238E27FC236}">
                <a16:creationId xmlns:a16="http://schemas.microsoft.com/office/drawing/2014/main" id="{5112969F-EB84-49D5-7100-1FB28870FB30}"/>
              </a:ext>
            </a:extLst>
          </p:cNvPr>
          <p:cNvSpPr>
            <a:spLocks noGrp="1"/>
          </p:cNvSpPr>
          <p:nvPr>
            <p:ph sz="half" idx="14"/>
          </p:nvPr>
        </p:nvSpPr>
        <p:spPr>
          <a:xfrm>
            <a:off x="1341120" y="1061157"/>
            <a:ext cx="9349458" cy="903110"/>
          </a:xfrm>
        </p:spPr>
        <p:txBody>
          <a:bodyPr rtlCol="0">
            <a:normAutofit lnSpcReduction="10000"/>
          </a:bodyPr>
          <a:lstStyle>
            <a:defPPr>
              <a:defRPr lang="fr-FR"/>
            </a:defPPr>
          </a:lstStyle>
          <a:p>
            <a:pPr>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À partir du dictionnaire, je peux maintenant poursuivre la création du schéma relationnel, d’abord sur SQL power Architect puis sur MySQL </a:t>
            </a:r>
            <a:r>
              <a:rPr lang="fr-FR" sz="1800" kern="100" dirty="0" err="1">
                <a:effectLst/>
                <a:latin typeface="Aptos" panose="020B0004020202020204" pitchFamily="34" charset="0"/>
                <a:ea typeface="Aptos" panose="020B0004020202020204" pitchFamily="34" charset="0"/>
                <a:cs typeface="Times New Roman" panose="02020603050405020304" pitchFamily="18" charset="0"/>
              </a:rPr>
              <a:t>WrokBench</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avec les conseils de mon mentor.</a:t>
            </a:r>
          </a:p>
        </p:txBody>
      </p:sp>
      <p:sp>
        <p:nvSpPr>
          <p:cNvPr id="68" name="Espace réservé du numéro de diapositive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rtlCol="0"/>
          <a:lstStyle>
            <a:defPPr>
              <a:defRPr lang="fr-FR"/>
            </a:defPPr>
          </a:lstStyle>
          <a:p>
            <a:pPr rtl="0"/>
            <a:fld id="{A49DFD55-3C28-40EF-9E31-A92D2E4017FF}" type="slidenum">
              <a:rPr lang="fr-FR" smtClean="0"/>
              <a:pPr rtl="0"/>
              <a:t>5</a:t>
            </a:fld>
            <a:endParaRPr lang="fr-FR" dirty="0"/>
          </a:p>
        </p:txBody>
      </p:sp>
      <p:pic>
        <p:nvPicPr>
          <p:cNvPr id="10" name="Image 9">
            <a:extLst>
              <a:ext uri="{FF2B5EF4-FFF2-40B4-BE49-F238E27FC236}">
                <a16:creationId xmlns:a16="http://schemas.microsoft.com/office/drawing/2014/main" id="{E16AEEBD-4D66-7F8C-50DF-E19EF43BECE3}"/>
              </a:ext>
            </a:extLst>
          </p:cNvPr>
          <p:cNvPicPr>
            <a:picLocks noChangeAspect="1"/>
          </p:cNvPicPr>
          <p:nvPr/>
        </p:nvPicPr>
        <p:blipFill>
          <a:blip r:embed="rId3"/>
          <a:stretch>
            <a:fillRect/>
          </a:stretch>
        </p:blipFill>
        <p:spPr>
          <a:xfrm>
            <a:off x="1341120" y="2365582"/>
            <a:ext cx="6515844" cy="3589452"/>
          </a:xfrm>
          <a:prstGeom prst="rect">
            <a:avLst/>
          </a:prstGeom>
        </p:spPr>
      </p:pic>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1">
            <a:extLst>
              <a:ext uri="{FF2B5EF4-FFF2-40B4-BE49-F238E27FC236}">
                <a16:creationId xmlns:a16="http://schemas.microsoft.com/office/drawing/2014/main" id="{09140014-73D5-419B-8867-972BB18D52D4}"/>
              </a:ext>
            </a:extLst>
          </p:cNvPr>
          <p:cNvSpPr>
            <a:spLocks noGrp="1"/>
          </p:cNvSpPr>
          <p:nvPr>
            <p:ph type="title"/>
          </p:nvPr>
        </p:nvSpPr>
        <p:spPr>
          <a:xfrm>
            <a:off x="838200" y="337193"/>
            <a:ext cx="5655197" cy="453030"/>
          </a:xfrm>
        </p:spPr>
        <p:txBody>
          <a:bodyPr rtlCol="0" anchor="b">
            <a:normAutofit fontScale="90000"/>
          </a:bodyPr>
          <a:lstStyle>
            <a:defPPr>
              <a:defRPr lang="fr-FR"/>
            </a:defPPr>
          </a:lstStyle>
          <a:p>
            <a:pPr rtl="0"/>
            <a:r>
              <a:rPr lang="fr-FR" dirty="0"/>
              <a:t>Étape 4</a:t>
            </a:r>
          </a:p>
        </p:txBody>
      </p:sp>
      <p:sp>
        <p:nvSpPr>
          <p:cNvPr id="20" name="Espace réservé du contenu 3">
            <a:extLst>
              <a:ext uri="{FF2B5EF4-FFF2-40B4-BE49-F238E27FC236}">
                <a16:creationId xmlns:a16="http://schemas.microsoft.com/office/drawing/2014/main" id="{33D8731E-4977-402E-8BFD-895B4D0544CC}"/>
              </a:ext>
            </a:extLst>
          </p:cNvPr>
          <p:cNvSpPr>
            <a:spLocks noGrp="1"/>
          </p:cNvSpPr>
          <p:nvPr>
            <p:ph sz="half" idx="2"/>
          </p:nvPr>
        </p:nvSpPr>
        <p:spPr>
          <a:xfrm>
            <a:off x="838200" y="891823"/>
            <a:ext cx="5415845" cy="1067878"/>
          </a:xfrm>
        </p:spPr>
        <p:txBody>
          <a:bodyPr rtlCol="0">
            <a:noAutofit/>
          </a:bodyPr>
          <a:lstStyle>
            <a:defPPr>
              <a:defRPr lang="fr-FR"/>
            </a:defPPr>
          </a:lstStyle>
          <a:p>
            <a:pPr marL="0" indent="0">
              <a:lnSpc>
                <a:spcPct val="107000"/>
              </a:lnSpc>
              <a:spcAft>
                <a:spcPts val="800"/>
              </a:spcAft>
              <a:buNone/>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Grâce au travail effectué sur MySQL Workbench, j’ai pu créer la base de données directement à partir du schéma relationnel.</a:t>
            </a:r>
          </a:p>
        </p:txBody>
      </p:sp>
      <p:sp>
        <p:nvSpPr>
          <p:cNvPr id="9" name="Espace réservé du numéro de diapositive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rtlCol="0"/>
          <a:lstStyle>
            <a:defPPr>
              <a:defRPr lang="fr-FR"/>
            </a:defPPr>
          </a:lstStyle>
          <a:p>
            <a:pPr rtl="0"/>
            <a:fld id="{A49DFD55-3C28-40EF-9E31-A92D2E4017FF}" type="slidenum">
              <a:rPr lang="fr-FR" smtClean="0"/>
              <a:pPr rtl="0"/>
              <a:t>6</a:t>
            </a:fld>
            <a:endParaRPr lang="fr-FR" dirty="0"/>
          </a:p>
        </p:txBody>
      </p:sp>
      <p:pic>
        <p:nvPicPr>
          <p:cNvPr id="11" name="Image 10">
            <a:extLst>
              <a:ext uri="{FF2B5EF4-FFF2-40B4-BE49-F238E27FC236}">
                <a16:creationId xmlns:a16="http://schemas.microsoft.com/office/drawing/2014/main" id="{9A386356-52F9-3729-06A1-C3110AFC9CA3}"/>
              </a:ext>
            </a:extLst>
          </p:cNvPr>
          <p:cNvPicPr>
            <a:picLocks noChangeAspect="1"/>
          </p:cNvPicPr>
          <p:nvPr/>
        </p:nvPicPr>
        <p:blipFill>
          <a:blip r:embed="rId3"/>
          <a:stretch>
            <a:fillRect/>
          </a:stretch>
        </p:blipFill>
        <p:spPr>
          <a:xfrm>
            <a:off x="838200" y="2221230"/>
            <a:ext cx="4283560" cy="4135120"/>
          </a:xfrm>
          <a:prstGeom prst="rect">
            <a:avLst/>
          </a:prstGeom>
        </p:spPr>
      </p:pic>
      <p:pic>
        <p:nvPicPr>
          <p:cNvPr id="3" name="Image 2">
            <a:extLst>
              <a:ext uri="{FF2B5EF4-FFF2-40B4-BE49-F238E27FC236}">
                <a16:creationId xmlns:a16="http://schemas.microsoft.com/office/drawing/2014/main" id="{4300EB44-673B-651F-D21C-422F416E3A8E}"/>
              </a:ext>
            </a:extLst>
          </p:cNvPr>
          <p:cNvPicPr>
            <a:picLocks noChangeAspect="1"/>
          </p:cNvPicPr>
          <p:nvPr/>
        </p:nvPicPr>
        <p:blipFill>
          <a:blip r:embed="rId4"/>
          <a:stretch>
            <a:fillRect/>
          </a:stretch>
        </p:blipFill>
        <p:spPr>
          <a:xfrm>
            <a:off x="5401226" y="2706554"/>
            <a:ext cx="2319173" cy="2191746"/>
          </a:xfrm>
          <a:prstGeom prst="rect">
            <a:avLst/>
          </a:prstGeom>
        </p:spPr>
      </p:pic>
      <p:pic>
        <p:nvPicPr>
          <p:cNvPr id="5" name="Image 4">
            <a:extLst>
              <a:ext uri="{FF2B5EF4-FFF2-40B4-BE49-F238E27FC236}">
                <a16:creationId xmlns:a16="http://schemas.microsoft.com/office/drawing/2014/main" id="{402DC495-EDCE-BAA6-91AF-F3E3F4F98508}"/>
              </a:ext>
            </a:extLst>
          </p:cNvPr>
          <p:cNvPicPr>
            <a:picLocks noChangeAspect="1"/>
          </p:cNvPicPr>
          <p:nvPr/>
        </p:nvPicPr>
        <p:blipFill>
          <a:blip r:embed="rId5"/>
          <a:stretch>
            <a:fillRect/>
          </a:stretch>
        </p:blipFill>
        <p:spPr>
          <a:xfrm>
            <a:off x="8395222" y="2590457"/>
            <a:ext cx="2064912" cy="2307843"/>
          </a:xfrm>
          <a:prstGeom prst="rect">
            <a:avLst/>
          </a:prstGeom>
        </p:spPr>
      </p:pic>
    </p:spTree>
    <p:extLst>
      <p:ext uri="{BB962C8B-B14F-4D97-AF65-F5344CB8AC3E}">
        <p14:creationId xmlns:p14="http://schemas.microsoft.com/office/powerpoint/2010/main" val="2403577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321055C-5E33-5D21-2A6E-21827FA88ED3}"/>
              </a:ext>
            </a:extLst>
          </p:cNvPr>
          <p:cNvSpPr>
            <a:spLocks noGrp="1"/>
          </p:cNvSpPr>
          <p:nvPr>
            <p:ph type="title"/>
          </p:nvPr>
        </p:nvSpPr>
        <p:spPr>
          <a:xfrm>
            <a:off x="467222" y="2060375"/>
            <a:ext cx="3086099" cy="459317"/>
          </a:xfrm>
        </p:spPr>
        <p:txBody>
          <a:bodyPr rtlCol="0">
            <a:normAutofit/>
          </a:bodyPr>
          <a:lstStyle>
            <a:defPPr>
              <a:defRPr lang="fr-FR"/>
            </a:defPPr>
          </a:lstStyle>
          <a:p>
            <a:pPr rtl="0"/>
            <a:r>
              <a:rPr lang="fr-FR" dirty="0"/>
              <a:t>Étape 5</a:t>
            </a:r>
          </a:p>
        </p:txBody>
      </p:sp>
      <p:sp>
        <p:nvSpPr>
          <p:cNvPr id="6" name="Espace réservé du texte 5">
            <a:extLst>
              <a:ext uri="{FF2B5EF4-FFF2-40B4-BE49-F238E27FC236}">
                <a16:creationId xmlns:a16="http://schemas.microsoft.com/office/drawing/2014/main" id="{B587B122-1579-FDB8-443B-F05E622163C3}"/>
              </a:ext>
            </a:extLst>
          </p:cNvPr>
          <p:cNvSpPr>
            <a:spLocks noGrp="1"/>
          </p:cNvSpPr>
          <p:nvPr>
            <p:ph sz="half" idx="16"/>
          </p:nvPr>
        </p:nvSpPr>
        <p:spPr>
          <a:xfrm>
            <a:off x="472616" y="2675276"/>
            <a:ext cx="2912706" cy="1857728"/>
          </a:xfrm>
        </p:spPr>
        <p:txBody>
          <a:bodyPr rtlCol="0">
            <a:normAutofit/>
          </a:bodyPr>
          <a:lstStyle>
            <a:defPPr>
              <a:defRPr lang="fr-FR"/>
            </a:defPPr>
          </a:lstStyle>
          <a:p>
            <a:pPr>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Enfin, j’ai pu effectuer les différentes requêtes sur la BDD grâce au cours OC et à la documentation SQL dont vous pourrez voir les résultats ci-après.</a:t>
            </a:r>
          </a:p>
        </p:txBody>
      </p:sp>
      <p:sp>
        <p:nvSpPr>
          <p:cNvPr id="8" name="ZoneTexte 7">
            <a:extLst>
              <a:ext uri="{FF2B5EF4-FFF2-40B4-BE49-F238E27FC236}">
                <a16:creationId xmlns:a16="http://schemas.microsoft.com/office/drawing/2014/main" id="{01DA8B4E-09DC-3C3F-3C68-37303D8DF5D9}"/>
              </a:ext>
            </a:extLst>
          </p:cNvPr>
          <p:cNvSpPr txBox="1"/>
          <p:nvPr/>
        </p:nvSpPr>
        <p:spPr>
          <a:xfrm>
            <a:off x="7095349" y="4376458"/>
            <a:ext cx="1249689"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4</a:t>
            </a:r>
          </a:p>
        </p:txBody>
      </p:sp>
      <p:sp>
        <p:nvSpPr>
          <p:cNvPr id="9" name="ZoneTexte 8">
            <a:extLst>
              <a:ext uri="{FF2B5EF4-FFF2-40B4-BE49-F238E27FC236}">
                <a16:creationId xmlns:a16="http://schemas.microsoft.com/office/drawing/2014/main" id="{FBF70408-49AE-DAD1-B7D2-386D07FABF0D}"/>
              </a:ext>
            </a:extLst>
          </p:cNvPr>
          <p:cNvSpPr txBox="1"/>
          <p:nvPr/>
        </p:nvSpPr>
        <p:spPr>
          <a:xfrm>
            <a:off x="4164635" y="3059668"/>
            <a:ext cx="1249690"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2</a:t>
            </a:r>
          </a:p>
        </p:txBody>
      </p:sp>
      <p:sp>
        <p:nvSpPr>
          <p:cNvPr id="11" name="ZoneTexte 10">
            <a:extLst>
              <a:ext uri="{FF2B5EF4-FFF2-40B4-BE49-F238E27FC236}">
                <a16:creationId xmlns:a16="http://schemas.microsoft.com/office/drawing/2014/main" id="{299A6AA4-B671-794B-2002-768DDC7363C8}"/>
              </a:ext>
            </a:extLst>
          </p:cNvPr>
          <p:cNvSpPr txBox="1"/>
          <p:nvPr/>
        </p:nvSpPr>
        <p:spPr>
          <a:xfrm>
            <a:off x="7037322" y="954349"/>
            <a:ext cx="1249690"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3</a:t>
            </a:r>
          </a:p>
        </p:txBody>
      </p:sp>
      <p:sp>
        <p:nvSpPr>
          <p:cNvPr id="13" name="ZoneTexte 12">
            <a:extLst>
              <a:ext uri="{FF2B5EF4-FFF2-40B4-BE49-F238E27FC236}">
                <a16:creationId xmlns:a16="http://schemas.microsoft.com/office/drawing/2014/main" id="{239FC91C-FE86-687B-D5EB-D94973A7F070}"/>
              </a:ext>
            </a:extLst>
          </p:cNvPr>
          <p:cNvSpPr txBox="1"/>
          <p:nvPr/>
        </p:nvSpPr>
        <p:spPr>
          <a:xfrm>
            <a:off x="4293807" y="1691043"/>
            <a:ext cx="1249689"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1</a:t>
            </a:r>
          </a:p>
        </p:txBody>
      </p:sp>
      <p:sp>
        <p:nvSpPr>
          <p:cNvPr id="15" name="ZoneTexte 14">
            <a:extLst>
              <a:ext uri="{FF2B5EF4-FFF2-40B4-BE49-F238E27FC236}">
                <a16:creationId xmlns:a16="http://schemas.microsoft.com/office/drawing/2014/main" id="{663A076B-46A4-B343-D3C0-0B5464F3CF2F}"/>
              </a:ext>
            </a:extLst>
          </p:cNvPr>
          <p:cNvSpPr txBox="1"/>
          <p:nvPr/>
        </p:nvSpPr>
        <p:spPr>
          <a:xfrm>
            <a:off x="9204970" y="1691043"/>
            <a:ext cx="2052330"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5</a:t>
            </a:r>
          </a:p>
        </p:txBody>
      </p:sp>
      <p:sp>
        <p:nvSpPr>
          <p:cNvPr id="16" name="ZoneTexte 15">
            <a:extLst>
              <a:ext uri="{FF2B5EF4-FFF2-40B4-BE49-F238E27FC236}">
                <a16:creationId xmlns:a16="http://schemas.microsoft.com/office/drawing/2014/main" id="{EFBCDDA8-19F8-21A3-C87E-2B23533AD9E6}"/>
              </a:ext>
            </a:extLst>
          </p:cNvPr>
          <p:cNvSpPr txBox="1"/>
          <p:nvPr/>
        </p:nvSpPr>
        <p:spPr>
          <a:xfrm>
            <a:off x="9492844" y="3059668"/>
            <a:ext cx="2052330"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6</a:t>
            </a:r>
          </a:p>
        </p:txBody>
      </p:sp>
      <p:pic>
        <p:nvPicPr>
          <p:cNvPr id="22" name="Image 21">
            <a:extLst>
              <a:ext uri="{FF2B5EF4-FFF2-40B4-BE49-F238E27FC236}">
                <a16:creationId xmlns:a16="http://schemas.microsoft.com/office/drawing/2014/main" id="{56B66514-25B4-B27C-3A84-78262278531E}"/>
              </a:ext>
            </a:extLst>
          </p:cNvPr>
          <p:cNvPicPr>
            <a:picLocks noChangeAspect="1"/>
          </p:cNvPicPr>
          <p:nvPr/>
        </p:nvPicPr>
        <p:blipFill>
          <a:blip r:embed="rId3"/>
          <a:stretch>
            <a:fillRect/>
          </a:stretch>
        </p:blipFill>
        <p:spPr>
          <a:xfrm>
            <a:off x="4293807" y="2157216"/>
            <a:ext cx="1750594" cy="733527"/>
          </a:xfrm>
          <a:prstGeom prst="rect">
            <a:avLst/>
          </a:prstGeom>
        </p:spPr>
      </p:pic>
      <p:pic>
        <p:nvPicPr>
          <p:cNvPr id="24" name="Image 23">
            <a:extLst>
              <a:ext uri="{FF2B5EF4-FFF2-40B4-BE49-F238E27FC236}">
                <a16:creationId xmlns:a16="http://schemas.microsoft.com/office/drawing/2014/main" id="{B94E9081-F5C6-78CA-8123-2A914CBC1401}"/>
              </a:ext>
            </a:extLst>
          </p:cNvPr>
          <p:cNvPicPr>
            <a:picLocks noChangeAspect="1"/>
          </p:cNvPicPr>
          <p:nvPr/>
        </p:nvPicPr>
        <p:blipFill>
          <a:blip r:embed="rId4"/>
          <a:stretch>
            <a:fillRect/>
          </a:stretch>
        </p:blipFill>
        <p:spPr>
          <a:xfrm>
            <a:off x="3995619" y="3604140"/>
            <a:ext cx="2346969" cy="733527"/>
          </a:xfrm>
          <a:prstGeom prst="rect">
            <a:avLst/>
          </a:prstGeom>
        </p:spPr>
      </p:pic>
      <p:pic>
        <p:nvPicPr>
          <p:cNvPr id="26" name="Image 25">
            <a:extLst>
              <a:ext uri="{FF2B5EF4-FFF2-40B4-BE49-F238E27FC236}">
                <a16:creationId xmlns:a16="http://schemas.microsoft.com/office/drawing/2014/main" id="{3AFA0C04-5299-EEE0-6502-F91507A79D73}"/>
              </a:ext>
            </a:extLst>
          </p:cNvPr>
          <p:cNvPicPr>
            <a:picLocks noChangeAspect="1"/>
          </p:cNvPicPr>
          <p:nvPr/>
        </p:nvPicPr>
        <p:blipFill>
          <a:blip r:embed="rId5"/>
          <a:stretch>
            <a:fillRect/>
          </a:stretch>
        </p:blipFill>
        <p:spPr>
          <a:xfrm>
            <a:off x="6895296" y="1504681"/>
            <a:ext cx="1798456" cy="2680928"/>
          </a:xfrm>
          <a:prstGeom prst="rect">
            <a:avLst/>
          </a:prstGeom>
        </p:spPr>
      </p:pic>
      <p:pic>
        <p:nvPicPr>
          <p:cNvPr id="28" name="Image 27">
            <a:extLst>
              <a:ext uri="{FF2B5EF4-FFF2-40B4-BE49-F238E27FC236}">
                <a16:creationId xmlns:a16="http://schemas.microsoft.com/office/drawing/2014/main" id="{D8FC3B8F-FC80-5CF0-0366-FC6818DA5936}"/>
              </a:ext>
            </a:extLst>
          </p:cNvPr>
          <p:cNvPicPr>
            <a:picLocks noChangeAspect="1"/>
          </p:cNvPicPr>
          <p:nvPr/>
        </p:nvPicPr>
        <p:blipFill>
          <a:blip r:embed="rId6"/>
          <a:stretch>
            <a:fillRect/>
          </a:stretch>
        </p:blipFill>
        <p:spPr>
          <a:xfrm>
            <a:off x="7153378" y="4849312"/>
            <a:ext cx="1133633" cy="838317"/>
          </a:xfrm>
          <a:prstGeom prst="rect">
            <a:avLst/>
          </a:prstGeom>
        </p:spPr>
      </p:pic>
      <p:pic>
        <p:nvPicPr>
          <p:cNvPr id="30" name="Image 29">
            <a:extLst>
              <a:ext uri="{FF2B5EF4-FFF2-40B4-BE49-F238E27FC236}">
                <a16:creationId xmlns:a16="http://schemas.microsoft.com/office/drawing/2014/main" id="{E76AE90F-D509-6A54-6E4E-DC8A74D39DF2}"/>
              </a:ext>
            </a:extLst>
          </p:cNvPr>
          <p:cNvPicPr>
            <a:picLocks noChangeAspect="1"/>
          </p:cNvPicPr>
          <p:nvPr/>
        </p:nvPicPr>
        <p:blipFill>
          <a:blip r:embed="rId7"/>
          <a:stretch>
            <a:fillRect/>
          </a:stretch>
        </p:blipFill>
        <p:spPr>
          <a:xfrm>
            <a:off x="9305858" y="2371557"/>
            <a:ext cx="847843" cy="304843"/>
          </a:xfrm>
          <a:prstGeom prst="rect">
            <a:avLst/>
          </a:prstGeom>
        </p:spPr>
      </p:pic>
      <p:pic>
        <p:nvPicPr>
          <p:cNvPr id="32" name="Image 31">
            <a:extLst>
              <a:ext uri="{FF2B5EF4-FFF2-40B4-BE49-F238E27FC236}">
                <a16:creationId xmlns:a16="http://schemas.microsoft.com/office/drawing/2014/main" id="{3A8E7AAC-8CFD-9B71-2519-BFDC4A8E951F}"/>
              </a:ext>
            </a:extLst>
          </p:cNvPr>
          <p:cNvPicPr>
            <a:picLocks noChangeAspect="1"/>
          </p:cNvPicPr>
          <p:nvPr/>
        </p:nvPicPr>
        <p:blipFill>
          <a:blip r:embed="rId8"/>
          <a:stretch>
            <a:fillRect/>
          </a:stretch>
        </p:blipFill>
        <p:spPr>
          <a:xfrm>
            <a:off x="9492844" y="3604140"/>
            <a:ext cx="1476581" cy="724001"/>
          </a:xfrm>
          <a:prstGeom prst="rect">
            <a:avLst/>
          </a:prstGeom>
        </p:spPr>
      </p:pic>
    </p:spTree>
    <p:extLst>
      <p:ext uri="{BB962C8B-B14F-4D97-AF65-F5344CB8AC3E}">
        <p14:creationId xmlns:p14="http://schemas.microsoft.com/office/powerpoint/2010/main" val="3773986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4321055C-5E33-5D21-2A6E-21827FA88ED3}"/>
              </a:ext>
            </a:extLst>
          </p:cNvPr>
          <p:cNvSpPr>
            <a:spLocks noGrp="1"/>
          </p:cNvSpPr>
          <p:nvPr>
            <p:ph type="title"/>
          </p:nvPr>
        </p:nvSpPr>
        <p:spPr>
          <a:xfrm>
            <a:off x="471052" y="2333412"/>
            <a:ext cx="3086099" cy="459317"/>
          </a:xfrm>
        </p:spPr>
        <p:txBody>
          <a:bodyPr rtlCol="0">
            <a:normAutofit/>
          </a:bodyPr>
          <a:lstStyle>
            <a:defPPr>
              <a:defRPr lang="fr-FR"/>
            </a:defPPr>
          </a:lstStyle>
          <a:p>
            <a:pPr rtl="0"/>
            <a:r>
              <a:rPr lang="fr-FR" dirty="0"/>
              <a:t>Étape 5</a:t>
            </a:r>
          </a:p>
        </p:txBody>
      </p:sp>
      <p:sp>
        <p:nvSpPr>
          <p:cNvPr id="6" name="Espace réservé du texte 5">
            <a:extLst>
              <a:ext uri="{FF2B5EF4-FFF2-40B4-BE49-F238E27FC236}">
                <a16:creationId xmlns:a16="http://schemas.microsoft.com/office/drawing/2014/main" id="{B587B122-1579-FDB8-443B-F05E622163C3}"/>
              </a:ext>
            </a:extLst>
          </p:cNvPr>
          <p:cNvSpPr>
            <a:spLocks noGrp="1"/>
          </p:cNvSpPr>
          <p:nvPr>
            <p:ph sz="half" idx="16"/>
          </p:nvPr>
        </p:nvSpPr>
        <p:spPr>
          <a:xfrm>
            <a:off x="471052" y="3119148"/>
            <a:ext cx="2912706" cy="1857728"/>
          </a:xfrm>
        </p:spPr>
        <p:txBody>
          <a:bodyPr rtlCol="0">
            <a:normAutofit/>
          </a:bodyPr>
          <a:lstStyle>
            <a:defPPr>
              <a:defRPr lang="fr-FR"/>
            </a:defPPr>
          </a:lstStyle>
          <a:p>
            <a:pPr>
              <a:lnSpc>
                <a:spcPct val="107000"/>
              </a:lnSpc>
              <a:spcAft>
                <a:spcPts val="800"/>
              </a:spcAft>
            </a:pPr>
            <a:r>
              <a:rPr lang="fr-FR" sz="1800" kern="100" dirty="0">
                <a:effectLst/>
                <a:latin typeface="Aptos" panose="020B0004020202020204" pitchFamily="34" charset="0"/>
                <a:ea typeface="Aptos" panose="020B0004020202020204" pitchFamily="34" charset="0"/>
                <a:cs typeface="Times New Roman" panose="02020603050405020304" pitchFamily="18" charset="0"/>
              </a:rPr>
              <a:t>Enfin, j’ai pu effectuer les différentes requêtes sur la BDD grâce au cours OC et à la documentation SQL dont vous pourrez voir les résultats ci-après.</a:t>
            </a:r>
          </a:p>
        </p:txBody>
      </p:sp>
      <p:sp>
        <p:nvSpPr>
          <p:cNvPr id="14" name="ZoneTexte 13">
            <a:extLst>
              <a:ext uri="{FF2B5EF4-FFF2-40B4-BE49-F238E27FC236}">
                <a16:creationId xmlns:a16="http://schemas.microsoft.com/office/drawing/2014/main" id="{DABB6860-FB09-E76C-9EBA-C13A0ED50DCC}"/>
              </a:ext>
            </a:extLst>
          </p:cNvPr>
          <p:cNvSpPr txBox="1"/>
          <p:nvPr/>
        </p:nvSpPr>
        <p:spPr>
          <a:xfrm>
            <a:off x="4226550" y="2608063"/>
            <a:ext cx="2052330"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8</a:t>
            </a:r>
          </a:p>
        </p:txBody>
      </p:sp>
      <p:sp>
        <p:nvSpPr>
          <p:cNvPr id="17" name="ZoneTexte 16">
            <a:extLst>
              <a:ext uri="{FF2B5EF4-FFF2-40B4-BE49-F238E27FC236}">
                <a16:creationId xmlns:a16="http://schemas.microsoft.com/office/drawing/2014/main" id="{906866D7-31B0-38E2-CF5E-177E0B911D1C}"/>
              </a:ext>
            </a:extLst>
          </p:cNvPr>
          <p:cNvSpPr txBox="1"/>
          <p:nvPr/>
        </p:nvSpPr>
        <p:spPr>
          <a:xfrm>
            <a:off x="4226550" y="996982"/>
            <a:ext cx="2052330"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7</a:t>
            </a:r>
          </a:p>
        </p:txBody>
      </p:sp>
      <p:sp>
        <p:nvSpPr>
          <p:cNvPr id="18" name="ZoneTexte 17">
            <a:extLst>
              <a:ext uri="{FF2B5EF4-FFF2-40B4-BE49-F238E27FC236}">
                <a16:creationId xmlns:a16="http://schemas.microsoft.com/office/drawing/2014/main" id="{B4871790-100A-84E3-2688-E64D97D8CD17}"/>
              </a:ext>
            </a:extLst>
          </p:cNvPr>
          <p:cNvSpPr txBox="1"/>
          <p:nvPr/>
        </p:nvSpPr>
        <p:spPr>
          <a:xfrm>
            <a:off x="4226550" y="4607544"/>
            <a:ext cx="1226840"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9</a:t>
            </a:r>
          </a:p>
        </p:txBody>
      </p:sp>
      <p:sp>
        <p:nvSpPr>
          <p:cNvPr id="19" name="ZoneTexte 18">
            <a:extLst>
              <a:ext uri="{FF2B5EF4-FFF2-40B4-BE49-F238E27FC236}">
                <a16:creationId xmlns:a16="http://schemas.microsoft.com/office/drawing/2014/main" id="{CC8A05F5-9D6F-7BBA-1C4D-4DE916593444}"/>
              </a:ext>
            </a:extLst>
          </p:cNvPr>
          <p:cNvSpPr txBox="1"/>
          <p:nvPr/>
        </p:nvSpPr>
        <p:spPr>
          <a:xfrm>
            <a:off x="8489691" y="996982"/>
            <a:ext cx="2052330"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10</a:t>
            </a:r>
          </a:p>
        </p:txBody>
      </p:sp>
      <p:sp>
        <p:nvSpPr>
          <p:cNvPr id="20" name="ZoneTexte 19">
            <a:extLst>
              <a:ext uri="{FF2B5EF4-FFF2-40B4-BE49-F238E27FC236}">
                <a16:creationId xmlns:a16="http://schemas.microsoft.com/office/drawing/2014/main" id="{72E9C1C4-7E2E-7C18-9CEC-74FFEFE66A91}"/>
              </a:ext>
            </a:extLst>
          </p:cNvPr>
          <p:cNvSpPr txBox="1"/>
          <p:nvPr/>
        </p:nvSpPr>
        <p:spPr>
          <a:xfrm>
            <a:off x="7485026" y="3350863"/>
            <a:ext cx="1333854"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11</a:t>
            </a:r>
          </a:p>
        </p:txBody>
      </p:sp>
      <p:pic>
        <p:nvPicPr>
          <p:cNvPr id="34" name="Image 33">
            <a:extLst>
              <a:ext uri="{FF2B5EF4-FFF2-40B4-BE49-F238E27FC236}">
                <a16:creationId xmlns:a16="http://schemas.microsoft.com/office/drawing/2014/main" id="{6B5F1B38-ED5B-CBBA-7AA6-B24E245FE6B9}"/>
              </a:ext>
            </a:extLst>
          </p:cNvPr>
          <p:cNvPicPr>
            <a:picLocks noChangeAspect="1"/>
          </p:cNvPicPr>
          <p:nvPr/>
        </p:nvPicPr>
        <p:blipFill>
          <a:blip r:embed="rId3"/>
          <a:stretch>
            <a:fillRect/>
          </a:stretch>
        </p:blipFill>
        <p:spPr>
          <a:xfrm>
            <a:off x="3842514" y="1601663"/>
            <a:ext cx="2627371" cy="619211"/>
          </a:xfrm>
          <a:prstGeom prst="rect">
            <a:avLst/>
          </a:prstGeom>
        </p:spPr>
      </p:pic>
      <p:pic>
        <p:nvPicPr>
          <p:cNvPr id="36" name="Image 35">
            <a:extLst>
              <a:ext uri="{FF2B5EF4-FFF2-40B4-BE49-F238E27FC236}">
                <a16:creationId xmlns:a16="http://schemas.microsoft.com/office/drawing/2014/main" id="{7D7B888C-5D64-49D8-49A4-3B886EB177CC}"/>
              </a:ext>
            </a:extLst>
          </p:cNvPr>
          <p:cNvPicPr>
            <a:picLocks noChangeAspect="1"/>
          </p:cNvPicPr>
          <p:nvPr/>
        </p:nvPicPr>
        <p:blipFill>
          <a:blip r:embed="rId4"/>
          <a:stretch>
            <a:fillRect/>
          </a:stretch>
        </p:blipFill>
        <p:spPr>
          <a:xfrm>
            <a:off x="3842514" y="3211196"/>
            <a:ext cx="3038899" cy="793215"/>
          </a:xfrm>
          <a:prstGeom prst="rect">
            <a:avLst/>
          </a:prstGeom>
        </p:spPr>
      </p:pic>
      <p:pic>
        <p:nvPicPr>
          <p:cNvPr id="38" name="Image 37">
            <a:extLst>
              <a:ext uri="{FF2B5EF4-FFF2-40B4-BE49-F238E27FC236}">
                <a16:creationId xmlns:a16="http://schemas.microsoft.com/office/drawing/2014/main" id="{DD0A70FD-251F-B470-63D2-6BFA8C4AE1D1}"/>
              </a:ext>
            </a:extLst>
          </p:cNvPr>
          <p:cNvPicPr>
            <a:picLocks noChangeAspect="1"/>
          </p:cNvPicPr>
          <p:nvPr/>
        </p:nvPicPr>
        <p:blipFill>
          <a:blip r:embed="rId5"/>
          <a:stretch>
            <a:fillRect/>
          </a:stretch>
        </p:blipFill>
        <p:spPr>
          <a:xfrm>
            <a:off x="4063990" y="5210677"/>
            <a:ext cx="1889272" cy="369332"/>
          </a:xfrm>
          <a:prstGeom prst="rect">
            <a:avLst/>
          </a:prstGeom>
        </p:spPr>
      </p:pic>
      <p:pic>
        <p:nvPicPr>
          <p:cNvPr id="40" name="Image 39">
            <a:extLst>
              <a:ext uri="{FF2B5EF4-FFF2-40B4-BE49-F238E27FC236}">
                <a16:creationId xmlns:a16="http://schemas.microsoft.com/office/drawing/2014/main" id="{64C6299E-FC1A-1AD8-606B-1F3CA0AACFB7}"/>
              </a:ext>
            </a:extLst>
          </p:cNvPr>
          <p:cNvPicPr>
            <a:picLocks noChangeAspect="1"/>
          </p:cNvPicPr>
          <p:nvPr/>
        </p:nvPicPr>
        <p:blipFill>
          <a:blip r:embed="rId6"/>
          <a:stretch>
            <a:fillRect/>
          </a:stretch>
        </p:blipFill>
        <p:spPr>
          <a:xfrm>
            <a:off x="8098381" y="1601663"/>
            <a:ext cx="2671552" cy="1536142"/>
          </a:xfrm>
          <a:prstGeom prst="rect">
            <a:avLst/>
          </a:prstGeom>
        </p:spPr>
      </p:pic>
      <p:sp>
        <p:nvSpPr>
          <p:cNvPr id="41" name="ZoneTexte 40">
            <a:extLst>
              <a:ext uri="{FF2B5EF4-FFF2-40B4-BE49-F238E27FC236}">
                <a16:creationId xmlns:a16="http://schemas.microsoft.com/office/drawing/2014/main" id="{1239A180-A07A-59B8-2D56-B7B7AA10DAB7}"/>
              </a:ext>
            </a:extLst>
          </p:cNvPr>
          <p:cNvSpPr txBox="1"/>
          <p:nvPr/>
        </p:nvSpPr>
        <p:spPr>
          <a:xfrm>
            <a:off x="9875094" y="3350863"/>
            <a:ext cx="1333854" cy="369332"/>
          </a:xfrm>
          <a:prstGeom prst="rect">
            <a:avLst/>
          </a:prstGeom>
          <a:noFill/>
        </p:spPr>
        <p:txBody>
          <a:bodyPr wrap="square">
            <a:spAutoFit/>
          </a:bodyPr>
          <a:lstStyle/>
          <a:p>
            <a:r>
              <a:rPr lang="fr-FR" sz="1800" kern="100" dirty="0">
                <a:effectLst/>
                <a:latin typeface="Aptos" panose="020B0004020202020204" pitchFamily="34" charset="0"/>
                <a:ea typeface="Aptos" panose="020B0004020202020204" pitchFamily="34" charset="0"/>
                <a:cs typeface="Times New Roman" panose="02020603050405020304" pitchFamily="18" charset="0"/>
              </a:rPr>
              <a:t>Requête 12</a:t>
            </a:r>
          </a:p>
        </p:txBody>
      </p:sp>
      <p:pic>
        <p:nvPicPr>
          <p:cNvPr id="43" name="Image 42">
            <a:extLst>
              <a:ext uri="{FF2B5EF4-FFF2-40B4-BE49-F238E27FC236}">
                <a16:creationId xmlns:a16="http://schemas.microsoft.com/office/drawing/2014/main" id="{8303CE6D-FD32-217A-793D-66AD77239F24}"/>
              </a:ext>
            </a:extLst>
          </p:cNvPr>
          <p:cNvPicPr>
            <a:picLocks noChangeAspect="1"/>
          </p:cNvPicPr>
          <p:nvPr/>
        </p:nvPicPr>
        <p:blipFill>
          <a:blip r:embed="rId7"/>
          <a:stretch>
            <a:fillRect/>
          </a:stretch>
        </p:blipFill>
        <p:spPr>
          <a:xfrm>
            <a:off x="7416509" y="3720195"/>
            <a:ext cx="1470887" cy="2964231"/>
          </a:xfrm>
          <a:prstGeom prst="rect">
            <a:avLst/>
          </a:prstGeom>
        </p:spPr>
      </p:pic>
      <p:pic>
        <p:nvPicPr>
          <p:cNvPr id="45" name="Image 44">
            <a:extLst>
              <a:ext uri="{FF2B5EF4-FFF2-40B4-BE49-F238E27FC236}">
                <a16:creationId xmlns:a16="http://schemas.microsoft.com/office/drawing/2014/main" id="{EB04D66A-E721-6400-54AF-02C11B02DFDE}"/>
              </a:ext>
            </a:extLst>
          </p:cNvPr>
          <p:cNvPicPr>
            <a:picLocks noChangeAspect="1"/>
          </p:cNvPicPr>
          <p:nvPr/>
        </p:nvPicPr>
        <p:blipFill>
          <a:blip r:embed="rId8"/>
          <a:stretch>
            <a:fillRect/>
          </a:stretch>
        </p:blipFill>
        <p:spPr>
          <a:xfrm>
            <a:off x="9363094" y="3720195"/>
            <a:ext cx="2357854" cy="2707166"/>
          </a:xfrm>
          <a:prstGeom prst="rect">
            <a:avLst/>
          </a:prstGeom>
        </p:spPr>
      </p:pic>
    </p:spTree>
    <p:extLst>
      <p:ext uri="{BB962C8B-B14F-4D97-AF65-F5344CB8AC3E}">
        <p14:creationId xmlns:p14="http://schemas.microsoft.com/office/powerpoint/2010/main" val="1658164610"/>
      </p:ext>
    </p:extLst>
  </p:cSld>
  <p:clrMapOvr>
    <a:masterClrMapping/>
  </p:clrMapOvr>
</p:sld>
</file>

<file path=ppt/theme/theme1.xml><?xml version="1.0" encoding="utf-8"?>
<a:theme xmlns:a="http://schemas.openxmlformats.org/drawingml/2006/main" name="Thème Offic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977037_TF67328976_Win32" id="{E569B7C3-0BA4-406D-9BE9-5B461807E327}" vid="{D812BBC8-2D47-4B93-9C83-8DFFBCA5816C}"/>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Présentation minimaliste</Template>
  <TotalTime>95</TotalTime>
  <Words>265</Words>
  <Application>Microsoft Office PowerPoint</Application>
  <PresentationFormat>Grand écran</PresentationFormat>
  <Paragraphs>45</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Aptos</vt:lpstr>
      <vt:lpstr>Arial</vt:lpstr>
      <vt:lpstr>Calibri</vt:lpstr>
      <vt:lpstr>Tenorite</vt:lpstr>
      <vt:lpstr>Thème Office</vt:lpstr>
      <vt:lpstr>Présentation De la méthodologie</vt:lpstr>
      <vt:lpstr>Application des étapes</vt:lpstr>
      <vt:lpstr>Étape 1</vt:lpstr>
      <vt:lpstr>Étape 2</vt:lpstr>
      <vt:lpstr>Étape 3</vt:lpstr>
      <vt:lpstr>Étape 4</vt:lpstr>
      <vt:lpstr>Étape 5</vt:lpstr>
      <vt:lpstr>Étape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Quentin Parent</dc:creator>
  <cp:lastModifiedBy>Quentin Parent</cp:lastModifiedBy>
  <cp:revision>4</cp:revision>
  <dcterms:created xsi:type="dcterms:W3CDTF">2024-06-19T14:36:25Z</dcterms:created>
  <dcterms:modified xsi:type="dcterms:W3CDTF">2024-06-19T16:16:20Z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