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1EC84-4B54-49E4-AD21-69A6F3AEF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Zelda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6E78A-6DF7-4F35-B4A4-4CFFDBE3B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de la asignatura </a:t>
            </a:r>
            <a:r>
              <a:rPr lang="es-ES" i="1" dirty="0"/>
              <a:t>Desarrollo de videojuegos mediante tecnologías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9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bien?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Idea muy clara desde el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Tareas bien repartidas y trabajo simultáneo</a:t>
            </a:r>
          </a:p>
        </p:txBody>
      </p:sp>
    </p:spTree>
    <p:extLst>
      <p:ext uri="{BB962C8B-B14F-4D97-AF65-F5344CB8AC3E}">
        <p14:creationId xmlns:p14="http://schemas.microsoft.com/office/powerpoint/2010/main" val="5832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¿Qué nos ha ido mal o se podría mejorar?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Complicaciones con </a:t>
            </a:r>
            <a:r>
              <a:rPr lang="es-ES" dirty="0" err="1"/>
              <a:t>Tiled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del cambio de habitación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demasiado ambicioso</a:t>
            </a:r>
          </a:p>
        </p:txBody>
      </p:sp>
    </p:spTree>
    <p:extLst>
      <p:ext uri="{BB962C8B-B14F-4D97-AF65-F5344CB8AC3E}">
        <p14:creationId xmlns:p14="http://schemas.microsoft.com/office/powerpoint/2010/main" val="19758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A8D8-BF6D-4102-8B54-A0A91DA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F0A08-7CA3-427A-A2A4-55FAB42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2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Mecánicas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Libertad de 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Puzzles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Interacción</a:t>
            </a:r>
          </a:p>
        </p:txBody>
      </p:sp>
    </p:spTree>
    <p:extLst>
      <p:ext uri="{BB962C8B-B14F-4D97-AF65-F5344CB8AC3E}">
        <p14:creationId xmlns:p14="http://schemas.microsoft.com/office/powerpoint/2010/main" val="11859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Arquitectura de las clases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 y objetos inanimados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Stages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Scenes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777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 y 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8416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Personajes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Interact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Attack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Movimiento de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aiTrack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Chest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Opening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Open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/>
              <a:t>Rupies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Tween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5361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aiTrack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0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75B-9A3B-4FCF-8218-1B9B6D1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8843"/>
            <a:ext cx="8825659" cy="1981200"/>
          </a:xfrm>
        </p:spPr>
        <p:txBody>
          <a:bodyPr/>
          <a:lstStyle/>
          <a:p>
            <a:r>
              <a:rPr lang="es-ES" dirty="0" err="1"/>
              <a:t>Puzzles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A40A2C-ED3B-4B39-B08F-0CD6D679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46246"/>
            <a:ext cx="8825659" cy="40735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Propiedades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activated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Stage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label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25099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110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The Legend of Zelda</vt:lpstr>
      <vt:lpstr>Introducción al juego</vt:lpstr>
      <vt:lpstr>Mecánicas</vt:lpstr>
      <vt:lpstr>Arquitectura de las clases</vt:lpstr>
      <vt:lpstr>Personajes y Objetos</vt:lpstr>
      <vt:lpstr>Personajes</vt:lpstr>
      <vt:lpstr>Objetos</vt:lpstr>
      <vt:lpstr>aiTrack </vt:lpstr>
      <vt:lpstr>Puzzles</vt:lpstr>
      <vt:lpstr>¿Qué nos ha ido bien?</vt:lpstr>
      <vt:lpstr>¿Qué nos ha ido mal o se podría mejorar?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Zelda</dc:title>
  <dc:creator>Jose Luis Moreno Varillas</dc:creator>
  <cp:lastModifiedBy>Jose Luis Moreno Varillas</cp:lastModifiedBy>
  <cp:revision>2</cp:revision>
  <dcterms:created xsi:type="dcterms:W3CDTF">2018-05-29T05:05:27Z</dcterms:created>
  <dcterms:modified xsi:type="dcterms:W3CDTF">2018-05-29T05:18:36Z</dcterms:modified>
</cp:coreProperties>
</file>