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71" r:id="rId8"/>
    <p:sldId id="272" r:id="rId9"/>
    <p:sldId id="27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1EC84-4B54-49E4-AD21-69A6F3AEF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Legend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Link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6E78A-6DF7-4F35-B4A4-4CFFDBE3B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de la asignatura </a:t>
            </a:r>
            <a:r>
              <a:rPr lang="es-ES" i="1" dirty="0"/>
              <a:t>Desarrollo de videojuegos mediante tecnologías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19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Objetos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/>
              <a:t>Chest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Opening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Open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/>
              <a:t>Rupees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Tween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5361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 err="1"/>
              <a:t>aiTrack</a:t>
            </a:r>
            <a:br>
              <a:rPr lang="es-ES" dirty="0"/>
            </a:b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09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 err="1"/>
              <a:t>Puzzles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Sprite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activated</a:t>
            </a:r>
            <a:endParaRPr lang="es-E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Stage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label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2509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¿Qué nos ha ido bien?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Idea muy clara desde el principio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Tareas bien repartidas y trabajo simultáneo</a:t>
            </a:r>
          </a:p>
        </p:txBody>
      </p:sp>
    </p:spTree>
    <p:extLst>
      <p:ext uri="{BB962C8B-B14F-4D97-AF65-F5344CB8AC3E}">
        <p14:creationId xmlns:p14="http://schemas.microsoft.com/office/powerpoint/2010/main" val="5832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¿Qué nos ha ido mal o se podría mejorar?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Complicaciones con </a:t>
            </a:r>
            <a:r>
              <a:rPr lang="es-ES" dirty="0" err="1"/>
              <a:t>Tiled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Implementación del cambio de habitación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 demasiado ambicioso</a:t>
            </a:r>
          </a:p>
        </p:txBody>
      </p:sp>
    </p:spTree>
    <p:extLst>
      <p:ext uri="{BB962C8B-B14F-4D97-AF65-F5344CB8AC3E}">
        <p14:creationId xmlns:p14="http://schemas.microsoft.com/office/powerpoint/2010/main" val="19758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0A8D8-BF6D-4102-8B54-A0A91DA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F0A08-7CA3-427A-A2A4-55FAB42C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Basado en la saga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Legend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Zelda (Nintendo, 1986).</a:t>
            </a:r>
          </a:p>
          <a:p>
            <a:r>
              <a:rPr lang="es-ES" dirty="0" err="1"/>
              <a:t>Assets</a:t>
            </a:r>
            <a:r>
              <a:rPr lang="es-ES" dirty="0"/>
              <a:t> de </a:t>
            </a:r>
            <a:r>
              <a:rPr lang="es-ES" dirty="0" err="1"/>
              <a:t>Four</a:t>
            </a:r>
            <a:r>
              <a:rPr lang="es-ES" dirty="0"/>
              <a:t> </a:t>
            </a:r>
            <a:r>
              <a:rPr lang="es-ES" dirty="0" err="1"/>
              <a:t>Swords</a:t>
            </a:r>
            <a:r>
              <a:rPr lang="es-ES" dirty="0"/>
              <a:t> y </a:t>
            </a:r>
            <a:r>
              <a:rPr lang="es-ES" dirty="0" err="1"/>
              <a:t>Minish</a:t>
            </a:r>
            <a:r>
              <a:rPr lang="es-ES" dirty="0"/>
              <a:t> Cap.</a:t>
            </a:r>
          </a:p>
          <a:p>
            <a:r>
              <a:rPr lang="es-ES" dirty="0"/>
              <a:t>Simplificado, centrado en combates en una mazmorra sencilla.</a:t>
            </a:r>
          </a:p>
          <a:p>
            <a:r>
              <a:rPr lang="es-ES" dirty="0"/>
              <a:t>Victoria: derrotar al jefe final.</a:t>
            </a:r>
          </a:p>
          <a:p>
            <a:r>
              <a:rPr lang="es-ES" dirty="0"/>
              <a:t>Derrota: superado límite de impactos.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2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Mecánicas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Libertad de movimiento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Combate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Puzzles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Interacción con el escenario</a:t>
            </a:r>
          </a:p>
        </p:txBody>
      </p:sp>
    </p:spTree>
    <p:extLst>
      <p:ext uri="{BB962C8B-B14F-4D97-AF65-F5344CB8AC3E}">
        <p14:creationId xmlns:p14="http://schemas.microsoft.com/office/powerpoint/2010/main" val="11859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Arquitectura de las clases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Personajes y objetos inanimados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Link y enemigos.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Basados en Sprite.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Múltiples parámetros propios de cada personaje.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Cofres y rupias.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Escenario y pantallas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Mapa único con zonas de transición.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Varias habitaciones.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Menú principal.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Pantalla de créditos.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70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Personajes y Objetos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84166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Personajes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Interact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Attack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Movimiento de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aiTrack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9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642513-9518-4AF6-942B-20B6BD6B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Personajes</a:t>
            </a:r>
            <a:br>
              <a:rPr lang="es-ES" dirty="0"/>
            </a:br>
            <a:r>
              <a:rPr lang="es-ES" dirty="0"/>
              <a:t>	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CD90014-AEE0-4842-AEE9-77F46B25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Personaje principal. </a:t>
            </a:r>
          </a:p>
          <a:p>
            <a:pPr lvl="1"/>
            <a:r>
              <a:rPr lang="es-ES" dirty="0"/>
              <a:t>Link morado en lugar de Zelda.</a:t>
            </a:r>
          </a:p>
          <a:p>
            <a:pPr lvl="1"/>
            <a:r>
              <a:rPr lang="es-ES" dirty="0"/>
              <a:t>Mecánicas:</a:t>
            </a:r>
          </a:p>
          <a:p>
            <a:pPr lvl="2"/>
            <a:r>
              <a:rPr lang="es-ES" dirty="0"/>
              <a:t>Interactuar con objetos.</a:t>
            </a:r>
          </a:p>
          <a:p>
            <a:pPr lvl="2"/>
            <a:r>
              <a:rPr lang="es-ES" dirty="0"/>
              <a:t>Atacar enemigos.</a:t>
            </a:r>
          </a:p>
          <a:p>
            <a:pPr lvl="2"/>
            <a:r>
              <a:rPr lang="es-ES" dirty="0"/>
              <a:t>Recibir daño.</a:t>
            </a:r>
          </a:p>
          <a:p>
            <a:pPr lvl="2"/>
            <a:r>
              <a:rPr lang="es-ES" dirty="0"/>
              <a:t>Movimiento. </a:t>
            </a:r>
          </a:p>
        </p:txBody>
      </p:sp>
    </p:spTree>
    <p:extLst>
      <p:ext uri="{BB962C8B-B14F-4D97-AF65-F5344CB8AC3E}">
        <p14:creationId xmlns:p14="http://schemas.microsoft.com/office/powerpoint/2010/main" val="291207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90D3-8D1C-4C6F-B2F4-43885599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Personajes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9B3F4-1991-414C-80AA-5383F659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Enemigos</a:t>
            </a:r>
          </a:p>
          <a:p>
            <a:pPr lvl="1"/>
            <a:r>
              <a:rPr lang="es-ES" dirty="0" err="1"/>
              <a:t>Darknut</a:t>
            </a:r>
            <a:endParaRPr lang="es-ES" dirty="0"/>
          </a:p>
          <a:p>
            <a:pPr lvl="2"/>
            <a:r>
              <a:rPr lang="es-ES" dirty="0"/>
              <a:t>Persigue al jugador.</a:t>
            </a:r>
          </a:p>
          <a:p>
            <a:pPr lvl="2"/>
            <a:r>
              <a:rPr lang="es-ES" dirty="0"/>
              <a:t>Ataca.</a:t>
            </a:r>
          </a:p>
          <a:p>
            <a:pPr lvl="2"/>
            <a:r>
              <a:rPr lang="es-ES" dirty="0"/>
              <a:t>Recibe daño.</a:t>
            </a:r>
          </a:p>
        </p:txBody>
      </p:sp>
    </p:spTree>
    <p:extLst>
      <p:ext uri="{BB962C8B-B14F-4D97-AF65-F5344CB8AC3E}">
        <p14:creationId xmlns:p14="http://schemas.microsoft.com/office/powerpoint/2010/main" val="143710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9D59D-4162-492E-80B3-B0BF819F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DB86-9F2F-4515-AB18-C24F2A91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Cofres</a:t>
            </a:r>
          </a:p>
          <a:p>
            <a:pPr lvl="1"/>
            <a:r>
              <a:rPr lang="es-ES" dirty="0"/>
              <a:t>Contienen una rupia.</a:t>
            </a:r>
          </a:p>
          <a:p>
            <a:pPr lvl="1"/>
            <a:r>
              <a:rPr lang="es-ES" dirty="0"/>
              <a:t>Se abren cuando el jugador interactúa con ellos estando al lado.</a:t>
            </a:r>
          </a:p>
          <a:p>
            <a:pPr lvl="1"/>
            <a:endParaRPr lang="es-ES" dirty="0"/>
          </a:p>
          <a:p>
            <a:r>
              <a:rPr lang="es-ES" dirty="0"/>
              <a:t>Rupias</a:t>
            </a:r>
          </a:p>
          <a:p>
            <a:pPr lvl="1"/>
            <a:r>
              <a:rPr lang="es-ES" dirty="0"/>
              <a:t>Aparecen al abrir un cofre.</a:t>
            </a:r>
          </a:p>
          <a:p>
            <a:pPr lvl="1"/>
            <a:r>
              <a:rPr lang="es-ES" dirty="0"/>
              <a:t>Están animadas con </a:t>
            </a:r>
            <a:r>
              <a:rPr lang="es-ES" dirty="0" err="1"/>
              <a:t>tween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817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261</Words>
  <Application>Microsoft Office PowerPoint</Application>
  <PresentationFormat>Panorámica</PresentationFormat>
  <Paragraphs>83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The Legend of Link</vt:lpstr>
      <vt:lpstr>Introducción al juego</vt:lpstr>
      <vt:lpstr>Mecánicas</vt:lpstr>
      <vt:lpstr>Arquitectura de las clases</vt:lpstr>
      <vt:lpstr>Personajes y Objetos</vt:lpstr>
      <vt:lpstr>Personajes</vt:lpstr>
      <vt:lpstr>Personajes    </vt:lpstr>
      <vt:lpstr>Personajes </vt:lpstr>
      <vt:lpstr>Objetos </vt:lpstr>
      <vt:lpstr>Objetos</vt:lpstr>
      <vt:lpstr>aiTrack </vt:lpstr>
      <vt:lpstr>Puzzles</vt:lpstr>
      <vt:lpstr>¿Qué nos ha ido bien?</vt:lpstr>
      <vt:lpstr>¿Qué nos ha ido mal o se podría mejorar?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Zelda</dc:title>
  <dc:creator>Jose Luis Moreno Varillas</dc:creator>
  <cp:lastModifiedBy>Irene González</cp:lastModifiedBy>
  <cp:revision>6</cp:revision>
  <dcterms:created xsi:type="dcterms:W3CDTF">2018-05-29T05:05:27Z</dcterms:created>
  <dcterms:modified xsi:type="dcterms:W3CDTF">2018-05-29T09:01:46Z</dcterms:modified>
</cp:coreProperties>
</file>