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1" r:id="rId6"/>
    <p:sldId id="300" r:id="rId7"/>
    <p:sldId id="302" r:id="rId8"/>
    <p:sldId id="304" r:id="rId9"/>
    <p:sldId id="303" r:id="rId10"/>
    <p:sldId id="305" r:id="rId11"/>
    <p:sldId id="306" r:id="rId12"/>
    <p:sldId id="307" r:id="rId13"/>
    <p:sldId id="308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B5EAE8-691C-4B10-A7D4-BDA37E77BB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135FC7F-DE4E-4748-99D2-DE001C53AB8E}">
      <dgm:prSet/>
      <dgm:spPr/>
      <dgm:t>
        <a:bodyPr/>
        <a:lstStyle/>
        <a:p>
          <a:r>
            <a:rPr lang="it-IT"/>
            <a:t>7000 + comuni</a:t>
          </a:r>
          <a:endParaRPr lang="en-US"/>
        </a:p>
      </dgm:t>
    </dgm:pt>
    <dgm:pt modelId="{50E804B1-B547-455E-BF07-1906715778A3}" type="parTrans" cxnId="{06E7C6BA-5792-44D7-9D79-20ABCE3913C2}">
      <dgm:prSet/>
      <dgm:spPr/>
      <dgm:t>
        <a:bodyPr/>
        <a:lstStyle/>
        <a:p>
          <a:endParaRPr lang="en-US"/>
        </a:p>
      </dgm:t>
    </dgm:pt>
    <dgm:pt modelId="{0D201959-BDE3-4C08-8965-13A5F54FB049}" type="sibTrans" cxnId="{06E7C6BA-5792-44D7-9D79-20ABCE3913C2}">
      <dgm:prSet/>
      <dgm:spPr/>
      <dgm:t>
        <a:bodyPr/>
        <a:lstStyle/>
        <a:p>
          <a:endParaRPr lang="en-US"/>
        </a:p>
      </dgm:t>
    </dgm:pt>
    <dgm:pt modelId="{3249E6C7-3A99-4402-9983-8ADF07191231}">
      <dgm:prSet/>
      <dgm:spPr/>
      <dgm:t>
        <a:bodyPr/>
        <a:lstStyle/>
        <a:p>
          <a:r>
            <a:rPr lang="it-IT"/>
            <a:t>114 province</a:t>
          </a:r>
          <a:endParaRPr lang="en-US"/>
        </a:p>
      </dgm:t>
    </dgm:pt>
    <dgm:pt modelId="{A0EB51A0-6023-4CEB-8D41-DC26AA8A0C92}" type="parTrans" cxnId="{5C6EBD18-C507-48DE-96E8-F51B64DCCCBA}">
      <dgm:prSet/>
      <dgm:spPr/>
      <dgm:t>
        <a:bodyPr/>
        <a:lstStyle/>
        <a:p>
          <a:endParaRPr lang="en-US"/>
        </a:p>
      </dgm:t>
    </dgm:pt>
    <dgm:pt modelId="{2E464D2D-D43F-4C27-9A80-D78D928FB75A}" type="sibTrans" cxnId="{5C6EBD18-C507-48DE-96E8-F51B64DCCCBA}">
      <dgm:prSet/>
      <dgm:spPr/>
      <dgm:t>
        <a:bodyPr/>
        <a:lstStyle/>
        <a:p>
          <a:endParaRPr lang="en-US"/>
        </a:p>
      </dgm:t>
    </dgm:pt>
    <dgm:pt modelId="{C6094DF5-422C-4476-B8F8-D819595330C2}">
      <dgm:prSet/>
      <dgm:spPr/>
      <dgm:t>
        <a:bodyPr/>
        <a:lstStyle/>
        <a:p>
          <a:r>
            <a:rPr lang="it-IT" dirty="0"/>
            <a:t>Abitanti e dettaglio </a:t>
          </a:r>
          <a:r>
            <a:rPr lang="it-IT" dirty="0" err="1"/>
            <a:t>procapite</a:t>
          </a:r>
          <a:r>
            <a:rPr lang="it-IT" dirty="0"/>
            <a:t> </a:t>
          </a:r>
          <a:endParaRPr lang="en-US" dirty="0"/>
        </a:p>
      </dgm:t>
    </dgm:pt>
    <dgm:pt modelId="{70D33B18-5B94-486F-B83F-FE4AD7C01523}" type="parTrans" cxnId="{E244A6DA-744A-4A2F-AD7D-8BCB4DE295CF}">
      <dgm:prSet/>
      <dgm:spPr/>
      <dgm:t>
        <a:bodyPr/>
        <a:lstStyle/>
        <a:p>
          <a:endParaRPr lang="en-US"/>
        </a:p>
      </dgm:t>
    </dgm:pt>
    <dgm:pt modelId="{C9930BD0-05C0-4782-BEB2-081C43360839}" type="sibTrans" cxnId="{E244A6DA-744A-4A2F-AD7D-8BCB4DE295CF}">
      <dgm:prSet/>
      <dgm:spPr/>
      <dgm:t>
        <a:bodyPr/>
        <a:lstStyle/>
        <a:p>
          <a:endParaRPr lang="en-US"/>
        </a:p>
      </dgm:t>
    </dgm:pt>
    <dgm:pt modelId="{588C17EA-AD6A-4D4B-B78C-C0757384893E}">
      <dgm:prSet/>
      <dgm:spPr/>
      <dgm:t>
        <a:bodyPr/>
        <a:lstStyle/>
        <a:p>
          <a:r>
            <a:rPr lang="it-IT" dirty="0"/>
            <a:t>256 campi tra spese ed entrate</a:t>
          </a:r>
          <a:endParaRPr lang="en-US" dirty="0"/>
        </a:p>
      </dgm:t>
    </dgm:pt>
    <dgm:pt modelId="{5B100AF8-3B7D-4964-A716-E4BA9248C32A}" type="parTrans" cxnId="{A4589C4C-D955-46C3-86B0-B24BBF95A50C}">
      <dgm:prSet/>
      <dgm:spPr/>
      <dgm:t>
        <a:bodyPr/>
        <a:lstStyle/>
        <a:p>
          <a:endParaRPr lang="en-US"/>
        </a:p>
      </dgm:t>
    </dgm:pt>
    <dgm:pt modelId="{1065018B-C5DE-4369-A77E-DF683BF09C76}" type="sibTrans" cxnId="{A4589C4C-D955-46C3-86B0-B24BBF95A50C}">
      <dgm:prSet/>
      <dgm:spPr/>
      <dgm:t>
        <a:bodyPr/>
        <a:lstStyle/>
        <a:p>
          <a:endParaRPr lang="en-US"/>
        </a:p>
      </dgm:t>
    </dgm:pt>
    <dgm:pt modelId="{45F7A4D0-6D22-448C-81C7-D3F56C8A4D14}">
      <dgm:prSet/>
      <dgm:spPr/>
      <dgm:t>
        <a:bodyPr/>
        <a:lstStyle/>
        <a:p>
          <a:r>
            <a:rPr lang="it-IT" dirty="0"/>
            <a:t>Valori assoluti e valori pro-capite</a:t>
          </a:r>
          <a:endParaRPr lang="en-US" dirty="0"/>
        </a:p>
      </dgm:t>
    </dgm:pt>
    <dgm:pt modelId="{6257FF1E-3408-498D-BC30-2666D8D801B5}" type="parTrans" cxnId="{3208280D-E05E-4BD1-AFEF-49B5CD62F408}">
      <dgm:prSet/>
      <dgm:spPr/>
      <dgm:t>
        <a:bodyPr/>
        <a:lstStyle/>
        <a:p>
          <a:endParaRPr lang="en-US"/>
        </a:p>
      </dgm:t>
    </dgm:pt>
    <dgm:pt modelId="{ED1DC4CF-C0E5-4BC7-BF07-3C4E4F4E6022}" type="sibTrans" cxnId="{3208280D-E05E-4BD1-AFEF-49B5CD62F408}">
      <dgm:prSet/>
      <dgm:spPr/>
      <dgm:t>
        <a:bodyPr/>
        <a:lstStyle/>
        <a:p>
          <a:endParaRPr lang="en-US"/>
        </a:p>
      </dgm:t>
    </dgm:pt>
    <dgm:pt modelId="{248385D0-F83B-416E-BFBC-4219C49DCBBC}" type="pres">
      <dgm:prSet presAssocID="{08B5EAE8-691C-4B10-A7D4-BDA37E77BB2B}" presName="root" presStyleCnt="0">
        <dgm:presLayoutVars>
          <dgm:dir/>
          <dgm:resizeHandles val="exact"/>
        </dgm:presLayoutVars>
      </dgm:prSet>
      <dgm:spPr/>
    </dgm:pt>
    <dgm:pt modelId="{711B5DBB-04ED-46B1-A7DC-29EA6CC8B539}" type="pres">
      <dgm:prSet presAssocID="{D135FC7F-DE4E-4748-99D2-DE001C53AB8E}" presName="compNode" presStyleCnt="0"/>
      <dgm:spPr/>
    </dgm:pt>
    <dgm:pt modelId="{8CCC0440-A9A5-44A6-BEC7-2AC278FB58FF}" type="pres">
      <dgm:prSet presAssocID="{D135FC7F-DE4E-4748-99D2-DE001C53AB8E}" presName="bgRect" presStyleLbl="bgShp" presStyleIdx="0" presStyleCnt="5"/>
      <dgm:spPr/>
    </dgm:pt>
    <dgm:pt modelId="{6E4BAC32-FDC6-4374-92D8-EEF8B2F21F90}" type="pres">
      <dgm:prSet presAssocID="{D135FC7F-DE4E-4748-99D2-DE001C53AB8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F08FDC43-C3C3-4130-81E9-8C8C608D4859}" type="pres">
      <dgm:prSet presAssocID="{D135FC7F-DE4E-4748-99D2-DE001C53AB8E}" presName="spaceRect" presStyleCnt="0"/>
      <dgm:spPr/>
    </dgm:pt>
    <dgm:pt modelId="{0397CBD3-5E2A-43F0-B5FE-262B60D2E747}" type="pres">
      <dgm:prSet presAssocID="{D135FC7F-DE4E-4748-99D2-DE001C53AB8E}" presName="parTx" presStyleLbl="revTx" presStyleIdx="0" presStyleCnt="5">
        <dgm:presLayoutVars>
          <dgm:chMax val="0"/>
          <dgm:chPref val="0"/>
        </dgm:presLayoutVars>
      </dgm:prSet>
      <dgm:spPr/>
    </dgm:pt>
    <dgm:pt modelId="{66C5C220-E87B-4E09-8D38-53D4AF44B639}" type="pres">
      <dgm:prSet presAssocID="{0D201959-BDE3-4C08-8965-13A5F54FB049}" presName="sibTrans" presStyleCnt="0"/>
      <dgm:spPr/>
    </dgm:pt>
    <dgm:pt modelId="{8B1FE1A1-0453-47BC-B1D8-09FC712FE53C}" type="pres">
      <dgm:prSet presAssocID="{3249E6C7-3A99-4402-9983-8ADF07191231}" presName="compNode" presStyleCnt="0"/>
      <dgm:spPr/>
    </dgm:pt>
    <dgm:pt modelId="{A58D7C16-9540-44BF-BCB2-AAEA694D7CE4}" type="pres">
      <dgm:prSet presAssocID="{3249E6C7-3A99-4402-9983-8ADF07191231}" presName="bgRect" presStyleLbl="bgShp" presStyleIdx="1" presStyleCnt="5"/>
      <dgm:spPr/>
    </dgm:pt>
    <dgm:pt modelId="{96D98A71-D80D-4289-AF42-6FFEAD3755C1}" type="pres">
      <dgm:prSet presAssocID="{3249E6C7-3A99-4402-9983-8ADF0719123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2D32C9DB-F692-450E-8D2C-EA0F3BB981A3}" type="pres">
      <dgm:prSet presAssocID="{3249E6C7-3A99-4402-9983-8ADF07191231}" presName="spaceRect" presStyleCnt="0"/>
      <dgm:spPr/>
    </dgm:pt>
    <dgm:pt modelId="{3B729A97-1875-472D-B9B9-130B2700620D}" type="pres">
      <dgm:prSet presAssocID="{3249E6C7-3A99-4402-9983-8ADF07191231}" presName="parTx" presStyleLbl="revTx" presStyleIdx="1" presStyleCnt="5">
        <dgm:presLayoutVars>
          <dgm:chMax val="0"/>
          <dgm:chPref val="0"/>
        </dgm:presLayoutVars>
      </dgm:prSet>
      <dgm:spPr/>
    </dgm:pt>
    <dgm:pt modelId="{FC4EC1AD-5EF3-486A-87A3-8C67256B1575}" type="pres">
      <dgm:prSet presAssocID="{2E464D2D-D43F-4C27-9A80-D78D928FB75A}" presName="sibTrans" presStyleCnt="0"/>
      <dgm:spPr/>
    </dgm:pt>
    <dgm:pt modelId="{6FABE3AD-5A96-453B-B919-D29B5D8C6B1C}" type="pres">
      <dgm:prSet presAssocID="{C6094DF5-422C-4476-B8F8-D819595330C2}" presName="compNode" presStyleCnt="0"/>
      <dgm:spPr/>
    </dgm:pt>
    <dgm:pt modelId="{EA55C147-F9AD-4BC2-BA66-DB0677E09A2C}" type="pres">
      <dgm:prSet presAssocID="{C6094DF5-422C-4476-B8F8-D819595330C2}" presName="bgRect" presStyleLbl="bgShp" presStyleIdx="2" presStyleCnt="5"/>
      <dgm:spPr/>
    </dgm:pt>
    <dgm:pt modelId="{98A0F8D0-585D-4DBE-968C-99258D8999B4}" type="pres">
      <dgm:prSet presAssocID="{C6094DF5-422C-4476-B8F8-D819595330C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C4347EC-E4B3-4D4C-89D3-AB87B0CB3D46}" type="pres">
      <dgm:prSet presAssocID="{C6094DF5-422C-4476-B8F8-D819595330C2}" presName="spaceRect" presStyleCnt="0"/>
      <dgm:spPr/>
    </dgm:pt>
    <dgm:pt modelId="{4119F4B5-DF44-41EB-92EE-A34AEA0D1615}" type="pres">
      <dgm:prSet presAssocID="{C6094DF5-422C-4476-B8F8-D819595330C2}" presName="parTx" presStyleLbl="revTx" presStyleIdx="2" presStyleCnt="5">
        <dgm:presLayoutVars>
          <dgm:chMax val="0"/>
          <dgm:chPref val="0"/>
        </dgm:presLayoutVars>
      </dgm:prSet>
      <dgm:spPr/>
    </dgm:pt>
    <dgm:pt modelId="{D02B01FB-DA45-4B0F-903B-1ED1FF18C79B}" type="pres">
      <dgm:prSet presAssocID="{C9930BD0-05C0-4782-BEB2-081C43360839}" presName="sibTrans" presStyleCnt="0"/>
      <dgm:spPr/>
    </dgm:pt>
    <dgm:pt modelId="{A6B13E30-D635-48CF-A45F-5E869C00648F}" type="pres">
      <dgm:prSet presAssocID="{588C17EA-AD6A-4D4B-B78C-C0757384893E}" presName="compNode" presStyleCnt="0"/>
      <dgm:spPr/>
    </dgm:pt>
    <dgm:pt modelId="{F4CBF867-8D51-4204-80EF-0C1E5FECEC03}" type="pres">
      <dgm:prSet presAssocID="{588C17EA-AD6A-4D4B-B78C-C0757384893E}" presName="bgRect" presStyleLbl="bgShp" presStyleIdx="3" presStyleCnt="5"/>
      <dgm:spPr/>
    </dgm:pt>
    <dgm:pt modelId="{3E978034-0B6C-4E44-B9A5-D5E21F6B26F1}" type="pres">
      <dgm:prSet presAssocID="{588C17EA-AD6A-4D4B-B78C-C0757384893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6471BB1-5BB7-4629-BD5A-6B5EE5B8E8E5}" type="pres">
      <dgm:prSet presAssocID="{588C17EA-AD6A-4D4B-B78C-C0757384893E}" presName="spaceRect" presStyleCnt="0"/>
      <dgm:spPr/>
    </dgm:pt>
    <dgm:pt modelId="{B215C9DD-88C6-41EF-A685-4628E359BB23}" type="pres">
      <dgm:prSet presAssocID="{588C17EA-AD6A-4D4B-B78C-C0757384893E}" presName="parTx" presStyleLbl="revTx" presStyleIdx="3" presStyleCnt="5">
        <dgm:presLayoutVars>
          <dgm:chMax val="0"/>
          <dgm:chPref val="0"/>
        </dgm:presLayoutVars>
      </dgm:prSet>
      <dgm:spPr/>
    </dgm:pt>
    <dgm:pt modelId="{4A40E7E2-B3DC-4C1F-BDEC-D2A895787B36}" type="pres">
      <dgm:prSet presAssocID="{1065018B-C5DE-4369-A77E-DF683BF09C76}" presName="sibTrans" presStyleCnt="0"/>
      <dgm:spPr/>
    </dgm:pt>
    <dgm:pt modelId="{FCB15FBB-C0ED-4BE2-AEBF-802E2F57E5B8}" type="pres">
      <dgm:prSet presAssocID="{45F7A4D0-6D22-448C-81C7-D3F56C8A4D14}" presName="compNode" presStyleCnt="0"/>
      <dgm:spPr/>
    </dgm:pt>
    <dgm:pt modelId="{683AA42F-BC3E-497D-8668-510A892D497E}" type="pres">
      <dgm:prSet presAssocID="{45F7A4D0-6D22-448C-81C7-D3F56C8A4D14}" presName="bgRect" presStyleLbl="bgShp" presStyleIdx="4" presStyleCnt="5"/>
      <dgm:spPr/>
    </dgm:pt>
    <dgm:pt modelId="{14CBA921-1ABD-40CD-8C88-620EBCBECD98}" type="pres">
      <dgm:prSet presAssocID="{45F7A4D0-6D22-448C-81C7-D3F56C8A4D1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6265AD22-916E-4186-998B-30B155E727B2}" type="pres">
      <dgm:prSet presAssocID="{45F7A4D0-6D22-448C-81C7-D3F56C8A4D14}" presName="spaceRect" presStyleCnt="0"/>
      <dgm:spPr/>
    </dgm:pt>
    <dgm:pt modelId="{93019491-6AD6-4DB4-B767-3D36F37E0E74}" type="pres">
      <dgm:prSet presAssocID="{45F7A4D0-6D22-448C-81C7-D3F56C8A4D1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208280D-E05E-4BD1-AFEF-49B5CD62F408}" srcId="{08B5EAE8-691C-4B10-A7D4-BDA37E77BB2B}" destId="{45F7A4D0-6D22-448C-81C7-D3F56C8A4D14}" srcOrd="4" destOrd="0" parTransId="{6257FF1E-3408-498D-BC30-2666D8D801B5}" sibTransId="{ED1DC4CF-C0E5-4BC7-BF07-3C4E4F4E6022}"/>
    <dgm:cxn modelId="{CCA09313-2589-48DB-8293-ADFB814F5709}" type="presOf" srcId="{D135FC7F-DE4E-4748-99D2-DE001C53AB8E}" destId="{0397CBD3-5E2A-43F0-B5FE-262B60D2E747}" srcOrd="0" destOrd="0" presId="urn:microsoft.com/office/officeart/2018/2/layout/IconVerticalSolidList"/>
    <dgm:cxn modelId="{A2707E15-86F7-4379-AADA-4478FD10CB1B}" type="presOf" srcId="{3249E6C7-3A99-4402-9983-8ADF07191231}" destId="{3B729A97-1875-472D-B9B9-130B2700620D}" srcOrd="0" destOrd="0" presId="urn:microsoft.com/office/officeart/2018/2/layout/IconVerticalSolidList"/>
    <dgm:cxn modelId="{5C6EBD18-C507-48DE-96E8-F51B64DCCCBA}" srcId="{08B5EAE8-691C-4B10-A7D4-BDA37E77BB2B}" destId="{3249E6C7-3A99-4402-9983-8ADF07191231}" srcOrd="1" destOrd="0" parTransId="{A0EB51A0-6023-4CEB-8D41-DC26AA8A0C92}" sibTransId="{2E464D2D-D43F-4C27-9A80-D78D928FB75A}"/>
    <dgm:cxn modelId="{BF05402F-DA85-46F1-9070-9FB4CE612CBE}" type="presOf" srcId="{08B5EAE8-691C-4B10-A7D4-BDA37E77BB2B}" destId="{248385D0-F83B-416E-BFBC-4219C49DCBBC}" srcOrd="0" destOrd="0" presId="urn:microsoft.com/office/officeart/2018/2/layout/IconVerticalSolidList"/>
    <dgm:cxn modelId="{4B928934-86A2-4A0C-92B8-C450BA751623}" type="presOf" srcId="{C6094DF5-422C-4476-B8F8-D819595330C2}" destId="{4119F4B5-DF44-41EB-92EE-A34AEA0D1615}" srcOrd="0" destOrd="0" presId="urn:microsoft.com/office/officeart/2018/2/layout/IconVerticalSolidList"/>
    <dgm:cxn modelId="{80198836-F7EC-44A6-9FBF-590C8B9719E1}" type="presOf" srcId="{588C17EA-AD6A-4D4B-B78C-C0757384893E}" destId="{B215C9DD-88C6-41EF-A685-4628E359BB23}" srcOrd="0" destOrd="0" presId="urn:microsoft.com/office/officeart/2018/2/layout/IconVerticalSolidList"/>
    <dgm:cxn modelId="{392FCD5F-243A-43E6-8F1E-367262129016}" type="presOf" srcId="{45F7A4D0-6D22-448C-81C7-D3F56C8A4D14}" destId="{93019491-6AD6-4DB4-B767-3D36F37E0E74}" srcOrd="0" destOrd="0" presId="urn:microsoft.com/office/officeart/2018/2/layout/IconVerticalSolidList"/>
    <dgm:cxn modelId="{A4589C4C-D955-46C3-86B0-B24BBF95A50C}" srcId="{08B5EAE8-691C-4B10-A7D4-BDA37E77BB2B}" destId="{588C17EA-AD6A-4D4B-B78C-C0757384893E}" srcOrd="3" destOrd="0" parTransId="{5B100AF8-3B7D-4964-A716-E4BA9248C32A}" sibTransId="{1065018B-C5DE-4369-A77E-DF683BF09C76}"/>
    <dgm:cxn modelId="{06E7C6BA-5792-44D7-9D79-20ABCE3913C2}" srcId="{08B5EAE8-691C-4B10-A7D4-BDA37E77BB2B}" destId="{D135FC7F-DE4E-4748-99D2-DE001C53AB8E}" srcOrd="0" destOrd="0" parTransId="{50E804B1-B547-455E-BF07-1906715778A3}" sibTransId="{0D201959-BDE3-4C08-8965-13A5F54FB049}"/>
    <dgm:cxn modelId="{E244A6DA-744A-4A2F-AD7D-8BCB4DE295CF}" srcId="{08B5EAE8-691C-4B10-A7D4-BDA37E77BB2B}" destId="{C6094DF5-422C-4476-B8F8-D819595330C2}" srcOrd="2" destOrd="0" parTransId="{70D33B18-5B94-486F-B83F-FE4AD7C01523}" sibTransId="{C9930BD0-05C0-4782-BEB2-081C43360839}"/>
    <dgm:cxn modelId="{8603A54F-9E7D-40E9-B56E-2B59434113FC}" type="presParOf" srcId="{248385D0-F83B-416E-BFBC-4219C49DCBBC}" destId="{711B5DBB-04ED-46B1-A7DC-29EA6CC8B539}" srcOrd="0" destOrd="0" presId="urn:microsoft.com/office/officeart/2018/2/layout/IconVerticalSolidList"/>
    <dgm:cxn modelId="{B0267DA1-CFF8-4CC3-87DF-12C4A778F3B7}" type="presParOf" srcId="{711B5DBB-04ED-46B1-A7DC-29EA6CC8B539}" destId="{8CCC0440-A9A5-44A6-BEC7-2AC278FB58FF}" srcOrd="0" destOrd="0" presId="urn:microsoft.com/office/officeart/2018/2/layout/IconVerticalSolidList"/>
    <dgm:cxn modelId="{8334B587-14BE-4A3D-B52D-9F09672A44DA}" type="presParOf" srcId="{711B5DBB-04ED-46B1-A7DC-29EA6CC8B539}" destId="{6E4BAC32-FDC6-4374-92D8-EEF8B2F21F90}" srcOrd="1" destOrd="0" presId="urn:microsoft.com/office/officeart/2018/2/layout/IconVerticalSolidList"/>
    <dgm:cxn modelId="{4B821D45-7744-4AF6-949E-EA23142AB92F}" type="presParOf" srcId="{711B5DBB-04ED-46B1-A7DC-29EA6CC8B539}" destId="{F08FDC43-C3C3-4130-81E9-8C8C608D4859}" srcOrd="2" destOrd="0" presId="urn:microsoft.com/office/officeart/2018/2/layout/IconVerticalSolidList"/>
    <dgm:cxn modelId="{54B1B9F4-04AD-4221-B0AC-B31373A408D5}" type="presParOf" srcId="{711B5DBB-04ED-46B1-A7DC-29EA6CC8B539}" destId="{0397CBD3-5E2A-43F0-B5FE-262B60D2E747}" srcOrd="3" destOrd="0" presId="urn:microsoft.com/office/officeart/2018/2/layout/IconVerticalSolidList"/>
    <dgm:cxn modelId="{0150EAEF-1B5F-4297-871E-9C1D6D55E02F}" type="presParOf" srcId="{248385D0-F83B-416E-BFBC-4219C49DCBBC}" destId="{66C5C220-E87B-4E09-8D38-53D4AF44B639}" srcOrd="1" destOrd="0" presId="urn:microsoft.com/office/officeart/2018/2/layout/IconVerticalSolidList"/>
    <dgm:cxn modelId="{A99AC93F-903A-4CD4-9AC3-608001D4EF8F}" type="presParOf" srcId="{248385D0-F83B-416E-BFBC-4219C49DCBBC}" destId="{8B1FE1A1-0453-47BC-B1D8-09FC712FE53C}" srcOrd="2" destOrd="0" presId="urn:microsoft.com/office/officeart/2018/2/layout/IconVerticalSolidList"/>
    <dgm:cxn modelId="{08C08F32-8374-4AAB-A67F-FD308A9465A1}" type="presParOf" srcId="{8B1FE1A1-0453-47BC-B1D8-09FC712FE53C}" destId="{A58D7C16-9540-44BF-BCB2-AAEA694D7CE4}" srcOrd="0" destOrd="0" presId="urn:microsoft.com/office/officeart/2018/2/layout/IconVerticalSolidList"/>
    <dgm:cxn modelId="{BF4DE2AB-9196-4DFF-AE86-B7B49066750A}" type="presParOf" srcId="{8B1FE1A1-0453-47BC-B1D8-09FC712FE53C}" destId="{96D98A71-D80D-4289-AF42-6FFEAD3755C1}" srcOrd="1" destOrd="0" presId="urn:microsoft.com/office/officeart/2018/2/layout/IconVerticalSolidList"/>
    <dgm:cxn modelId="{77FB66A6-8EF1-40F0-97B8-B78E94E78032}" type="presParOf" srcId="{8B1FE1A1-0453-47BC-B1D8-09FC712FE53C}" destId="{2D32C9DB-F692-450E-8D2C-EA0F3BB981A3}" srcOrd="2" destOrd="0" presId="urn:microsoft.com/office/officeart/2018/2/layout/IconVerticalSolidList"/>
    <dgm:cxn modelId="{8C09C220-DEFF-47A6-A8BE-B2A4103B2CAA}" type="presParOf" srcId="{8B1FE1A1-0453-47BC-B1D8-09FC712FE53C}" destId="{3B729A97-1875-472D-B9B9-130B2700620D}" srcOrd="3" destOrd="0" presId="urn:microsoft.com/office/officeart/2018/2/layout/IconVerticalSolidList"/>
    <dgm:cxn modelId="{3960A093-70DD-4582-B525-A06C10D085BB}" type="presParOf" srcId="{248385D0-F83B-416E-BFBC-4219C49DCBBC}" destId="{FC4EC1AD-5EF3-486A-87A3-8C67256B1575}" srcOrd="3" destOrd="0" presId="urn:microsoft.com/office/officeart/2018/2/layout/IconVerticalSolidList"/>
    <dgm:cxn modelId="{9982223B-7A4A-42B5-A61A-9046224A01D4}" type="presParOf" srcId="{248385D0-F83B-416E-BFBC-4219C49DCBBC}" destId="{6FABE3AD-5A96-453B-B919-D29B5D8C6B1C}" srcOrd="4" destOrd="0" presId="urn:microsoft.com/office/officeart/2018/2/layout/IconVerticalSolidList"/>
    <dgm:cxn modelId="{4F554A5C-828B-45EF-BE2E-B03C06394EE5}" type="presParOf" srcId="{6FABE3AD-5A96-453B-B919-D29B5D8C6B1C}" destId="{EA55C147-F9AD-4BC2-BA66-DB0677E09A2C}" srcOrd="0" destOrd="0" presId="urn:microsoft.com/office/officeart/2018/2/layout/IconVerticalSolidList"/>
    <dgm:cxn modelId="{C4591689-CE47-4A01-A02E-AE442AF37065}" type="presParOf" srcId="{6FABE3AD-5A96-453B-B919-D29B5D8C6B1C}" destId="{98A0F8D0-585D-4DBE-968C-99258D8999B4}" srcOrd="1" destOrd="0" presId="urn:microsoft.com/office/officeart/2018/2/layout/IconVerticalSolidList"/>
    <dgm:cxn modelId="{5E7EE3A1-9D14-4B25-B144-5F7C36967351}" type="presParOf" srcId="{6FABE3AD-5A96-453B-B919-D29B5D8C6B1C}" destId="{BC4347EC-E4B3-4D4C-89D3-AB87B0CB3D46}" srcOrd="2" destOrd="0" presId="urn:microsoft.com/office/officeart/2018/2/layout/IconVerticalSolidList"/>
    <dgm:cxn modelId="{B75B2E87-C639-47FB-A962-DECACA2A1025}" type="presParOf" srcId="{6FABE3AD-5A96-453B-B919-D29B5D8C6B1C}" destId="{4119F4B5-DF44-41EB-92EE-A34AEA0D1615}" srcOrd="3" destOrd="0" presId="urn:microsoft.com/office/officeart/2018/2/layout/IconVerticalSolidList"/>
    <dgm:cxn modelId="{4D16404C-9B13-42DE-AC11-46BBE3E206E6}" type="presParOf" srcId="{248385D0-F83B-416E-BFBC-4219C49DCBBC}" destId="{D02B01FB-DA45-4B0F-903B-1ED1FF18C79B}" srcOrd="5" destOrd="0" presId="urn:microsoft.com/office/officeart/2018/2/layout/IconVerticalSolidList"/>
    <dgm:cxn modelId="{54BCCB4F-5CBC-4099-9A1C-FA6ADDFA5CDE}" type="presParOf" srcId="{248385D0-F83B-416E-BFBC-4219C49DCBBC}" destId="{A6B13E30-D635-48CF-A45F-5E869C00648F}" srcOrd="6" destOrd="0" presId="urn:microsoft.com/office/officeart/2018/2/layout/IconVerticalSolidList"/>
    <dgm:cxn modelId="{55772E11-0854-4363-8207-BAA564D9F583}" type="presParOf" srcId="{A6B13E30-D635-48CF-A45F-5E869C00648F}" destId="{F4CBF867-8D51-4204-80EF-0C1E5FECEC03}" srcOrd="0" destOrd="0" presId="urn:microsoft.com/office/officeart/2018/2/layout/IconVerticalSolidList"/>
    <dgm:cxn modelId="{27FF56E7-6ECE-4961-897A-98ACFEB7772C}" type="presParOf" srcId="{A6B13E30-D635-48CF-A45F-5E869C00648F}" destId="{3E978034-0B6C-4E44-B9A5-D5E21F6B26F1}" srcOrd="1" destOrd="0" presId="urn:microsoft.com/office/officeart/2018/2/layout/IconVerticalSolidList"/>
    <dgm:cxn modelId="{433A0822-73D5-4819-BDD4-60D00DB96411}" type="presParOf" srcId="{A6B13E30-D635-48CF-A45F-5E869C00648F}" destId="{96471BB1-5BB7-4629-BD5A-6B5EE5B8E8E5}" srcOrd="2" destOrd="0" presId="urn:microsoft.com/office/officeart/2018/2/layout/IconVerticalSolidList"/>
    <dgm:cxn modelId="{201530CE-495F-4B8C-98D0-382B654E23E1}" type="presParOf" srcId="{A6B13E30-D635-48CF-A45F-5E869C00648F}" destId="{B215C9DD-88C6-41EF-A685-4628E359BB23}" srcOrd="3" destOrd="0" presId="urn:microsoft.com/office/officeart/2018/2/layout/IconVerticalSolidList"/>
    <dgm:cxn modelId="{985E684C-97CD-433F-8EA5-D5C74F4DD741}" type="presParOf" srcId="{248385D0-F83B-416E-BFBC-4219C49DCBBC}" destId="{4A40E7E2-B3DC-4C1F-BDEC-D2A895787B36}" srcOrd="7" destOrd="0" presId="urn:microsoft.com/office/officeart/2018/2/layout/IconVerticalSolidList"/>
    <dgm:cxn modelId="{65F3C340-93EA-416E-96F4-F5AFEF62637B}" type="presParOf" srcId="{248385D0-F83B-416E-BFBC-4219C49DCBBC}" destId="{FCB15FBB-C0ED-4BE2-AEBF-802E2F57E5B8}" srcOrd="8" destOrd="0" presId="urn:microsoft.com/office/officeart/2018/2/layout/IconVerticalSolidList"/>
    <dgm:cxn modelId="{610F3BC4-281E-4E7D-AA32-C1F7CAECE02D}" type="presParOf" srcId="{FCB15FBB-C0ED-4BE2-AEBF-802E2F57E5B8}" destId="{683AA42F-BC3E-497D-8668-510A892D497E}" srcOrd="0" destOrd="0" presId="urn:microsoft.com/office/officeart/2018/2/layout/IconVerticalSolidList"/>
    <dgm:cxn modelId="{305A3C9A-5551-4031-B39B-146B23F57D4B}" type="presParOf" srcId="{FCB15FBB-C0ED-4BE2-AEBF-802E2F57E5B8}" destId="{14CBA921-1ABD-40CD-8C88-620EBCBECD98}" srcOrd="1" destOrd="0" presId="urn:microsoft.com/office/officeart/2018/2/layout/IconVerticalSolidList"/>
    <dgm:cxn modelId="{26028099-4C4B-414D-9DAE-0CAFFB81F36C}" type="presParOf" srcId="{FCB15FBB-C0ED-4BE2-AEBF-802E2F57E5B8}" destId="{6265AD22-916E-4186-998B-30B155E727B2}" srcOrd="2" destOrd="0" presId="urn:microsoft.com/office/officeart/2018/2/layout/IconVerticalSolidList"/>
    <dgm:cxn modelId="{AB037629-EC1D-4960-ADE2-F40A5F01C691}" type="presParOf" srcId="{FCB15FBB-C0ED-4BE2-AEBF-802E2F57E5B8}" destId="{93019491-6AD6-4DB4-B767-3D36F37E0E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ECA1F8-51B5-425B-905A-73689F74A3F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01FCEA0-4D53-4270-BB3B-FA600148F39C}">
      <dgm:prSet/>
      <dgm:spPr/>
      <dgm:t>
        <a:bodyPr/>
        <a:lstStyle/>
        <a:p>
          <a:pPr>
            <a:defRPr cap="all"/>
          </a:pPr>
          <a:r>
            <a:rPr lang="it-IT"/>
            <a:t>Trasformazione caratteri speciali nomi comuni</a:t>
          </a:r>
          <a:endParaRPr lang="en-US"/>
        </a:p>
      </dgm:t>
    </dgm:pt>
    <dgm:pt modelId="{FE5BCAB7-BBC1-49AA-BB86-90D3297E94B3}" type="parTrans" cxnId="{6348273B-1D94-45EE-AFB9-FE9266F6DF12}">
      <dgm:prSet/>
      <dgm:spPr/>
      <dgm:t>
        <a:bodyPr/>
        <a:lstStyle/>
        <a:p>
          <a:endParaRPr lang="en-US"/>
        </a:p>
      </dgm:t>
    </dgm:pt>
    <dgm:pt modelId="{019BF64F-51E7-4CE8-887B-0FCECB43C3BF}" type="sibTrans" cxnId="{6348273B-1D94-45EE-AFB9-FE9266F6DF12}">
      <dgm:prSet/>
      <dgm:spPr/>
      <dgm:t>
        <a:bodyPr/>
        <a:lstStyle/>
        <a:p>
          <a:endParaRPr lang="en-US"/>
        </a:p>
      </dgm:t>
    </dgm:pt>
    <dgm:pt modelId="{74CF93F7-E675-4B98-9E1D-B826DE98883A}">
      <dgm:prSet/>
      <dgm:spPr/>
      <dgm:t>
        <a:bodyPr/>
        <a:lstStyle/>
        <a:p>
          <a:pPr>
            <a:defRPr cap="all"/>
          </a:pPr>
          <a:r>
            <a:rPr lang="it-IT"/>
            <a:t>url doppi per spese ed entrate</a:t>
          </a:r>
          <a:endParaRPr lang="en-US"/>
        </a:p>
      </dgm:t>
    </dgm:pt>
    <dgm:pt modelId="{8FA79C1E-1C87-4E27-94F6-EC85E4D6D2BE}" type="parTrans" cxnId="{51112C2C-3781-48CB-8B30-8EE4BBECB7EC}">
      <dgm:prSet/>
      <dgm:spPr/>
      <dgm:t>
        <a:bodyPr/>
        <a:lstStyle/>
        <a:p>
          <a:endParaRPr lang="en-US"/>
        </a:p>
      </dgm:t>
    </dgm:pt>
    <dgm:pt modelId="{A7EBA7B0-D861-4D63-8B98-D02FDBC36625}" type="sibTrans" cxnId="{51112C2C-3781-48CB-8B30-8EE4BBECB7EC}">
      <dgm:prSet/>
      <dgm:spPr/>
      <dgm:t>
        <a:bodyPr/>
        <a:lstStyle/>
        <a:p>
          <a:endParaRPr lang="en-US"/>
        </a:p>
      </dgm:t>
    </dgm:pt>
    <dgm:pt modelId="{9E6B01FF-3925-4881-B194-59D3524C91D9}">
      <dgm:prSet/>
      <dgm:spPr/>
      <dgm:t>
        <a:bodyPr/>
        <a:lstStyle/>
        <a:p>
          <a:pPr>
            <a:defRPr cap="all"/>
          </a:pPr>
          <a:r>
            <a:rPr lang="it-IT"/>
            <a:t>Anno unico prescelto 2018 (no  trend)</a:t>
          </a:r>
          <a:endParaRPr lang="en-US"/>
        </a:p>
      </dgm:t>
    </dgm:pt>
    <dgm:pt modelId="{5C99A847-BBC4-46A6-9BBB-8E5EF17B60C9}" type="parTrans" cxnId="{3A2B7166-1BDD-427E-A2D4-D83C2D029906}">
      <dgm:prSet/>
      <dgm:spPr/>
      <dgm:t>
        <a:bodyPr/>
        <a:lstStyle/>
        <a:p>
          <a:endParaRPr lang="en-US"/>
        </a:p>
      </dgm:t>
    </dgm:pt>
    <dgm:pt modelId="{63E23A20-F665-47DE-8A69-4402C9A1015C}" type="sibTrans" cxnId="{3A2B7166-1BDD-427E-A2D4-D83C2D029906}">
      <dgm:prSet/>
      <dgm:spPr/>
      <dgm:t>
        <a:bodyPr/>
        <a:lstStyle/>
        <a:p>
          <a:endParaRPr lang="en-US"/>
        </a:p>
      </dgm:t>
    </dgm:pt>
    <dgm:pt modelId="{700E3753-8EE0-49E8-83DB-CFD349F46FDE}">
      <dgm:prSet/>
      <dgm:spPr/>
      <dgm:t>
        <a:bodyPr/>
        <a:lstStyle/>
        <a:p>
          <a:pPr>
            <a:defRPr cap="all"/>
          </a:pPr>
          <a:r>
            <a:rPr lang="it-IT" dirty="0"/>
            <a:t>Esclusione valori monetari simboli €</a:t>
          </a:r>
          <a:endParaRPr lang="en-US" dirty="0"/>
        </a:p>
      </dgm:t>
    </dgm:pt>
    <dgm:pt modelId="{8C2B3F83-A4E3-46DD-B5FD-C5138CF8DC0D}" type="parTrans" cxnId="{3E298D40-EE31-4F1D-B7F0-124E53FCFAFB}">
      <dgm:prSet/>
      <dgm:spPr/>
      <dgm:t>
        <a:bodyPr/>
        <a:lstStyle/>
        <a:p>
          <a:endParaRPr lang="en-US"/>
        </a:p>
      </dgm:t>
    </dgm:pt>
    <dgm:pt modelId="{50402574-AFAA-41AC-877F-4485415FE3DB}" type="sibTrans" cxnId="{3E298D40-EE31-4F1D-B7F0-124E53FCFAFB}">
      <dgm:prSet/>
      <dgm:spPr/>
      <dgm:t>
        <a:bodyPr/>
        <a:lstStyle/>
        <a:p>
          <a:endParaRPr lang="en-US"/>
        </a:p>
      </dgm:t>
    </dgm:pt>
    <dgm:pt modelId="{A508B32A-2F7A-4612-9399-B2FB0A717D5B}" type="pres">
      <dgm:prSet presAssocID="{0CECA1F8-51B5-425B-905A-73689F74A3F6}" presName="root" presStyleCnt="0">
        <dgm:presLayoutVars>
          <dgm:dir/>
          <dgm:resizeHandles val="exact"/>
        </dgm:presLayoutVars>
      </dgm:prSet>
      <dgm:spPr/>
    </dgm:pt>
    <dgm:pt modelId="{C6836759-2597-4CDC-B5B7-79B9E7AF288C}" type="pres">
      <dgm:prSet presAssocID="{001FCEA0-4D53-4270-BB3B-FA600148F39C}" presName="compNode" presStyleCnt="0"/>
      <dgm:spPr/>
    </dgm:pt>
    <dgm:pt modelId="{0909228E-0BE0-463B-92F2-EA27D475834A}" type="pres">
      <dgm:prSet presAssocID="{001FCEA0-4D53-4270-BB3B-FA600148F39C}" presName="iconBgRect" presStyleLbl="bgShp" presStyleIdx="0" presStyleCnt="4"/>
      <dgm:spPr/>
    </dgm:pt>
    <dgm:pt modelId="{A1A81211-0235-4FF8-A2CC-B07EE5CE51B2}" type="pres">
      <dgm:prSet presAssocID="{001FCEA0-4D53-4270-BB3B-FA600148F3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D492234-499B-4FC9-9CFA-F315B82B2C2C}" type="pres">
      <dgm:prSet presAssocID="{001FCEA0-4D53-4270-BB3B-FA600148F39C}" presName="spaceRect" presStyleCnt="0"/>
      <dgm:spPr/>
    </dgm:pt>
    <dgm:pt modelId="{59DB6CDC-117C-4E68-85A1-3413A3F2527E}" type="pres">
      <dgm:prSet presAssocID="{001FCEA0-4D53-4270-BB3B-FA600148F39C}" presName="textRect" presStyleLbl="revTx" presStyleIdx="0" presStyleCnt="4">
        <dgm:presLayoutVars>
          <dgm:chMax val="1"/>
          <dgm:chPref val="1"/>
        </dgm:presLayoutVars>
      </dgm:prSet>
      <dgm:spPr/>
    </dgm:pt>
    <dgm:pt modelId="{BF2C070F-D8BB-49E7-9B1D-E3378F052D9F}" type="pres">
      <dgm:prSet presAssocID="{019BF64F-51E7-4CE8-887B-0FCECB43C3BF}" presName="sibTrans" presStyleCnt="0"/>
      <dgm:spPr/>
    </dgm:pt>
    <dgm:pt modelId="{FF9D61FB-F782-43C8-9C7F-0A62B729E7DB}" type="pres">
      <dgm:prSet presAssocID="{74CF93F7-E675-4B98-9E1D-B826DE98883A}" presName="compNode" presStyleCnt="0"/>
      <dgm:spPr/>
    </dgm:pt>
    <dgm:pt modelId="{52AA5497-4B71-492F-ACA5-58D11052D9D5}" type="pres">
      <dgm:prSet presAssocID="{74CF93F7-E675-4B98-9E1D-B826DE98883A}" presName="iconBgRect" presStyleLbl="bgShp" presStyleIdx="1" presStyleCnt="4"/>
      <dgm:spPr/>
    </dgm:pt>
    <dgm:pt modelId="{89A58446-607B-458B-86D2-D9B3209A9CCB}" type="pres">
      <dgm:prSet presAssocID="{74CF93F7-E675-4B98-9E1D-B826DE98883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E92E4E9-24A4-4686-A04B-85F04DF23B3B}" type="pres">
      <dgm:prSet presAssocID="{74CF93F7-E675-4B98-9E1D-B826DE98883A}" presName="spaceRect" presStyleCnt="0"/>
      <dgm:spPr/>
    </dgm:pt>
    <dgm:pt modelId="{50FB4723-C6EF-4466-ADAB-3D4D155E26C0}" type="pres">
      <dgm:prSet presAssocID="{74CF93F7-E675-4B98-9E1D-B826DE98883A}" presName="textRect" presStyleLbl="revTx" presStyleIdx="1" presStyleCnt="4">
        <dgm:presLayoutVars>
          <dgm:chMax val="1"/>
          <dgm:chPref val="1"/>
        </dgm:presLayoutVars>
      </dgm:prSet>
      <dgm:spPr/>
    </dgm:pt>
    <dgm:pt modelId="{CC03C874-EA09-434C-984D-6DD9AD65A76F}" type="pres">
      <dgm:prSet presAssocID="{A7EBA7B0-D861-4D63-8B98-D02FDBC36625}" presName="sibTrans" presStyleCnt="0"/>
      <dgm:spPr/>
    </dgm:pt>
    <dgm:pt modelId="{5B2E7166-7A98-4E99-945D-736E5F75293D}" type="pres">
      <dgm:prSet presAssocID="{9E6B01FF-3925-4881-B194-59D3524C91D9}" presName="compNode" presStyleCnt="0"/>
      <dgm:spPr/>
    </dgm:pt>
    <dgm:pt modelId="{76F98DD1-BFEC-41DF-803A-47E454879049}" type="pres">
      <dgm:prSet presAssocID="{9E6B01FF-3925-4881-B194-59D3524C91D9}" presName="iconBgRect" presStyleLbl="bgShp" presStyleIdx="2" presStyleCnt="4"/>
      <dgm:spPr/>
    </dgm:pt>
    <dgm:pt modelId="{0E34C2CB-F6E2-4808-89C6-9AFE68C095ED}" type="pres">
      <dgm:prSet presAssocID="{9E6B01FF-3925-4881-B194-59D3524C91D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gon Dance"/>
        </a:ext>
      </dgm:extLst>
    </dgm:pt>
    <dgm:pt modelId="{E8411A3A-22E5-4FCA-8D2F-9EC7117D0A39}" type="pres">
      <dgm:prSet presAssocID="{9E6B01FF-3925-4881-B194-59D3524C91D9}" presName="spaceRect" presStyleCnt="0"/>
      <dgm:spPr/>
    </dgm:pt>
    <dgm:pt modelId="{A97FC2B1-5E65-4501-8020-1C37EEAA5BDB}" type="pres">
      <dgm:prSet presAssocID="{9E6B01FF-3925-4881-B194-59D3524C91D9}" presName="textRect" presStyleLbl="revTx" presStyleIdx="2" presStyleCnt="4">
        <dgm:presLayoutVars>
          <dgm:chMax val="1"/>
          <dgm:chPref val="1"/>
        </dgm:presLayoutVars>
      </dgm:prSet>
      <dgm:spPr/>
    </dgm:pt>
    <dgm:pt modelId="{1977E62E-41A3-45CE-B342-225B4173077E}" type="pres">
      <dgm:prSet presAssocID="{63E23A20-F665-47DE-8A69-4402C9A1015C}" presName="sibTrans" presStyleCnt="0"/>
      <dgm:spPr/>
    </dgm:pt>
    <dgm:pt modelId="{EFC1C91B-D363-44FD-9FDE-D5228C3C953B}" type="pres">
      <dgm:prSet presAssocID="{700E3753-8EE0-49E8-83DB-CFD349F46FDE}" presName="compNode" presStyleCnt="0"/>
      <dgm:spPr/>
    </dgm:pt>
    <dgm:pt modelId="{231DAA63-3874-4997-AFF3-D1F2C969EE2F}" type="pres">
      <dgm:prSet presAssocID="{700E3753-8EE0-49E8-83DB-CFD349F46FDE}" presName="iconBgRect" presStyleLbl="bgShp" presStyleIdx="3" presStyleCnt="4"/>
      <dgm:spPr/>
    </dgm:pt>
    <dgm:pt modelId="{FB71C430-CEB7-4018-BFF1-2A8BBD77546B}" type="pres">
      <dgm:prSet presAssocID="{700E3753-8EE0-49E8-83DB-CFD349F46F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C188720C-7C64-4861-A598-3495B39467C0}" type="pres">
      <dgm:prSet presAssocID="{700E3753-8EE0-49E8-83DB-CFD349F46FDE}" presName="spaceRect" presStyleCnt="0"/>
      <dgm:spPr/>
    </dgm:pt>
    <dgm:pt modelId="{63AD9FBA-FC31-4CF2-887D-C21378112C81}" type="pres">
      <dgm:prSet presAssocID="{700E3753-8EE0-49E8-83DB-CFD349F46FD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C3C9A1D-3F6B-45D0-9CBA-838165970EC8}" type="presOf" srcId="{9E6B01FF-3925-4881-B194-59D3524C91D9}" destId="{A97FC2B1-5E65-4501-8020-1C37EEAA5BDB}" srcOrd="0" destOrd="0" presId="urn:microsoft.com/office/officeart/2018/5/layout/IconCircleLabelList"/>
    <dgm:cxn modelId="{51112C2C-3781-48CB-8B30-8EE4BBECB7EC}" srcId="{0CECA1F8-51B5-425B-905A-73689F74A3F6}" destId="{74CF93F7-E675-4B98-9E1D-B826DE98883A}" srcOrd="1" destOrd="0" parTransId="{8FA79C1E-1C87-4E27-94F6-EC85E4D6D2BE}" sibTransId="{A7EBA7B0-D861-4D63-8B98-D02FDBC36625}"/>
    <dgm:cxn modelId="{6348273B-1D94-45EE-AFB9-FE9266F6DF12}" srcId="{0CECA1F8-51B5-425B-905A-73689F74A3F6}" destId="{001FCEA0-4D53-4270-BB3B-FA600148F39C}" srcOrd="0" destOrd="0" parTransId="{FE5BCAB7-BBC1-49AA-BB86-90D3297E94B3}" sibTransId="{019BF64F-51E7-4CE8-887B-0FCECB43C3BF}"/>
    <dgm:cxn modelId="{3E298D40-EE31-4F1D-B7F0-124E53FCFAFB}" srcId="{0CECA1F8-51B5-425B-905A-73689F74A3F6}" destId="{700E3753-8EE0-49E8-83DB-CFD349F46FDE}" srcOrd="3" destOrd="0" parTransId="{8C2B3F83-A4E3-46DD-B5FD-C5138CF8DC0D}" sibTransId="{50402574-AFAA-41AC-877F-4485415FE3DB}"/>
    <dgm:cxn modelId="{61496A46-60BD-4935-A274-46171C54F153}" type="presOf" srcId="{0CECA1F8-51B5-425B-905A-73689F74A3F6}" destId="{A508B32A-2F7A-4612-9399-B2FB0A717D5B}" srcOrd="0" destOrd="0" presId="urn:microsoft.com/office/officeart/2018/5/layout/IconCircleLabelList"/>
    <dgm:cxn modelId="{3A2B7166-1BDD-427E-A2D4-D83C2D029906}" srcId="{0CECA1F8-51B5-425B-905A-73689F74A3F6}" destId="{9E6B01FF-3925-4881-B194-59D3524C91D9}" srcOrd="2" destOrd="0" parTransId="{5C99A847-BBC4-46A6-9BBB-8E5EF17B60C9}" sibTransId="{63E23A20-F665-47DE-8A69-4402C9A1015C}"/>
    <dgm:cxn modelId="{D39913A4-D199-433A-9020-56E162293386}" type="presOf" srcId="{74CF93F7-E675-4B98-9E1D-B826DE98883A}" destId="{50FB4723-C6EF-4466-ADAB-3D4D155E26C0}" srcOrd="0" destOrd="0" presId="urn:microsoft.com/office/officeart/2018/5/layout/IconCircleLabelList"/>
    <dgm:cxn modelId="{790987CF-49B0-42B3-A9A2-432699A17605}" type="presOf" srcId="{700E3753-8EE0-49E8-83DB-CFD349F46FDE}" destId="{63AD9FBA-FC31-4CF2-887D-C21378112C81}" srcOrd="0" destOrd="0" presId="urn:microsoft.com/office/officeart/2018/5/layout/IconCircleLabelList"/>
    <dgm:cxn modelId="{E5A8B7E4-10D1-48E8-BE26-7ED70DB8298C}" type="presOf" srcId="{001FCEA0-4D53-4270-BB3B-FA600148F39C}" destId="{59DB6CDC-117C-4E68-85A1-3413A3F2527E}" srcOrd="0" destOrd="0" presId="urn:microsoft.com/office/officeart/2018/5/layout/IconCircleLabelList"/>
    <dgm:cxn modelId="{BE75A5AA-C53D-470B-83DC-E5871AF69145}" type="presParOf" srcId="{A508B32A-2F7A-4612-9399-B2FB0A717D5B}" destId="{C6836759-2597-4CDC-B5B7-79B9E7AF288C}" srcOrd="0" destOrd="0" presId="urn:microsoft.com/office/officeart/2018/5/layout/IconCircleLabelList"/>
    <dgm:cxn modelId="{D2CDC413-362A-44AB-8912-AD8DD6CC5007}" type="presParOf" srcId="{C6836759-2597-4CDC-B5B7-79B9E7AF288C}" destId="{0909228E-0BE0-463B-92F2-EA27D475834A}" srcOrd="0" destOrd="0" presId="urn:microsoft.com/office/officeart/2018/5/layout/IconCircleLabelList"/>
    <dgm:cxn modelId="{875FDC43-5697-4AF8-9FB1-81B9D1E30847}" type="presParOf" srcId="{C6836759-2597-4CDC-B5B7-79B9E7AF288C}" destId="{A1A81211-0235-4FF8-A2CC-B07EE5CE51B2}" srcOrd="1" destOrd="0" presId="urn:microsoft.com/office/officeart/2018/5/layout/IconCircleLabelList"/>
    <dgm:cxn modelId="{4A3BE5B8-6C14-491D-A117-DC758A6BD5EC}" type="presParOf" srcId="{C6836759-2597-4CDC-B5B7-79B9E7AF288C}" destId="{FD492234-499B-4FC9-9CFA-F315B82B2C2C}" srcOrd="2" destOrd="0" presId="urn:microsoft.com/office/officeart/2018/5/layout/IconCircleLabelList"/>
    <dgm:cxn modelId="{34D7BDA7-9E64-488D-A8B6-FBEC23046566}" type="presParOf" srcId="{C6836759-2597-4CDC-B5B7-79B9E7AF288C}" destId="{59DB6CDC-117C-4E68-85A1-3413A3F2527E}" srcOrd="3" destOrd="0" presId="urn:microsoft.com/office/officeart/2018/5/layout/IconCircleLabelList"/>
    <dgm:cxn modelId="{4D92B554-A978-4594-9DCE-6EC8433676DA}" type="presParOf" srcId="{A508B32A-2F7A-4612-9399-B2FB0A717D5B}" destId="{BF2C070F-D8BB-49E7-9B1D-E3378F052D9F}" srcOrd="1" destOrd="0" presId="urn:microsoft.com/office/officeart/2018/5/layout/IconCircleLabelList"/>
    <dgm:cxn modelId="{A03A44A0-1EAD-42AA-B957-54F9CCF5A68A}" type="presParOf" srcId="{A508B32A-2F7A-4612-9399-B2FB0A717D5B}" destId="{FF9D61FB-F782-43C8-9C7F-0A62B729E7DB}" srcOrd="2" destOrd="0" presId="urn:microsoft.com/office/officeart/2018/5/layout/IconCircleLabelList"/>
    <dgm:cxn modelId="{EC51E451-5B3D-4154-998A-BF1E51E205D6}" type="presParOf" srcId="{FF9D61FB-F782-43C8-9C7F-0A62B729E7DB}" destId="{52AA5497-4B71-492F-ACA5-58D11052D9D5}" srcOrd="0" destOrd="0" presId="urn:microsoft.com/office/officeart/2018/5/layout/IconCircleLabelList"/>
    <dgm:cxn modelId="{4ABF8C6D-3136-4B18-B054-6E0123FD0673}" type="presParOf" srcId="{FF9D61FB-F782-43C8-9C7F-0A62B729E7DB}" destId="{89A58446-607B-458B-86D2-D9B3209A9CCB}" srcOrd="1" destOrd="0" presId="urn:microsoft.com/office/officeart/2018/5/layout/IconCircleLabelList"/>
    <dgm:cxn modelId="{49D32210-FF4B-4C1A-8FBD-3BF5C0E1C92C}" type="presParOf" srcId="{FF9D61FB-F782-43C8-9C7F-0A62B729E7DB}" destId="{0E92E4E9-24A4-4686-A04B-85F04DF23B3B}" srcOrd="2" destOrd="0" presId="urn:microsoft.com/office/officeart/2018/5/layout/IconCircleLabelList"/>
    <dgm:cxn modelId="{AA8BB000-3007-496F-B374-4897D0710EC7}" type="presParOf" srcId="{FF9D61FB-F782-43C8-9C7F-0A62B729E7DB}" destId="{50FB4723-C6EF-4466-ADAB-3D4D155E26C0}" srcOrd="3" destOrd="0" presId="urn:microsoft.com/office/officeart/2018/5/layout/IconCircleLabelList"/>
    <dgm:cxn modelId="{40C4732C-8F1B-453F-A5E7-2919BFF4735F}" type="presParOf" srcId="{A508B32A-2F7A-4612-9399-B2FB0A717D5B}" destId="{CC03C874-EA09-434C-984D-6DD9AD65A76F}" srcOrd="3" destOrd="0" presId="urn:microsoft.com/office/officeart/2018/5/layout/IconCircleLabelList"/>
    <dgm:cxn modelId="{2373D26D-51C4-42FA-B4A7-1CA9193B207F}" type="presParOf" srcId="{A508B32A-2F7A-4612-9399-B2FB0A717D5B}" destId="{5B2E7166-7A98-4E99-945D-736E5F75293D}" srcOrd="4" destOrd="0" presId="urn:microsoft.com/office/officeart/2018/5/layout/IconCircleLabelList"/>
    <dgm:cxn modelId="{5CF5BD3B-3833-41C0-B2DB-4A0B0DF0E1C2}" type="presParOf" srcId="{5B2E7166-7A98-4E99-945D-736E5F75293D}" destId="{76F98DD1-BFEC-41DF-803A-47E454879049}" srcOrd="0" destOrd="0" presId="urn:microsoft.com/office/officeart/2018/5/layout/IconCircleLabelList"/>
    <dgm:cxn modelId="{73961FBB-B9CE-4901-8630-711CFFA71AEE}" type="presParOf" srcId="{5B2E7166-7A98-4E99-945D-736E5F75293D}" destId="{0E34C2CB-F6E2-4808-89C6-9AFE68C095ED}" srcOrd="1" destOrd="0" presId="urn:microsoft.com/office/officeart/2018/5/layout/IconCircleLabelList"/>
    <dgm:cxn modelId="{749F5202-522C-4A93-91E1-78F1421EA8BF}" type="presParOf" srcId="{5B2E7166-7A98-4E99-945D-736E5F75293D}" destId="{E8411A3A-22E5-4FCA-8D2F-9EC7117D0A39}" srcOrd="2" destOrd="0" presId="urn:microsoft.com/office/officeart/2018/5/layout/IconCircleLabelList"/>
    <dgm:cxn modelId="{EEBF5BB2-7CE2-4A31-904C-9550FA4833AA}" type="presParOf" srcId="{5B2E7166-7A98-4E99-945D-736E5F75293D}" destId="{A97FC2B1-5E65-4501-8020-1C37EEAA5BDB}" srcOrd="3" destOrd="0" presId="urn:microsoft.com/office/officeart/2018/5/layout/IconCircleLabelList"/>
    <dgm:cxn modelId="{AB0B7485-9268-4D84-8D22-077723FDA467}" type="presParOf" srcId="{A508B32A-2F7A-4612-9399-B2FB0A717D5B}" destId="{1977E62E-41A3-45CE-B342-225B4173077E}" srcOrd="5" destOrd="0" presId="urn:microsoft.com/office/officeart/2018/5/layout/IconCircleLabelList"/>
    <dgm:cxn modelId="{E9F43542-7E8C-4619-9D7E-7069B3FA0CD5}" type="presParOf" srcId="{A508B32A-2F7A-4612-9399-B2FB0A717D5B}" destId="{EFC1C91B-D363-44FD-9FDE-D5228C3C953B}" srcOrd="6" destOrd="0" presId="urn:microsoft.com/office/officeart/2018/5/layout/IconCircleLabelList"/>
    <dgm:cxn modelId="{CFB3BF32-11F7-4A9F-85B5-29FA2A847AC5}" type="presParOf" srcId="{EFC1C91B-D363-44FD-9FDE-D5228C3C953B}" destId="{231DAA63-3874-4997-AFF3-D1F2C969EE2F}" srcOrd="0" destOrd="0" presId="urn:microsoft.com/office/officeart/2018/5/layout/IconCircleLabelList"/>
    <dgm:cxn modelId="{B28E6E1B-218B-44B5-9CC9-8061431E570C}" type="presParOf" srcId="{EFC1C91B-D363-44FD-9FDE-D5228C3C953B}" destId="{FB71C430-CEB7-4018-BFF1-2A8BBD77546B}" srcOrd="1" destOrd="0" presId="urn:microsoft.com/office/officeart/2018/5/layout/IconCircleLabelList"/>
    <dgm:cxn modelId="{478B183E-AE39-4332-98EB-73E064F550CD}" type="presParOf" srcId="{EFC1C91B-D363-44FD-9FDE-D5228C3C953B}" destId="{C188720C-7C64-4861-A598-3495B39467C0}" srcOrd="2" destOrd="0" presId="urn:microsoft.com/office/officeart/2018/5/layout/IconCircleLabelList"/>
    <dgm:cxn modelId="{8AC1FFD1-5C54-4387-B0FE-E1A4B14233CC}" type="presParOf" srcId="{EFC1C91B-D363-44FD-9FDE-D5228C3C953B}" destId="{63AD9FBA-FC31-4CF2-887D-C21378112C8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68C386-2497-48E5-A6C9-2A3D51F82D0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57BF694-8D05-4C72-A2AB-4AB6591D234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Lentezza scraper</a:t>
          </a:r>
          <a:endParaRPr lang="en-US"/>
        </a:p>
      </dgm:t>
    </dgm:pt>
    <dgm:pt modelId="{CF2A46C6-A0FF-4725-859F-8CE1510EFC89}" type="parTrans" cxnId="{CF65B7E1-8230-4CE5-AFF5-4FFEB3DB7654}">
      <dgm:prSet/>
      <dgm:spPr/>
      <dgm:t>
        <a:bodyPr/>
        <a:lstStyle/>
        <a:p>
          <a:endParaRPr lang="en-US"/>
        </a:p>
      </dgm:t>
    </dgm:pt>
    <dgm:pt modelId="{E8F20828-AC10-4BA6-B419-43D7E7BE7318}" type="sibTrans" cxnId="{CF65B7E1-8230-4CE5-AFF5-4FFEB3DB7654}">
      <dgm:prSet/>
      <dgm:spPr/>
      <dgm:t>
        <a:bodyPr/>
        <a:lstStyle/>
        <a:p>
          <a:endParaRPr lang="en-US"/>
        </a:p>
      </dgm:t>
    </dgm:pt>
    <dgm:pt modelId="{9B5A8A6B-F62A-40F4-BCB9-33038E5CC4D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Selezione a tendina</a:t>
          </a:r>
          <a:endParaRPr lang="en-US"/>
        </a:p>
      </dgm:t>
    </dgm:pt>
    <dgm:pt modelId="{75E45F4D-26C2-47A3-BF64-09EA63A2C0C3}" type="parTrans" cxnId="{D09C0269-0C20-47EE-981A-A9C4B5A46396}">
      <dgm:prSet/>
      <dgm:spPr/>
      <dgm:t>
        <a:bodyPr/>
        <a:lstStyle/>
        <a:p>
          <a:endParaRPr lang="en-US"/>
        </a:p>
      </dgm:t>
    </dgm:pt>
    <dgm:pt modelId="{F73E5258-8170-4D66-909E-99E45235C432}" type="sibTrans" cxnId="{D09C0269-0C20-47EE-981A-A9C4B5A46396}">
      <dgm:prSet/>
      <dgm:spPr/>
      <dgm:t>
        <a:bodyPr/>
        <a:lstStyle/>
        <a:p>
          <a:endParaRPr lang="en-US"/>
        </a:p>
      </dgm:t>
    </dgm:pt>
    <dgm:pt modelId="{1ADE2209-9EF2-4400-B76C-027C8D774C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Fusione dei dizionari per dataset</a:t>
          </a:r>
          <a:endParaRPr lang="en-US"/>
        </a:p>
      </dgm:t>
    </dgm:pt>
    <dgm:pt modelId="{CB2A2BC2-C4F3-4339-B7DE-7A919AA88BD7}" type="parTrans" cxnId="{1002ADE5-0A85-46CE-8BA4-F144E182B1D2}">
      <dgm:prSet/>
      <dgm:spPr/>
      <dgm:t>
        <a:bodyPr/>
        <a:lstStyle/>
        <a:p>
          <a:endParaRPr lang="en-US"/>
        </a:p>
      </dgm:t>
    </dgm:pt>
    <dgm:pt modelId="{269BB42E-95D3-4F18-A727-170606B44165}" type="sibTrans" cxnId="{1002ADE5-0A85-46CE-8BA4-F144E182B1D2}">
      <dgm:prSet/>
      <dgm:spPr/>
      <dgm:t>
        <a:bodyPr/>
        <a:lstStyle/>
        <a:p>
          <a:endParaRPr lang="en-US"/>
        </a:p>
      </dgm:t>
    </dgm:pt>
    <dgm:pt modelId="{CDA1C247-589F-429C-9754-C00D79AC19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Import del dataset comuni per creazione iterativa url</a:t>
          </a:r>
          <a:endParaRPr lang="en-US"/>
        </a:p>
      </dgm:t>
    </dgm:pt>
    <dgm:pt modelId="{3E210C5C-54D4-4369-B54E-08E8D8F8159A}" type="parTrans" cxnId="{A1E76D18-530F-435E-9DAF-02BC2EDA8C8A}">
      <dgm:prSet/>
      <dgm:spPr/>
      <dgm:t>
        <a:bodyPr/>
        <a:lstStyle/>
        <a:p>
          <a:endParaRPr lang="en-US"/>
        </a:p>
      </dgm:t>
    </dgm:pt>
    <dgm:pt modelId="{44E7CCE7-8B19-4B25-AD30-3404B7A49DAF}" type="sibTrans" cxnId="{A1E76D18-530F-435E-9DAF-02BC2EDA8C8A}">
      <dgm:prSet/>
      <dgm:spPr/>
      <dgm:t>
        <a:bodyPr/>
        <a:lstStyle/>
        <a:p>
          <a:endParaRPr lang="en-US"/>
        </a:p>
      </dgm:t>
    </dgm:pt>
    <dgm:pt modelId="{F8ED8170-A640-4148-9C1C-84922C1DE895}" type="pres">
      <dgm:prSet presAssocID="{4D68C386-2497-48E5-A6C9-2A3D51F82D0F}" presName="root" presStyleCnt="0">
        <dgm:presLayoutVars>
          <dgm:dir/>
          <dgm:resizeHandles val="exact"/>
        </dgm:presLayoutVars>
      </dgm:prSet>
      <dgm:spPr/>
    </dgm:pt>
    <dgm:pt modelId="{97816D26-F4EA-4D5A-AA5C-0A136629EC43}" type="pres">
      <dgm:prSet presAssocID="{D57BF694-8D05-4C72-A2AB-4AB6591D2349}" presName="compNode" presStyleCnt="0"/>
      <dgm:spPr/>
    </dgm:pt>
    <dgm:pt modelId="{CD311296-A939-4FC7-A251-A67FABE23AD9}" type="pres">
      <dgm:prSet presAssocID="{D57BF694-8D05-4C72-A2AB-4AB6591D2349}" presName="iconBgRect" presStyleLbl="bgShp" presStyleIdx="0" presStyleCnt="4"/>
      <dgm:spPr/>
    </dgm:pt>
    <dgm:pt modelId="{02CDF9B0-DF72-48AA-B283-87110467A687}" type="pres">
      <dgm:prSet presAssocID="{D57BF694-8D05-4C72-A2AB-4AB6591D23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rtle"/>
        </a:ext>
      </dgm:extLst>
    </dgm:pt>
    <dgm:pt modelId="{442B53B6-5736-48A5-B976-97EC12D037C8}" type="pres">
      <dgm:prSet presAssocID="{D57BF694-8D05-4C72-A2AB-4AB6591D2349}" presName="spaceRect" presStyleCnt="0"/>
      <dgm:spPr/>
    </dgm:pt>
    <dgm:pt modelId="{8EC00112-8F7B-42BE-B134-5BA0042291B7}" type="pres">
      <dgm:prSet presAssocID="{D57BF694-8D05-4C72-A2AB-4AB6591D2349}" presName="textRect" presStyleLbl="revTx" presStyleIdx="0" presStyleCnt="4">
        <dgm:presLayoutVars>
          <dgm:chMax val="1"/>
          <dgm:chPref val="1"/>
        </dgm:presLayoutVars>
      </dgm:prSet>
      <dgm:spPr/>
    </dgm:pt>
    <dgm:pt modelId="{EC362E9D-441B-45BD-B018-0B99A5725F61}" type="pres">
      <dgm:prSet presAssocID="{E8F20828-AC10-4BA6-B419-43D7E7BE7318}" presName="sibTrans" presStyleCnt="0"/>
      <dgm:spPr/>
    </dgm:pt>
    <dgm:pt modelId="{1C7163BC-496F-4B88-9785-42EEB76D62BC}" type="pres">
      <dgm:prSet presAssocID="{9B5A8A6B-F62A-40F4-BCB9-33038E5CC4DD}" presName="compNode" presStyleCnt="0"/>
      <dgm:spPr/>
    </dgm:pt>
    <dgm:pt modelId="{E592D40C-C886-4BAF-B6F3-CB76469A7C95}" type="pres">
      <dgm:prSet presAssocID="{9B5A8A6B-F62A-40F4-BCB9-33038E5CC4DD}" presName="iconBgRect" presStyleLbl="bgShp" presStyleIdx="1" presStyleCnt="4"/>
      <dgm:spPr/>
    </dgm:pt>
    <dgm:pt modelId="{4B66F643-8C24-4615-A27C-AEE6E3BC5468}" type="pres">
      <dgm:prSet presAssocID="{9B5A8A6B-F62A-40F4-BCB9-33038E5CC4D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8F23E66-B332-400A-8834-C1E795B052DC}" type="pres">
      <dgm:prSet presAssocID="{9B5A8A6B-F62A-40F4-BCB9-33038E5CC4DD}" presName="spaceRect" presStyleCnt="0"/>
      <dgm:spPr/>
    </dgm:pt>
    <dgm:pt modelId="{1CD23DA1-8785-451E-A93A-58400E6622FE}" type="pres">
      <dgm:prSet presAssocID="{9B5A8A6B-F62A-40F4-BCB9-33038E5CC4DD}" presName="textRect" presStyleLbl="revTx" presStyleIdx="1" presStyleCnt="4">
        <dgm:presLayoutVars>
          <dgm:chMax val="1"/>
          <dgm:chPref val="1"/>
        </dgm:presLayoutVars>
      </dgm:prSet>
      <dgm:spPr/>
    </dgm:pt>
    <dgm:pt modelId="{C81859EB-1896-4282-8667-9A1766F8A88C}" type="pres">
      <dgm:prSet presAssocID="{F73E5258-8170-4D66-909E-99E45235C432}" presName="sibTrans" presStyleCnt="0"/>
      <dgm:spPr/>
    </dgm:pt>
    <dgm:pt modelId="{1C82A2D4-AE2B-4E53-8663-42B583A7FA20}" type="pres">
      <dgm:prSet presAssocID="{1ADE2209-9EF2-4400-B76C-027C8D774C04}" presName="compNode" presStyleCnt="0"/>
      <dgm:spPr/>
    </dgm:pt>
    <dgm:pt modelId="{DAEE9E36-8E22-4090-85AC-6269169C491C}" type="pres">
      <dgm:prSet presAssocID="{1ADE2209-9EF2-4400-B76C-027C8D774C04}" presName="iconBgRect" presStyleLbl="bgShp" presStyleIdx="2" presStyleCnt="4"/>
      <dgm:spPr/>
    </dgm:pt>
    <dgm:pt modelId="{6D806730-7A18-4449-A774-48CA6CE903B9}" type="pres">
      <dgm:prSet presAssocID="{1ADE2209-9EF2-4400-B76C-027C8D774C0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7CFBE55-52B6-4874-A1A1-6E003C8A1A5B}" type="pres">
      <dgm:prSet presAssocID="{1ADE2209-9EF2-4400-B76C-027C8D774C04}" presName="spaceRect" presStyleCnt="0"/>
      <dgm:spPr/>
    </dgm:pt>
    <dgm:pt modelId="{125FACF9-79D7-47C9-A3DB-86FDB2D1165A}" type="pres">
      <dgm:prSet presAssocID="{1ADE2209-9EF2-4400-B76C-027C8D774C04}" presName="textRect" presStyleLbl="revTx" presStyleIdx="2" presStyleCnt="4">
        <dgm:presLayoutVars>
          <dgm:chMax val="1"/>
          <dgm:chPref val="1"/>
        </dgm:presLayoutVars>
      </dgm:prSet>
      <dgm:spPr/>
    </dgm:pt>
    <dgm:pt modelId="{E69AC909-0F53-4A16-8131-446C44EB570F}" type="pres">
      <dgm:prSet presAssocID="{269BB42E-95D3-4F18-A727-170606B44165}" presName="sibTrans" presStyleCnt="0"/>
      <dgm:spPr/>
    </dgm:pt>
    <dgm:pt modelId="{8DC0A58D-A3B8-49B7-BAC2-76777B735C44}" type="pres">
      <dgm:prSet presAssocID="{CDA1C247-589F-429C-9754-C00D79AC199B}" presName="compNode" presStyleCnt="0"/>
      <dgm:spPr/>
    </dgm:pt>
    <dgm:pt modelId="{1D4A7F87-A0B8-4A7F-9447-A0DFD6864904}" type="pres">
      <dgm:prSet presAssocID="{CDA1C247-589F-429C-9754-C00D79AC199B}" presName="iconBgRect" presStyleLbl="bgShp" presStyleIdx="3" presStyleCnt="4"/>
      <dgm:spPr/>
    </dgm:pt>
    <dgm:pt modelId="{7776804A-EF0F-4179-B9EC-F9FA32DFEE91}" type="pres">
      <dgm:prSet presAssocID="{CDA1C247-589F-429C-9754-C00D79AC199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C9D2BC9-1DAC-4EE3-BDAC-89BF8CFCBD79}" type="pres">
      <dgm:prSet presAssocID="{CDA1C247-589F-429C-9754-C00D79AC199B}" presName="spaceRect" presStyleCnt="0"/>
      <dgm:spPr/>
    </dgm:pt>
    <dgm:pt modelId="{ADD02BB0-9D07-4516-8546-2CBFAB2C9F41}" type="pres">
      <dgm:prSet presAssocID="{CDA1C247-589F-429C-9754-C00D79AC199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1622E01-AB23-43E4-9881-03A370D2B25E}" type="presOf" srcId="{1ADE2209-9EF2-4400-B76C-027C8D774C04}" destId="{125FACF9-79D7-47C9-A3DB-86FDB2D1165A}" srcOrd="0" destOrd="0" presId="urn:microsoft.com/office/officeart/2018/5/layout/IconCircleLabelList"/>
    <dgm:cxn modelId="{9390F90B-7D66-4D25-9EC1-8A8A4C3B2CC7}" type="presOf" srcId="{D57BF694-8D05-4C72-A2AB-4AB6591D2349}" destId="{8EC00112-8F7B-42BE-B134-5BA0042291B7}" srcOrd="0" destOrd="0" presId="urn:microsoft.com/office/officeart/2018/5/layout/IconCircleLabelList"/>
    <dgm:cxn modelId="{A1E76D18-530F-435E-9DAF-02BC2EDA8C8A}" srcId="{4D68C386-2497-48E5-A6C9-2A3D51F82D0F}" destId="{CDA1C247-589F-429C-9754-C00D79AC199B}" srcOrd="3" destOrd="0" parTransId="{3E210C5C-54D4-4369-B54E-08E8D8F8159A}" sibTransId="{44E7CCE7-8B19-4B25-AD30-3404B7A49DAF}"/>
    <dgm:cxn modelId="{D09C0269-0C20-47EE-981A-A9C4B5A46396}" srcId="{4D68C386-2497-48E5-A6C9-2A3D51F82D0F}" destId="{9B5A8A6B-F62A-40F4-BCB9-33038E5CC4DD}" srcOrd="1" destOrd="0" parTransId="{75E45F4D-26C2-47A3-BF64-09EA63A2C0C3}" sibTransId="{F73E5258-8170-4D66-909E-99E45235C432}"/>
    <dgm:cxn modelId="{1AE7B2BF-C7A3-4C5E-8710-B6832FEFA63F}" type="presOf" srcId="{9B5A8A6B-F62A-40F4-BCB9-33038E5CC4DD}" destId="{1CD23DA1-8785-451E-A93A-58400E6622FE}" srcOrd="0" destOrd="0" presId="urn:microsoft.com/office/officeart/2018/5/layout/IconCircleLabelList"/>
    <dgm:cxn modelId="{EA0EA3DD-84A3-4201-BDC8-1FC30CCB3D2E}" type="presOf" srcId="{4D68C386-2497-48E5-A6C9-2A3D51F82D0F}" destId="{F8ED8170-A640-4148-9C1C-84922C1DE895}" srcOrd="0" destOrd="0" presId="urn:microsoft.com/office/officeart/2018/5/layout/IconCircleLabelList"/>
    <dgm:cxn modelId="{CF65B7E1-8230-4CE5-AFF5-4FFEB3DB7654}" srcId="{4D68C386-2497-48E5-A6C9-2A3D51F82D0F}" destId="{D57BF694-8D05-4C72-A2AB-4AB6591D2349}" srcOrd="0" destOrd="0" parTransId="{CF2A46C6-A0FF-4725-859F-8CE1510EFC89}" sibTransId="{E8F20828-AC10-4BA6-B419-43D7E7BE7318}"/>
    <dgm:cxn modelId="{1002ADE5-0A85-46CE-8BA4-F144E182B1D2}" srcId="{4D68C386-2497-48E5-A6C9-2A3D51F82D0F}" destId="{1ADE2209-9EF2-4400-B76C-027C8D774C04}" srcOrd="2" destOrd="0" parTransId="{CB2A2BC2-C4F3-4339-B7DE-7A919AA88BD7}" sibTransId="{269BB42E-95D3-4F18-A727-170606B44165}"/>
    <dgm:cxn modelId="{577BFEFB-F4CF-4A1B-AB1D-1C3E71810804}" type="presOf" srcId="{CDA1C247-589F-429C-9754-C00D79AC199B}" destId="{ADD02BB0-9D07-4516-8546-2CBFAB2C9F41}" srcOrd="0" destOrd="0" presId="urn:microsoft.com/office/officeart/2018/5/layout/IconCircleLabelList"/>
    <dgm:cxn modelId="{F63471A0-0307-48FF-8D3D-54E26CBEA7EA}" type="presParOf" srcId="{F8ED8170-A640-4148-9C1C-84922C1DE895}" destId="{97816D26-F4EA-4D5A-AA5C-0A136629EC43}" srcOrd="0" destOrd="0" presId="urn:microsoft.com/office/officeart/2018/5/layout/IconCircleLabelList"/>
    <dgm:cxn modelId="{5F92C2B8-F956-4C3B-91ED-D51E5593508F}" type="presParOf" srcId="{97816D26-F4EA-4D5A-AA5C-0A136629EC43}" destId="{CD311296-A939-4FC7-A251-A67FABE23AD9}" srcOrd="0" destOrd="0" presId="urn:microsoft.com/office/officeart/2018/5/layout/IconCircleLabelList"/>
    <dgm:cxn modelId="{BE3C0FAC-94BE-42A6-BA23-3FE0F6073F30}" type="presParOf" srcId="{97816D26-F4EA-4D5A-AA5C-0A136629EC43}" destId="{02CDF9B0-DF72-48AA-B283-87110467A687}" srcOrd="1" destOrd="0" presId="urn:microsoft.com/office/officeart/2018/5/layout/IconCircleLabelList"/>
    <dgm:cxn modelId="{F8EA03D1-EF21-4855-AA51-DF8FB8F79861}" type="presParOf" srcId="{97816D26-F4EA-4D5A-AA5C-0A136629EC43}" destId="{442B53B6-5736-48A5-B976-97EC12D037C8}" srcOrd="2" destOrd="0" presId="urn:microsoft.com/office/officeart/2018/5/layout/IconCircleLabelList"/>
    <dgm:cxn modelId="{7DEFC9A6-56DD-4A12-962D-DBC67D046367}" type="presParOf" srcId="{97816D26-F4EA-4D5A-AA5C-0A136629EC43}" destId="{8EC00112-8F7B-42BE-B134-5BA0042291B7}" srcOrd="3" destOrd="0" presId="urn:microsoft.com/office/officeart/2018/5/layout/IconCircleLabelList"/>
    <dgm:cxn modelId="{9C879676-B1A0-43F7-B468-38044BDB7F73}" type="presParOf" srcId="{F8ED8170-A640-4148-9C1C-84922C1DE895}" destId="{EC362E9D-441B-45BD-B018-0B99A5725F61}" srcOrd="1" destOrd="0" presId="urn:microsoft.com/office/officeart/2018/5/layout/IconCircleLabelList"/>
    <dgm:cxn modelId="{D5BF00C0-DD3A-457A-9FAB-18A51943F81D}" type="presParOf" srcId="{F8ED8170-A640-4148-9C1C-84922C1DE895}" destId="{1C7163BC-496F-4B88-9785-42EEB76D62BC}" srcOrd="2" destOrd="0" presId="urn:microsoft.com/office/officeart/2018/5/layout/IconCircleLabelList"/>
    <dgm:cxn modelId="{B5C0F7ED-EE42-446E-9F9F-45F0E2A9AC61}" type="presParOf" srcId="{1C7163BC-496F-4B88-9785-42EEB76D62BC}" destId="{E592D40C-C886-4BAF-B6F3-CB76469A7C95}" srcOrd="0" destOrd="0" presId="urn:microsoft.com/office/officeart/2018/5/layout/IconCircleLabelList"/>
    <dgm:cxn modelId="{C1E916C2-1CF7-4588-A88F-D451929F9AF6}" type="presParOf" srcId="{1C7163BC-496F-4B88-9785-42EEB76D62BC}" destId="{4B66F643-8C24-4615-A27C-AEE6E3BC5468}" srcOrd="1" destOrd="0" presId="urn:microsoft.com/office/officeart/2018/5/layout/IconCircleLabelList"/>
    <dgm:cxn modelId="{CE14BDA7-BDAD-46CD-A6A4-A77B7A8965C9}" type="presParOf" srcId="{1C7163BC-496F-4B88-9785-42EEB76D62BC}" destId="{28F23E66-B332-400A-8834-C1E795B052DC}" srcOrd="2" destOrd="0" presId="urn:microsoft.com/office/officeart/2018/5/layout/IconCircleLabelList"/>
    <dgm:cxn modelId="{E7849828-9DB4-4424-8432-7D121CF8A24C}" type="presParOf" srcId="{1C7163BC-496F-4B88-9785-42EEB76D62BC}" destId="{1CD23DA1-8785-451E-A93A-58400E6622FE}" srcOrd="3" destOrd="0" presId="urn:microsoft.com/office/officeart/2018/5/layout/IconCircleLabelList"/>
    <dgm:cxn modelId="{85E2F677-8BE4-4E43-8BB6-2E667DEE3FA5}" type="presParOf" srcId="{F8ED8170-A640-4148-9C1C-84922C1DE895}" destId="{C81859EB-1896-4282-8667-9A1766F8A88C}" srcOrd="3" destOrd="0" presId="urn:microsoft.com/office/officeart/2018/5/layout/IconCircleLabelList"/>
    <dgm:cxn modelId="{7170BF74-FB65-4D2B-8EFA-DB20CEA28322}" type="presParOf" srcId="{F8ED8170-A640-4148-9C1C-84922C1DE895}" destId="{1C82A2D4-AE2B-4E53-8663-42B583A7FA20}" srcOrd="4" destOrd="0" presId="urn:microsoft.com/office/officeart/2018/5/layout/IconCircleLabelList"/>
    <dgm:cxn modelId="{0709994F-EE85-4629-916A-564E5970E26F}" type="presParOf" srcId="{1C82A2D4-AE2B-4E53-8663-42B583A7FA20}" destId="{DAEE9E36-8E22-4090-85AC-6269169C491C}" srcOrd="0" destOrd="0" presId="urn:microsoft.com/office/officeart/2018/5/layout/IconCircleLabelList"/>
    <dgm:cxn modelId="{41A38A34-5D46-4C45-B3B7-3BC3A3754713}" type="presParOf" srcId="{1C82A2D4-AE2B-4E53-8663-42B583A7FA20}" destId="{6D806730-7A18-4449-A774-48CA6CE903B9}" srcOrd="1" destOrd="0" presId="urn:microsoft.com/office/officeart/2018/5/layout/IconCircleLabelList"/>
    <dgm:cxn modelId="{B0F8E677-C472-4A07-A86B-B8238AE221B1}" type="presParOf" srcId="{1C82A2D4-AE2B-4E53-8663-42B583A7FA20}" destId="{97CFBE55-52B6-4874-A1A1-6E003C8A1A5B}" srcOrd="2" destOrd="0" presId="urn:microsoft.com/office/officeart/2018/5/layout/IconCircleLabelList"/>
    <dgm:cxn modelId="{E6B3725F-D496-4F0F-A07F-2A2D605DD905}" type="presParOf" srcId="{1C82A2D4-AE2B-4E53-8663-42B583A7FA20}" destId="{125FACF9-79D7-47C9-A3DB-86FDB2D1165A}" srcOrd="3" destOrd="0" presId="urn:microsoft.com/office/officeart/2018/5/layout/IconCircleLabelList"/>
    <dgm:cxn modelId="{C8ACA9B6-2CBF-453C-9E7C-420FD938C8FD}" type="presParOf" srcId="{F8ED8170-A640-4148-9C1C-84922C1DE895}" destId="{E69AC909-0F53-4A16-8131-446C44EB570F}" srcOrd="5" destOrd="0" presId="urn:microsoft.com/office/officeart/2018/5/layout/IconCircleLabelList"/>
    <dgm:cxn modelId="{3CB2A36C-07AC-412F-B114-5E49B42DB175}" type="presParOf" srcId="{F8ED8170-A640-4148-9C1C-84922C1DE895}" destId="{8DC0A58D-A3B8-49B7-BAC2-76777B735C44}" srcOrd="6" destOrd="0" presId="urn:microsoft.com/office/officeart/2018/5/layout/IconCircleLabelList"/>
    <dgm:cxn modelId="{2E4084F8-0617-4B54-9CB9-75D077A57088}" type="presParOf" srcId="{8DC0A58D-A3B8-49B7-BAC2-76777B735C44}" destId="{1D4A7F87-A0B8-4A7F-9447-A0DFD6864904}" srcOrd="0" destOrd="0" presId="urn:microsoft.com/office/officeart/2018/5/layout/IconCircleLabelList"/>
    <dgm:cxn modelId="{4013BA00-D07A-4584-B4CD-A0836DB6F997}" type="presParOf" srcId="{8DC0A58D-A3B8-49B7-BAC2-76777B735C44}" destId="{7776804A-EF0F-4179-B9EC-F9FA32DFEE91}" srcOrd="1" destOrd="0" presId="urn:microsoft.com/office/officeart/2018/5/layout/IconCircleLabelList"/>
    <dgm:cxn modelId="{67629852-2AAA-4091-AE3E-19D50DA3A104}" type="presParOf" srcId="{8DC0A58D-A3B8-49B7-BAC2-76777B735C44}" destId="{DC9D2BC9-1DAC-4EE3-BDAC-89BF8CFCBD79}" srcOrd="2" destOrd="0" presId="urn:microsoft.com/office/officeart/2018/5/layout/IconCircleLabelList"/>
    <dgm:cxn modelId="{538C4C46-C543-4A21-9B0F-F49FC00B66FF}" type="presParOf" srcId="{8DC0A58D-A3B8-49B7-BAC2-76777B735C44}" destId="{ADD02BB0-9D07-4516-8546-2CBFAB2C9F4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C0440-A9A5-44A6-BEC7-2AC278FB58FF}">
      <dsp:nvSpPr>
        <dsp:cNvPr id="0" name=""/>
        <dsp:cNvSpPr/>
      </dsp:nvSpPr>
      <dsp:spPr>
        <a:xfrm>
          <a:off x="0" y="4001"/>
          <a:ext cx="6582555" cy="852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4BAC32-FDC6-4374-92D8-EEF8B2F21F90}">
      <dsp:nvSpPr>
        <dsp:cNvPr id="0" name=""/>
        <dsp:cNvSpPr/>
      </dsp:nvSpPr>
      <dsp:spPr>
        <a:xfrm>
          <a:off x="257820" y="195768"/>
          <a:ext cx="468764" cy="4687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7CBD3-5E2A-43F0-B5FE-262B60D2E747}">
      <dsp:nvSpPr>
        <dsp:cNvPr id="0" name=""/>
        <dsp:cNvSpPr/>
      </dsp:nvSpPr>
      <dsp:spPr>
        <a:xfrm>
          <a:off x="984405" y="4001"/>
          <a:ext cx="5598149" cy="85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02" tIns="90202" rIns="90202" bIns="902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7000 + comuni</a:t>
          </a:r>
          <a:endParaRPr lang="en-US" sz="1900" kern="1200"/>
        </a:p>
      </dsp:txBody>
      <dsp:txXfrm>
        <a:off x="984405" y="4001"/>
        <a:ext cx="5598149" cy="852299"/>
      </dsp:txXfrm>
    </dsp:sp>
    <dsp:sp modelId="{A58D7C16-9540-44BF-BCB2-AAEA694D7CE4}">
      <dsp:nvSpPr>
        <dsp:cNvPr id="0" name=""/>
        <dsp:cNvSpPr/>
      </dsp:nvSpPr>
      <dsp:spPr>
        <a:xfrm>
          <a:off x="0" y="1069375"/>
          <a:ext cx="6582555" cy="852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98A71-D80D-4289-AF42-6FFEAD3755C1}">
      <dsp:nvSpPr>
        <dsp:cNvPr id="0" name=""/>
        <dsp:cNvSpPr/>
      </dsp:nvSpPr>
      <dsp:spPr>
        <a:xfrm>
          <a:off x="257820" y="1261142"/>
          <a:ext cx="468764" cy="4687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29A97-1875-472D-B9B9-130B2700620D}">
      <dsp:nvSpPr>
        <dsp:cNvPr id="0" name=""/>
        <dsp:cNvSpPr/>
      </dsp:nvSpPr>
      <dsp:spPr>
        <a:xfrm>
          <a:off x="984405" y="1069375"/>
          <a:ext cx="5598149" cy="85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02" tIns="90202" rIns="90202" bIns="902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114 province</a:t>
          </a:r>
          <a:endParaRPr lang="en-US" sz="1900" kern="1200"/>
        </a:p>
      </dsp:txBody>
      <dsp:txXfrm>
        <a:off x="984405" y="1069375"/>
        <a:ext cx="5598149" cy="852299"/>
      </dsp:txXfrm>
    </dsp:sp>
    <dsp:sp modelId="{EA55C147-F9AD-4BC2-BA66-DB0677E09A2C}">
      <dsp:nvSpPr>
        <dsp:cNvPr id="0" name=""/>
        <dsp:cNvSpPr/>
      </dsp:nvSpPr>
      <dsp:spPr>
        <a:xfrm>
          <a:off x="0" y="2134749"/>
          <a:ext cx="6582555" cy="852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0F8D0-585D-4DBE-968C-99258D8999B4}">
      <dsp:nvSpPr>
        <dsp:cNvPr id="0" name=""/>
        <dsp:cNvSpPr/>
      </dsp:nvSpPr>
      <dsp:spPr>
        <a:xfrm>
          <a:off x="257820" y="2326516"/>
          <a:ext cx="468764" cy="4687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9F4B5-DF44-41EB-92EE-A34AEA0D1615}">
      <dsp:nvSpPr>
        <dsp:cNvPr id="0" name=""/>
        <dsp:cNvSpPr/>
      </dsp:nvSpPr>
      <dsp:spPr>
        <a:xfrm>
          <a:off x="984405" y="2134749"/>
          <a:ext cx="5598149" cy="85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02" tIns="90202" rIns="90202" bIns="902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Abitanti e dettaglio </a:t>
          </a:r>
          <a:r>
            <a:rPr lang="it-IT" sz="1900" kern="1200" dirty="0" err="1"/>
            <a:t>procapite</a:t>
          </a:r>
          <a:r>
            <a:rPr lang="it-IT" sz="1900" kern="1200" dirty="0"/>
            <a:t> </a:t>
          </a:r>
          <a:endParaRPr lang="en-US" sz="1900" kern="1200" dirty="0"/>
        </a:p>
      </dsp:txBody>
      <dsp:txXfrm>
        <a:off x="984405" y="2134749"/>
        <a:ext cx="5598149" cy="852299"/>
      </dsp:txXfrm>
    </dsp:sp>
    <dsp:sp modelId="{F4CBF867-8D51-4204-80EF-0C1E5FECEC03}">
      <dsp:nvSpPr>
        <dsp:cNvPr id="0" name=""/>
        <dsp:cNvSpPr/>
      </dsp:nvSpPr>
      <dsp:spPr>
        <a:xfrm>
          <a:off x="0" y="3200123"/>
          <a:ext cx="6582555" cy="852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78034-0B6C-4E44-B9A5-D5E21F6B26F1}">
      <dsp:nvSpPr>
        <dsp:cNvPr id="0" name=""/>
        <dsp:cNvSpPr/>
      </dsp:nvSpPr>
      <dsp:spPr>
        <a:xfrm>
          <a:off x="257820" y="3391890"/>
          <a:ext cx="468764" cy="4687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5C9DD-88C6-41EF-A685-4628E359BB23}">
      <dsp:nvSpPr>
        <dsp:cNvPr id="0" name=""/>
        <dsp:cNvSpPr/>
      </dsp:nvSpPr>
      <dsp:spPr>
        <a:xfrm>
          <a:off x="984405" y="3200123"/>
          <a:ext cx="5598149" cy="85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02" tIns="90202" rIns="90202" bIns="902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256 campi tra spese ed entrate</a:t>
          </a:r>
          <a:endParaRPr lang="en-US" sz="1900" kern="1200" dirty="0"/>
        </a:p>
      </dsp:txBody>
      <dsp:txXfrm>
        <a:off x="984405" y="3200123"/>
        <a:ext cx="5598149" cy="852299"/>
      </dsp:txXfrm>
    </dsp:sp>
    <dsp:sp modelId="{683AA42F-BC3E-497D-8668-510A892D497E}">
      <dsp:nvSpPr>
        <dsp:cNvPr id="0" name=""/>
        <dsp:cNvSpPr/>
      </dsp:nvSpPr>
      <dsp:spPr>
        <a:xfrm>
          <a:off x="0" y="4265497"/>
          <a:ext cx="6582555" cy="852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CBA921-1ABD-40CD-8C88-620EBCBECD98}">
      <dsp:nvSpPr>
        <dsp:cNvPr id="0" name=""/>
        <dsp:cNvSpPr/>
      </dsp:nvSpPr>
      <dsp:spPr>
        <a:xfrm>
          <a:off x="257820" y="4457264"/>
          <a:ext cx="468764" cy="4687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19491-6AD6-4DB4-B767-3D36F37E0E74}">
      <dsp:nvSpPr>
        <dsp:cNvPr id="0" name=""/>
        <dsp:cNvSpPr/>
      </dsp:nvSpPr>
      <dsp:spPr>
        <a:xfrm>
          <a:off x="984405" y="4265497"/>
          <a:ext cx="5598149" cy="85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02" tIns="90202" rIns="90202" bIns="902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Valori assoluti e valori pro-capite</a:t>
          </a:r>
          <a:endParaRPr lang="en-US" sz="1900" kern="1200" dirty="0"/>
        </a:p>
      </dsp:txBody>
      <dsp:txXfrm>
        <a:off x="984405" y="4265497"/>
        <a:ext cx="5598149" cy="852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9228E-0BE0-463B-92F2-EA27D475834A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A81211-0235-4FF8-A2CC-B07EE5CE51B2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B6CDC-117C-4E68-85A1-3413A3F2527E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800" kern="1200"/>
            <a:t>Trasformazione caratteri speciali nomi comuni</a:t>
          </a:r>
          <a:endParaRPr lang="en-US" sz="1800" kern="1200"/>
        </a:p>
      </dsp:txBody>
      <dsp:txXfrm>
        <a:off x="372805" y="2356270"/>
        <a:ext cx="2058075" cy="720000"/>
      </dsp:txXfrm>
    </dsp:sp>
    <dsp:sp modelId="{52AA5497-4B71-492F-ACA5-58D11052D9D5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58446-607B-458B-86D2-D9B3209A9CCB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B4723-C6EF-4466-ADAB-3D4D155E26C0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800" kern="1200"/>
            <a:t>url doppi per spese ed entrate</a:t>
          </a:r>
          <a:endParaRPr lang="en-US" sz="1800" kern="1200"/>
        </a:p>
      </dsp:txBody>
      <dsp:txXfrm>
        <a:off x="2791043" y="2356270"/>
        <a:ext cx="2058075" cy="720000"/>
      </dsp:txXfrm>
    </dsp:sp>
    <dsp:sp modelId="{76F98DD1-BFEC-41DF-803A-47E454879049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4C2CB-F6E2-4808-89C6-9AFE68C095ED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FC2B1-5E65-4501-8020-1C37EEAA5BDB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800" kern="1200"/>
            <a:t>Anno unico prescelto 2018 (no  trend)</a:t>
          </a:r>
          <a:endParaRPr lang="en-US" sz="1800" kern="1200"/>
        </a:p>
      </dsp:txBody>
      <dsp:txXfrm>
        <a:off x="5209281" y="2356270"/>
        <a:ext cx="2058075" cy="720000"/>
      </dsp:txXfrm>
    </dsp:sp>
    <dsp:sp modelId="{231DAA63-3874-4997-AFF3-D1F2C969EE2F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1C430-CEB7-4018-BFF1-2A8BBD77546B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D9FBA-FC31-4CF2-887D-C21378112C81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800" kern="1200" dirty="0"/>
            <a:t>Esclusione valori monetari simboli €</a:t>
          </a:r>
          <a:endParaRPr lang="en-US" sz="1800" kern="1200" dirty="0"/>
        </a:p>
      </dsp:txBody>
      <dsp:txXfrm>
        <a:off x="7627519" y="2356270"/>
        <a:ext cx="205807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11296-A939-4FC7-A251-A67FABE23AD9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DF9B0-DF72-48AA-B283-87110467A687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00112-8F7B-42BE-B134-5BA0042291B7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/>
            <a:t>Lentezza scraper</a:t>
          </a:r>
          <a:endParaRPr lang="en-US" sz="1500" kern="1200"/>
        </a:p>
      </dsp:txBody>
      <dsp:txXfrm>
        <a:off x="372805" y="2356270"/>
        <a:ext cx="2058075" cy="720000"/>
      </dsp:txXfrm>
    </dsp:sp>
    <dsp:sp modelId="{E592D40C-C886-4BAF-B6F3-CB76469A7C95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6F643-8C24-4615-A27C-AEE6E3BC5468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23DA1-8785-451E-A93A-58400E6622FE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/>
            <a:t>Selezione a tendina</a:t>
          </a:r>
          <a:endParaRPr lang="en-US" sz="1500" kern="1200"/>
        </a:p>
      </dsp:txBody>
      <dsp:txXfrm>
        <a:off x="2791043" y="2356270"/>
        <a:ext cx="2058075" cy="720000"/>
      </dsp:txXfrm>
    </dsp:sp>
    <dsp:sp modelId="{DAEE9E36-8E22-4090-85AC-6269169C491C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06730-7A18-4449-A774-48CA6CE903B9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FACF9-79D7-47C9-A3DB-86FDB2D1165A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/>
            <a:t>Fusione dei dizionari per dataset</a:t>
          </a:r>
          <a:endParaRPr lang="en-US" sz="1500" kern="1200"/>
        </a:p>
      </dsp:txBody>
      <dsp:txXfrm>
        <a:off x="5209281" y="2356270"/>
        <a:ext cx="2058075" cy="720000"/>
      </dsp:txXfrm>
    </dsp:sp>
    <dsp:sp modelId="{1D4A7F87-A0B8-4A7F-9447-A0DFD6864904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6804A-EF0F-4179-B9EC-F9FA32DFEE91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02BB0-9D07-4516-8546-2CBFAB2C9F41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/>
            <a:t>Import del dataset comuni per creazione iterativa url</a:t>
          </a:r>
          <a:endParaRPr lang="en-US" sz="1500" kern="1200"/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ETL SRAPING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/>
              <a:t>Comuni</a:t>
            </a:r>
            <a:r>
              <a:rPr lang="en-US" sz="1600" dirty="0"/>
              <a:t> </a:t>
            </a:r>
            <a:r>
              <a:rPr lang="en-US" sz="1600" dirty="0" err="1"/>
              <a:t>italiani</a:t>
            </a:r>
            <a:r>
              <a:rPr lang="en-US" sz="1600" dirty="0"/>
              <a:t> – OPEN BILANCI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lenium Icon of Line style - Available in SVG, PNG, EPS, AI &amp; Icon fonts">
            <a:extLst>
              <a:ext uri="{FF2B5EF4-FFF2-40B4-BE49-F238E27FC236}">
                <a16:creationId xmlns:a16="http://schemas.microsoft.com/office/drawing/2014/main" id="{89300775-7215-47BB-AF93-705F9167B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35" y="2465451"/>
            <a:ext cx="3124425" cy="31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eat-sheet for Google Colab. In this tutorial, you will learn how to… | by  Tanu N Prabhu | Towards Data Science">
            <a:extLst>
              <a:ext uri="{FF2B5EF4-FFF2-40B4-BE49-F238E27FC236}">
                <a16:creationId xmlns:a16="http://schemas.microsoft.com/office/drawing/2014/main" id="{5C20E654-A2A3-465F-B99A-0D7AC64E9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35" y="161651"/>
            <a:ext cx="4861586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4C9006-1B70-4D1B-85F0-5E7C95340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4569" y="4275084"/>
            <a:ext cx="3914151" cy="13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0C7FD-B699-4C2A-B768-950BB59B183A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sz="4800" b="0" i="0" spc="-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odalità</a:t>
            </a:r>
            <a:r>
              <a:rPr lang="en-US" sz="4800" b="0" i="0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di </a:t>
            </a:r>
            <a:r>
              <a:rPr lang="en-US" sz="4800" b="0" i="0" spc="-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trattamento</a:t>
            </a:r>
            <a:r>
              <a:rPr lang="en-US" sz="4800" b="0" i="0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800" b="0" i="0" spc="-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adottate</a:t>
            </a:r>
            <a:endParaRPr lang="en-US" sz="4800" b="0" i="0" spc="-5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3210E404-4BC2-4F6B-B960-01D9953E1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30022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227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FC9AA-68FB-4CEB-A98D-B885FA6DA862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i="0" spc="-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Le criticità emerse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17391327-1A0E-44F5-BECE-2F3FE1A959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705479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524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67DE67-4203-407E-AFC9-A62EDB11A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73" y="93000"/>
            <a:ext cx="4313508" cy="62265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D500CF-831E-4B0C-AE72-BF632EFB3EC0}"/>
              </a:ext>
            </a:extLst>
          </p:cNvPr>
          <p:cNvSpPr txBox="1"/>
          <p:nvPr/>
        </p:nvSpPr>
        <p:spPr>
          <a:xfrm>
            <a:off x="5010150" y="376268"/>
            <a:ext cx="6858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1" dirty="0"/>
              <a:t>I bilanci degli ultimi dodici anni di tutti i Comuni sono ora realmente pubblici.</a:t>
            </a:r>
          </a:p>
          <a:p>
            <a:r>
              <a:rPr lang="it-IT" dirty="0"/>
              <a:t>Una grande quantità di dati grezzi e ufficiali in formati leggibili da computer e liberamente riusabili, pronti per essere scaricati da cittadini, media e ricercatori.</a:t>
            </a:r>
          </a:p>
          <a:p>
            <a:endParaRPr lang="it-IT" dirty="0"/>
          </a:p>
          <a:p>
            <a:r>
              <a:rPr lang="it-IT" b="1" dirty="0"/>
              <a:t>Trasparenza tempestiva</a:t>
            </a:r>
          </a:p>
          <a:p>
            <a:r>
              <a:rPr lang="it-IT" dirty="0"/>
              <a:t>Ora c'è una piattaforma nazionale dove i Comuni possono pubblicare subito l'ultimo bilancio approvato. Senza dati aggiornati non c'è trasparenza né partecipazione.</a:t>
            </a:r>
          </a:p>
          <a:p>
            <a:endParaRPr lang="it-IT" dirty="0"/>
          </a:p>
          <a:p>
            <a:r>
              <a:rPr lang="it-IT" b="1" dirty="0"/>
              <a:t>Accesso totale</a:t>
            </a:r>
          </a:p>
          <a:p>
            <a:r>
              <a:rPr lang="it-IT" dirty="0"/>
              <a:t>I cittadini possono vedere i bilanci anche attraverso il sito web del Comune, sfruttando tutti gli strumenti di visualizzazione, confronto, condivisione e scarico dati.</a:t>
            </a:r>
          </a:p>
          <a:p>
            <a:endParaRPr lang="it-IT" dirty="0"/>
          </a:p>
          <a:p>
            <a:r>
              <a:rPr lang="it-IT" b="1" dirty="0"/>
              <a:t>Rendicontazione puntuale</a:t>
            </a:r>
          </a:p>
          <a:p>
            <a:r>
              <a:rPr lang="it-IT" dirty="0"/>
              <a:t>Non sarebbe meglio se il sindaco spiegasse puntualmente, a fianco di cifre e grafici, come e perché una tariffa è cresciuta o un servizio ridotto? Open bilanci serve anche a questo.</a:t>
            </a:r>
          </a:p>
        </p:txBody>
      </p:sp>
    </p:spTree>
    <p:extLst>
      <p:ext uri="{BB962C8B-B14F-4D97-AF65-F5344CB8AC3E}">
        <p14:creationId xmlns:p14="http://schemas.microsoft.com/office/powerpoint/2010/main" val="328430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/>
              <a:t>La </a:t>
            </a:r>
            <a:r>
              <a:rPr lang="en-US" dirty="0" err="1"/>
              <a:t>struttura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483323"/>
              </p:ext>
            </p:extLst>
          </p:nvPr>
        </p:nvGraphicFramePr>
        <p:xfrm>
          <a:off x="1096963" y="2216879"/>
          <a:ext cx="10058400" cy="432354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COMUNE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ANNO BILANCIO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CONSUNTIVO O PREVENTIVO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CASSA O COMPETENZA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Tutti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I 7900+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comuni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che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ogni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anno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pubblicano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I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bilanci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Anni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disponibili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dal 2015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Consuntivo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– A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fiene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anno dopo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che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sono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state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rendicontatae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spese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Entrate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Tuttte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le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possibili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comparazioni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fra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province e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regioni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Preventivo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– Con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stime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e budget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Spese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E33B6F-FDE7-45D6-AD5C-0E5444CF3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16874" cy="624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59FE04-B618-4930-909A-D6BB4CAADE46}"/>
              </a:ext>
            </a:extLst>
          </p:cNvPr>
          <p:cNvSpPr txBox="1"/>
          <p:nvPr/>
        </p:nvSpPr>
        <p:spPr>
          <a:xfrm>
            <a:off x="8639174" y="0"/>
            <a:ext cx="32099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1" dirty="0"/>
              <a:t>Il livello di dettaglio richiesto e disponibile:</a:t>
            </a:r>
          </a:p>
          <a:p>
            <a:endParaRPr lang="it-IT" dirty="0"/>
          </a:p>
          <a:p>
            <a:r>
              <a:rPr lang="it-IT" dirty="0" err="1"/>
              <a:t>Vsualizzazione</a:t>
            </a:r>
            <a:r>
              <a:rPr lang="it-IT" dirty="0"/>
              <a:t>, confronto, condivisione e scarico dati di Open bilanci</a:t>
            </a:r>
          </a:p>
          <a:p>
            <a:endParaRPr lang="it-IT" dirty="0"/>
          </a:p>
          <a:p>
            <a:r>
              <a:rPr lang="it-IT" b="1" dirty="0"/>
              <a:t>Rendicontazione puntuale</a:t>
            </a:r>
          </a:p>
          <a:p>
            <a:r>
              <a:rPr lang="it-IT" dirty="0"/>
              <a:t>Con valori assoluti e  valori </a:t>
            </a:r>
            <a:r>
              <a:rPr lang="it-IT" dirty="0" err="1"/>
              <a:t>procapite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207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4245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F3F0C-0CB2-4A31-8EC5-EE490714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Scraping </a:t>
            </a:r>
            <a:r>
              <a:rPr lang="en-US" sz="4400" dirty="0" err="1">
                <a:solidFill>
                  <a:srgbClr val="FFFFFF"/>
                </a:solidFill>
              </a:rPr>
              <a:t>dei</a:t>
            </a:r>
            <a:r>
              <a:rPr lang="en-US" sz="4400" dirty="0">
                <a:solidFill>
                  <a:srgbClr val="FFFFFF"/>
                </a:solidFill>
              </a:rPr>
              <a:t> tab</a:t>
            </a:r>
          </a:p>
        </p:txBody>
      </p: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071A7E0-97B0-4E4D-8B0F-E00197FE8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988" y="1997654"/>
            <a:ext cx="6775601" cy="286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4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FCCB2660-BFBF-4FC4-A2C0-F6D9341B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6" y="160867"/>
            <a:ext cx="5854699" cy="4390169"/>
          </a:xfrm>
          <a:prstGeom prst="rect">
            <a:avLst/>
          </a:prstGeom>
          <a:solidFill>
            <a:srgbClr val="FFFFFF"/>
          </a:solidFill>
          <a:ln w="63500">
            <a:solidFill>
              <a:srgbClr val="8D785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69FAD-6483-4A98-B681-245EEE0E8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69" y="761434"/>
            <a:ext cx="5582335" cy="3181930"/>
          </a:xfrm>
          <a:prstGeom prst="rect">
            <a:avLst/>
          </a:prstGeom>
        </p:spPr>
      </p:pic>
      <p:sp>
        <p:nvSpPr>
          <p:cNvPr id="17" name="Rectangle 11">
            <a:extLst>
              <a:ext uri="{FF2B5EF4-FFF2-40B4-BE49-F238E27FC236}">
                <a16:creationId xmlns:a16="http://schemas.microsoft.com/office/drawing/2014/main" id="{13A92E2F-55AE-4881-A4B4-F7005A558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4" y="160867"/>
            <a:ext cx="5854699" cy="1939935"/>
          </a:xfrm>
          <a:prstGeom prst="rect">
            <a:avLst/>
          </a:prstGeom>
          <a:solidFill>
            <a:srgbClr val="A9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9A4ED8-71CF-43D3-BB55-6F00FF527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6" y="4715269"/>
            <a:ext cx="5854699" cy="156023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C38348-0ECF-4EAB-B3E5-906FA46EB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4" y="2265035"/>
            <a:ext cx="5854699" cy="3979512"/>
          </a:xfrm>
          <a:prstGeom prst="rect">
            <a:avLst/>
          </a:prstGeom>
          <a:solidFill>
            <a:srgbClr val="FFFFFF"/>
          </a:solidFill>
          <a:ln w="63500">
            <a:solidFill>
              <a:srgbClr val="8D785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0FA81C-5444-4772-8509-5A2613ABC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372" y="3614331"/>
            <a:ext cx="5568159" cy="129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8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AA7E62-C80F-461A-9ADD-113434F48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80" y="643538"/>
            <a:ext cx="10721740" cy="36185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F7F6E9-6FD9-4FDF-8761-2CF15C24BCF9}"/>
              </a:ext>
            </a:extLst>
          </p:cNvPr>
          <p:cNvSpPr txBox="1">
            <a:spLocks/>
          </p:cNvSpPr>
          <p:nvPr/>
        </p:nvSpPr>
        <p:spPr>
          <a:xfrm>
            <a:off x="632900" y="4905662"/>
            <a:ext cx="7330353" cy="15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4800" dirty="0">
                <a:solidFill>
                  <a:srgbClr val="FFFFFF"/>
                </a:solidFill>
              </a:rPr>
              <a:t>Loop </a:t>
            </a:r>
            <a:r>
              <a:rPr lang="en-US" sz="4800" dirty="0" err="1">
                <a:solidFill>
                  <a:srgbClr val="FFFFFF"/>
                </a:solidFill>
              </a:rPr>
              <a:t>cumuni</a:t>
            </a:r>
            <a:r>
              <a:rPr lang="en-US" sz="4800" dirty="0">
                <a:solidFill>
                  <a:srgbClr val="FFFFFF"/>
                </a:solidFill>
              </a:rPr>
              <a:t> e Scraping </a:t>
            </a:r>
            <a:r>
              <a:rPr lang="en-US" sz="4800" dirty="0" err="1">
                <a:solidFill>
                  <a:srgbClr val="FFFFFF"/>
                </a:solidFill>
              </a:rPr>
              <a:t>dei</a:t>
            </a:r>
            <a:r>
              <a:rPr lang="en-US" sz="4800" dirty="0">
                <a:solidFill>
                  <a:srgbClr val="FFFFFF"/>
                </a:solidFill>
              </a:rPr>
              <a:t> tab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52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20111C-3081-4530-9C44-5557E5584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49" y="204715"/>
            <a:ext cx="10925102" cy="15295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138DBB-C573-406F-8BE6-61724D0462D4}"/>
              </a:ext>
            </a:extLst>
          </p:cNvPr>
          <p:cNvSpPr txBox="1">
            <a:spLocks/>
          </p:cNvSpPr>
          <p:nvPr/>
        </p:nvSpPr>
        <p:spPr>
          <a:xfrm>
            <a:off x="632900" y="4905662"/>
            <a:ext cx="7330353" cy="15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4800" dirty="0" err="1">
                <a:solidFill>
                  <a:srgbClr val="FFFFFF"/>
                </a:solidFill>
              </a:rPr>
              <a:t>Risultato</a:t>
            </a:r>
            <a:r>
              <a:rPr lang="en-US" sz="4800" dirty="0">
                <a:solidFill>
                  <a:srgbClr val="FFFFFF"/>
                </a:solidFill>
              </a:rPr>
              <a:t> finale e export </a:t>
            </a:r>
            <a:r>
              <a:rPr lang="en-US" sz="4800" dirty="0" err="1">
                <a:solidFill>
                  <a:srgbClr val="FFFFFF"/>
                </a:solidFill>
              </a:rPr>
              <a:t>dei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dati</a:t>
            </a: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1A2EBC7-11B4-4930-A5DB-D0D53DBF52DB}"/>
              </a:ext>
            </a:extLst>
          </p:cNvPr>
          <p:cNvSpPr txBox="1"/>
          <p:nvPr/>
        </p:nvSpPr>
        <p:spPr>
          <a:xfrm>
            <a:off x="492368" y="1900991"/>
            <a:ext cx="10925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spc="-50" dirty="0">
                <a:latin typeface="+mj-lt"/>
                <a:ea typeface="+mj-ea"/>
                <a:cs typeface="+mj-cs"/>
              </a:rPr>
              <a:t>Il dataset viene creato dopo aver estratto e congiunto i due dizionari estratti dalle due funzioni esporta verso </a:t>
            </a:r>
            <a:r>
              <a:rPr lang="it-IT" sz="3600" spc="-50" dirty="0" err="1">
                <a:latin typeface="+mj-lt"/>
                <a:ea typeface="+mj-ea"/>
                <a:cs typeface="+mj-cs"/>
              </a:rPr>
              <a:t>GDrive</a:t>
            </a:r>
            <a:r>
              <a:rPr lang="it-IT" sz="3600" spc="-50" dirty="0">
                <a:latin typeface="+mj-lt"/>
                <a:ea typeface="+mj-ea"/>
                <a:cs typeface="+mj-cs"/>
              </a:rPr>
              <a:t>  e in locale in formato CSV i dati estratti.</a:t>
            </a:r>
          </a:p>
        </p:txBody>
      </p:sp>
    </p:spTree>
    <p:extLst>
      <p:ext uri="{BB962C8B-B14F-4D97-AF65-F5344CB8AC3E}">
        <p14:creationId xmlns:p14="http://schemas.microsoft.com/office/powerpoint/2010/main" val="357377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410D8F-C605-4E61-90AD-78DCA8B204E6}"/>
              </a:ext>
            </a:extLst>
          </p:cNvPr>
          <p:cNvSpPr txBox="1"/>
          <p:nvPr/>
        </p:nvSpPr>
        <p:spPr>
          <a:xfrm>
            <a:off x="643467" y="634946"/>
            <a:ext cx="3689094" cy="5055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i="0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Le </a:t>
            </a:r>
            <a:r>
              <a:rPr lang="en-US" sz="4000" b="0" i="0" spc="-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caratteristiche</a:t>
            </a:r>
            <a:r>
              <a:rPr lang="en-US" sz="4000" b="0" i="0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del dataset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CC237BDE-8E52-4627-84A0-87B0B062A8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4973647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635363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0492C7-3D05-4252-9070-907F9CD94CF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6888FA6-D30E-4A7B-B44D-38F479CF5C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9EB45E-E4D2-4DCE-B9A6-76D2511C3B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Bookman Old Style</vt:lpstr>
      <vt:lpstr>Calibri</vt:lpstr>
      <vt:lpstr>Franklin Gothic Book</vt:lpstr>
      <vt:lpstr>1_RetrospectVTI</vt:lpstr>
      <vt:lpstr>ETL SRAPING</vt:lpstr>
      <vt:lpstr>PowerPoint Presentation</vt:lpstr>
      <vt:lpstr>La struttura dei dati</vt:lpstr>
      <vt:lpstr>PowerPoint Presentation</vt:lpstr>
      <vt:lpstr>Scraping dei tab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2020-09-14T21:47:42Z</dcterms:created>
  <dcterms:modified xsi:type="dcterms:W3CDTF">2020-09-14T21:47:59Z</dcterms:modified>
</cp:coreProperties>
</file>