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c5a5648d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c5a5648d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c5a5648d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c5a5648d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5a5648d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5a5648d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c5a5648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c5a5648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c5a5648d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c5a5648d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INVEST-IO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278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A news feed-social sentiment analysis of stock prices.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Arial"/>
                <a:ea typeface="Arial"/>
                <a:cs typeface="Arial"/>
                <a:sym typeface="Arial"/>
              </a:rPr>
              <a:t>Gruppo:</a:t>
            </a:r>
            <a:endParaRPr sz="82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1294350"/>
            <a:ext cx="63669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Leonardo Bordoni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Ilaria Olivares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Cesare Crivellari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Daniele Soresina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Simone Zambetti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97450" y="772725"/>
            <a:ext cx="82800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2200">
                <a:latin typeface="Arial"/>
                <a:ea typeface="Arial"/>
                <a:cs typeface="Arial"/>
                <a:sym typeface="Arial"/>
              </a:rPr>
              <a:t> Obiettivo, bisogno: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97450" y="1407875"/>
            <a:ext cx="8544300" cy="21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Arial"/>
                <a:ea typeface="Arial"/>
                <a:cs typeface="Arial"/>
                <a:sym typeface="Arial"/>
              </a:rPr>
              <a:t>L'analisi tecnica non è sufficiente quando arrivano sul mercato notizie inaspettate.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Arial"/>
                <a:ea typeface="Arial"/>
                <a:cs typeface="Arial"/>
                <a:sym typeface="Arial"/>
              </a:rPr>
              <a:t>Prevedere l’andamento del valore di un titolo o di un gruppo di titoli  azionari tramite l'utilizzo di strumenti per l’analisi sentimentale delle notizie  e del contesto social.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88625" y="772725"/>
            <a:ext cx="63669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Sorgenti di dati:</a:t>
            </a:r>
            <a:endParaRPr sz="30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88625" y="1309200"/>
            <a:ext cx="63669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Candele giornaliere del prezzo: Investing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Calendario economico: </a:t>
            </a:r>
            <a:r>
              <a:rPr lang="it"/>
              <a:t>Investing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Calendario societario: </a:t>
            </a:r>
            <a:r>
              <a:rPr lang="it"/>
              <a:t>Investing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Dati social: Twitter, Etoro, </a:t>
            </a:r>
            <a:r>
              <a:rPr lang="it"/>
              <a:t>r/wallstreetbets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News: Quotidiani online, internazionali, Yahoo Finance, Morningstar, Teleborsa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Bilanci: Morningstar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Indipendenti: Seeking Alpha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297450" y="252425"/>
            <a:ext cx="82800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2000">
                <a:latin typeface="Arial"/>
                <a:ea typeface="Arial"/>
                <a:cs typeface="Arial"/>
                <a:sym typeface="Arial"/>
              </a:rPr>
              <a:t>Tasks</a:t>
            </a:r>
            <a:endParaRPr sz="82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299850" y="670025"/>
            <a:ext cx="85443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Scraping: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Databricks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APIs where available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ETL: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Talend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Storage: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mySQL per dati candele/tecnici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MONGODB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Mining: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spark MLIB?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Visualisation: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Powerbi / mplotlib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88625" y="772725"/>
            <a:ext cx="63669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Arial"/>
                <a:ea typeface="Arial"/>
                <a:cs typeface="Arial"/>
                <a:sym typeface="Arial"/>
              </a:rPr>
              <a:t>Criticità:</a:t>
            </a:r>
            <a:endParaRPr sz="820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520425" y="1294350"/>
            <a:ext cx="8042400" cy="3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Uniformità dell’ output della sentiment analysis degli articoli e dei forum indipendenti (stimata con “rating” positivo/negativo +3 o -3).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800"/>
              <a:t>Frequenza delle candele dei prezzi (open-high-low-close) giornaliera (non real time).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800"/>
              <a:t>Peso degli eventi economici societari rispetto a Tweet.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800"/>
              <a:t>Peso delle sorgenti Tweet.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800"/>
              <a:t>Peso delle </a:t>
            </a:r>
            <a:r>
              <a:rPr lang="it" sz="1800"/>
              <a:t>notizie non relazionate direttamente al titolo.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