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65" r:id="rId11"/>
    <p:sldId id="279" r:id="rId12"/>
    <p:sldId id="280" r:id="rId13"/>
    <p:sldId id="281" r:id="rId14"/>
    <p:sldId id="263" r:id="rId15"/>
    <p:sldId id="282" r:id="rId16"/>
    <p:sldId id="283" r:id="rId17"/>
    <p:sldId id="284" r:id="rId18"/>
    <p:sldId id="266" r:id="rId19"/>
    <p:sldId id="289" r:id="rId20"/>
    <p:sldId id="285" r:id="rId21"/>
    <p:sldId id="286" r:id="rId22"/>
    <p:sldId id="267" r:id="rId23"/>
    <p:sldId id="290" r:id="rId24"/>
    <p:sldId id="268" r:id="rId25"/>
    <p:sldId id="287" r:id="rId26"/>
    <p:sldId id="288" r:id="rId27"/>
    <p:sldId id="269" r:id="rId28"/>
    <p:sldId id="291" r:id="rId29"/>
    <p:sldId id="293" r:id="rId30"/>
    <p:sldId id="270" r:id="rId31"/>
    <p:sldId id="292" r:id="rId32"/>
    <p:sldId id="271" r:id="rId33"/>
    <p:sldId id="294" r:id="rId34"/>
    <p:sldId id="295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21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5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0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9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6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0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8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7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38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5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9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5D001-CFF2-424D-93AB-642F79C6376D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88745E-CA74-4FEB-A546-C15E05748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r>
              <a:rPr lang="fr-FR" sz="37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DYNAMISER UNE PAGE WEB AVEC DES ANIMATIONS CSS</a:t>
            </a:r>
            <a:endParaRPr lang="fr-FR" sz="37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3830594"/>
            <a:ext cx="6815669" cy="121370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/>
          <a:p>
            <a:r>
              <a:rPr lang="fr-FR" sz="25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Thomas Leblanc – Projet 3 - OC</a:t>
            </a:r>
            <a:endParaRPr lang="fr-FR" sz="2500" b="1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4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749643"/>
            <a:ext cx="9601196" cy="700622"/>
          </a:xfrm>
        </p:spPr>
        <p:txBody>
          <a:bodyPr>
            <a:normAutofit fontScale="90000"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PRÉPROCESSEUR SASS / SCSS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85" y="1568893"/>
            <a:ext cx="1573427" cy="15734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82" y="1618781"/>
            <a:ext cx="1550204" cy="43303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3" y="4152331"/>
            <a:ext cx="2676525" cy="12858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659" y="3142319"/>
            <a:ext cx="1704975" cy="7905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8" y="3537606"/>
            <a:ext cx="3467100" cy="22098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596311" y="2553550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SCSS :</a:t>
            </a:r>
            <a:endParaRPr lang="fr-FR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77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rmAutofit/>
          </a:bodyPr>
          <a:lstStyle/>
          <a:p>
            <a:r>
              <a:rPr lang="fr-FR" sz="3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DE LA PAGE D’ACCUEIL</a:t>
            </a:r>
            <a:endParaRPr lang="fr-FR" sz="35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82421" y="1608296"/>
            <a:ext cx="4827155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 de « zoom » sur les menus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04" y="2783875"/>
            <a:ext cx="2143125" cy="308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89837" y="3511317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Effet de zoom via propriété « 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transform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 »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3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rmAutofit/>
          </a:bodyPr>
          <a:lstStyle/>
          <a:p>
            <a:r>
              <a:rPr lang="fr-FR" sz="3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DE LA PAGE D’ACCUEIL</a:t>
            </a:r>
            <a:endParaRPr lang="fr-FR" sz="35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82421" y="1608296"/>
            <a:ext cx="4827155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 de « zoom » sur les menus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04" y="2783875"/>
            <a:ext cx="2143125" cy="308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89837" y="3511317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Effet de zoom via propriété « 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transform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 »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Effet de fondu en jouant sur l’opacité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2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rmAutofit/>
          </a:bodyPr>
          <a:lstStyle/>
          <a:p>
            <a:r>
              <a:rPr lang="fr-FR" sz="3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DE LA PAGE D’ACCUEIL</a:t>
            </a:r>
            <a:endParaRPr lang="fr-FR" sz="35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82421" y="1608296"/>
            <a:ext cx="4827155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 de « zoom » sur les menus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04" y="2783875"/>
            <a:ext cx="2143125" cy="308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89837" y="3511317"/>
            <a:ext cx="46987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Effet de zoom via propriété « 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transform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 »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Effet de fondu en jouant sur l’opacité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Transition appliquée sur l’image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5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rmAutofit/>
          </a:bodyPr>
          <a:lstStyle/>
          <a:p>
            <a:r>
              <a:rPr lang="fr-FR" sz="3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DE LA PAGE D’ACCUEIL</a:t>
            </a:r>
            <a:endParaRPr lang="fr-FR" sz="35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54710" y="1608296"/>
            <a:ext cx="5482591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 des points de suspension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81010"/>
            <a:ext cx="2443869" cy="34902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2" y="3306973"/>
            <a:ext cx="3152775" cy="20383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71557" y="3171986"/>
            <a:ext cx="373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réalisée via @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keyframes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0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rmAutofit/>
          </a:bodyPr>
          <a:lstStyle/>
          <a:p>
            <a:r>
              <a:rPr lang="fr-FR" sz="3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DE LA PAGE D’ACCUEIL</a:t>
            </a:r>
            <a:endParaRPr lang="fr-FR" sz="35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54710" y="1608296"/>
            <a:ext cx="5482591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 des points de suspension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81010"/>
            <a:ext cx="2443869" cy="34902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2" y="3306973"/>
            <a:ext cx="3152775" cy="20383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71557" y="3171986"/>
            <a:ext cx="373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réalisée via @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keyframes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Différentes étapes </a:t>
            </a: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6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rmAutofit/>
          </a:bodyPr>
          <a:lstStyle/>
          <a:p>
            <a:r>
              <a:rPr lang="fr-FR" sz="3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DE LA PAGE D’ACCUEIL</a:t>
            </a:r>
            <a:endParaRPr lang="fr-FR" sz="35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54710" y="1608296"/>
            <a:ext cx="5482591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 des points de suspension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81010"/>
            <a:ext cx="2443869" cy="34902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2" y="3306973"/>
            <a:ext cx="3152775" cy="20383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71557" y="3171986"/>
            <a:ext cx="3739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réalisée via @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keyframes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Différentes étapes </a:t>
            </a: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Application de l’animation aux points de suspension</a:t>
            </a: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rmAutofit/>
          </a:bodyPr>
          <a:lstStyle/>
          <a:p>
            <a:r>
              <a:rPr lang="fr-FR" sz="3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DE LA PAGE D’ACCUEIL</a:t>
            </a:r>
            <a:endParaRPr lang="fr-FR" sz="35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54710" y="1608296"/>
            <a:ext cx="5482591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 des points de suspension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81010"/>
            <a:ext cx="2443869" cy="34902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2" y="3306973"/>
            <a:ext cx="3152775" cy="20383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71557" y="3171986"/>
            <a:ext cx="3739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réalisée via @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keyframes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Différentes étapes </a:t>
            </a: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Application de l’animation aux points de suspension</a:t>
            </a: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Ajout d’un délai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3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9456" y="1199864"/>
            <a:ext cx="9601196" cy="681911"/>
          </a:xfrm>
        </p:spPr>
        <p:txBody>
          <a:bodyPr>
            <a:noAutofit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POSITION DU FOOTER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21" y="3370434"/>
            <a:ext cx="260985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469923" y="3830134"/>
            <a:ext cx="4341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 Position du </a:t>
            </a:r>
            <a:r>
              <a:rPr lang="fr-F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footer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fixe, réalisée via la propriété « position: </a:t>
            </a:r>
            <a:r>
              <a:rPr lang="fr-F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fixed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 »</a:t>
            </a:r>
            <a:endParaRPr lang="fr-F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2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Autofit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DU FOOTER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01282" y="1608297"/>
            <a:ext cx="5189434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 de « </a:t>
            </a:r>
            <a:r>
              <a:rPr lang="fr-FR" sz="2700" b="1" i="1" u="sng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wiggle</a:t>
            </a:r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 sur les boutons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35" y="2512540"/>
            <a:ext cx="2247706" cy="36656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67" y="3592872"/>
            <a:ext cx="2609850" cy="15049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78876" y="3468184"/>
            <a:ext cx="382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réalisée via @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keyframes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9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39797"/>
            <a:ext cx="9601196" cy="912571"/>
          </a:xfrm>
        </p:spPr>
        <p:txBody>
          <a:bodyPr>
            <a:normAutofit/>
          </a:bodyPr>
          <a:lstStyle/>
          <a:p>
            <a:r>
              <a:rPr lang="fr-FR" sz="5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SOMMAIRE</a:t>
            </a:r>
            <a:endParaRPr lang="fr-FR" sz="5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34962" y="2776150"/>
            <a:ext cx="6590270" cy="308324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Flexbox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9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Autofit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DU FOOTER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01282" y="1608297"/>
            <a:ext cx="5189434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 de « </a:t>
            </a:r>
            <a:r>
              <a:rPr lang="fr-FR" sz="2700" b="1" i="1" u="sng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wiggle</a:t>
            </a:r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 sur les boutons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35" y="2512540"/>
            <a:ext cx="2247706" cy="36656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67" y="3592872"/>
            <a:ext cx="2609850" cy="15049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78876" y="3468184"/>
            <a:ext cx="382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réalisée via @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keyframes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Deux points distincts répétés </a:t>
            </a: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81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Autofit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DU FOOTER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01282" y="1608297"/>
            <a:ext cx="5189434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 de « </a:t>
            </a:r>
            <a:r>
              <a:rPr lang="fr-FR" sz="2700" b="1" i="1" u="sng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wiggle</a:t>
            </a:r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 sur les boutons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35" y="2512540"/>
            <a:ext cx="2247706" cy="36656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67" y="3592872"/>
            <a:ext cx="2609850" cy="15049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78876" y="3468184"/>
            <a:ext cx="3822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réalisée via @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keyframes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Deux points distincts répétés </a:t>
            </a:r>
          </a:p>
          <a:p>
            <a:pPr marL="285750" indent="-285750">
              <a:buFontTx/>
              <a:buChar char="-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Application de l’animation au survol des boutons</a:t>
            </a:r>
          </a:p>
        </p:txBody>
      </p:sp>
    </p:spTree>
    <p:extLst>
      <p:ext uri="{BB962C8B-B14F-4D97-AF65-F5344CB8AC3E}">
        <p14:creationId xmlns:p14="http://schemas.microsoft.com/office/powerpoint/2010/main" val="9418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Autofit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DU FOOTER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72178" y="1616535"/>
            <a:ext cx="8247642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Redirections vers page « Mentions Légales » et « Mail »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7" y="3480714"/>
            <a:ext cx="8839200" cy="723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41842" y="2765133"/>
            <a:ext cx="81083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 Bouton « Mentions Légales » pointant vers une nouvelle page</a:t>
            </a:r>
            <a:endParaRPr lang="fr-F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4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812686"/>
            <a:ext cx="9601196" cy="681911"/>
          </a:xfrm>
        </p:spPr>
        <p:txBody>
          <a:bodyPr>
            <a:noAutofit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 DU FOOTER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72178" y="1616535"/>
            <a:ext cx="8247642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7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Redirections vers page « Mentions Légales » et « Mail »</a:t>
            </a:r>
            <a:endParaRPr lang="fr-FR" sz="27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7" y="3480714"/>
            <a:ext cx="8839200" cy="723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41842" y="2765133"/>
            <a:ext cx="81083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 Bouton « Mentions Légales » pointant vers une nouvelle page</a:t>
            </a:r>
            <a:endParaRPr lang="fr-F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041842" y="4443141"/>
            <a:ext cx="78101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 Bouton « Contactez-nous » ouvrant un client de messagerie</a:t>
            </a:r>
            <a:endParaRPr lang="fr-F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7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150438"/>
            <a:ext cx="9601196" cy="681911"/>
          </a:xfrm>
        </p:spPr>
        <p:txBody>
          <a:bodyPr>
            <a:noAutofit/>
          </a:bodyPr>
          <a:lstStyle/>
          <a:p>
            <a:r>
              <a:rPr lang="fr-FR" sz="36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STRUCTURE DES PAGES « MENUS »</a:t>
            </a:r>
            <a:endParaRPr lang="fr-FR" sz="36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91" y="2535324"/>
            <a:ext cx="3629925" cy="36154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44068" y="3373545"/>
            <a:ext cx="5453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 sections différentes</a:t>
            </a:r>
          </a:p>
          <a:p>
            <a:pPr marL="285750" indent="-285750">
              <a:buFontTx/>
              <a:buChar char="-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47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150438"/>
            <a:ext cx="9601196" cy="681911"/>
          </a:xfrm>
        </p:spPr>
        <p:txBody>
          <a:bodyPr>
            <a:noAutofit/>
          </a:bodyPr>
          <a:lstStyle/>
          <a:p>
            <a:r>
              <a:rPr lang="fr-FR" sz="36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STRUCTURE DES PAGES « MENUS »</a:t>
            </a:r>
            <a:endParaRPr lang="fr-FR" sz="36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91" y="2535324"/>
            <a:ext cx="3629925" cy="36154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44068" y="3373545"/>
            <a:ext cx="5453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 sections différentes</a:t>
            </a:r>
          </a:p>
          <a:p>
            <a:pPr marL="285750" indent="-285750">
              <a:buFontTx/>
              <a:buChar char="-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Un titre et une partie dans chaque section</a:t>
            </a:r>
          </a:p>
          <a:p>
            <a:pPr marL="285750" indent="-285750">
              <a:buFontTx/>
              <a:buChar char="-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32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150438"/>
            <a:ext cx="9601196" cy="681911"/>
          </a:xfrm>
        </p:spPr>
        <p:txBody>
          <a:bodyPr>
            <a:noAutofit/>
          </a:bodyPr>
          <a:lstStyle/>
          <a:p>
            <a:r>
              <a:rPr lang="fr-FR" sz="36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STRUCTURE DES PAGES « MENUS »</a:t>
            </a:r>
            <a:endParaRPr lang="fr-FR" sz="36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91" y="2535324"/>
            <a:ext cx="3629925" cy="36154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44068" y="3373545"/>
            <a:ext cx="5453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 sections différentes</a:t>
            </a:r>
          </a:p>
          <a:p>
            <a:pPr marL="285750" indent="-285750">
              <a:buFontTx/>
              <a:buChar char="-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Un titre et une partie dans chaque section</a:t>
            </a:r>
          </a:p>
          <a:p>
            <a:pPr marL="285750" indent="-285750">
              <a:buFontTx/>
              <a:buChar char="-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Une liste à puces personnalisée pour chaque ligne de menu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70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1877" y="1079157"/>
            <a:ext cx="9601196" cy="873212"/>
          </a:xfrm>
        </p:spPr>
        <p:txBody>
          <a:bodyPr>
            <a:noAutofit/>
          </a:bodyPr>
          <a:lstStyle/>
          <a:p>
            <a:r>
              <a:rPr lang="fr-FR" sz="36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METHODE DE COLORISATION</a:t>
            </a:r>
            <a:endParaRPr lang="fr-FR" sz="36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23" y="2852118"/>
            <a:ext cx="5295900" cy="12763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082687" y="4430993"/>
            <a:ext cx="80595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Utilisation d’une technique avec « </a:t>
            </a:r>
            <a:r>
              <a:rPr lang="fr-F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linear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-gradient » permettant de colorer les titres de chaque menu avec un dégradé</a:t>
            </a:r>
            <a:endParaRPr lang="fr-F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2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1877" y="963827"/>
            <a:ext cx="9601196" cy="617838"/>
          </a:xfrm>
        </p:spPr>
        <p:txBody>
          <a:bodyPr>
            <a:noAutofit/>
          </a:bodyPr>
          <a:lstStyle/>
          <a:p>
            <a:r>
              <a:rPr lang="fr-FR" sz="36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EFFET ET ANIMATION DES TITRES &lt;h4&gt;</a:t>
            </a:r>
            <a:endParaRPr lang="fr-FR" sz="36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22201" y="1696995"/>
            <a:ext cx="59805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Sections « Entrées », « Plats », « Desserts »</a:t>
            </a:r>
            <a:endParaRPr lang="fr-FR" sz="25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0" y="2538374"/>
            <a:ext cx="2259227" cy="36131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45" y="2538374"/>
            <a:ext cx="2492073" cy="36131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19874" y="3529317"/>
            <a:ext cx="3705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Création des traits à l’aide de pseudo-éléments CSS</a:t>
            </a:r>
          </a:p>
          <a:p>
            <a:pPr marL="285750" indent="-285750">
              <a:buFontTx/>
              <a:buChar char="-"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0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1877" y="963827"/>
            <a:ext cx="9601196" cy="617838"/>
          </a:xfrm>
        </p:spPr>
        <p:txBody>
          <a:bodyPr>
            <a:noAutofit/>
          </a:bodyPr>
          <a:lstStyle/>
          <a:p>
            <a:r>
              <a:rPr lang="fr-FR" sz="36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EFFET ET ANIMATION DES TITRES &lt;h4&gt;</a:t>
            </a:r>
            <a:endParaRPr lang="fr-FR" sz="36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22201" y="1696995"/>
            <a:ext cx="59805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Sections « Entrées », « Plats », « Desserts »</a:t>
            </a:r>
            <a:endParaRPr lang="fr-FR" sz="25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0" y="2538374"/>
            <a:ext cx="2259227" cy="36131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45" y="2538374"/>
            <a:ext cx="2492073" cy="36131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19874" y="3529317"/>
            <a:ext cx="3705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Création des traits à l’aide de pseudo-éléments CSS</a:t>
            </a:r>
          </a:p>
          <a:p>
            <a:pPr marL="285750" indent="-285750">
              <a:buFontTx/>
              <a:buChar char="-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Modification de la couleur des traits selon la section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8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39797"/>
            <a:ext cx="9601196" cy="912571"/>
          </a:xfrm>
        </p:spPr>
        <p:txBody>
          <a:bodyPr>
            <a:normAutofit/>
          </a:bodyPr>
          <a:lstStyle/>
          <a:p>
            <a:r>
              <a:rPr lang="fr-FR" sz="5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SOMMAIRE</a:t>
            </a:r>
            <a:endParaRPr lang="fr-FR" sz="5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34962" y="2776150"/>
            <a:ext cx="6590270" cy="308324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Flexbox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Préprocesseur SASS/SCSS</a:t>
            </a:r>
          </a:p>
          <a:p>
            <a:pPr>
              <a:buFontTx/>
              <a:buChar char="-"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43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1877" y="963827"/>
            <a:ext cx="9601196" cy="617838"/>
          </a:xfrm>
        </p:spPr>
        <p:txBody>
          <a:bodyPr>
            <a:noAutofit/>
          </a:bodyPr>
          <a:lstStyle/>
          <a:p>
            <a:r>
              <a:rPr lang="fr-FR" sz="36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EFFET ET ANIMATION DES TITRES &lt;h4&gt;</a:t>
            </a:r>
            <a:endParaRPr lang="fr-FR" sz="36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857017" y="1696995"/>
            <a:ext cx="45109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 de soulignement au survol</a:t>
            </a:r>
            <a:endParaRPr lang="fr-FR" sz="25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43" y="2960988"/>
            <a:ext cx="2238375" cy="27813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05168" y="3536030"/>
            <a:ext cx="4893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Ajout d’une transition sur le pseudo-élément CSS du titre &lt;h4&gt;</a:t>
            </a:r>
          </a:p>
          <a:p>
            <a:pPr marL="285750" indent="-285750">
              <a:buFontTx/>
              <a:buChar char="-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83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1877" y="963827"/>
            <a:ext cx="9601196" cy="617838"/>
          </a:xfrm>
        </p:spPr>
        <p:txBody>
          <a:bodyPr>
            <a:noAutofit/>
          </a:bodyPr>
          <a:lstStyle/>
          <a:p>
            <a:r>
              <a:rPr lang="fr-FR" sz="36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EFFET ET ANIMATION DES TITRES &lt;h4&gt;</a:t>
            </a:r>
            <a:endParaRPr lang="fr-FR" sz="36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857017" y="1696995"/>
            <a:ext cx="45109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 de soulignement au survol</a:t>
            </a:r>
            <a:endParaRPr lang="fr-FR" sz="2500" b="1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43" y="2960988"/>
            <a:ext cx="2238375" cy="27813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05168" y="3536030"/>
            <a:ext cx="4893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Ajout d’une transition sur le pseudo-élément CSS du titre &lt;h4&gt;</a:t>
            </a:r>
          </a:p>
          <a:p>
            <a:pPr marL="285750" indent="-285750">
              <a:buFontTx/>
              <a:buChar char="-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Modification de la valeur de « 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width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 » au survol du titre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4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2506132"/>
            <a:ext cx="9601196" cy="1851684"/>
          </a:xfrm>
        </p:spPr>
        <p:txBody>
          <a:bodyPr>
            <a:normAutofit/>
          </a:bodyPr>
          <a:lstStyle/>
          <a:p>
            <a:r>
              <a:rPr lang="fr-FR" sz="4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MERCI.</a:t>
            </a:r>
            <a:br>
              <a:rPr lang="fr-FR" sz="4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fr-FR" sz="45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AVEZ-VOUS DES QUESTIONS ?</a:t>
            </a:r>
            <a:endParaRPr lang="fr-FR" sz="45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6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412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3" y="1486610"/>
            <a:ext cx="10309131" cy="37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5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39797"/>
            <a:ext cx="9601196" cy="912571"/>
          </a:xfrm>
        </p:spPr>
        <p:txBody>
          <a:bodyPr>
            <a:normAutofit/>
          </a:bodyPr>
          <a:lstStyle/>
          <a:p>
            <a:r>
              <a:rPr lang="fr-FR" sz="5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SOMMAIRE</a:t>
            </a:r>
            <a:endParaRPr lang="fr-FR" sz="5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34962" y="2776150"/>
            <a:ext cx="6590270" cy="308324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Flexbox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Préprocesseur SASS/SCSS</a:t>
            </a: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« Page d’Accueil »</a:t>
            </a:r>
          </a:p>
          <a:p>
            <a:pPr>
              <a:buFontTx/>
              <a:buChar char="-"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39797"/>
            <a:ext cx="9601196" cy="912571"/>
          </a:xfrm>
        </p:spPr>
        <p:txBody>
          <a:bodyPr>
            <a:normAutofit/>
          </a:bodyPr>
          <a:lstStyle/>
          <a:p>
            <a:r>
              <a:rPr lang="fr-FR" sz="5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SOMMAIRE</a:t>
            </a:r>
            <a:endParaRPr lang="fr-FR" sz="5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34962" y="2776150"/>
            <a:ext cx="6590270" cy="308324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Flexbox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Préprocesseur SASS/SCSS</a:t>
            </a: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« Page d’Accueil »</a:t>
            </a: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Position et animation du « 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Footer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 »</a:t>
            </a:r>
          </a:p>
          <a:p>
            <a:pPr>
              <a:buFontTx/>
              <a:buChar char="-"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9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39797"/>
            <a:ext cx="9601196" cy="912571"/>
          </a:xfrm>
        </p:spPr>
        <p:txBody>
          <a:bodyPr>
            <a:normAutofit/>
          </a:bodyPr>
          <a:lstStyle/>
          <a:p>
            <a:r>
              <a:rPr lang="fr-FR" sz="5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SOMMAIRE</a:t>
            </a:r>
            <a:endParaRPr lang="fr-FR" sz="5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34962" y="2776150"/>
            <a:ext cx="6590270" cy="267729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Flexbox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Préprocesseur SASS/SCSS</a:t>
            </a: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Animations « Page d’Accueil »</a:t>
            </a: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Position et animation du « 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Footer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 »</a:t>
            </a:r>
          </a:p>
          <a:p>
            <a:pPr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Structure et animation des pages « Menus »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0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194485"/>
            <a:ext cx="9601196" cy="848499"/>
          </a:xfrm>
        </p:spPr>
        <p:txBody>
          <a:bodyPr>
            <a:normAutofit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FLEXBOX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83" y="1844397"/>
            <a:ext cx="3576976" cy="35769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53479" y="4913541"/>
            <a:ext cx="478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Standard CSS3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67" y="2593270"/>
            <a:ext cx="2257810" cy="33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3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194485"/>
            <a:ext cx="9601196" cy="848499"/>
          </a:xfrm>
        </p:spPr>
        <p:txBody>
          <a:bodyPr>
            <a:normAutofit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FLEXBOX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83" y="1844397"/>
            <a:ext cx="3576976" cy="35769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53479" y="4913541"/>
            <a:ext cx="478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Standard CSS3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Réagencement des éléments selon l’écran</a:t>
            </a:r>
          </a:p>
          <a:p>
            <a:pPr marL="285750" indent="-285750">
              <a:buFontTx/>
              <a:buChar char="-"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67" y="2593270"/>
            <a:ext cx="2257810" cy="33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194485"/>
            <a:ext cx="9601196" cy="848499"/>
          </a:xfrm>
        </p:spPr>
        <p:txBody>
          <a:bodyPr>
            <a:normAutofit/>
          </a:bodyPr>
          <a:lstStyle/>
          <a:p>
            <a:r>
              <a:rPr lang="fr-FR" sz="40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FLEXBOX</a:t>
            </a:r>
            <a:endParaRPr lang="fr-FR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83" y="1844397"/>
            <a:ext cx="3576976" cy="35769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53479" y="4913541"/>
            <a:ext cx="478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Standard CSS3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Réagencement des éléments selon l’écran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Design adaptatif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67" y="2593270"/>
            <a:ext cx="2257810" cy="33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57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287</TotalTime>
  <Words>435</Words>
  <Application>Microsoft Office PowerPoint</Application>
  <PresentationFormat>Grand écran</PresentationFormat>
  <Paragraphs>127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Baskerville Old Face</vt:lpstr>
      <vt:lpstr>Garamond</vt:lpstr>
      <vt:lpstr>Organique</vt:lpstr>
      <vt:lpstr>DYNAMISER UNE PAGE WEB AVEC DES ANIMATIONS CSS</vt:lpstr>
      <vt:lpstr>SOMMAIRE</vt:lpstr>
      <vt:lpstr>SOMMAIRE</vt:lpstr>
      <vt:lpstr>SOMMAIRE</vt:lpstr>
      <vt:lpstr>SOMMAIRE</vt:lpstr>
      <vt:lpstr>SOMMAIRE</vt:lpstr>
      <vt:lpstr>FLEXBOX</vt:lpstr>
      <vt:lpstr>FLEXBOX</vt:lpstr>
      <vt:lpstr>FLEXBOX</vt:lpstr>
      <vt:lpstr>PRÉPROCESSEUR SASS / SCSS</vt:lpstr>
      <vt:lpstr>ANIMATIONS DE LA PAGE D’ACCUEIL</vt:lpstr>
      <vt:lpstr>ANIMATIONS DE LA PAGE D’ACCUEIL</vt:lpstr>
      <vt:lpstr>ANIMATIONS DE LA PAGE D’ACCUEIL</vt:lpstr>
      <vt:lpstr>ANIMATIONS DE LA PAGE D’ACCUEIL</vt:lpstr>
      <vt:lpstr>ANIMATIONS DE LA PAGE D’ACCUEIL</vt:lpstr>
      <vt:lpstr>ANIMATIONS DE LA PAGE D’ACCUEIL</vt:lpstr>
      <vt:lpstr>ANIMATIONS DE LA PAGE D’ACCUEIL</vt:lpstr>
      <vt:lpstr>POSITION DU FOOTER</vt:lpstr>
      <vt:lpstr>ANIMATION DU FOOTER</vt:lpstr>
      <vt:lpstr>ANIMATION DU FOOTER</vt:lpstr>
      <vt:lpstr>ANIMATION DU FOOTER</vt:lpstr>
      <vt:lpstr>ANIMATION DU FOOTER</vt:lpstr>
      <vt:lpstr>ANIMATION DU FOOTER</vt:lpstr>
      <vt:lpstr>STRUCTURE DES PAGES « MENUS »</vt:lpstr>
      <vt:lpstr>STRUCTURE DES PAGES « MENUS »</vt:lpstr>
      <vt:lpstr>STRUCTURE DES PAGES « MENUS »</vt:lpstr>
      <vt:lpstr>METHODE DE COLORISATION</vt:lpstr>
      <vt:lpstr>EFFET ET ANIMATION DES TITRES &lt;h4&gt;</vt:lpstr>
      <vt:lpstr>EFFET ET ANIMATION DES TITRES &lt;h4&gt;</vt:lpstr>
      <vt:lpstr>EFFET ET ANIMATION DES TITRES &lt;h4&gt;</vt:lpstr>
      <vt:lpstr>EFFET ET ANIMATION DES TITRES &lt;h4&gt;</vt:lpstr>
      <vt:lpstr>MERCI. AVEZ-VOUS DES QUESTIONS ?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DYNAMISER UNE PAGE WEB AVEC DES ANIMATIONS CSS</dc:title>
  <dc:creator>Thomas Leblanc</dc:creator>
  <cp:lastModifiedBy>Thomas Leblanc</cp:lastModifiedBy>
  <cp:revision>14</cp:revision>
  <dcterms:created xsi:type="dcterms:W3CDTF">2020-01-20T10:58:45Z</dcterms:created>
  <dcterms:modified xsi:type="dcterms:W3CDTF">2020-01-20T15:46:04Z</dcterms:modified>
</cp:coreProperties>
</file>