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Syncopate"/>
      <p:regular r:id="rId49"/>
      <p:bold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Syncopat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regular.fntdata"/><Relationship Id="rId50" Type="http://schemas.openxmlformats.org/officeDocument/2006/relationships/font" Target="fonts/Syncopate-bold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607abd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607abd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607abd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607abd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607abdd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607abdd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607abd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607abd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607abd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607abd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607abd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607abd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607abd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607abd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07abd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07abd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607abd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607abd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596b3b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596b3b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7612e438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7612e438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596b3b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596b3b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596b3b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596b3b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7612e4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7612e4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7612e4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7612e4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7612e4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7612e4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596b3b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596b3b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7612e4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7612e4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7612e43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7612e43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7612e43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7612e43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7612e438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7612e438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7612e438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7612e438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7612e43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7612e43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7612e43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7612e43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7612e43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7612e43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7612e43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7612e43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7612e438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7612e43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7612e43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7612e43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7612e43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c7612e43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7612e438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c7612e43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c7612e438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c7612e438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c7612e438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c7612e438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7612e438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7612e438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c7612e438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c7612e438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c7612e43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c7612e43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c7612e43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c7612e43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c7612e43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c7612e43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7612e438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7612e438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07abd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07abd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596b3b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596b3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5abcb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5abcb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607abd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607abd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Relationship Id="rId7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5" Type="http://schemas.openxmlformats.org/officeDocument/2006/relationships/image" Target="../media/image58.png"/><Relationship Id="rId6" Type="http://schemas.openxmlformats.org/officeDocument/2006/relationships/image" Target="../media/image56.png"/><Relationship Id="rId7" Type="http://schemas.openxmlformats.org/officeDocument/2006/relationships/image" Target="../media/image59.png"/><Relationship Id="rId8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4325"/>
            <a:ext cx="8520600" cy="1652700"/>
          </a:xfrm>
          <a:prstGeom prst="rect">
            <a:avLst/>
          </a:prstGeom>
          <a:effectLst>
            <a:outerShdw blurRad="85725" rotWithShape="0" algn="bl" dir="10080000" dist="95250">
              <a:srgbClr val="000000"/>
            </a:outerShdw>
            <a:reflection blurRad="0" dir="0" dist="0" endA="0" endPos="43000" fadeDir="5400012" kx="0" rotWithShape="0" algn="bl" stA="11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SUPER </a:t>
            </a:r>
            <a:br>
              <a:rPr b="1" lang="pt-BR" sz="5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</a:br>
            <a:r>
              <a:rPr b="1" lang="pt-BR" sz="5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JOGO DA </a:t>
            </a:r>
            <a:r>
              <a:rPr b="1" lang="pt-BR" sz="5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MEMÓRIA</a:t>
            </a:r>
            <a:r>
              <a:rPr lang="pt-BR" sz="5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endParaRPr sz="5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16100" y="2867525"/>
            <a:ext cx="5911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Athos Santana dos Santos Matos</a:t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5040275" y="246400"/>
            <a:ext cx="3832500" cy="296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Essa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é a primeira tela do programa que basicamente mostra qual o tipo do jogo e pede para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colocar o terminal(Xterm) em tela cheia,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demonstrado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abaixo: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48143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539" y="1742425"/>
            <a:ext cx="4091974" cy="2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5040275" y="246400"/>
            <a:ext cx="3832500" cy="405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que faz o programa perceber que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mudou o tamanho da tela eh esse 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percebe qualquer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distúrbio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 terminal, e assim que entra na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chama a tela loading.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resto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apenas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printar as mensagens na tela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(de uma maneira “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 chamativa).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48143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575" y="1045650"/>
            <a:ext cx="3621700" cy="136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3"/>
          <p:cNvCxnSpPr/>
          <p:nvPr/>
        </p:nvCxnSpPr>
        <p:spPr>
          <a:xfrm>
            <a:off x="1737600" y="690125"/>
            <a:ext cx="3278100" cy="70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326550" y="197150"/>
            <a:ext cx="8490900" cy="91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loading tenha sido ativada ela printara um “LOADING” no centro da tela e depois de um tempo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chamará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menu;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8" y="894776"/>
            <a:ext cx="8233925" cy="424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944350" y="160175"/>
            <a:ext cx="8490900" cy="91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EXEMPLO: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38" y="665475"/>
            <a:ext cx="7255324" cy="41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552800" y="87875"/>
            <a:ext cx="6038400" cy="91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 eventualmente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menu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será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chamada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automaticamente e veremos essa tela: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112" y="702425"/>
            <a:ext cx="7139776" cy="40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51700" y="1518150"/>
            <a:ext cx="4473300" cy="210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Por baixo temos: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É printado na tela “JOGO 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MEMÓRIA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”,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cardealer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(ainda pra ser explicada) é chamada colocando as duas cartas que aparecem na tela, tudo isso com um pequeno intervalo(250ms) de print a print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00" y="0"/>
            <a:ext cx="46189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49300" y="1518150"/>
            <a:ext cx="4298700" cy="210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eventualmente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chegando na parte que usa o teclado, dentro do </a:t>
            </a:r>
            <a:r>
              <a:rPr b="1" i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programa usa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‘L’ e </a:t>
            </a:r>
            <a:r>
              <a:rPr b="1" i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ifs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saber onde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tela,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que ele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tentando acessar é definido pelo ...   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75" y="0"/>
            <a:ext cx="48453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3512200" y="1518150"/>
            <a:ext cx="4298700" cy="210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switch que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através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 valor de ‘L’ sabe qual funcao acessar,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vai para a tela das dificuldades,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tuto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abre um tutorial de como o jogo funciona,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about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mostra algumas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informações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sobre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 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 i="1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3244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214425" y="127275"/>
            <a:ext cx="42987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o usuário queira jogar e clique em iniciar ele irá parar na tela de dificuldades...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25" y="927666"/>
            <a:ext cx="7245349" cy="40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5024675" y="2059338"/>
            <a:ext cx="4298700" cy="10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é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primeira parte 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palavra “dificuldade” na tela 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ativar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 teclado ... 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-1"/>
            <a:ext cx="50246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616100" y="540500"/>
            <a:ext cx="59118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obs: Eu fiz o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no linux porque usei uma biblioteca chamada “ncurses/curses” e ela é muito chata de se instalar no windows(tentei por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vários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dias) sendo que no linux é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só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executar</a:t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no terminal,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você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que sabe </a:t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25" y="2897950"/>
            <a:ext cx="6380250" cy="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3957675" y="1475389"/>
            <a:ext cx="4298700" cy="219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 a segunda parte decide de acordo com o valor 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“z” onde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apertando, e outra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“s” ativa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deixar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selecionada mais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visível(piscando)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 o resto é apenas o print das dificuldades. 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99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4" y="96375"/>
            <a:ext cx="3219998" cy="18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850" y="3176352"/>
            <a:ext cx="3402401" cy="19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800" y="1237753"/>
            <a:ext cx="3219998" cy="181243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3717650" y="361400"/>
            <a:ext cx="3003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Essas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será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sequência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telas que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aparecer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4572000" y="1939350"/>
            <a:ext cx="3847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tenha escolhido o modo easy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vai gerar 3 pares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aleatórios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1 a 9(tela 1),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mostrá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-los e depois de 1.8seg ele entra na tela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25" y="2945175"/>
            <a:ext cx="3412849" cy="19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25" y="493875"/>
            <a:ext cx="3412849" cy="19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855250" y="96375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ela 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907250" y="2571750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4572000" y="1939350"/>
            <a:ext cx="3847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o usuário tenha escolhido o modo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medium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 código vai gerar 6 pares aleatórios de 1 a 9(tela 1), mostrá-los e depois de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 seg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ele entra na tela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855250" y="96375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Tela 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907250" y="2571750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00" y="2911401"/>
            <a:ext cx="3424077" cy="192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00" y="493875"/>
            <a:ext cx="3424077" cy="19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/>
        </p:nvSpPr>
        <p:spPr>
          <a:xfrm>
            <a:off x="4572000" y="1939350"/>
            <a:ext cx="38478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o usuário tenha escolhido o modo hard o código vai gerar 9 pares aleatórios de 1 a 9(tela 1), mostrá-los e depois de 2.3seg ele entra na tela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855250" y="96375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Tela 1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907250" y="2571750"/>
            <a:ext cx="286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Tela 2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0" y="493875"/>
            <a:ext cx="3436101" cy="193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88" y="2969250"/>
            <a:ext cx="3436115" cy="19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6460600" y="94075"/>
            <a:ext cx="2535000" cy="344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gamelegit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começa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printando um coutdown(ou countup ja q vai d 1 a 3) na tela e dependendo do valor recebido na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ele vai entrar em um dos casos do switch.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case 1 - easy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case 2 - medium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case 3 - hard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6460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/>
          <p:nvPr/>
        </p:nvSpPr>
        <p:spPr>
          <a:xfrm>
            <a:off x="803300" y="3249150"/>
            <a:ext cx="1354800" cy="134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5769400" y="94075"/>
            <a:ext cx="3374700" cy="392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CASE 1 - EASY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É chamado a funcao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forcerand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printam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cartas na tela e depois elas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substituídas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pelas cartas com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interrogação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depois disso o teclado é ativado,as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variáveis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z e z2  foram usadas como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referência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posição...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938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430" y="1634200"/>
            <a:ext cx="2751075" cy="1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5769400" y="94075"/>
            <a:ext cx="3374700" cy="26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,as primeiras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 for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atualizar a seta que aparece na tela,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arrow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recebe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coordenadas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da seta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uma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(b ou j)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logo depois de usado é alterado para 1 (por que na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arrow ela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só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é executada quando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75"/>
            <a:ext cx="5464599" cy="2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156600" y="2686175"/>
            <a:ext cx="5550300" cy="24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mandada é 0, isso foi feito para evitar que o programa fique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atualizando a mesma coisa sem parar, tava piscando a tela),     printa a seta na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da carta que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está,já o resto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variáveis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das cartas(que dizem qual carta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deverá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printada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nesse caso tem varios ‘0’ mas de acordo com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dificuldade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essas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preenchidas   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675" y="1274913"/>
            <a:ext cx="1293000" cy="1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257" y="1682225"/>
            <a:ext cx="3270998" cy="1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/>
          <p:nvPr/>
        </p:nvSpPr>
        <p:spPr>
          <a:xfrm>
            <a:off x="7600800" y="1626913"/>
            <a:ext cx="324300" cy="278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2225" y="3210525"/>
            <a:ext cx="514800" cy="2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275" y="4138263"/>
            <a:ext cx="4405975" cy="4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/>
          <p:nvPr/>
        </p:nvSpPr>
        <p:spPr>
          <a:xfrm>
            <a:off x="2973350" y="4138275"/>
            <a:ext cx="1728900" cy="22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296275" y="4352200"/>
            <a:ext cx="2557200" cy="22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91300" y="0"/>
            <a:ext cx="8972700" cy="194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logo depois tem mais um conjunto de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 primeira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 encontra em quase todo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 o que ele faz é caso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aperte algum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botão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nao seja os usado para jogar ou mude o tamanho da tela ele entra na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pausescreen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avisa o acontecido ao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 pede para ele seguir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instruções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continuar a jogar... 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625" y="1450725"/>
            <a:ext cx="4880375" cy="26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00" y="1450725"/>
            <a:ext cx="3534325" cy="26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40"/>
          <p:cNvCxnSpPr/>
          <p:nvPr/>
        </p:nvCxnSpPr>
        <p:spPr>
          <a:xfrm>
            <a:off x="935200" y="1198950"/>
            <a:ext cx="1797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40"/>
          <p:cNvSpPr/>
          <p:nvPr/>
        </p:nvSpPr>
        <p:spPr>
          <a:xfrm>
            <a:off x="4280200" y="1570625"/>
            <a:ext cx="4783800" cy="41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91300" y="0"/>
            <a:ext cx="8972700" cy="194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outras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alterar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variáveis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acordo com o que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fazendo, eu usei um sistema de vetor + matriz onde caso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aperte apenas para os lados(esquerda e direita) ele apenas soma/diminui mas caso ele aperte para baixo ou para cima ele diminui/soma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número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cartas em cada ‘linha’(3 no easy, 4 no medium,6 no hard)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625" y="1450725"/>
            <a:ext cx="4880375" cy="26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/>
          <p:nvPr/>
        </p:nvSpPr>
        <p:spPr>
          <a:xfrm>
            <a:off x="4280250" y="2014250"/>
            <a:ext cx="4699800" cy="201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00" y="1395013"/>
            <a:ext cx="2713074" cy="27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/>
          <p:nvPr/>
        </p:nvSpPr>
        <p:spPr>
          <a:xfrm>
            <a:off x="91238" y="3335875"/>
            <a:ext cx="2713200" cy="16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225" y="3623637"/>
            <a:ext cx="1205175" cy="1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616100" y="1775400"/>
            <a:ext cx="59118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obs2: A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explicação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vai ficar meio resumida porque o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ficou muito grande e detalhado, mas rlx que dar pra entender a </a:t>
            </a: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lógica</a:t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5769400" y="636450"/>
            <a:ext cx="3374700" cy="3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caso o enter for pressionado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as condições basicamente fazem o código mostra a carta pressionada e checa se foi um acerto ou um erro ...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400" y="955675"/>
            <a:ext cx="7334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7693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/>
          <p:nvPr/>
        </p:nvSpPr>
        <p:spPr>
          <a:xfrm>
            <a:off x="383675" y="3728750"/>
            <a:ext cx="4268100" cy="110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180075" y="120450"/>
            <a:ext cx="3374700" cy="75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,esse é um exemplo de uma das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caso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aperte enter.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5" y="1031708"/>
            <a:ext cx="3300675" cy="3224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3"/>
          <p:cNvSpPr txBox="1"/>
          <p:nvPr/>
        </p:nvSpPr>
        <p:spPr>
          <a:xfrm>
            <a:off x="3632975" y="1104025"/>
            <a:ext cx="3524700" cy="3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checa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pressionada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através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variáveis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(z e z2),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 é usada para chegar se foi feito um par,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                 é para caso as cartas selecionadas sejam diferentes ele tira pontos e printa um ‘-2’ na tela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          é para caso um par certo seja formado ele printa essas cartas e altera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usada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pintar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cartas fazendo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feito sempre ficar na tela...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250" y="3095188"/>
            <a:ext cx="1009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425" y="2279363"/>
            <a:ext cx="1831525" cy="17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5769300" y="732600"/>
            <a:ext cx="3374700" cy="367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,primeiramente é chamado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numberscreen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 printar na tela o ponto que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ganhou,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checar qual das cartas é o par e assim que ela é achada é printado as cartas e alterado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variáveis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usadas para decidir qual carta printar.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Todas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iguai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diferença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é a segunda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sendo mudada.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 final é adicionado 1 à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variável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global “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 para calcular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pontuação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final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00" y="2260400"/>
            <a:ext cx="1009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5" y="624213"/>
            <a:ext cx="5677125" cy="389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5" y="1031708"/>
            <a:ext cx="3300675" cy="322462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/>
        </p:nvSpPr>
        <p:spPr>
          <a:xfrm>
            <a:off x="3665675" y="876225"/>
            <a:ext cx="3374700" cy="387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percebe se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apertou duas cartas, e caso ele tenha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“cod” é resetado fazendo com que quando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aperte outra carta ele comece do zero, sem entrar direto em uma das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condições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(de quando as cartas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iguais ou diferentes)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80400"/>
            <a:ext cx="1430250" cy="12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075" y="971750"/>
            <a:ext cx="997250" cy="2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/>
          <p:nvPr/>
        </p:nvSpPr>
        <p:spPr>
          <a:xfrm>
            <a:off x="287750" y="3728750"/>
            <a:ext cx="1175100" cy="23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/>
        </p:nvSpPr>
        <p:spPr>
          <a:xfrm>
            <a:off x="5769400" y="636450"/>
            <a:ext cx="3374700" cy="15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último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if é para quando todas as cartas forem acertadas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ele sair do switch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93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/>
          <p:nvPr/>
        </p:nvSpPr>
        <p:spPr>
          <a:xfrm>
            <a:off x="1091075" y="4855775"/>
            <a:ext cx="4188300" cy="1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413" y="1388775"/>
            <a:ext cx="3326675" cy="5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/>
        </p:nvSpPr>
        <p:spPr>
          <a:xfrm>
            <a:off x="71850" y="107900"/>
            <a:ext cx="3374700" cy="15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outros dois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cases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mesma coisa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só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maiores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6" y="779325"/>
            <a:ext cx="2231684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47"/>
          <p:cNvCxnSpPr/>
          <p:nvPr/>
        </p:nvCxnSpPr>
        <p:spPr>
          <a:xfrm>
            <a:off x="71850" y="1594600"/>
            <a:ext cx="1019100" cy="43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7"/>
          <p:cNvCxnSpPr/>
          <p:nvPr/>
        </p:nvCxnSpPr>
        <p:spPr>
          <a:xfrm flipH="1" rot="10800000">
            <a:off x="269900" y="2793600"/>
            <a:ext cx="719100" cy="27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47"/>
          <p:cNvCxnSpPr/>
          <p:nvPr/>
        </p:nvCxnSpPr>
        <p:spPr>
          <a:xfrm flipH="1">
            <a:off x="2721700" y="-23975"/>
            <a:ext cx="935100" cy="5251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47"/>
          <p:cNvSpPr txBox="1"/>
          <p:nvPr/>
        </p:nvSpPr>
        <p:spPr>
          <a:xfrm>
            <a:off x="5479200" y="107900"/>
            <a:ext cx="131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CASE 2</a:t>
            </a:r>
            <a:endParaRPr b="1" sz="24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175" y="659300"/>
            <a:ext cx="4608844" cy="41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/>
        </p:nvSpPr>
        <p:spPr>
          <a:xfrm>
            <a:off x="3912600" y="119875"/>
            <a:ext cx="131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CASE 2</a:t>
            </a:r>
            <a:endParaRPr b="1" sz="24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50" y="671275"/>
            <a:ext cx="6542500" cy="43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/>
        </p:nvSpPr>
        <p:spPr>
          <a:xfrm>
            <a:off x="3912600" y="119875"/>
            <a:ext cx="131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CASE 3</a:t>
            </a:r>
            <a:endParaRPr b="1"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688" y="671275"/>
            <a:ext cx="5812635" cy="4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/>
        </p:nvSpPr>
        <p:spPr>
          <a:xfrm>
            <a:off x="3912600" y="119875"/>
            <a:ext cx="131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CASE 3</a:t>
            </a:r>
            <a:endParaRPr b="1"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3" name="Google Shape;3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00" y="671275"/>
            <a:ext cx="6209801" cy="43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/>
        </p:nvSpPr>
        <p:spPr>
          <a:xfrm>
            <a:off x="3912600" y="119875"/>
            <a:ext cx="1318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CASE 3</a:t>
            </a:r>
            <a:endParaRPr b="1" sz="24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3675"/>
            <a:ext cx="8839202" cy="365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156375" y="1775400"/>
            <a:ext cx="6733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obs3: Eu nao cheguei a terminar o jogo 100%, mas ele esta 99,999% porque o que faltou foi apenas colocar um score mais bonitinho no final(mas que ta funcionado ta) </a:t>
            </a:r>
            <a:endParaRPr b="1" i="1" sz="24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/>
        </p:nvSpPr>
        <p:spPr>
          <a:xfrm>
            <a:off x="4847800" y="671421"/>
            <a:ext cx="40605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Assim que sair do switch a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playagain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eh chamada </a:t>
            </a:r>
            <a:r>
              <a:rPr b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printa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parabéns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tela mudando de cor a cada 500ms e depois chama a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5" y="671275"/>
            <a:ext cx="4599469" cy="41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2"/>
          <p:cNvSpPr/>
          <p:nvPr/>
        </p:nvSpPr>
        <p:spPr>
          <a:xfrm>
            <a:off x="131875" y="4292250"/>
            <a:ext cx="1738500" cy="5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00" y="1183375"/>
            <a:ext cx="29337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/>
        </p:nvSpPr>
        <p:spPr>
          <a:xfrm>
            <a:off x="752500" y="213700"/>
            <a:ext cx="68199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,ainda no </a:t>
            </a:r>
            <a:r>
              <a:rPr b="1" i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playagain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5 “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parabéns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  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só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com o                  variando entre </a:t>
            </a:r>
            <a:endParaRPr b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00" y="542925"/>
            <a:ext cx="68199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338" y="2668847"/>
            <a:ext cx="1595625" cy="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800" y="2673438"/>
            <a:ext cx="20383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800" y="2946600"/>
            <a:ext cx="19431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1088" y="3210225"/>
            <a:ext cx="21145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6788" y="3464325"/>
            <a:ext cx="21431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1075" y="3747000"/>
            <a:ext cx="220027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3"/>
          <p:cNvSpPr txBox="1"/>
          <p:nvPr/>
        </p:nvSpPr>
        <p:spPr>
          <a:xfrm>
            <a:off x="5047125" y="3933675"/>
            <a:ext cx="2143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Esse 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último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parece com o 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penúltimos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mas na verdade ele 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desligando a cor fazendo assim o “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parabéns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 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fica</a:t>
            </a:r>
            <a:r>
              <a:rPr b="1" lang="pt-BR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branco</a:t>
            </a:r>
            <a:endParaRPr b="1"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53"/>
          <p:cNvSpPr/>
          <p:nvPr/>
        </p:nvSpPr>
        <p:spPr>
          <a:xfrm>
            <a:off x="1276850" y="831150"/>
            <a:ext cx="2038200" cy="15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/>
        </p:nvSpPr>
        <p:spPr>
          <a:xfrm>
            <a:off x="752500" y="213700"/>
            <a:ext cx="68199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Last but not least, a funcao</a:t>
            </a:r>
            <a:r>
              <a:rPr b="1" i="1" lang="pt-BR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score </a:t>
            </a:r>
            <a:r>
              <a:rPr b="1" lang="pt-BR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 printa na tela o score do usuario que basicamente funciona assim, acertou ganhou 1 ponto, errou perdeu 2(em todos os modos), depois o jogo volta para o menu</a:t>
            </a:r>
            <a:r>
              <a:rPr b="1" lang="pt-BR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2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76" y="955600"/>
            <a:ext cx="5461642" cy="40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/>
        </p:nvSpPr>
        <p:spPr>
          <a:xfrm>
            <a:off x="3361350" y="1776750"/>
            <a:ext cx="24213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BYE</a:t>
            </a:r>
            <a:endParaRPr b="1" sz="96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29450" y="258800"/>
            <a:ext cx="8898600" cy="62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66675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BIBLIOTECAS</a:t>
            </a:r>
            <a:r>
              <a:rPr b="1" lang="pt-BR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" y="1285184"/>
            <a:ext cx="9144000" cy="286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29450" y="258800"/>
            <a:ext cx="8885100" cy="62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66675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coração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as suas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elas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quem distribuem 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organização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 que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está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vendo na tela, 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tem 16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51" y="979425"/>
            <a:ext cx="7028900" cy="38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40925" y="177600"/>
            <a:ext cx="8672700" cy="47883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66675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ORDEM DE EXECUÇÃO(+ || -):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setup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-Executa as funções primárias necessárias para o código funcionar 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screen1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-Mostra a primeira tela e espera o usuário colocar o terminal em fullscreen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-Mostra um loading na tela(bem bullshitzinho)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menu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-O menu do jogo onde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você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pode acessar o jogo em si, um tutorial, ou o sobre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-Mostra as dificuldades na tela(easy,medium,hard) e espera o usuário escolher uma delas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gamelegit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-Inicia o jogo de dependendo da dificuldade escolhida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card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-printa as cartas que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serão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chamadas eventualmente pelas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cardealer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usada para acessar o card(depois que vi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que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era 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desnecessário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mas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aí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já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era tarde demais)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forcerand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-funcao feita com o intuito de gerar numeros randomicos para a função cartas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arrow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-utiliza as setas adaptando-se a situação do jogo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numberscreen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-print numeros da tela </a:t>
            </a:r>
            <a:endParaRPr b="1" sz="13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pausescreen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-caso o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aperte algum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botão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que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não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deveria ser apertado ou mude o tamanho da tela essa tela aparece para avisar a ele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tuto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-tutorial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about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-sobre o jogo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playagain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dar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os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parabéns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quando o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ganhar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-mostra o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 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usuário</a:t>
            </a:r>
            <a:r>
              <a:rPr b="1" lang="pt-BR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e chama a funcao main</a:t>
            </a:r>
            <a:endParaRPr b="1" i="1" sz="13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5" y="928775"/>
            <a:ext cx="4481825" cy="28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5188175" y="727075"/>
            <a:ext cx="3832500" cy="110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primeira(e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única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chamada pelo main é 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função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setup que inicia 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necessárias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para fazer as bibliotecas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funcionarem.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950" y="1836175"/>
            <a:ext cx="3569275" cy="21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5126550" y="1601975"/>
            <a:ext cx="3832500" cy="296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srand</a:t>
            </a:r>
            <a:r>
              <a:rPr b="1" lang="pt-BR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 Gerar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números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randomicamente a cada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execução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initscr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Abrir acesso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às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bibliotecas ncurses e curses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noecho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Nao printa na tela teclas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pressionadas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do teclado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Diminui o buffer do processamento de teclado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nodelay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Pega 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informações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no programa sem parar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screen1</a:t>
            </a:r>
            <a:r>
              <a:rPr b="1" lang="pt-BR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= prox slide 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00" y="1601975"/>
            <a:ext cx="4867600" cy="29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1207700" y="160200"/>
            <a:ext cx="7011900" cy="62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11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TAREFA DE CADA </a:t>
            </a:r>
            <a:r>
              <a:rPr b="1" lang="pt-BR" sz="3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FUNÇÃO</a:t>
            </a:r>
            <a:endParaRPr b="1" sz="3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