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8" r:id="rId6"/>
    <p:sldId id="277" r:id="rId7"/>
    <p:sldId id="274" r:id="rId8"/>
    <p:sldId id="279" r:id="rId9"/>
    <p:sldId id="280" r:id="rId10"/>
    <p:sldId id="281" r:id="rId11"/>
    <p:sldId id="282" r:id="rId12"/>
    <p:sldId id="260" r:id="rId1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u="none" kern="1200" baseline="0">
        <a:solidFill>
          <a:schemeClr val="tx1"/>
        </a:solidFill>
        <a:latin typeface="Calibri" pitchFamily="2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E4E4E4"/>
    <a:srgbClr val="E8E8E8"/>
    <a:srgbClr val="76B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87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9D9D9">
            <a:alpha val="57999"/>
          </a:srgb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7" name="图片 5"/>
          <p:cNvPicPr>
            <a:picLocks noChangeAspect="1"/>
          </p:cNvPicPr>
          <p:nvPr userDrawn="1"/>
        </p:nvPicPr>
        <p:blipFill>
          <a:blip r:embed="rId12"/>
          <a:srcRect t="11436" r="85" b="8652"/>
          <a:stretch>
            <a:fillRect/>
          </a:stretch>
        </p:blipFill>
        <p:spPr>
          <a:xfrm>
            <a:off x="0" y="0"/>
            <a:ext cx="12251690" cy="6889115"/>
          </a:xfrm>
          <a:prstGeom prst="rect">
            <a:avLst/>
          </a:prstGeom>
          <a:noFill/>
          <a:ln w="88900" cap="flat" cmpd="sng">
            <a:noFill/>
            <a:prstDash val="solid"/>
            <a:bevel/>
            <a:headEnd type="none" w="med" len="med"/>
            <a:tailEnd type="none" w="med" len="med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u="none" kern="1200" baseline="0">
          <a:solidFill>
            <a:schemeClr val="tx1"/>
          </a:solidFill>
          <a:latin typeface="Calibri" pitchFamily="2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5" name="直接连接符 11"/>
          <p:cNvCxnSpPr/>
          <p:nvPr/>
        </p:nvCxnSpPr>
        <p:spPr>
          <a:xfrm>
            <a:off x="3230563" y="2070100"/>
            <a:ext cx="6162675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2"/>
          <p:cNvSpPr txBox="1"/>
          <p:nvPr/>
        </p:nvSpPr>
        <p:spPr>
          <a:xfrm>
            <a:off x="3230563" y="2667953"/>
            <a:ext cx="6103937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66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border-image</a:t>
            </a:r>
            <a:endParaRPr lang="zh-CN" altLang="en-US" sz="66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7" name="直接连接符 14"/>
          <p:cNvCxnSpPr/>
          <p:nvPr/>
        </p:nvCxnSpPr>
        <p:spPr>
          <a:xfrm>
            <a:off x="3230563" y="4373563"/>
            <a:ext cx="61626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9" name="文本框 16"/>
          <p:cNvSpPr txBox="1"/>
          <p:nvPr/>
        </p:nvSpPr>
        <p:spPr>
          <a:xfrm>
            <a:off x="4933950" y="4624705"/>
            <a:ext cx="27571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诺亚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-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多媒体工具组</a:t>
            </a:r>
            <a:endParaRPr lang="zh-CN" altLang="en-US" sz="20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3580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5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复合写法</a:t>
            </a:r>
            <a:endParaRPr lang="zh-CN" altLang="en-US" sz="5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15" y="3182620"/>
            <a:ext cx="61785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30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border-image-source</a:t>
            </a:r>
            <a:endParaRPr lang="zh-CN" altLang="en-US" sz="3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30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border-image-slice</a:t>
            </a:r>
            <a:endParaRPr lang="zh-CN" altLang="en-US" sz="3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30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border-image-width</a:t>
            </a:r>
            <a:endParaRPr lang="zh-CN" altLang="en-US" sz="3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30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border-image-outset</a:t>
            </a:r>
            <a:endParaRPr lang="zh-CN" altLang="en-US" sz="3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3000">
                <a:solidFill>
                  <a:schemeClr val="bg1"/>
                </a:solidFill>
                <a:sym typeface="+mn-ea"/>
              </a:rPr>
              <a:t>5. </a:t>
            </a: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border-image-repeat</a:t>
            </a:r>
            <a:endParaRPr lang="zh-CN" altLang="en-US" sz="3000"/>
          </a:p>
        </p:txBody>
      </p:sp>
      <p:sp>
        <p:nvSpPr>
          <p:cNvPr id="5" name="文本框 4"/>
          <p:cNvSpPr txBox="1"/>
          <p:nvPr/>
        </p:nvSpPr>
        <p:spPr>
          <a:xfrm>
            <a:off x="566738" y="1959610"/>
            <a:ext cx="10636250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000">
                <a:solidFill>
                  <a:schemeClr val="bg1"/>
                </a:solidFill>
                <a:sym typeface="+mn-ea"/>
              </a:rPr>
              <a:t>border-image: url("images/ant-line-2.gif") 7 / 7px / 4px round;</a:t>
            </a:r>
            <a:endParaRPr lang="zh-CN" altLang="en-US" sz="3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2"/>
          <p:cNvSpPr txBox="1"/>
          <p:nvPr/>
        </p:nvSpPr>
        <p:spPr>
          <a:xfrm>
            <a:off x="5414645" y="2878455"/>
            <a:ext cx="14319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Q&amp;A</a:t>
            </a:r>
            <a:endParaRPr lang="zh-CN" altLang="en-US" sz="40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5397818" y="3536950"/>
            <a:ext cx="1376362" cy="177800"/>
            <a:chOff x="0" y="0"/>
            <a:chExt cx="1376899" cy="178130"/>
          </a:xfrm>
        </p:grpSpPr>
        <p:cxnSp>
          <p:nvCxnSpPr>
            <p:cNvPr id="7172" name="直接连接符 7"/>
            <p:cNvCxnSpPr/>
            <p:nvPr/>
          </p:nvCxnSpPr>
          <p:spPr>
            <a:xfrm>
              <a:off x="89065" y="89065"/>
              <a:ext cx="1287834" cy="0"/>
            </a:xfrm>
            <a:prstGeom prst="line">
              <a:avLst/>
            </a:prstGeom>
            <a:ln w="6350" cap="flat" cmpd="dbl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173" name="椭圆 15"/>
            <p:cNvSpPr/>
            <p:nvPr/>
          </p:nvSpPr>
          <p:spPr>
            <a:xfrm>
              <a:off x="0" y="0"/>
              <a:ext cx="178130" cy="17813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</a:endParaRPr>
            </a:p>
          </p:txBody>
        </p:sp>
      </p:grpSp>
      <p:grpSp>
        <p:nvGrpSpPr>
          <p:cNvPr id="7174" name="组合 7173"/>
          <p:cNvGrpSpPr/>
          <p:nvPr/>
        </p:nvGrpSpPr>
        <p:grpSpPr>
          <a:xfrm flipH="1">
            <a:off x="5414645" y="2700338"/>
            <a:ext cx="1376363" cy="177800"/>
            <a:chOff x="0" y="0"/>
            <a:chExt cx="1376899" cy="178130"/>
          </a:xfrm>
        </p:grpSpPr>
        <p:cxnSp>
          <p:nvCxnSpPr>
            <p:cNvPr id="7175" name="直接连接符 20"/>
            <p:cNvCxnSpPr/>
            <p:nvPr/>
          </p:nvCxnSpPr>
          <p:spPr>
            <a:xfrm>
              <a:off x="89065" y="89065"/>
              <a:ext cx="1287834" cy="0"/>
            </a:xfrm>
            <a:prstGeom prst="line">
              <a:avLst/>
            </a:prstGeom>
            <a:ln w="6350" cap="flat" cmpd="dbl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176" name="椭圆 21"/>
            <p:cNvSpPr/>
            <p:nvPr/>
          </p:nvSpPr>
          <p:spPr>
            <a:xfrm>
              <a:off x="0" y="0"/>
              <a:ext cx="178130" cy="17813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760" y="340360"/>
            <a:ext cx="6380480" cy="5368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5785" y="5943600"/>
            <a:ext cx="11144885" cy="8001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3000">
                <a:solidFill>
                  <a:schemeClr val="tx1"/>
                </a:solidFill>
              </a:rPr>
              <a:t>border-image: url("images/ant-line-2.gif") 7 / 7px / 4px round;</a:t>
            </a:r>
            <a:endParaRPr lang="zh-CN" altLang="en-US" sz="3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04415" y="584835"/>
            <a:ext cx="79432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</a:rPr>
              <a:t>*. </a:t>
            </a:r>
            <a:r>
              <a:rPr lang="zh-CN" altLang="en-US" sz="5000">
                <a:solidFill>
                  <a:schemeClr val="bg1"/>
                </a:solidFill>
              </a:rPr>
              <a:t>border-style</a:t>
            </a:r>
            <a:endParaRPr lang="zh-CN" altLang="en-US" sz="5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</a:rPr>
              <a:t>1. </a:t>
            </a:r>
            <a:r>
              <a:rPr lang="zh-CN" altLang="en-US" sz="5000">
                <a:solidFill>
                  <a:schemeClr val="bg1"/>
                </a:solidFill>
              </a:rPr>
              <a:t>border-image-source</a:t>
            </a:r>
            <a:endParaRPr lang="zh-CN" altLang="en-US" sz="5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</a:rPr>
              <a:t>2. </a:t>
            </a:r>
            <a:r>
              <a:rPr lang="zh-CN" altLang="en-US" sz="5000">
                <a:solidFill>
                  <a:schemeClr val="bg1"/>
                </a:solidFill>
              </a:rPr>
              <a:t>border-image-slice</a:t>
            </a:r>
            <a:endParaRPr lang="zh-CN" altLang="en-US" sz="5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</a:rPr>
              <a:t>3. </a:t>
            </a:r>
            <a:r>
              <a:rPr lang="zh-CN" altLang="en-US" sz="5000">
                <a:solidFill>
                  <a:schemeClr val="bg1"/>
                </a:solidFill>
              </a:rPr>
              <a:t>border-image-width</a:t>
            </a:r>
            <a:endParaRPr lang="zh-CN" altLang="en-US" sz="5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</a:rPr>
              <a:t>4. </a:t>
            </a:r>
            <a:r>
              <a:rPr lang="zh-CN" altLang="en-US" sz="5000">
                <a:solidFill>
                  <a:schemeClr val="bg1"/>
                </a:solidFill>
              </a:rPr>
              <a:t>border-image-outset</a:t>
            </a:r>
            <a:endParaRPr lang="zh-CN" altLang="en-US" sz="50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5.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border-image-repeat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*.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border-style</a:t>
            </a:r>
            <a:endParaRPr lang="zh-CN" altLang="en-US" sz="5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border-image-source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8265" y="2099310"/>
            <a:ext cx="4549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url('xxx.xxx');</a:t>
            </a:r>
            <a:endParaRPr lang="en-US" altLang="zh-CN" sz="4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6673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border-image-slice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894205"/>
            <a:ext cx="7251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取值单位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(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等价于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 7px)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不能是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7px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不能为负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0270" y="356235"/>
            <a:ext cx="3223895" cy="3420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55" y="4089400"/>
            <a:ext cx="72510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形式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 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7 7 7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 7% 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4 5 6 7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4% 5 6% 7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border-image-width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691005"/>
            <a:ext cx="76434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取值单位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(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等价于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 border-width * 7)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7px 7rem 7vw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...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不能为负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" y="4191000"/>
            <a:ext cx="72510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形式：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 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7 7 7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 7% 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4 5 6 7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或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4px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 5rem 6% 7vw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border-image-outset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691005"/>
            <a:ext cx="76434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取值单位：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 (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等价于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 border-width * 7)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7px 7rem 7vw...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不能为负 和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7%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" y="4191000"/>
            <a:ext cx="7251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取值形式：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/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同上 </a:t>
            </a:r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个属性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0" y="476250"/>
            <a:ext cx="3438525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3846195"/>
            <a:ext cx="3439160" cy="284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7055" y="565785"/>
            <a:ext cx="794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5000">
                <a:solidFill>
                  <a:schemeClr val="bg1"/>
                </a:solidFill>
                <a:sym typeface="+mn-ea"/>
              </a:rPr>
              <a:t>5. </a:t>
            </a:r>
            <a:r>
              <a:rPr lang="zh-CN" altLang="en-US" sz="5000">
                <a:solidFill>
                  <a:schemeClr val="bg1"/>
                </a:solidFill>
                <a:sym typeface="+mn-ea"/>
              </a:rPr>
              <a:t>border-image-repeat</a:t>
            </a:r>
            <a:endParaRPr lang="zh-CN" altLang="en-US" sz="5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691005"/>
            <a:ext cx="76434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取值：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stretch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space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round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repeat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 </a:t>
            </a:r>
            <a:endParaRPr lang="en-US" altLang="zh-CN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" y="4333240"/>
            <a:ext cx="7251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取值形式： 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1 - 4 </a:t>
            </a:r>
            <a:r>
              <a:rPr lang="zh-CN" altLang="en-US" sz="300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个</a:t>
            </a:r>
            <a:endParaRPr lang="zh-CN" altLang="en-US" sz="300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140970"/>
            <a:ext cx="3038475" cy="2647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05" y="3086735"/>
            <a:ext cx="3038475" cy="31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Calibri</vt:lpstr>
      <vt:lpstr>Calibri Light</vt:lpstr>
      <vt:lpstr>幼圆</vt:lpstr>
      <vt:lpstr>微软雅黑</vt:lpstr>
      <vt:lpstr>华文细黑</vt:lpstr>
      <vt:lpstr>Helvetica Neue</vt:lpstr>
      <vt:lpstr>汉仪书宋二KW</vt:lpstr>
      <vt:lpstr>汉仪旗黑KW</vt:lpstr>
      <vt:lpstr>宋体</vt:lpstr>
      <vt:lpstr>Arial Unicode MS</vt:lpstr>
      <vt:lpstr>苹方-简</vt:lpstr>
      <vt:lpstr>黑体-简</vt:lpstr>
      <vt:lpstr>WPS-Numbers</vt:lpstr>
      <vt:lpstr>苹方-港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noah</cp:lastModifiedBy>
  <cp:revision>24</cp:revision>
  <dcterms:created xsi:type="dcterms:W3CDTF">2019-09-01T09:22:02Z</dcterms:created>
  <dcterms:modified xsi:type="dcterms:W3CDTF">2019-09-01T09:22:02Z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2052-1.5.0.2161</vt:lpwstr>
  </property>
</Properties>
</file>