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346-C1EC-43C8-9795-DE80C3B87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3B75D-4AF4-4F62-9829-94DA3BBA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244C-69AC-453F-9C9E-CE8B1CE5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0F7A1-A2C4-4009-B3E4-E957E96A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EBFB-A8E8-4F03-936D-88A4CC34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64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DB81-C3F6-4BF4-9947-D4C3C8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3E4B5-9D9B-49FF-A370-9A5E14C95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70BB-BAA1-449C-A9A9-1162F45A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164D-E459-4BB6-A332-F3B16F61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3A4D-B8A3-46D4-9309-D02C264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7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7F923-B6AE-402C-A157-38A70F371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59E45-A8F6-411D-818A-263011186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8076B-56F0-40CC-8C02-958C277D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FE03-C728-42BE-ACDB-3665FD54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2B466-5023-4A1F-B7A2-6398673D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362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7609-6630-46DB-8C1D-A7FB5DCE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03D5-AAB6-46E7-B515-5513605AA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DFE16-D7BC-4E59-8306-8D97CD528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16318-2431-4896-A58D-5969728B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8FE0-2575-4FB9-AD4F-02748009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115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EDFE-5233-4CDF-82A2-718724E8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814E-DC6E-4D8A-AB6F-A956E9ABC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00EE6-4FFD-4CE9-B7C4-7807E185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E0C24-86D9-4A5E-9371-B3E2BD9B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379C9-26DE-4347-BF76-5E929C12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8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2038-DFB4-40E1-A661-FCBF262C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FD63-ED1B-4A97-B479-11DE1BFBA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4236A-944F-47F8-9B71-DAFE90CE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0FB60-B145-4318-BF3E-1306EFA5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911F-CB55-49BD-AED4-8EDD2717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CA84-086E-4986-BBA2-5E749E1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77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7BA2-8152-4797-B336-71BC9D51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D8046-70C9-4785-BA15-17A67796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2E7AF-EF21-4909-8A71-1D79EC704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88AEA-74C3-4309-9BC9-7AB249717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C225A-0C69-4AD0-9582-F612C449C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08E3A-69F6-4EF4-A66C-2053AB2C8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3FEB78-8114-4B51-B19B-D7988566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61CDF-4491-49CC-BA5B-1BE0C9EB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1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A4AF-1BFE-45AC-91EA-DBB753C1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EB27A-711B-4E93-B179-DB6F169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81D2F-3438-453A-90C9-02E66CD6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6EB96C-B008-47F2-84D5-AF0D76EC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52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769883-F9A5-472A-9F51-0A4E9BF9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5E6C9-9F4F-4946-B41C-E3320E6F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26469-E1BB-404F-AC82-81B89AEC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6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EFC9-3616-4977-B9A8-5901D5D0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CC2B-6D49-4E68-B97A-45E17199C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C7992-70D0-45C9-85AE-33C7D729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D1E51-15AB-4074-ABDE-1DEE4D52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AB8AB-E13E-40EA-B490-E0C62FB7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0B99-F63F-4566-A59E-79AFD953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56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3657-7DD3-425F-BD3A-443BDEDBA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FB3B3-E418-4684-96CD-5CE71EE51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2D604-07F8-4CBD-B850-84376BDBA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5B6CF-928A-4CF7-BA9F-D3788BB2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2CF62-00DF-46B5-BD27-D351A488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FB164-B093-4149-BB5E-C5D30F10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08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0EBB1-0BFD-4A57-8F66-CA530C765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52FA0-36CA-468A-8E5A-6C5D912BC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6EF7A-136E-455F-B9B5-F54B9590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7A8F-8FD3-4A70-82C0-EC35B78A3777}" type="datetimeFigureOut">
              <a:rPr lang="pt-BR" smtClean="0"/>
              <a:t>18/06/2021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80857-5688-49CD-B43E-E0941D34E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609C-CD00-472F-A0CF-71FC4231F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20F91-3587-41B4-A97C-D180534F15B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25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docker-for-windows/install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pt-br/windows/wsl/install-win10#step-4---download-the-linux-kernel-update-pack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E52FF-8650-4589-B6D7-FB6AEE90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25860-CA3F-45AF-B952-FD4F2899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184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Instruções:</a:t>
            </a:r>
          </a:p>
          <a:p>
            <a:r>
              <a:rPr lang="pt-BR" dirty="0"/>
              <a:t>Instalar Docker</a:t>
            </a:r>
          </a:p>
          <a:p>
            <a:r>
              <a:rPr lang="pt-BR" dirty="0"/>
              <a:t>Instalar o WSL2 se necessário</a:t>
            </a:r>
          </a:p>
          <a:p>
            <a:r>
              <a:rPr lang="pt-BR" dirty="0"/>
              <a:t>Criar uma conta no docker hub </a:t>
            </a:r>
          </a:p>
          <a:p>
            <a:endParaRPr lang="pt-BR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B7FFCBF1-2D81-4BC0-A6B5-4A29BDBFA63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0121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Motivações: Docker é um programa que vai facilitar o empacotamento do seu aplicativo na hora de colocar na nuvem. Ele reduz a quantidade de configurações necessárias para colocar sua aplicação na nuvem.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080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E52FF-8650-4589-B6D7-FB6AEE90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25860-CA3F-45AF-B952-FD4F2899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conta no docker hub </a:t>
            </a:r>
            <a:br>
              <a:rPr lang="pt-BR" dirty="0"/>
            </a:br>
            <a:br>
              <a:rPr lang="pt-BR" dirty="0"/>
            </a:br>
            <a:r>
              <a:rPr lang="pt-BR" dirty="0">
                <a:hlinkClick r:id="rId2"/>
              </a:rPr>
              <a:t>https://hub.docker.com/</a:t>
            </a:r>
            <a:endParaRPr lang="pt-BR" dirty="0"/>
          </a:p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25D83-6D84-43A7-B9A4-A21AC8CB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5" y="2414674"/>
            <a:ext cx="6337898" cy="39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E52FF-8650-4589-B6D7-FB6AEE90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25860-CA3F-45AF-B952-FD4F2899D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Instalar Docker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>
                <a:hlinkClick r:id="rId2"/>
              </a:rPr>
              <a:t>https://docs.docker.com/docker-for-windows/install/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5AF33-55DC-4EBC-9A01-07430EBB3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612" y="3290496"/>
            <a:ext cx="4143963" cy="2761079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677AA2AC-40BB-423A-AF91-030401CED24C}"/>
              </a:ext>
            </a:extLst>
          </p:cNvPr>
          <p:cNvCxnSpPr>
            <a:cxnSpLocks/>
          </p:cNvCxnSpPr>
          <p:nvPr/>
        </p:nvCxnSpPr>
        <p:spPr>
          <a:xfrm>
            <a:off x="4038600" y="3429000"/>
            <a:ext cx="3631707" cy="1808825"/>
          </a:xfrm>
          <a:prstGeom prst="curvedConnector3">
            <a:avLst>
              <a:gd name="adj1" fmla="val 2088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E52FF-8650-4589-B6D7-FB6AEE90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D25860-CA3F-45AF-B952-FD4F2899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1680" cy="4351338"/>
          </a:xfrm>
        </p:spPr>
        <p:txBody>
          <a:bodyPr/>
          <a:lstStyle/>
          <a:p>
            <a:r>
              <a:rPr lang="pt-BR" dirty="0"/>
              <a:t>Instalar o WSL2 se necessário</a:t>
            </a:r>
            <a:br>
              <a:rPr lang="pt-BR" dirty="0"/>
            </a:br>
            <a:endParaRPr lang="pt-BR" dirty="0"/>
          </a:p>
          <a:p>
            <a:pPr marL="0" indent="0">
              <a:buNone/>
            </a:pPr>
            <a:r>
              <a:rPr lang="pt-BR" dirty="0"/>
              <a:t>Provavelmente o programa pedirá para instalar o WSL2. </a:t>
            </a:r>
            <a:r>
              <a:rPr lang="pt-BR" dirty="0">
                <a:solidFill>
                  <a:srgbClr val="FF0000"/>
                </a:solidFill>
              </a:rPr>
              <a:t>O computador terá que ser reiniciado.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08039-1F2A-4886-A60B-DBB2E64E4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3013076"/>
            <a:ext cx="4777491" cy="2639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C3931-5B5A-4B25-B63A-F0C5B2D293D8}"/>
              </a:ext>
            </a:extLst>
          </p:cNvPr>
          <p:cNvSpPr txBox="1"/>
          <p:nvPr/>
        </p:nvSpPr>
        <p:spPr>
          <a:xfrm>
            <a:off x="6362700" y="1687513"/>
            <a:ext cx="4777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dirty="0"/>
            </a:br>
            <a:r>
              <a:rPr lang="pt-BR" dirty="0">
                <a:hlinkClick r:id="rId3"/>
              </a:rPr>
              <a:t>https://docs.microsoft.com/pt-br/windows/wsl/install-win10#step-4---download-the-linux-kernel-update-package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53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E52FF-8650-4589-B6D7-FB6AEE90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Tecnologias: comparação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86C8B5C-3D6E-4DFD-ABE8-B0C2A83A7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950585"/>
              </p:ext>
            </p:extLst>
          </p:nvPr>
        </p:nvGraphicFramePr>
        <p:xfrm>
          <a:off x="1792303" y="1690688"/>
          <a:ext cx="8128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392498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32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62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VSCode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7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Jupyter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01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venv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requests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httr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28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flask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plumber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86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pip install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install.packages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2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Streamlit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Shiny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01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33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0E52FF-8650-4589-B6D7-FB6AEE90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Tecnologias: comparação</a:t>
            </a:r>
          </a:p>
        </p:txBody>
      </p:sp>
    </p:spTree>
    <p:extLst>
      <p:ext uri="{BB962C8B-B14F-4D97-AF65-F5344CB8AC3E}">
        <p14:creationId xmlns:p14="http://schemas.microsoft.com/office/powerpoint/2010/main" val="179639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Docker</vt:lpstr>
      <vt:lpstr>Docker</vt:lpstr>
      <vt:lpstr>Docker</vt:lpstr>
      <vt:lpstr>Docker</vt:lpstr>
      <vt:lpstr>Tecnologias: comparação</vt:lpstr>
      <vt:lpstr>Tecnologias: comparação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Athos Petri Damiani</dc:creator>
  <cp:lastModifiedBy>Athos Petri Damiani</cp:lastModifiedBy>
  <cp:revision>5</cp:revision>
  <dcterms:created xsi:type="dcterms:W3CDTF">2021-06-18T12:59:25Z</dcterms:created>
  <dcterms:modified xsi:type="dcterms:W3CDTF">2021-06-18T19:49:36Z</dcterms:modified>
</cp:coreProperties>
</file>