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Untitled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[1] 4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Titulo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Col3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l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441700" y="1193800"/>
            <a:ext cx="2260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i</m:t>
                          </m:r>
                        </m:sub>
                        <m:sup>
                          <m:r>
                            <m:t>10</m:t>
                          </m:r>
                        </m:sup>
                        <m:e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creator/>
  <cp:keywords/>
  <dcterms:created xsi:type="dcterms:W3CDTF">2022-11-03T23:56:04Z</dcterms:created>
  <dcterms:modified xsi:type="dcterms:W3CDTF">2022-11-03T23:56:04Z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ditor">
    <vt:lpwstr>visual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toc-title">
    <vt:lpwstr>Table of contents</vt:lpwstr>
  </property>
  <property fmtid="{D5CDD505-2E9C-101B-9397-08002B2CF9AE}" pid="7" name="website">
    <vt:lpwstr/>
  </property>
</Properties>
</file>