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7.xml" ContentType="application/vnd.openxmlformats-officedocument.drawingml.chart+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58" r:id="rId4"/>
    <p:sldId id="257" r:id="rId5"/>
    <p:sldId id="259" r:id="rId6"/>
    <p:sldId id="260" r:id="rId7"/>
    <p:sldId id="261" r:id="rId8"/>
    <p:sldId id="262" r:id="rId9"/>
    <p:sldId id="263" r:id="rId10"/>
    <p:sldId id="264" r:id="rId11"/>
    <p:sldId id="265" r:id="rId12"/>
    <p:sldId id="266" r:id="rId13"/>
    <p:sldId id="267" r:id="rId14"/>
    <p:sldId id="276" r:id="rId15"/>
    <p:sldId id="268" r:id="rId16"/>
    <p:sldId id="270" r:id="rId17"/>
    <p:sldId id="277" r:id="rId18"/>
    <p:sldId id="271" r:id="rId19"/>
    <p:sldId id="272" r:id="rId20"/>
    <p:sldId id="269" r:id="rId21"/>
    <p:sldId id="278" r:id="rId22"/>
    <p:sldId id="293" r:id="rId23"/>
    <p:sldId id="273" r:id="rId24"/>
    <p:sldId id="274" r:id="rId25"/>
    <p:sldId id="279" r:id="rId26"/>
    <p:sldId id="294" r:id="rId27"/>
    <p:sldId id="275" r:id="rId28"/>
    <p:sldId id="280" r:id="rId29"/>
    <p:sldId id="281" r:id="rId30"/>
    <p:sldId id="282" r:id="rId31"/>
    <p:sldId id="283" r:id="rId32"/>
    <p:sldId id="284" r:id="rId33"/>
    <p:sldId id="285" r:id="rId34"/>
    <p:sldId id="296" r:id="rId35"/>
    <p:sldId id="286" r:id="rId36"/>
    <p:sldId id="287" r:id="rId37"/>
    <p:sldId id="288" r:id="rId38"/>
    <p:sldId id="289" r:id="rId39"/>
    <p:sldId id="290" r:id="rId40"/>
    <p:sldId id="29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16FFD2-669F-3815-8CCC-723BBB264AD0}" v="392" dt="2023-07-10T17:26:58.188"/>
    <p1510:client id="{69F591E2-B9D3-CD57-D1F5-56D06DD87B17}" v="30" dt="2023-07-09T16:27:34.601"/>
    <p1510:client id="{B58D5B97-0A76-006E-181D-852F2AB337E9}" v="23" dt="2023-07-11T17:01:35.9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812\Desktop\Car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91812\Desktop\Car_data.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91812\Desktop\Car_data.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91812\Desktop\Car_data.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91812\Desktop\Car_data.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91812\Desktop\Car_data.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oleObject" Target="file:///C:\Users\91812\Desktop\Car_data.xlsx" TargetMode="External"/></Relationships>
</file>

<file path=ppt/charts/_rels/chart8.xml.rels><?xml version="1.0" encoding="UTF-8" standalone="yes"?>
<Relationships xmlns="http://schemas.openxmlformats.org/package/2006/relationships"><Relationship Id="rId3" Type="http://schemas.openxmlformats.org/officeDocument/2006/relationships/oleObject" Target="file:///C:\Users\91812\Desktop\Car_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800" b="0" i="0" baseline="0">
                <a:effectLst/>
              </a:rPr>
              <a:t>Relation between car power and price</a:t>
            </a:r>
            <a:endParaRPr lang="en-IN">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'car engine vs power'!$D$4:$D$359</c:f>
              <c:numCache>
                <c:formatCode>General</c:formatCode>
                <c:ptCount val="356"/>
                <c:pt idx="0">
                  <c:v>55</c:v>
                </c:pt>
                <c:pt idx="1">
                  <c:v>62</c:v>
                </c:pt>
                <c:pt idx="2">
                  <c:v>63</c:v>
                </c:pt>
                <c:pt idx="3">
                  <c:v>66</c:v>
                </c:pt>
                <c:pt idx="4">
                  <c:v>73</c:v>
                </c:pt>
                <c:pt idx="5">
                  <c:v>74</c:v>
                </c:pt>
                <c:pt idx="6">
                  <c:v>78</c:v>
                </c:pt>
                <c:pt idx="7">
                  <c:v>79</c:v>
                </c:pt>
                <c:pt idx="8">
                  <c:v>81</c:v>
                </c:pt>
                <c:pt idx="9">
                  <c:v>82</c:v>
                </c:pt>
                <c:pt idx="10">
                  <c:v>84</c:v>
                </c:pt>
                <c:pt idx="11">
                  <c:v>88</c:v>
                </c:pt>
                <c:pt idx="12">
                  <c:v>90</c:v>
                </c:pt>
                <c:pt idx="13">
                  <c:v>92</c:v>
                </c:pt>
                <c:pt idx="14">
                  <c:v>93</c:v>
                </c:pt>
                <c:pt idx="15">
                  <c:v>94</c:v>
                </c:pt>
                <c:pt idx="16">
                  <c:v>95</c:v>
                </c:pt>
                <c:pt idx="17">
                  <c:v>96</c:v>
                </c:pt>
                <c:pt idx="18">
                  <c:v>97</c:v>
                </c:pt>
                <c:pt idx="19">
                  <c:v>98</c:v>
                </c:pt>
                <c:pt idx="20">
                  <c:v>99</c:v>
                </c:pt>
                <c:pt idx="21">
                  <c:v>100</c:v>
                </c:pt>
                <c:pt idx="22">
                  <c:v>101</c:v>
                </c:pt>
                <c:pt idx="23">
                  <c:v>102</c:v>
                </c:pt>
                <c:pt idx="24">
                  <c:v>103</c:v>
                </c:pt>
                <c:pt idx="25">
                  <c:v>105</c:v>
                </c:pt>
                <c:pt idx="26">
                  <c:v>106</c:v>
                </c:pt>
                <c:pt idx="27">
                  <c:v>107</c:v>
                </c:pt>
                <c:pt idx="28">
                  <c:v>108</c:v>
                </c:pt>
                <c:pt idx="29">
                  <c:v>109</c:v>
                </c:pt>
                <c:pt idx="30">
                  <c:v>110</c:v>
                </c:pt>
                <c:pt idx="31">
                  <c:v>111</c:v>
                </c:pt>
                <c:pt idx="32">
                  <c:v>113</c:v>
                </c:pt>
                <c:pt idx="33">
                  <c:v>114</c:v>
                </c:pt>
                <c:pt idx="34">
                  <c:v>115</c:v>
                </c:pt>
                <c:pt idx="35">
                  <c:v>116</c:v>
                </c:pt>
                <c:pt idx="36">
                  <c:v>118</c:v>
                </c:pt>
                <c:pt idx="37">
                  <c:v>119</c:v>
                </c:pt>
                <c:pt idx="38">
                  <c:v>120</c:v>
                </c:pt>
                <c:pt idx="39">
                  <c:v>121</c:v>
                </c:pt>
                <c:pt idx="40">
                  <c:v>122</c:v>
                </c:pt>
                <c:pt idx="41">
                  <c:v>123</c:v>
                </c:pt>
                <c:pt idx="42">
                  <c:v>124</c:v>
                </c:pt>
                <c:pt idx="43">
                  <c:v>125</c:v>
                </c:pt>
                <c:pt idx="44">
                  <c:v>126</c:v>
                </c:pt>
                <c:pt idx="45">
                  <c:v>127</c:v>
                </c:pt>
                <c:pt idx="46">
                  <c:v>128</c:v>
                </c:pt>
                <c:pt idx="47">
                  <c:v>130</c:v>
                </c:pt>
                <c:pt idx="48">
                  <c:v>131</c:v>
                </c:pt>
                <c:pt idx="49">
                  <c:v>132</c:v>
                </c:pt>
                <c:pt idx="50">
                  <c:v>133</c:v>
                </c:pt>
                <c:pt idx="51">
                  <c:v>134</c:v>
                </c:pt>
                <c:pt idx="52">
                  <c:v>135</c:v>
                </c:pt>
                <c:pt idx="53">
                  <c:v>136</c:v>
                </c:pt>
                <c:pt idx="54">
                  <c:v>137</c:v>
                </c:pt>
                <c:pt idx="55">
                  <c:v>138</c:v>
                </c:pt>
                <c:pt idx="56">
                  <c:v>140</c:v>
                </c:pt>
                <c:pt idx="57">
                  <c:v>141</c:v>
                </c:pt>
                <c:pt idx="58">
                  <c:v>142</c:v>
                </c:pt>
                <c:pt idx="59">
                  <c:v>143</c:v>
                </c:pt>
                <c:pt idx="60">
                  <c:v>144</c:v>
                </c:pt>
                <c:pt idx="61">
                  <c:v>145</c:v>
                </c:pt>
                <c:pt idx="62">
                  <c:v>146</c:v>
                </c:pt>
                <c:pt idx="63">
                  <c:v>147</c:v>
                </c:pt>
                <c:pt idx="64">
                  <c:v>148</c:v>
                </c:pt>
                <c:pt idx="65">
                  <c:v>150</c:v>
                </c:pt>
                <c:pt idx="66">
                  <c:v>151</c:v>
                </c:pt>
                <c:pt idx="67">
                  <c:v>152</c:v>
                </c:pt>
                <c:pt idx="68">
                  <c:v>153</c:v>
                </c:pt>
                <c:pt idx="69">
                  <c:v>154</c:v>
                </c:pt>
                <c:pt idx="70">
                  <c:v>155</c:v>
                </c:pt>
                <c:pt idx="71">
                  <c:v>156</c:v>
                </c:pt>
                <c:pt idx="72">
                  <c:v>157</c:v>
                </c:pt>
                <c:pt idx="73">
                  <c:v>158</c:v>
                </c:pt>
                <c:pt idx="74">
                  <c:v>159</c:v>
                </c:pt>
                <c:pt idx="75">
                  <c:v>160</c:v>
                </c:pt>
                <c:pt idx="76">
                  <c:v>161</c:v>
                </c:pt>
                <c:pt idx="77">
                  <c:v>162</c:v>
                </c:pt>
                <c:pt idx="78">
                  <c:v>163</c:v>
                </c:pt>
                <c:pt idx="79">
                  <c:v>164</c:v>
                </c:pt>
                <c:pt idx="80">
                  <c:v>165</c:v>
                </c:pt>
                <c:pt idx="81">
                  <c:v>166</c:v>
                </c:pt>
                <c:pt idx="82">
                  <c:v>167</c:v>
                </c:pt>
                <c:pt idx="83">
                  <c:v>168</c:v>
                </c:pt>
                <c:pt idx="84">
                  <c:v>169</c:v>
                </c:pt>
                <c:pt idx="85">
                  <c:v>170</c:v>
                </c:pt>
                <c:pt idx="86">
                  <c:v>171</c:v>
                </c:pt>
                <c:pt idx="87">
                  <c:v>172</c:v>
                </c:pt>
                <c:pt idx="88">
                  <c:v>173</c:v>
                </c:pt>
                <c:pt idx="89">
                  <c:v>174</c:v>
                </c:pt>
                <c:pt idx="90">
                  <c:v>175</c:v>
                </c:pt>
                <c:pt idx="91">
                  <c:v>176</c:v>
                </c:pt>
                <c:pt idx="92">
                  <c:v>177</c:v>
                </c:pt>
                <c:pt idx="93">
                  <c:v>178</c:v>
                </c:pt>
                <c:pt idx="94">
                  <c:v>179</c:v>
                </c:pt>
                <c:pt idx="95">
                  <c:v>180</c:v>
                </c:pt>
                <c:pt idx="96">
                  <c:v>181</c:v>
                </c:pt>
                <c:pt idx="97">
                  <c:v>182</c:v>
                </c:pt>
                <c:pt idx="98">
                  <c:v>184</c:v>
                </c:pt>
                <c:pt idx="99">
                  <c:v>185</c:v>
                </c:pt>
                <c:pt idx="100">
                  <c:v>186</c:v>
                </c:pt>
                <c:pt idx="101">
                  <c:v>187</c:v>
                </c:pt>
                <c:pt idx="102">
                  <c:v>188</c:v>
                </c:pt>
                <c:pt idx="103">
                  <c:v>189</c:v>
                </c:pt>
                <c:pt idx="104">
                  <c:v>190</c:v>
                </c:pt>
                <c:pt idx="105">
                  <c:v>191</c:v>
                </c:pt>
                <c:pt idx="106">
                  <c:v>192</c:v>
                </c:pt>
                <c:pt idx="107">
                  <c:v>193</c:v>
                </c:pt>
                <c:pt idx="108">
                  <c:v>194</c:v>
                </c:pt>
                <c:pt idx="109">
                  <c:v>195</c:v>
                </c:pt>
                <c:pt idx="110">
                  <c:v>196</c:v>
                </c:pt>
                <c:pt idx="111">
                  <c:v>197</c:v>
                </c:pt>
                <c:pt idx="112">
                  <c:v>198</c:v>
                </c:pt>
                <c:pt idx="113">
                  <c:v>199</c:v>
                </c:pt>
                <c:pt idx="114">
                  <c:v>200</c:v>
                </c:pt>
                <c:pt idx="115">
                  <c:v>201</c:v>
                </c:pt>
                <c:pt idx="116">
                  <c:v>202</c:v>
                </c:pt>
                <c:pt idx="117">
                  <c:v>203</c:v>
                </c:pt>
                <c:pt idx="118">
                  <c:v>204</c:v>
                </c:pt>
                <c:pt idx="119">
                  <c:v>205</c:v>
                </c:pt>
                <c:pt idx="120">
                  <c:v>206</c:v>
                </c:pt>
                <c:pt idx="121">
                  <c:v>207</c:v>
                </c:pt>
                <c:pt idx="122">
                  <c:v>208</c:v>
                </c:pt>
                <c:pt idx="123">
                  <c:v>210</c:v>
                </c:pt>
                <c:pt idx="124">
                  <c:v>211</c:v>
                </c:pt>
                <c:pt idx="125">
                  <c:v>212</c:v>
                </c:pt>
                <c:pt idx="126">
                  <c:v>214</c:v>
                </c:pt>
                <c:pt idx="127">
                  <c:v>215</c:v>
                </c:pt>
                <c:pt idx="128">
                  <c:v>217</c:v>
                </c:pt>
                <c:pt idx="129">
                  <c:v>218</c:v>
                </c:pt>
                <c:pt idx="130">
                  <c:v>219</c:v>
                </c:pt>
                <c:pt idx="131">
                  <c:v>220</c:v>
                </c:pt>
                <c:pt idx="132">
                  <c:v>221</c:v>
                </c:pt>
                <c:pt idx="133">
                  <c:v>222</c:v>
                </c:pt>
                <c:pt idx="134">
                  <c:v>223</c:v>
                </c:pt>
                <c:pt idx="135">
                  <c:v>224</c:v>
                </c:pt>
                <c:pt idx="136">
                  <c:v>225</c:v>
                </c:pt>
                <c:pt idx="137">
                  <c:v>227</c:v>
                </c:pt>
                <c:pt idx="138">
                  <c:v>228</c:v>
                </c:pt>
                <c:pt idx="139">
                  <c:v>230</c:v>
                </c:pt>
                <c:pt idx="140">
                  <c:v>231</c:v>
                </c:pt>
                <c:pt idx="141">
                  <c:v>232</c:v>
                </c:pt>
                <c:pt idx="142">
                  <c:v>234</c:v>
                </c:pt>
                <c:pt idx="143">
                  <c:v>235</c:v>
                </c:pt>
                <c:pt idx="144">
                  <c:v>236</c:v>
                </c:pt>
                <c:pt idx="145">
                  <c:v>237</c:v>
                </c:pt>
                <c:pt idx="146">
                  <c:v>238</c:v>
                </c:pt>
                <c:pt idx="147">
                  <c:v>239</c:v>
                </c:pt>
                <c:pt idx="148">
                  <c:v>240</c:v>
                </c:pt>
                <c:pt idx="149">
                  <c:v>241</c:v>
                </c:pt>
                <c:pt idx="150">
                  <c:v>242</c:v>
                </c:pt>
                <c:pt idx="151">
                  <c:v>244</c:v>
                </c:pt>
                <c:pt idx="152">
                  <c:v>245</c:v>
                </c:pt>
                <c:pt idx="153">
                  <c:v>248</c:v>
                </c:pt>
                <c:pt idx="154">
                  <c:v>250</c:v>
                </c:pt>
                <c:pt idx="155">
                  <c:v>251</c:v>
                </c:pt>
                <c:pt idx="156">
                  <c:v>252</c:v>
                </c:pt>
                <c:pt idx="157">
                  <c:v>253</c:v>
                </c:pt>
                <c:pt idx="158">
                  <c:v>254</c:v>
                </c:pt>
                <c:pt idx="159">
                  <c:v>255</c:v>
                </c:pt>
                <c:pt idx="160">
                  <c:v>256</c:v>
                </c:pt>
                <c:pt idx="161">
                  <c:v>257</c:v>
                </c:pt>
                <c:pt idx="162">
                  <c:v>259</c:v>
                </c:pt>
                <c:pt idx="163">
                  <c:v>260</c:v>
                </c:pt>
                <c:pt idx="164">
                  <c:v>261</c:v>
                </c:pt>
                <c:pt idx="165">
                  <c:v>263</c:v>
                </c:pt>
                <c:pt idx="166">
                  <c:v>264</c:v>
                </c:pt>
                <c:pt idx="167">
                  <c:v>265</c:v>
                </c:pt>
                <c:pt idx="168">
                  <c:v>266</c:v>
                </c:pt>
                <c:pt idx="169">
                  <c:v>268</c:v>
                </c:pt>
                <c:pt idx="170">
                  <c:v>270</c:v>
                </c:pt>
                <c:pt idx="171">
                  <c:v>271</c:v>
                </c:pt>
                <c:pt idx="172">
                  <c:v>272</c:v>
                </c:pt>
                <c:pt idx="173">
                  <c:v>273</c:v>
                </c:pt>
                <c:pt idx="174">
                  <c:v>274</c:v>
                </c:pt>
                <c:pt idx="175">
                  <c:v>275</c:v>
                </c:pt>
                <c:pt idx="176">
                  <c:v>276</c:v>
                </c:pt>
                <c:pt idx="177">
                  <c:v>278</c:v>
                </c:pt>
                <c:pt idx="178">
                  <c:v>279</c:v>
                </c:pt>
                <c:pt idx="179">
                  <c:v>280</c:v>
                </c:pt>
                <c:pt idx="180">
                  <c:v>281</c:v>
                </c:pt>
                <c:pt idx="181">
                  <c:v>282</c:v>
                </c:pt>
                <c:pt idx="182">
                  <c:v>283</c:v>
                </c:pt>
                <c:pt idx="183">
                  <c:v>284</c:v>
                </c:pt>
                <c:pt idx="184">
                  <c:v>285</c:v>
                </c:pt>
                <c:pt idx="185">
                  <c:v>287</c:v>
                </c:pt>
                <c:pt idx="186">
                  <c:v>288</c:v>
                </c:pt>
                <c:pt idx="187">
                  <c:v>290</c:v>
                </c:pt>
                <c:pt idx="188">
                  <c:v>291</c:v>
                </c:pt>
                <c:pt idx="189">
                  <c:v>292</c:v>
                </c:pt>
                <c:pt idx="190">
                  <c:v>293</c:v>
                </c:pt>
                <c:pt idx="191">
                  <c:v>295</c:v>
                </c:pt>
                <c:pt idx="192">
                  <c:v>296</c:v>
                </c:pt>
                <c:pt idx="193">
                  <c:v>297</c:v>
                </c:pt>
                <c:pt idx="194">
                  <c:v>298</c:v>
                </c:pt>
                <c:pt idx="195">
                  <c:v>300</c:v>
                </c:pt>
                <c:pt idx="196">
                  <c:v>301</c:v>
                </c:pt>
                <c:pt idx="197">
                  <c:v>302</c:v>
                </c:pt>
                <c:pt idx="198">
                  <c:v>303</c:v>
                </c:pt>
                <c:pt idx="199">
                  <c:v>304</c:v>
                </c:pt>
                <c:pt idx="200">
                  <c:v>305</c:v>
                </c:pt>
                <c:pt idx="201">
                  <c:v>306</c:v>
                </c:pt>
                <c:pt idx="202">
                  <c:v>308</c:v>
                </c:pt>
                <c:pt idx="203">
                  <c:v>310</c:v>
                </c:pt>
                <c:pt idx="204">
                  <c:v>311</c:v>
                </c:pt>
                <c:pt idx="205">
                  <c:v>315</c:v>
                </c:pt>
                <c:pt idx="206">
                  <c:v>316</c:v>
                </c:pt>
                <c:pt idx="207">
                  <c:v>317</c:v>
                </c:pt>
                <c:pt idx="208">
                  <c:v>318</c:v>
                </c:pt>
                <c:pt idx="209">
                  <c:v>320</c:v>
                </c:pt>
                <c:pt idx="210">
                  <c:v>321</c:v>
                </c:pt>
                <c:pt idx="211">
                  <c:v>322</c:v>
                </c:pt>
                <c:pt idx="212">
                  <c:v>323</c:v>
                </c:pt>
                <c:pt idx="213">
                  <c:v>325</c:v>
                </c:pt>
                <c:pt idx="214">
                  <c:v>328</c:v>
                </c:pt>
                <c:pt idx="215">
                  <c:v>329</c:v>
                </c:pt>
                <c:pt idx="216">
                  <c:v>330</c:v>
                </c:pt>
                <c:pt idx="217">
                  <c:v>332</c:v>
                </c:pt>
                <c:pt idx="218">
                  <c:v>333</c:v>
                </c:pt>
                <c:pt idx="219">
                  <c:v>335</c:v>
                </c:pt>
                <c:pt idx="220">
                  <c:v>337</c:v>
                </c:pt>
                <c:pt idx="221">
                  <c:v>338</c:v>
                </c:pt>
                <c:pt idx="222">
                  <c:v>340</c:v>
                </c:pt>
                <c:pt idx="223">
                  <c:v>342</c:v>
                </c:pt>
                <c:pt idx="224">
                  <c:v>343</c:v>
                </c:pt>
                <c:pt idx="225">
                  <c:v>345</c:v>
                </c:pt>
                <c:pt idx="226">
                  <c:v>348</c:v>
                </c:pt>
                <c:pt idx="227">
                  <c:v>349</c:v>
                </c:pt>
                <c:pt idx="228">
                  <c:v>350</c:v>
                </c:pt>
                <c:pt idx="229">
                  <c:v>354</c:v>
                </c:pt>
                <c:pt idx="230">
                  <c:v>355</c:v>
                </c:pt>
                <c:pt idx="231">
                  <c:v>359</c:v>
                </c:pt>
                <c:pt idx="232">
                  <c:v>360</c:v>
                </c:pt>
                <c:pt idx="233">
                  <c:v>361</c:v>
                </c:pt>
                <c:pt idx="234">
                  <c:v>362</c:v>
                </c:pt>
                <c:pt idx="235">
                  <c:v>365</c:v>
                </c:pt>
                <c:pt idx="236">
                  <c:v>370</c:v>
                </c:pt>
                <c:pt idx="237">
                  <c:v>372</c:v>
                </c:pt>
                <c:pt idx="238">
                  <c:v>375</c:v>
                </c:pt>
                <c:pt idx="239">
                  <c:v>377</c:v>
                </c:pt>
                <c:pt idx="240">
                  <c:v>380</c:v>
                </c:pt>
                <c:pt idx="241">
                  <c:v>381</c:v>
                </c:pt>
                <c:pt idx="242">
                  <c:v>382</c:v>
                </c:pt>
                <c:pt idx="243">
                  <c:v>383</c:v>
                </c:pt>
                <c:pt idx="244">
                  <c:v>385</c:v>
                </c:pt>
                <c:pt idx="245">
                  <c:v>386</c:v>
                </c:pt>
                <c:pt idx="246">
                  <c:v>389</c:v>
                </c:pt>
                <c:pt idx="247">
                  <c:v>390</c:v>
                </c:pt>
                <c:pt idx="248">
                  <c:v>394</c:v>
                </c:pt>
                <c:pt idx="249">
                  <c:v>395</c:v>
                </c:pt>
                <c:pt idx="250">
                  <c:v>400</c:v>
                </c:pt>
                <c:pt idx="251">
                  <c:v>401</c:v>
                </c:pt>
                <c:pt idx="252">
                  <c:v>402</c:v>
                </c:pt>
                <c:pt idx="253">
                  <c:v>403</c:v>
                </c:pt>
                <c:pt idx="254">
                  <c:v>404</c:v>
                </c:pt>
                <c:pt idx="255">
                  <c:v>410</c:v>
                </c:pt>
                <c:pt idx="256">
                  <c:v>415</c:v>
                </c:pt>
                <c:pt idx="257">
                  <c:v>416</c:v>
                </c:pt>
                <c:pt idx="258">
                  <c:v>420</c:v>
                </c:pt>
                <c:pt idx="259">
                  <c:v>424</c:v>
                </c:pt>
                <c:pt idx="260">
                  <c:v>425</c:v>
                </c:pt>
                <c:pt idx="261">
                  <c:v>426</c:v>
                </c:pt>
                <c:pt idx="262">
                  <c:v>429</c:v>
                </c:pt>
                <c:pt idx="263">
                  <c:v>430</c:v>
                </c:pt>
                <c:pt idx="264">
                  <c:v>435</c:v>
                </c:pt>
                <c:pt idx="265">
                  <c:v>438</c:v>
                </c:pt>
                <c:pt idx="266">
                  <c:v>440</c:v>
                </c:pt>
                <c:pt idx="267">
                  <c:v>442</c:v>
                </c:pt>
                <c:pt idx="268">
                  <c:v>443</c:v>
                </c:pt>
                <c:pt idx="269">
                  <c:v>444</c:v>
                </c:pt>
                <c:pt idx="270">
                  <c:v>445</c:v>
                </c:pt>
                <c:pt idx="271">
                  <c:v>449</c:v>
                </c:pt>
                <c:pt idx="272">
                  <c:v>450</c:v>
                </c:pt>
                <c:pt idx="273">
                  <c:v>451</c:v>
                </c:pt>
                <c:pt idx="274">
                  <c:v>453</c:v>
                </c:pt>
                <c:pt idx="275">
                  <c:v>454</c:v>
                </c:pt>
                <c:pt idx="276">
                  <c:v>455</c:v>
                </c:pt>
                <c:pt idx="277">
                  <c:v>456</c:v>
                </c:pt>
                <c:pt idx="278">
                  <c:v>460</c:v>
                </c:pt>
                <c:pt idx="279">
                  <c:v>464</c:v>
                </c:pt>
                <c:pt idx="280">
                  <c:v>467</c:v>
                </c:pt>
                <c:pt idx="281">
                  <c:v>469</c:v>
                </c:pt>
                <c:pt idx="282">
                  <c:v>470</c:v>
                </c:pt>
                <c:pt idx="283">
                  <c:v>475</c:v>
                </c:pt>
                <c:pt idx="284">
                  <c:v>480</c:v>
                </c:pt>
                <c:pt idx="285">
                  <c:v>483</c:v>
                </c:pt>
                <c:pt idx="286">
                  <c:v>485</c:v>
                </c:pt>
                <c:pt idx="287">
                  <c:v>490</c:v>
                </c:pt>
                <c:pt idx="288">
                  <c:v>493</c:v>
                </c:pt>
                <c:pt idx="289">
                  <c:v>500</c:v>
                </c:pt>
                <c:pt idx="290">
                  <c:v>503</c:v>
                </c:pt>
                <c:pt idx="291">
                  <c:v>505</c:v>
                </c:pt>
                <c:pt idx="292">
                  <c:v>510</c:v>
                </c:pt>
                <c:pt idx="293">
                  <c:v>515</c:v>
                </c:pt>
                <c:pt idx="294">
                  <c:v>518</c:v>
                </c:pt>
                <c:pt idx="295">
                  <c:v>520</c:v>
                </c:pt>
                <c:pt idx="296">
                  <c:v>521</c:v>
                </c:pt>
                <c:pt idx="297">
                  <c:v>523</c:v>
                </c:pt>
                <c:pt idx="298">
                  <c:v>525</c:v>
                </c:pt>
                <c:pt idx="299">
                  <c:v>526</c:v>
                </c:pt>
                <c:pt idx="300">
                  <c:v>530</c:v>
                </c:pt>
                <c:pt idx="301">
                  <c:v>532</c:v>
                </c:pt>
                <c:pt idx="302">
                  <c:v>535</c:v>
                </c:pt>
                <c:pt idx="303">
                  <c:v>536</c:v>
                </c:pt>
                <c:pt idx="304">
                  <c:v>540</c:v>
                </c:pt>
                <c:pt idx="305">
                  <c:v>543</c:v>
                </c:pt>
                <c:pt idx="306">
                  <c:v>545</c:v>
                </c:pt>
                <c:pt idx="307">
                  <c:v>550</c:v>
                </c:pt>
                <c:pt idx="308">
                  <c:v>552</c:v>
                </c:pt>
                <c:pt idx="309">
                  <c:v>553</c:v>
                </c:pt>
                <c:pt idx="310">
                  <c:v>556</c:v>
                </c:pt>
                <c:pt idx="311">
                  <c:v>557</c:v>
                </c:pt>
                <c:pt idx="312">
                  <c:v>560</c:v>
                </c:pt>
                <c:pt idx="313">
                  <c:v>562</c:v>
                </c:pt>
                <c:pt idx="314">
                  <c:v>563</c:v>
                </c:pt>
                <c:pt idx="315">
                  <c:v>565</c:v>
                </c:pt>
                <c:pt idx="316">
                  <c:v>567</c:v>
                </c:pt>
                <c:pt idx="317">
                  <c:v>568</c:v>
                </c:pt>
                <c:pt idx="318">
                  <c:v>570</c:v>
                </c:pt>
                <c:pt idx="319">
                  <c:v>572</c:v>
                </c:pt>
                <c:pt idx="320">
                  <c:v>573</c:v>
                </c:pt>
                <c:pt idx="321">
                  <c:v>577</c:v>
                </c:pt>
                <c:pt idx="322">
                  <c:v>580</c:v>
                </c:pt>
                <c:pt idx="323">
                  <c:v>582</c:v>
                </c:pt>
                <c:pt idx="324">
                  <c:v>583</c:v>
                </c:pt>
                <c:pt idx="325">
                  <c:v>592</c:v>
                </c:pt>
                <c:pt idx="326">
                  <c:v>597</c:v>
                </c:pt>
                <c:pt idx="327">
                  <c:v>600</c:v>
                </c:pt>
                <c:pt idx="328">
                  <c:v>604</c:v>
                </c:pt>
                <c:pt idx="329">
                  <c:v>605</c:v>
                </c:pt>
                <c:pt idx="330">
                  <c:v>610</c:v>
                </c:pt>
                <c:pt idx="331">
                  <c:v>611</c:v>
                </c:pt>
                <c:pt idx="332">
                  <c:v>616</c:v>
                </c:pt>
                <c:pt idx="333">
                  <c:v>617</c:v>
                </c:pt>
                <c:pt idx="334">
                  <c:v>620</c:v>
                </c:pt>
                <c:pt idx="335">
                  <c:v>621</c:v>
                </c:pt>
                <c:pt idx="336">
                  <c:v>622</c:v>
                </c:pt>
                <c:pt idx="337">
                  <c:v>624</c:v>
                </c:pt>
                <c:pt idx="338">
                  <c:v>626</c:v>
                </c:pt>
                <c:pt idx="339">
                  <c:v>631</c:v>
                </c:pt>
                <c:pt idx="340">
                  <c:v>632</c:v>
                </c:pt>
                <c:pt idx="341">
                  <c:v>640</c:v>
                </c:pt>
                <c:pt idx="342">
                  <c:v>641</c:v>
                </c:pt>
                <c:pt idx="343">
                  <c:v>645</c:v>
                </c:pt>
                <c:pt idx="344">
                  <c:v>650</c:v>
                </c:pt>
                <c:pt idx="345">
                  <c:v>651</c:v>
                </c:pt>
                <c:pt idx="346">
                  <c:v>660</c:v>
                </c:pt>
                <c:pt idx="347">
                  <c:v>661</c:v>
                </c:pt>
                <c:pt idx="348">
                  <c:v>662</c:v>
                </c:pt>
                <c:pt idx="349">
                  <c:v>670</c:v>
                </c:pt>
                <c:pt idx="350">
                  <c:v>700</c:v>
                </c:pt>
                <c:pt idx="351">
                  <c:v>707</c:v>
                </c:pt>
                <c:pt idx="352">
                  <c:v>720</c:v>
                </c:pt>
                <c:pt idx="353">
                  <c:v>731</c:v>
                </c:pt>
                <c:pt idx="354">
                  <c:v>750</c:v>
                </c:pt>
                <c:pt idx="355">
                  <c:v>1001</c:v>
                </c:pt>
              </c:numCache>
            </c:numRef>
          </c:xVal>
          <c:yVal>
            <c:numRef>
              <c:f>'car engine vs power'!$E$4:$E$359</c:f>
              <c:numCache>
                <c:formatCode>General</c:formatCode>
                <c:ptCount val="356"/>
                <c:pt idx="0">
                  <c:v>4000</c:v>
                </c:pt>
                <c:pt idx="1">
                  <c:v>4000</c:v>
                </c:pt>
                <c:pt idx="2">
                  <c:v>26000</c:v>
                </c:pt>
                <c:pt idx="3">
                  <c:v>55990</c:v>
                </c:pt>
                <c:pt idx="4">
                  <c:v>18000</c:v>
                </c:pt>
                <c:pt idx="5">
                  <c:v>146105</c:v>
                </c:pt>
                <c:pt idx="6">
                  <c:v>120660</c:v>
                </c:pt>
                <c:pt idx="7">
                  <c:v>67011</c:v>
                </c:pt>
                <c:pt idx="8">
                  <c:v>38000</c:v>
                </c:pt>
                <c:pt idx="9">
                  <c:v>10000</c:v>
                </c:pt>
                <c:pt idx="10">
                  <c:v>86960</c:v>
                </c:pt>
                <c:pt idx="11">
                  <c:v>6000</c:v>
                </c:pt>
                <c:pt idx="12">
                  <c:v>42000</c:v>
                </c:pt>
                <c:pt idx="13">
                  <c:v>50000</c:v>
                </c:pt>
                <c:pt idx="14">
                  <c:v>56379</c:v>
                </c:pt>
                <c:pt idx="15">
                  <c:v>76675</c:v>
                </c:pt>
                <c:pt idx="16">
                  <c:v>44126</c:v>
                </c:pt>
                <c:pt idx="17">
                  <c:v>18000</c:v>
                </c:pt>
                <c:pt idx="18">
                  <c:v>2000</c:v>
                </c:pt>
                <c:pt idx="19">
                  <c:v>605810</c:v>
                </c:pt>
                <c:pt idx="20">
                  <c:v>277910</c:v>
                </c:pt>
                <c:pt idx="21">
                  <c:v>255860</c:v>
                </c:pt>
                <c:pt idx="22">
                  <c:v>397350</c:v>
                </c:pt>
                <c:pt idx="23">
                  <c:v>2000</c:v>
                </c:pt>
                <c:pt idx="24">
                  <c:v>52610</c:v>
                </c:pt>
                <c:pt idx="25">
                  <c:v>20000</c:v>
                </c:pt>
                <c:pt idx="26">
                  <c:v>435717</c:v>
                </c:pt>
                <c:pt idx="27">
                  <c:v>86860</c:v>
                </c:pt>
                <c:pt idx="28">
                  <c:v>356140</c:v>
                </c:pt>
                <c:pt idx="29">
                  <c:v>503920</c:v>
                </c:pt>
                <c:pt idx="30">
                  <c:v>237575</c:v>
                </c:pt>
                <c:pt idx="31">
                  <c:v>73500</c:v>
                </c:pt>
                <c:pt idx="32">
                  <c:v>28000</c:v>
                </c:pt>
                <c:pt idx="33">
                  <c:v>50000</c:v>
                </c:pt>
                <c:pt idx="34">
                  <c:v>503481</c:v>
                </c:pt>
                <c:pt idx="35">
                  <c:v>61722</c:v>
                </c:pt>
                <c:pt idx="36">
                  <c:v>14000</c:v>
                </c:pt>
                <c:pt idx="37">
                  <c:v>57813</c:v>
                </c:pt>
                <c:pt idx="38">
                  <c:v>812179</c:v>
                </c:pt>
                <c:pt idx="39">
                  <c:v>420750</c:v>
                </c:pt>
                <c:pt idx="40">
                  <c:v>585173</c:v>
                </c:pt>
                <c:pt idx="41">
                  <c:v>18175</c:v>
                </c:pt>
                <c:pt idx="42">
                  <c:v>78270</c:v>
                </c:pt>
                <c:pt idx="43">
                  <c:v>220405</c:v>
                </c:pt>
                <c:pt idx="44">
                  <c:v>227441</c:v>
                </c:pt>
                <c:pt idx="45">
                  <c:v>924935</c:v>
                </c:pt>
                <c:pt idx="46">
                  <c:v>187480</c:v>
                </c:pt>
                <c:pt idx="47">
                  <c:v>1343911</c:v>
                </c:pt>
                <c:pt idx="48">
                  <c:v>265480</c:v>
                </c:pt>
                <c:pt idx="49">
                  <c:v>1061384</c:v>
                </c:pt>
                <c:pt idx="50">
                  <c:v>110460</c:v>
                </c:pt>
                <c:pt idx="51">
                  <c:v>654053</c:v>
                </c:pt>
                <c:pt idx="52">
                  <c:v>104258</c:v>
                </c:pt>
                <c:pt idx="53">
                  <c:v>30000</c:v>
                </c:pt>
                <c:pt idx="54">
                  <c:v>267240</c:v>
                </c:pt>
                <c:pt idx="55">
                  <c:v>3707358</c:v>
                </c:pt>
                <c:pt idx="56">
                  <c:v>2163841</c:v>
                </c:pt>
                <c:pt idx="57">
                  <c:v>387040</c:v>
                </c:pt>
                <c:pt idx="58">
                  <c:v>26675</c:v>
                </c:pt>
                <c:pt idx="59">
                  <c:v>647524</c:v>
                </c:pt>
                <c:pt idx="60">
                  <c:v>4000</c:v>
                </c:pt>
                <c:pt idx="61">
                  <c:v>458865</c:v>
                </c:pt>
                <c:pt idx="62">
                  <c:v>275140</c:v>
                </c:pt>
                <c:pt idx="63">
                  <c:v>320985</c:v>
                </c:pt>
                <c:pt idx="64">
                  <c:v>1867505</c:v>
                </c:pt>
                <c:pt idx="65">
                  <c:v>3443697</c:v>
                </c:pt>
                <c:pt idx="66">
                  <c:v>2000</c:v>
                </c:pt>
                <c:pt idx="67">
                  <c:v>688851</c:v>
                </c:pt>
                <c:pt idx="68">
                  <c:v>374376</c:v>
                </c:pt>
                <c:pt idx="69">
                  <c:v>49800</c:v>
                </c:pt>
                <c:pt idx="70">
                  <c:v>2578730</c:v>
                </c:pt>
                <c:pt idx="71">
                  <c:v>4000</c:v>
                </c:pt>
                <c:pt idx="72">
                  <c:v>350195</c:v>
                </c:pt>
                <c:pt idx="73">
                  <c:v>1428932</c:v>
                </c:pt>
                <c:pt idx="74">
                  <c:v>528315</c:v>
                </c:pt>
                <c:pt idx="75">
                  <c:v>1879436</c:v>
                </c:pt>
                <c:pt idx="76">
                  <c:v>225341</c:v>
                </c:pt>
                <c:pt idx="77">
                  <c:v>487428</c:v>
                </c:pt>
                <c:pt idx="78">
                  <c:v>4000</c:v>
                </c:pt>
                <c:pt idx="79">
                  <c:v>561591</c:v>
                </c:pt>
                <c:pt idx="80">
                  <c:v>776577</c:v>
                </c:pt>
                <c:pt idx="81">
                  <c:v>1335272</c:v>
                </c:pt>
                <c:pt idx="82">
                  <c:v>305035</c:v>
                </c:pt>
                <c:pt idx="83">
                  <c:v>929925</c:v>
                </c:pt>
                <c:pt idx="84">
                  <c:v>1155095</c:v>
                </c:pt>
                <c:pt idx="85">
                  <c:v>7680754</c:v>
                </c:pt>
                <c:pt idx="86">
                  <c:v>522265</c:v>
                </c:pt>
                <c:pt idx="87">
                  <c:v>412620</c:v>
                </c:pt>
                <c:pt idx="88">
                  <c:v>1312095</c:v>
                </c:pt>
                <c:pt idx="89">
                  <c:v>810345</c:v>
                </c:pt>
                <c:pt idx="90">
                  <c:v>1922996</c:v>
                </c:pt>
                <c:pt idx="91">
                  <c:v>702940</c:v>
                </c:pt>
                <c:pt idx="92">
                  <c:v>704521</c:v>
                </c:pt>
                <c:pt idx="93">
                  <c:v>755450</c:v>
                </c:pt>
                <c:pt idx="94">
                  <c:v>425550</c:v>
                </c:pt>
                <c:pt idx="95">
                  <c:v>2827577</c:v>
                </c:pt>
                <c:pt idx="96">
                  <c:v>485739</c:v>
                </c:pt>
                <c:pt idx="97">
                  <c:v>2429805</c:v>
                </c:pt>
                <c:pt idx="98">
                  <c:v>2119190</c:v>
                </c:pt>
                <c:pt idx="99">
                  <c:v>5892249</c:v>
                </c:pt>
                <c:pt idx="100">
                  <c:v>319555</c:v>
                </c:pt>
                <c:pt idx="101">
                  <c:v>224330</c:v>
                </c:pt>
                <c:pt idx="102">
                  <c:v>1410226</c:v>
                </c:pt>
                <c:pt idx="103">
                  <c:v>441740</c:v>
                </c:pt>
                <c:pt idx="104">
                  <c:v>2188355</c:v>
                </c:pt>
                <c:pt idx="105">
                  <c:v>85045</c:v>
                </c:pt>
                <c:pt idx="106">
                  <c:v>565023</c:v>
                </c:pt>
                <c:pt idx="107">
                  <c:v>229378</c:v>
                </c:pt>
                <c:pt idx="108">
                  <c:v>718306</c:v>
                </c:pt>
                <c:pt idx="109">
                  <c:v>1259361</c:v>
                </c:pt>
                <c:pt idx="110">
                  <c:v>436605</c:v>
                </c:pt>
                <c:pt idx="111">
                  <c:v>819242</c:v>
                </c:pt>
                <c:pt idx="112">
                  <c:v>53450</c:v>
                </c:pt>
                <c:pt idx="113">
                  <c:v>244838</c:v>
                </c:pt>
                <c:pt idx="114">
                  <c:v>10440201</c:v>
                </c:pt>
                <c:pt idx="115">
                  <c:v>2426766</c:v>
                </c:pt>
                <c:pt idx="116">
                  <c:v>465100</c:v>
                </c:pt>
                <c:pt idx="117">
                  <c:v>1289880</c:v>
                </c:pt>
                <c:pt idx="118">
                  <c:v>436920</c:v>
                </c:pt>
                <c:pt idx="119">
                  <c:v>1374756</c:v>
                </c:pt>
                <c:pt idx="120">
                  <c:v>202240</c:v>
                </c:pt>
                <c:pt idx="121">
                  <c:v>1103145</c:v>
                </c:pt>
                <c:pt idx="122">
                  <c:v>1018025</c:v>
                </c:pt>
                <c:pt idx="123">
                  <c:v>8956992</c:v>
                </c:pt>
                <c:pt idx="124">
                  <c:v>256560</c:v>
                </c:pt>
                <c:pt idx="125">
                  <c:v>312319</c:v>
                </c:pt>
                <c:pt idx="126">
                  <c:v>6000</c:v>
                </c:pt>
                <c:pt idx="127">
                  <c:v>1013278</c:v>
                </c:pt>
                <c:pt idx="128">
                  <c:v>479496</c:v>
                </c:pt>
                <c:pt idx="129">
                  <c:v>360298</c:v>
                </c:pt>
                <c:pt idx="130">
                  <c:v>135535</c:v>
                </c:pt>
                <c:pt idx="131">
                  <c:v>4788957</c:v>
                </c:pt>
                <c:pt idx="132">
                  <c:v>151925</c:v>
                </c:pt>
                <c:pt idx="133">
                  <c:v>52553</c:v>
                </c:pt>
                <c:pt idx="134">
                  <c:v>74140</c:v>
                </c:pt>
                <c:pt idx="135">
                  <c:v>153995</c:v>
                </c:pt>
                <c:pt idx="136">
                  <c:v>1583497</c:v>
                </c:pt>
                <c:pt idx="137">
                  <c:v>1553945</c:v>
                </c:pt>
                <c:pt idx="138">
                  <c:v>119457</c:v>
                </c:pt>
                <c:pt idx="139">
                  <c:v>704009</c:v>
                </c:pt>
                <c:pt idx="140">
                  <c:v>839475</c:v>
                </c:pt>
                <c:pt idx="141">
                  <c:v>510735</c:v>
                </c:pt>
                <c:pt idx="142">
                  <c:v>126025</c:v>
                </c:pt>
                <c:pt idx="143">
                  <c:v>891607</c:v>
                </c:pt>
                <c:pt idx="144">
                  <c:v>394255</c:v>
                </c:pt>
                <c:pt idx="145">
                  <c:v>623630</c:v>
                </c:pt>
                <c:pt idx="146">
                  <c:v>9240</c:v>
                </c:pt>
                <c:pt idx="147">
                  <c:v>666875</c:v>
                </c:pt>
                <c:pt idx="148">
                  <c:v>10871909</c:v>
                </c:pt>
                <c:pt idx="149">
                  <c:v>1893290</c:v>
                </c:pt>
                <c:pt idx="150">
                  <c:v>586705</c:v>
                </c:pt>
                <c:pt idx="151">
                  <c:v>434185</c:v>
                </c:pt>
                <c:pt idx="152">
                  <c:v>1889520</c:v>
                </c:pt>
                <c:pt idx="153">
                  <c:v>1142585</c:v>
                </c:pt>
                <c:pt idx="154">
                  <c:v>4442674</c:v>
                </c:pt>
                <c:pt idx="155">
                  <c:v>235400</c:v>
                </c:pt>
                <c:pt idx="156">
                  <c:v>2534512</c:v>
                </c:pt>
                <c:pt idx="157">
                  <c:v>363793</c:v>
                </c:pt>
                <c:pt idx="158">
                  <c:v>317800</c:v>
                </c:pt>
                <c:pt idx="159">
                  <c:v>1640432</c:v>
                </c:pt>
                <c:pt idx="160">
                  <c:v>451695</c:v>
                </c:pt>
                <c:pt idx="161">
                  <c:v>220695</c:v>
                </c:pt>
                <c:pt idx="162">
                  <c:v>545055</c:v>
                </c:pt>
                <c:pt idx="163">
                  <c:v>3846230</c:v>
                </c:pt>
                <c:pt idx="164">
                  <c:v>2803359</c:v>
                </c:pt>
                <c:pt idx="165">
                  <c:v>402865</c:v>
                </c:pt>
                <c:pt idx="166">
                  <c:v>324235</c:v>
                </c:pt>
                <c:pt idx="167">
                  <c:v>1765048</c:v>
                </c:pt>
                <c:pt idx="168">
                  <c:v>1269650</c:v>
                </c:pt>
                <c:pt idx="169">
                  <c:v>3224968</c:v>
                </c:pt>
                <c:pt idx="170">
                  <c:v>2754575</c:v>
                </c:pt>
                <c:pt idx="171">
                  <c:v>336100</c:v>
                </c:pt>
                <c:pt idx="172">
                  <c:v>2416230</c:v>
                </c:pt>
                <c:pt idx="173">
                  <c:v>550120</c:v>
                </c:pt>
                <c:pt idx="174">
                  <c:v>324690</c:v>
                </c:pt>
                <c:pt idx="175">
                  <c:v>4656673</c:v>
                </c:pt>
                <c:pt idx="176">
                  <c:v>1025224</c:v>
                </c:pt>
                <c:pt idx="177">
                  <c:v>2792245</c:v>
                </c:pt>
                <c:pt idx="178">
                  <c:v>791000</c:v>
                </c:pt>
                <c:pt idx="179">
                  <c:v>4595835</c:v>
                </c:pt>
                <c:pt idx="180">
                  <c:v>1437155</c:v>
                </c:pt>
                <c:pt idx="181">
                  <c:v>1621344</c:v>
                </c:pt>
                <c:pt idx="182">
                  <c:v>2206560</c:v>
                </c:pt>
                <c:pt idx="183">
                  <c:v>289640</c:v>
                </c:pt>
                <c:pt idx="184">
                  <c:v>8288545</c:v>
                </c:pt>
                <c:pt idx="185">
                  <c:v>696120</c:v>
                </c:pt>
                <c:pt idx="186">
                  <c:v>1812445</c:v>
                </c:pt>
                <c:pt idx="187">
                  <c:v>5242589</c:v>
                </c:pt>
                <c:pt idx="188">
                  <c:v>810855</c:v>
                </c:pt>
                <c:pt idx="189">
                  <c:v>2523845</c:v>
                </c:pt>
                <c:pt idx="190">
                  <c:v>585000</c:v>
                </c:pt>
                <c:pt idx="191">
                  <c:v>2712928</c:v>
                </c:pt>
                <c:pt idx="192">
                  <c:v>651665</c:v>
                </c:pt>
                <c:pt idx="193">
                  <c:v>720900</c:v>
                </c:pt>
                <c:pt idx="194">
                  <c:v>65000</c:v>
                </c:pt>
                <c:pt idx="195">
                  <c:v>8233713</c:v>
                </c:pt>
                <c:pt idx="196">
                  <c:v>337795</c:v>
                </c:pt>
                <c:pt idx="197">
                  <c:v>4258502</c:v>
                </c:pt>
                <c:pt idx="198">
                  <c:v>1654290</c:v>
                </c:pt>
                <c:pt idx="199">
                  <c:v>1725070</c:v>
                </c:pt>
                <c:pt idx="200">
                  <c:v>2968809</c:v>
                </c:pt>
                <c:pt idx="201">
                  <c:v>2399840</c:v>
                </c:pt>
                <c:pt idx="202">
                  <c:v>1236425</c:v>
                </c:pt>
                <c:pt idx="203">
                  <c:v>4740075</c:v>
                </c:pt>
                <c:pt idx="204">
                  <c:v>714710</c:v>
                </c:pt>
                <c:pt idx="205">
                  <c:v>2204086</c:v>
                </c:pt>
                <c:pt idx="206">
                  <c:v>498300</c:v>
                </c:pt>
                <c:pt idx="207">
                  <c:v>1580100</c:v>
                </c:pt>
                <c:pt idx="208">
                  <c:v>1378750</c:v>
                </c:pt>
                <c:pt idx="209">
                  <c:v>3205394</c:v>
                </c:pt>
                <c:pt idx="210">
                  <c:v>915540</c:v>
                </c:pt>
                <c:pt idx="211">
                  <c:v>1007744</c:v>
                </c:pt>
                <c:pt idx="212">
                  <c:v>170370</c:v>
                </c:pt>
                <c:pt idx="213">
                  <c:v>4445745</c:v>
                </c:pt>
                <c:pt idx="214">
                  <c:v>1360050</c:v>
                </c:pt>
                <c:pt idx="215">
                  <c:v>1455370</c:v>
                </c:pt>
                <c:pt idx="216">
                  <c:v>2621090</c:v>
                </c:pt>
                <c:pt idx="217">
                  <c:v>4604540</c:v>
                </c:pt>
                <c:pt idx="218">
                  <c:v>2167950</c:v>
                </c:pt>
                <c:pt idx="219">
                  <c:v>3064140</c:v>
                </c:pt>
                <c:pt idx="220">
                  <c:v>172975</c:v>
                </c:pt>
                <c:pt idx="221">
                  <c:v>184840</c:v>
                </c:pt>
                <c:pt idx="222">
                  <c:v>2763629</c:v>
                </c:pt>
                <c:pt idx="223">
                  <c:v>168560</c:v>
                </c:pt>
                <c:pt idx="224">
                  <c:v>185650</c:v>
                </c:pt>
                <c:pt idx="225">
                  <c:v>1041118</c:v>
                </c:pt>
                <c:pt idx="226">
                  <c:v>878450</c:v>
                </c:pt>
                <c:pt idx="227">
                  <c:v>11998</c:v>
                </c:pt>
                <c:pt idx="228">
                  <c:v>2626825</c:v>
                </c:pt>
                <c:pt idx="229">
                  <c:v>341100</c:v>
                </c:pt>
                <c:pt idx="230">
                  <c:v>7846525</c:v>
                </c:pt>
                <c:pt idx="231">
                  <c:v>157770</c:v>
                </c:pt>
                <c:pt idx="232">
                  <c:v>1565111</c:v>
                </c:pt>
                <c:pt idx="233">
                  <c:v>29310</c:v>
                </c:pt>
                <c:pt idx="234">
                  <c:v>648450</c:v>
                </c:pt>
                <c:pt idx="235">
                  <c:v>3418751</c:v>
                </c:pt>
                <c:pt idx="236">
                  <c:v>720260</c:v>
                </c:pt>
                <c:pt idx="237">
                  <c:v>8488</c:v>
                </c:pt>
                <c:pt idx="238">
                  <c:v>842480</c:v>
                </c:pt>
                <c:pt idx="239">
                  <c:v>125900</c:v>
                </c:pt>
                <c:pt idx="240">
                  <c:v>1279895</c:v>
                </c:pt>
                <c:pt idx="241">
                  <c:v>6461600</c:v>
                </c:pt>
                <c:pt idx="242">
                  <c:v>473150</c:v>
                </c:pt>
                <c:pt idx="243">
                  <c:v>261440</c:v>
                </c:pt>
                <c:pt idx="244">
                  <c:v>2404345</c:v>
                </c:pt>
                <c:pt idx="245">
                  <c:v>538520</c:v>
                </c:pt>
                <c:pt idx="246">
                  <c:v>10942</c:v>
                </c:pt>
                <c:pt idx="247">
                  <c:v>2327002</c:v>
                </c:pt>
                <c:pt idx="248">
                  <c:v>389500</c:v>
                </c:pt>
                <c:pt idx="249">
                  <c:v>316917</c:v>
                </c:pt>
                <c:pt idx="250">
                  <c:v>5555352</c:v>
                </c:pt>
                <c:pt idx="251">
                  <c:v>302894</c:v>
                </c:pt>
                <c:pt idx="252">
                  <c:v>958910</c:v>
                </c:pt>
                <c:pt idx="253">
                  <c:v>599150</c:v>
                </c:pt>
                <c:pt idx="254">
                  <c:v>1807715</c:v>
                </c:pt>
                <c:pt idx="255">
                  <c:v>404800</c:v>
                </c:pt>
                <c:pt idx="256">
                  <c:v>313180</c:v>
                </c:pt>
                <c:pt idx="257">
                  <c:v>510750</c:v>
                </c:pt>
                <c:pt idx="258">
                  <c:v>12088750</c:v>
                </c:pt>
                <c:pt idx="259">
                  <c:v>83000</c:v>
                </c:pt>
                <c:pt idx="260">
                  <c:v>907344</c:v>
                </c:pt>
                <c:pt idx="261">
                  <c:v>152720</c:v>
                </c:pt>
                <c:pt idx="262">
                  <c:v>1158850</c:v>
                </c:pt>
                <c:pt idx="263">
                  <c:v>5772120</c:v>
                </c:pt>
                <c:pt idx="264">
                  <c:v>534990</c:v>
                </c:pt>
                <c:pt idx="265">
                  <c:v>360940</c:v>
                </c:pt>
                <c:pt idx="266">
                  <c:v>419500</c:v>
                </c:pt>
                <c:pt idx="267">
                  <c:v>1350165</c:v>
                </c:pt>
                <c:pt idx="268">
                  <c:v>668495</c:v>
                </c:pt>
                <c:pt idx="269">
                  <c:v>628180</c:v>
                </c:pt>
                <c:pt idx="270">
                  <c:v>3146100</c:v>
                </c:pt>
                <c:pt idx="271">
                  <c:v>1267850</c:v>
                </c:pt>
                <c:pt idx="272">
                  <c:v>3805545</c:v>
                </c:pt>
                <c:pt idx="273">
                  <c:v>62950</c:v>
                </c:pt>
                <c:pt idx="274">
                  <c:v>5639370</c:v>
                </c:pt>
                <c:pt idx="275">
                  <c:v>2451732</c:v>
                </c:pt>
                <c:pt idx="276">
                  <c:v>1683940</c:v>
                </c:pt>
                <c:pt idx="277">
                  <c:v>111200</c:v>
                </c:pt>
                <c:pt idx="278">
                  <c:v>2106740</c:v>
                </c:pt>
                <c:pt idx="279">
                  <c:v>246720</c:v>
                </c:pt>
                <c:pt idx="280">
                  <c:v>273810</c:v>
                </c:pt>
                <c:pt idx="281">
                  <c:v>496930</c:v>
                </c:pt>
                <c:pt idx="282">
                  <c:v>840490</c:v>
                </c:pt>
                <c:pt idx="283">
                  <c:v>439500</c:v>
                </c:pt>
                <c:pt idx="284">
                  <c:v>177800</c:v>
                </c:pt>
                <c:pt idx="285">
                  <c:v>3068923</c:v>
                </c:pt>
                <c:pt idx="286">
                  <c:v>1199705</c:v>
                </c:pt>
                <c:pt idx="287">
                  <c:v>431590</c:v>
                </c:pt>
                <c:pt idx="288">
                  <c:v>133205</c:v>
                </c:pt>
                <c:pt idx="289">
                  <c:v>3587060</c:v>
                </c:pt>
                <c:pt idx="290">
                  <c:v>554050</c:v>
                </c:pt>
                <c:pt idx="291">
                  <c:v>978605</c:v>
                </c:pt>
                <c:pt idx="292">
                  <c:v>11511598</c:v>
                </c:pt>
                <c:pt idx="293">
                  <c:v>1331798</c:v>
                </c:pt>
                <c:pt idx="294">
                  <c:v>291750</c:v>
                </c:pt>
                <c:pt idx="295">
                  <c:v>2322600</c:v>
                </c:pt>
                <c:pt idx="296">
                  <c:v>1274300</c:v>
                </c:pt>
                <c:pt idx="297">
                  <c:v>1460350</c:v>
                </c:pt>
                <c:pt idx="298">
                  <c:v>1308000</c:v>
                </c:pt>
                <c:pt idx="299">
                  <c:v>334270</c:v>
                </c:pt>
                <c:pt idx="300">
                  <c:v>1017580</c:v>
                </c:pt>
                <c:pt idx="301">
                  <c:v>1514514</c:v>
                </c:pt>
                <c:pt idx="302">
                  <c:v>141200</c:v>
                </c:pt>
                <c:pt idx="303">
                  <c:v>596200</c:v>
                </c:pt>
                <c:pt idx="304">
                  <c:v>2311707</c:v>
                </c:pt>
                <c:pt idx="305">
                  <c:v>2388500</c:v>
                </c:pt>
                <c:pt idx="306">
                  <c:v>542270</c:v>
                </c:pt>
                <c:pt idx="307">
                  <c:v>4386460</c:v>
                </c:pt>
                <c:pt idx="308">
                  <c:v>1777795</c:v>
                </c:pt>
                <c:pt idx="309">
                  <c:v>198973</c:v>
                </c:pt>
                <c:pt idx="310">
                  <c:v>450345</c:v>
                </c:pt>
                <c:pt idx="311">
                  <c:v>147300</c:v>
                </c:pt>
                <c:pt idx="312">
                  <c:v>3873900</c:v>
                </c:pt>
                <c:pt idx="313">
                  <c:v>1669635</c:v>
                </c:pt>
                <c:pt idx="314">
                  <c:v>3934075</c:v>
                </c:pt>
                <c:pt idx="315">
                  <c:v>1248865</c:v>
                </c:pt>
                <c:pt idx="316">
                  <c:v>1872600</c:v>
                </c:pt>
                <c:pt idx="317">
                  <c:v>1802080</c:v>
                </c:pt>
                <c:pt idx="318">
                  <c:v>3491500</c:v>
                </c:pt>
                <c:pt idx="319">
                  <c:v>337000</c:v>
                </c:pt>
                <c:pt idx="320">
                  <c:v>156000</c:v>
                </c:pt>
                <c:pt idx="321">
                  <c:v>2523940</c:v>
                </c:pt>
                <c:pt idx="322">
                  <c:v>704510</c:v>
                </c:pt>
                <c:pt idx="323">
                  <c:v>450700</c:v>
                </c:pt>
                <c:pt idx="324">
                  <c:v>1264660</c:v>
                </c:pt>
                <c:pt idx="325">
                  <c:v>229000</c:v>
                </c:pt>
                <c:pt idx="326">
                  <c:v>579744</c:v>
                </c:pt>
                <c:pt idx="327">
                  <c:v>1982680</c:v>
                </c:pt>
                <c:pt idx="328">
                  <c:v>862000</c:v>
                </c:pt>
                <c:pt idx="329">
                  <c:v>1110800</c:v>
                </c:pt>
                <c:pt idx="330">
                  <c:v>928000</c:v>
                </c:pt>
                <c:pt idx="331">
                  <c:v>1262246</c:v>
                </c:pt>
                <c:pt idx="332">
                  <c:v>1095000</c:v>
                </c:pt>
                <c:pt idx="333">
                  <c:v>990000</c:v>
                </c:pt>
                <c:pt idx="334">
                  <c:v>4527050</c:v>
                </c:pt>
                <c:pt idx="335">
                  <c:v>4257700</c:v>
                </c:pt>
                <c:pt idx="336">
                  <c:v>275000</c:v>
                </c:pt>
                <c:pt idx="337">
                  <c:v>883275</c:v>
                </c:pt>
                <c:pt idx="338">
                  <c:v>1219200</c:v>
                </c:pt>
                <c:pt idx="339">
                  <c:v>2746700</c:v>
                </c:pt>
                <c:pt idx="340">
                  <c:v>1429200</c:v>
                </c:pt>
                <c:pt idx="341">
                  <c:v>580050</c:v>
                </c:pt>
                <c:pt idx="342">
                  <c:v>1025725</c:v>
                </c:pt>
                <c:pt idx="343">
                  <c:v>1395930</c:v>
                </c:pt>
                <c:pt idx="344">
                  <c:v>3165260</c:v>
                </c:pt>
                <c:pt idx="345">
                  <c:v>885000</c:v>
                </c:pt>
                <c:pt idx="346">
                  <c:v>643330</c:v>
                </c:pt>
                <c:pt idx="347">
                  <c:v>410000</c:v>
                </c:pt>
                <c:pt idx="348">
                  <c:v>228620</c:v>
                </c:pt>
                <c:pt idx="349">
                  <c:v>450000</c:v>
                </c:pt>
                <c:pt idx="350">
                  <c:v>2521500</c:v>
                </c:pt>
                <c:pt idx="351">
                  <c:v>380920</c:v>
                </c:pt>
                <c:pt idx="352">
                  <c:v>2092900</c:v>
                </c:pt>
                <c:pt idx="353">
                  <c:v>951771</c:v>
                </c:pt>
                <c:pt idx="354">
                  <c:v>1026200</c:v>
                </c:pt>
                <c:pt idx="355">
                  <c:v>5271671</c:v>
                </c:pt>
              </c:numCache>
            </c:numRef>
          </c:yVal>
          <c:smooth val="0"/>
          <c:extLst>
            <c:ext xmlns:c16="http://schemas.microsoft.com/office/drawing/2014/chart" uri="{C3380CC4-5D6E-409C-BE32-E72D297353CC}">
              <c16:uniqueId val="{00000000-2189-4079-8213-54309E183452}"/>
            </c:ext>
          </c:extLst>
        </c:ser>
        <c:dLbls>
          <c:showLegendKey val="0"/>
          <c:showVal val="0"/>
          <c:showCatName val="0"/>
          <c:showSerName val="0"/>
          <c:showPercent val="0"/>
          <c:showBubbleSize val="0"/>
        </c:dLbls>
        <c:axId val="864487664"/>
        <c:axId val="864488080"/>
      </c:scatterChart>
      <c:valAx>
        <c:axId val="8644876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ENGINE</a:t>
                </a:r>
                <a:r>
                  <a:rPr lang="en-IN" baseline="0"/>
                  <a:t> POWER</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4488080"/>
        <c:crosses val="autoZero"/>
        <c:crossBetween val="midCat"/>
      </c:valAx>
      <c:valAx>
        <c:axId val="864488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44876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FFFFFF"/>
                </a:solidFill>
                <a:latin typeface="Calibri"/>
                <a:ea typeface="Calibri"/>
                <a:cs typeface="Calibri"/>
              </a:defRPr>
            </a:pPr>
            <a:r>
              <a:rPr lang="en-IN"/>
              <a:t>Coefficient of variables</a:t>
            </a:r>
          </a:p>
        </c:rich>
      </c:tx>
      <c:overlay val="0"/>
      <c:spPr>
        <a:noFill/>
        <a:ln>
          <a:noFill/>
        </a:ln>
        <a:effectLst/>
      </c:spPr>
    </c:title>
    <c:autoTitleDeleted val="0"/>
    <c:plotArea>
      <c:layout>
        <c:manualLayout>
          <c:layoutTarget val="inner"/>
          <c:xMode val="edge"/>
          <c:yMode val="edge"/>
          <c:x val="6.8694444444444447E-2"/>
          <c:y val="5.2436194895591648E-2"/>
          <c:w val="0.87436111111111103"/>
          <c:h val="0.76009280742459395"/>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'[2]Regression analysis'!$H$18:$H$22</c:f>
              <c:strCache>
                <c:ptCount val="5"/>
                <c:pt idx="0">
                  <c:v>Engine HP</c:v>
                </c:pt>
                <c:pt idx="1">
                  <c:v>Engine Cylinders</c:v>
                </c:pt>
                <c:pt idx="2">
                  <c:v>Number of Doors</c:v>
                </c:pt>
                <c:pt idx="3">
                  <c:v>Highway MPG</c:v>
                </c:pt>
                <c:pt idx="4">
                  <c:v>City MPG</c:v>
                </c:pt>
              </c:strCache>
            </c:strRef>
          </c:cat>
          <c:val>
            <c:numRef>
              <c:f>'[2]Regression analysis'!$I$18:$I$22</c:f>
              <c:numCache>
                <c:formatCode>General</c:formatCode>
                <c:ptCount val="5"/>
                <c:pt idx="0">
                  <c:v>322.74655739999997</c:v>
                </c:pt>
                <c:pt idx="1">
                  <c:v>6989.1776620000001</c:v>
                </c:pt>
                <c:pt idx="2">
                  <c:v>-4472.1581249999999</c:v>
                </c:pt>
                <c:pt idx="3">
                  <c:v>570.18080880000002</c:v>
                </c:pt>
                <c:pt idx="4">
                  <c:v>1163.755457</c:v>
                </c:pt>
              </c:numCache>
            </c:numRef>
          </c:val>
          <c:extLst>
            <c:ext xmlns:c16="http://schemas.microsoft.com/office/drawing/2014/chart" uri="{C3380CC4-5D6E-409C-BE32-E72D297353CC}">
              <c16:uniqueId val="{00000000-4A1C-4291-B1E9-22D581C95964}"/>
            </c:ext>
          </c:extLst>
        </c:ser>
        <c:dLbls>
          <c:showLegendKey val="0"/>
          <c:showVal val="0"/>
          <c:showCatName val="0"/>
          <c:showSerName val="0"/>
          <c:showPercent val="0"/>
          <c:showBubbleSize val="0"/>
        </c:dLbls>
        <c:gapWidth val="100"/>
        <c:overlap val="-24"/>
        <c:axId val="1317990416"/>
        <c:axId val="1"/>
      </c:barChart>
      <c:catAx>
        <c:axId val="1317990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0" vert="horz"/>
          <a:lstStyle/>
          <a:p>
            <a:pPr>
              <a:defRPr sz="900" b="0" i="0" u="none" strike="noStrike" baseline="0">
                <a:solidFill>
                  <a:srgbClr val="C0C0C0"/>
                </a:solidFill>
                <a:latin typeface="Calibri"/>
                <a:ea typeface="Calibri"/>
                <a:cs typeface="Calibri"/>
              </a:defRPr>
            </a:pPr>
            <a:endParaRPr lang="en-US"/>
          </a:p>
        </c:txPr>
        <c:crossAx val="1"/>
        <c:crosses val="autoZero"/>
        <c:auto val="1"/>
        <c:lblAlgn val="ctr"/>
        <c:lblOffset val="100"/>
        <c:tickMarkSkip val="1"/>
        <c:noMultiLvlLbl val="0"/>
      </c:catAx>
      <c:valAx>
        <c:axId val="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0" vert="horz"/>
          <a:lstStyle/>
          <a:p>
            <a:pPr>
              <a:defRPr sz="900" b="0" i="0" u="none" strike="noStrike" baseline="0">
                <a:solidFill>
                  <a:srgbClr val="C0C0C0"/>
                </a:solidFill>
                <a:latin typeface="Calibri"/>
                <a:ea typeface="Calibri"/>
                <a:cs typeface="Calibri"/>
              </a:defRPr>
            </a:pPr>
            <a:endParaRPr lang="en-US"/>
          </a:p>
        </c:txPr>
        <c:crossAx val="131799041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[Car_data.xlsx]AVERAGE PRICE OF CAR!PivotTable5</c:name>
    <c:fmtId val="4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AVERAGE PRICE OF CAR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'AVERAGE PRICE OF CAR'!$B$3</c:f>
              <c:strCache>
                <c:ptCount val="1"/>
                <c:pt idx="0">
                  <c:v>Total</c:v>
                </c:pt>
              </c:strCache>
            </c:strRef>
          </c:tx>
          <c:spPr>
            <a:solidFill>
              <a:schemeClr val="accent1"/>
            </a:solidFill>
            <a:ln>
              <a:noFill/>
            </a:ln>
            <a:effectLst/>
            <a:sp3d/>
          </c:spPr>
          <c:invertIfNegative val="0"/>
          <c:cat>
            <c:strRef>
              <c:f>'AVERAGE PRICE OF CAR'!$A$4:$A$52</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'AVERAGE PRICE OF CAR'!$B$4:$B$52</c:f>
              <c:numCache>
                <c:formatCode>0</c:formatCode>
                <c:ptCount val="48"/>
                <c:pt idx="0">
                  <c:v>34887.5873015873</c:v>
                </c:pt>
                <c:pt idx="1">
                  <c:v>61600</c:v>
                </c:pt>
                <c:pt idx="2">
                  <c:v>197910.37634408602</c:v>
                </c:pt>
                <c:pt idx="3">
                  <c:v>53452.112804878052</c:v>
                </c:pt>
                <c:pt idx="4">
                  <c:v>247169.32432432432</c:v>
                </c:pt>
                <c:pt idx="5">
                  <c:v>61546.763473053892</c:v>
                </c:pt>
                <c:pt idx="6">
                  <c:v>1757223.6666666667</c:v>
                </c:pt>
                <c:pt idx="7">
                  <c:v>28206.612244897959</c:v>
                </c:pt>
                <c:pt idx="8">
                  <c:v>56231.317380352644</c:v>
                </c:pt>
                <c:pt idx="9">
                  <c:v>28350.385574354408</c:v>
                </c:pt>
                <c:pt idx="10">
                  <c:v>26722.962566844919</c:v>
                </c:pt>
                <c:pt idx="11">
                  <c:v>22390.059105431308</c:v>
                </c:pt>
                <c:pt idx="12">
                  <c:v>238218.84057971014</c:v>
                </c:pt>
                <c:pt idx="13">
                  <c:v>22670.241935483871</c:v>
                </c:pt>
                <c:pt idx="14">
                  <c:v>27399.266742338252</c:v>
                </c:pt>
                <c:pt idx="15">
                  <c:v>46616.666666666664</c:v>
                </c:pt>
                <c:pt idx="16">
                  <c:v>30493.299029126214</c:v>
                </c:pt>
                <c:pt idx="17">
                  <c:v>26674.340757238308</c:v>
                </c:pt>
                <c:pt idx="18">
                  <c:v>36464.411764705881</c:v>
                </c:pt>
                <c:pt idx="19">
                  <c:v>24597.036303630364</c:v>
                </c:pt>
                <c:pt idx="20">
                  <c:v>42394.21212121212</c:v>
                </c:pt>
                <c:pt idx="21">
                  <c:v>25310.173160173159</c:v>
                </c:pt>
                <c:pt idx="22">
                  <c:v>331567.30769230769</c:v>
                </c:pt>
                <c:pt idx="23">
                  <c:v>67823.216783216776</c:v>
                </c:pt>
                <c:pt idx="24">
                  <c:v>47549.069306930694</c:v>
                </c:pt>
                <c:pt idx="25">
                  <c:v>42839.829268292684</c:v>
                </c:pt>
                <c:pt idx="26">
                  <c:v>69188.275862068971</c:v>
                </c:pt>
                <c:pt idx="27">
                  <c:v>114207.70689655172</c:v>
                </c:pt>
                <c:pt idx="28">
                  <c:v>546221.875</c:v>
                </c:pt>
                <c:pt idx="29">
                  <c:v>20039.382978723403</c:v>
                </c:pt>
                <c:pt idx="30">
                  <c:v>239805</c:v>
                </c:pt>
                <c:pt idx="31">
                  <c:v>71476.229461756375</c:v>
                </c:pt>
                <c:pt idx="32">
                  <c:v>21240.535211267605</c:v>
                </c:pt>
                <c:pt idx="33">
                  <c:v>28583.431899641579</c:v>
                </c:pt>
                <c:pt idx="34">
                  <c:v>11542.54</c:v>
                </c:pt>
                <c:pt idx="35">
                  <c:v>3122.9024390243903</c:v>
                </c:pt>
                <c:pt idx="36">
                  <c:v>19321.548387096773</c:v>
                </c:pt>
                <c:pt idx="37">
                  <c:v>101622.39705882352</c:v>
                </c:pt>
                <c:pt idx="38">
                  <c:v>351130.6451612903</c:v>
                </c:pt>
                <c:pt idx="39">
                  <c:v>27413.504504504504</c:v>
                </c:pt>
                <c:pt idx="40">
                  <c:v>19932.5</c:v>
                </c:pt>
                <c:pt idx="41">
                  <c:v>213323.33333333334</c:v>
                </c:pt>
                <c:pt idx="42">
                  <c:v>24827.50390625</c:v>
                </c:pt>
                <c:pt idx="43">
                  <c:v>17907.207977207978</c:v>
                </c:pt>
                <c:pt idx="44">
                  <c:v>85255.555555555562</c:v>
                </c:pt>
                <c:pt idx="45">
                  <c:v>29030.016085790885</c:v>
                </c:pt>
                <c:pt idx="46">
                  <c:v>28102.380716934487</c:v>
                </c:pt>
                <c:pt idx="47">
                  <c:v>28541.160142348755</c:v>
                </c:pt>
              </c:numCache>
            </c:numRef>
          </c:val>
          <c:extLst>
            <c:ext xmlns:c16="http://schemas.microsoft.com/office/drawing/2014/chart" uri="{C3380CC4-5D6E-409C-BE32-E72D297353CC}">
              <c16:uniqueId val="{00000000-D57F-4542-A110-6E7129C05491}"/>
            </c:ext>
          </c:extLst>
        </c:ser>
        <c:dLbls>
          <c:showLegendKey val="0"/>
          <c:showVal val="0"/>
          <c:showCatName val="0"/>
          <c:showSerName val="0"/>
          <c:showPercent val="0"/>
          <c:showBubbleSize val="0"/>
        </c:dLbls>
        <c:gapWidth val="150"/>
        <c:shape val="box"/>
        <c:axId val="1014724672"/>
        <c:axId val="1014718432"/>
        <c:axId val="0"/>
      </c:bar3DChart>
      <c:catAx>
        <c:axId val="10147246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make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4718432"/>
        <c:crosses val="autoZero"/>
        <c:auto val="1"/>
        <c:lblAlgn val="ctr"/>
        <c:lblOffset val="100"/>
        <c:noMultiLvlLbl val="0"/>
      </c:catAx>
      <c:valAx>
        <c:axId val="10147184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a:t>
                </a:r>
                <a:r>
                  <a:rPr lang="en-IN" baseline="0"/>
                  <a:t> Msrp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47246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Highway MPG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'Fuel Efficiency vs enginecylind'!$B$1</c:f>
              <c:strCache>
                <c:ptCount val="1"/>
                <c:pt idx="0">
                  <c:v>highway MPG</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'Fuel Efficiency vs enginecylind'!$A$2:$A$11813</c:f>
              <c:numCache>
                <c:formatCode>General</c:formatCode>
                <c:ptCount val="11812"/>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6</c:v>
                </c:pt>
                <c:pt idx="28">
                  <c:v>6</c:v>
                </c:pt>
                <c:pt idx="29">
                  <c:v>6</c:v>
                </c:pt>
                <c:pt idx="30">
                  <c:v>6</c:v>
                </c:pt>
                <c:pt idx="31">
                  <c:v>6</c:v>
                </c:pt>
                <c:pt idx="32">
                  <c:v>4</c:v>
                </c:pt>
                <c:pt idx="33">
                  <c:v>4</c:v>
                </c:pt>
                <c:pt idx="34">
                  <c:v>4</c:v>
                </c:pt>
                <c:pt idx="35">
                  <c:v>4</c:v>
                </c:pt>
                <c:pt idx="36">
                  <c:v>6</c:v>
                </c:pt>
                <c:pt idx="37">
                  <c:v>6</c:v>
                </c:pt>
                <c:pt idx="38">
                  <c:v>4</c:v>
                </c:pt>
                <c:pt idx="39">
                  <c:v>4</c:v>
                </c:pt>
                <c:pt idx="40">
                  <c:v>6</c:v>
                </c:pt>
                <c:pt idx="41">
                  <c:v>4</c:v>
                </c:pt>
                <c:pt idx="42">
                  <c:v>4</c:v>
                </c:pt>
                <c:pt idx="43">
                  <c:v>6</c:v>
                </c:pt>
                <c:pt idx="44">
                  <c:v>4</c:v>
                </c:pt>
                <c:pt idx="45">
                  <c:v>4</c:v>
                </c:pt>
                <c:pt idx="46">
                  <c:v>6</c:v>
                </c:pt>
                <c:pt idx="47">
                  <c:v>4</c:v>
                </c:pt>
                <c:pt idx="48">
                  <c:v>6</c:v>
                </c:pt>
                <c:pt idx="49">
                  <c:v>6</c:v>
                </c:pt>
                <c:pt idx="50">
                  <c:v>6</c:v>
                </c:pt>
                <c:pt idx="51">
                  <c:v>6</c:v>
                </c:pt>
                <c:pt idx="52">
                  <c:v>6</c:v>
                </c:pt>
                <c:pt idx="53">
                  <c:v>6</c:v>
                </c:pt>
                <c:pt idx="54">
                  <c:v>4</c:v>
                </c:pt>
                <c:pt idx="55">
                  <c:v>4</c:v>
                </c:pt>
                <c:pt idx="56">
                  <c:v>4</c:v>
                </c:pt>
                <c:pt idx="57">
                  <c:v>4</c:v>
                </c:pt>
                <c:pt idx="58">
                  <c:v>5</c:v>
                </c:pt>
                <c:pt idx="59">
                  <c:v>5</c:v>
                </c:pt>
                <c:pt idx="60">
                  <c:v>5</c:v>
                </c:pt>
                <c:pt idx="61">
                  <c:v>5</c:v>
                </c:pt>
                <c:pt idx="62">
                  <c:v>5</c:v>
                </c:pt>
                <c:pt idx="63">
                  <c:v>5</c:v>
                </c:pt>
                <c:pt idx="64">
                  <c:v>4</c:v>
                </c:pt>
                <c:pt idx="65">
                  <c:v>4</c:v>
                </c:pt>
                <c:pt idx="66">
                  <c:v>6</c:v>
                </c:pt>
                <c:pt idx="67">
                  <c:v>4</c:v>
                </c:pt>
                <c:pt idx="68">
                  <c:v>4</c:v>
                </c:pt>
                <c:pt idx="69">
                  <c:v>6</c:v>
                </c:pt>
                <c:pt idx="70">
                  <c:v>4</c:v>
                </c:pt>
                <c:pt idx="71">
                  <c:v>4</c:v>
                </c:pt>
                <c:pt idx="72">
                  <c:v>6</c:v>
                </c:pt>
                <c:pt idx="73">
                  <c:v>6</c:v>
                </c:pt>
                <c:pt idx="74">
                  <c:v>4</c:v>
                </c:pt>
                <c:pt idx="75">
                  <c:v>4</c:v>
                </c:pt>
                <c:pt idx="76">
                  <c:v>4</c:v>
                </c:pt>
                <c:pt idx="77">
                  <c:v>4</c:v>
                </c:pt>
                <c:pt idx="78">
                  <c:v>6</c:v>
                </c:pt>
                <c:pt idx="79">
                  <c:v>6</c:v>
                </c:pt>
                <c:pt idx="80">
                  <c:v>4</c:v>
                </c:pt>
                <c:pt idx="81">
                  <c:v>4</c:v>
                </c:pt>
                <c:pt idx="82">
                  <c:v>4</c:v>
                </c:pt>
                <c:pt idx="83">
                  <c:v>6</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4</c:v>
                </c:pt>
                <c:pt idx="116">
                  <c:v>4</c:v>
                </c:pt>
                <c:pt idx="117">
                  <c:v>4</c:v>
                </c:pt>
                <c:pt idx="118">
                  <c:v>4</c:v>
                </c:pt>
                <c:pt idx="119">
                  <c:v>4</c:v>
                </c:pt>
                <c:pt idx="120">
                  <c:v>4</c:v>
                </c:pt>
                <c:pt idx="121">
                  <c:v>4</c:v>
                </c:pt>
                <c:pt idx="122">
                  <c:v>4</c:v>
                </c:pt>
                <c:pt idx="123">
                  <c:v>4</c:v>
                </c:pt>
                <c:pt idx="124">
                  <c:v>6</c:v>
                </c:pt>
                <c:pt idx="125">
                  <c:v>4</c:v>
                </c:pt>
                <c:pt idx="126">
                  <c:v>4</c:v>
                </c:pt>
                <c:pt idx="127">
                  <c:v>4</c:v>
                </c:pt>
                <c:pt idx="128">
                  <c:v>6</c:v>
                </c:pt>
                <c:pt idx="129">
                  <c:v>6</c:v>
                </c:pt>
                <c:pt idx="130">
                  <c:v>4</c:v>
                </c:pt>
                <c:pt idx="131">
                  <c:v>4</c:v>
                </c:pt>
                <c:pt idx="132">
                  <c:v>6</c:v>
                </c:pt>
                <c:pt idx="133">
                  <c:v>4</c:v>
                </c:pt>
                <c:pt idx="134">
                  <c:v>6</c:v>
                </c:pt>
                <c:pt idx="135">
                  <c:v>4</c:v>
                </c:pt>
                <c:pt idx="136">
                  <c:v>4</c:v>
                </c:pt>
                <c:pt idx="137">
                  <c:v>4</c:v>
                </c:pt>
                <c:pt idx="138">
                  <c:v>4</c:v>
                </c:pt>
                <c:pt idx="139">
                  <c:v>6</c:v>
                </c:pt>
                <c:pt idx="140">
                  <c:v>4</c:v>
                </c:pt>
                <c:pt idx="141">
                  <c:v>4</c:v>
                </c:pt>
                <c:pt idx="142">
                  <c:v>4</c:v>
                </c:pt>
                <c:pt idx="143">
                  <c:v>4</c:v>
                </c:pt>
                <c:pt idx="144">
                  <c:v>4</c:v>
                </c:pt>
                <c:pt idx="145">
                  <c:v>6</c:v>
                </c:pt>
                <c:pt idx="146">
                  <c:v>4</c:v>
                </c:pt>
                <c:pt idx="147">
                  <c:v>4</c:v>
                </c:pt>
                <c:pt idx="148">
                  <c:v>4</c:v>
                </c:pt>
                <c:pt idx="149">
                  <c:v>4</c:v>
                </c:pt>
                <c:pt idx="150">
                  <c:v>4</c:v>
                </c:pt>
                <c:pt idx="151">
                  <c:v>4</c:v>
                </c:pt>
                <c:pt idx="152">
                  <c:v>4</c:v>
                </c:pt>
                <c:pt idx="153">
                  <c:v>4</c:v>
                </c:pt>
                <c:pt idx="154">
                  <c:v>6</c:v>
                </c:pt>
                <c:pt idx="155">
                  <c:v>4</c:v>
                </c:pt>
                <c:pt idx="156">
                  <c:v>4</c:v>
                </c:pt>
                <c:pt idx="157">
                  <c:v>4</c:v>
                </c:pt>
                <c:pt idx="158">
                  <c:v>4</c:v>
                </c:pt>
                <c:pt idx="159">
                  <c:v>4</c:v>
                </c:pt>
                <c:pt idx="160">
                  <c:v>4</c:v>
                </c:pt>
                <c:pt idx="161">
                  <c:v>4</c:v>
                </c:pt>
                <c:pt idx="162">
                  <c:v>6</c:v>
                </c:pt>
                <c:pt idx="163">
                  <c:v>6</c:v>
                </c:pt>
                <c:pt idx="164">
                  <c:v>4</c:v>
                </c:pt>
                <c:pt idx="165">
                  <c:v>6</c:v>
                </c:pt>
                <c:pt idx="166">
                  <c:v>6</c:v>
                </c:pt>
                <c:pt idx="167">
                  <c:v>6</c:v>
                </c:pt>
                <c:pt idx="168">
                  <c:v>6</c:v>
                </c:pt>
                <c:pt idx="169">
                  <c:v>6</c:v>
                </c:pt>
                <c:pt idx="170">
                  <c:v>6</c:v>
                </c:pt>
                <c:pt idx="171">
                  <c:v>6</c:v>
                </c:pt>
                <c:pt idx="172">
                  <c:v>6</c:v>
                </c:pt>
                <c:pt idx="173">
                  <c:v>6</c:v>
                </c:pt>
                <c:pt idx="174">
                  <c:v>5</c:v>
                </c:pt>
                <c:pt idx="175">
                  <c:v>5</c:v>
                </c:pt>
                <c:pt idx="176">
                  <c:v>6</c:v>
                </c:pt>
                <c:pt idx="177">
                  <c:v>6</c:v>
                </c:pt>
                <c:pt idx="178">
                  <c:v>6</c:v>
                </c:pt>
                <c:pt idx="179">
                  <c:v>6</c:v>
                </c:pt>
                <c:pt idx="180">
                  <c:v>6</c:v>
                </c:pt>
                <c:pt idx="181">
                  <c:v>6</c:v>
                </c:pt>
                <c:pt idx="182">
                  <c:v>6</c:v>
                </c:pt>
                <c:pt idx="183">
                  <c:v>6</c:v>
                </c:pt>
                <c:pt idx="184">
                  <c:v>6</c:v>
                </c:pt>
                <c:pt idx="185">
                  <c:v>6</c:v>
                </c:pt>
                <c:pt idx="186">
                  <c:v>6</c:v>
                </c:pt>
                <c:pt idx="187">
                  <c:v>5</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6</c:v>
                </c:pt>
                <c:pt idx="240">
                  <c:v>6</c:v>
                </c:pt>
                <c:pt idx="241">
                  <c:v>6</c:v>
                </c:pt>
                <c:pt idx="242">
                  <c:v>6</c:v>
                </c:pt>
                <c:pt idx="243">
                  <c:v>6</c:v>
                </c:pt>
                <c:pt idx="244">
                  <c:v>6</c:v>
                </c:pt>
                <c:pt idx="245">
                  <c:v>6</c:v>
                </c:pt>
                <c:pt idx="246">
                  <c:v>6</c:v>
                </c:pt>
                <c:pt idx="247">
                  <c:v>6</c:v>
                </c:pt>
                <c:pt idx="248">
                  <c:v>6</c:v>
                </c:pt>
                <c:pt idx="249">
                  <c:v>6</c:v>
                </c:pt>
                <c:pt idx="250">
                  <c:v>6</c:v>
                </c:pt>
                <c:pt idx="251">
                  <c:v>4</c:v>
                </c:pt>
                <c:pt idx="252">
                  <c:v>4</c:v>
                </c:pt>
                <c:pt idx="253">
                  <c:v>4</c:v>
                </c:pt>
                <c:pt idx="254">
                  <c:v>4</c:v>
                </c:pt>
                <c:pt idx="255">
                  <c:v>4</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6</c:v>
                </c:pt>
                <c:pt idx="282">
                  <c:v>6</c:v>
                </c:pt>
                <c:pt idx="283">
                  <c:v>6</c:v>
                </c:pt>
                <c:pt idx="284">
                  <c:v>6</c:v>
                </c:pt>
                <c:pt idx="285">
                  <c:v>6</c:v>
                </c:pt>
                <c:pt idx="286">
                  <c:v>6</c:v>
                </c:pt>
                <c:pt idx="287">
                  <c:v>6</c:v>
                </c:pt>
                <c:pt idx="288">
                  <c:v>6</c:v>
                </c:pt>
                <c:pt idx="289">
                  <c:v>6</c:v>
                </c:pt>
                <c:pt idx="290">
                  <c:v>6</c:v>
                </c:pt>
                <c:pt idx="291">
                  <c:v>6</c:v>
                </c:pt>
                <c:pt idx="292">
                  <c:v>6</c:v>
                </c:pt>
                <c:pt idx="293">
                  <c:v>6</c:v>
                </c:pt>
                <c:pt idx="294">
                  <c:v>8</c:v>
                </c:pt>
                <c:pt idx="295">
                  <c:v>8</c:v>
                </c:pt>
                <c:pt idx="296">
                  <c:v>8</c:v>
                </c:pt>
                <c:pt idx="297">
                  <c:v>8</c:v>
                </c:pt>
                <c:pt idx="298">
                  <c:v>8</c:v>
                </c:pt>
                <c:pt idx="299">
                  <c:v>8</c:v>
                </c:pt>
                <c:pt idx="300">
                  <c:v>8</c:v>
                </c:pt>
                <c:pt idx="301">
                  <c:v>8</c:v>
                </c:pt>
                <c:pt idx="302">
                  <c:v>8</c:v>
                </c:pt>
                <c:pt idx="303">
                  <c:v>8</c:v>
                </c:pt>
                <c:pt idx="304">
                  <c:v>8</c:v>
                </c:pt>
                <c:pt idx="305">
                  <c:v>8</c:v>
                </c:pt>
                <c:pt idx="306">
                  <c:v>8</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6</c:v>
                </c:pt>
                <c:pt idx="346">
                  <c:v>6</c:v>
                </c:pt>
                <c:pt idx="347">
                  <c:v>6</c:v>
                </c:pt>
                <c:pt idx="348">
                  <c:v>6</c:v>
                </c:pt>
                <c:pt idx="349">
                  <c:v>6</c:v>
                </c:pt>
                <c:pt idx="350">
                  <c:v>6</c:v>
                </c:pt>
                <c:pt idx="351">
                  <c:v>6</c:v>
                </c:pt>
                <c:pt idx="352">
                  <c:v>6</c:v>
                </c:pt>
                <c:pt idx="353">
                  <c:v>6</c:v>
                </c:pt>
                <c:pt idx="354">
                  <c:v>6</c:v>
                </c:pt>
                <c:pt idx="355">
                  <c:v>6</c:v>
                </c:pt>
                <c:pt idx="356">
                  <c:v>6</c:v>
                </c:pt>
                <c:pt idx="357">
                  <c:v>6</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4</c:v>
                </c:pt>
                <c:pt idx="401">
                  <c:v>4</c:v>
                </c:pt>
                <c:pt idx="402">
                  <c:v>4</c:v>
                </c:pt>
                <c:pt idx="403">
                  <c:v>4</c:v>
                </c:pt>
                <c:pt idx="404">
                  <c:v>4</c:v>
                </c:pt>
                <c:pt idx="405">
                  <c:v>4</c:v>
                </c:pt>
                <c:pt idx="406">
                  <c:v>4</c:v>
                </c:pt>
                <c:pt idx="407">
                  <c:v>4</c:v>
                </c:pt>
                <c:pt idx="408">
                  <c:v>4</c:v>
                </c:pt>
                <c:pt idx="409">
                  <c:v>4</c:v>
                </c:pt>
                <c:pt idx="410">
                  <c:v>4</c:v>
                </c:pt>
                <c:pt idx="411">
                  <c:v>4</c:v>
                </c:pt>
                <c:pt idx="412">
                  <c:v>4</c:v>
                </c:pt>
                <c:pt idx="413">
                  <c:v>4</c:v>
                </c:pt>
                <c:pt idx="414">
                  <c:v>4</c:v>
                </c:pt>
                <c:pt idx="415">
                  <c:v>6</c:v>
                </c:pt>
                <c:pt idx="416">
                  <c:v>6</c:v>
                </c:pt>
                <c:pt idx="417">
                  <c:v>4</c:v>
                </c:pt>
                <c:pt idx="418">
                  <c:v>6</c:v>
                </c:pt>
                <c:pt idx="419">
                  <c:v>6</c:v>
                </c:pt>
                <c:pt idx="420">
                  <c:v>4</c:v>
                </c:pt>
                <c:pt idx="421">
                  <c:v>6</c:v>
                </c:pt>
                <c:pt idx="422">
                  <c:v>6</c:v>
                </c:pt>
                <c:pt idx="423">
                  <c:v>4</c:v>
                </c:pt>
                <c:pt idx="424">
                  <c:v>4</c:v>
                </c:pt>
                <c:pt idx="425">
                  <c:v>6</c:v>
                </c:pt>
                <c:pt idx="426">
                  <c:v>6</c:v>
                </c:pt>
                <c:pt idx="427">
                  <c:v>4</c:v>
                </c:pt>
                <c:pt idx="428">
                  <c:v>4</c:v>
                </c:pt>
                <c:pt idx="429">
                  <c:v>4</c:v>
                </c:pt>
                <c:pt idx="430">
                  <c:v>6</c:v>
                </c:pt>
                <c:pt idx="431">
                  <c:v>4</c:v>
                </c:pt>
                <c:pt idx="432">
                  <c:v>4</c:v>
                </c:pt>
                <c:pt idx="433">
                  <c:v>4</c:v>
                </c:pt>
                <c:pt idx="434">
                  <c:v>6</c:v>
                </c:pt>
                <c:pt idx="435">
                  <c:v>4</c:v>
                </c:pt>
                <c:pt idx="436">
                  <c:v>4</c:v>
                </c:pt>
                <c:pt idx="437">
                  <c:v>4</c:v>
                </c:pt>
                <c:pt idx="438">
                  <c:v>4</c:v>
                </c:pt>
                <c:pt idx="439">
                  <c:v>4</c:v>
                </c:pt>
                <c:pt idx="440">
                  <c:v>6</c:v>
                </c:pt>
                <c:pt idx="441">
                  <c:v>4</c:v>
                </c:pt>
                <c:pt idx="442">
                  <c:v>6</c:v>
                </c:pt>
                <c:pt idx="443">
                  <c:v>4</c:v>
                </c:pt>
                <c:pt idx="444">
                  <c:v>6</c:v>
                </c:pt>
                <c:pt idx="445">
                  <c:v>6</c:v>
                </c:pt>
                <c:pt idx="446">
                  <c:v>4</c:v>
                </c:pt>
                <c:pt idx="447">
                  <c:v>4</c:v>
                </c:pt>
                <c:pt idx="448">
                  <c:v>6</c:v>
                </c:pt>
                <c:pt idx="449">
                  <c:v>4</c:v>
                </c:pt>
                <c:pt idx="450">
                  <c:v>4</c:v>
                </c:pt>
                <c:pt idx="451">
                  <c:v>6</c:v>
                </c:pt>
                <c:pt idx="452">
                  <c:v>6</c:v>
                </c:pt>
                <c:pt idx="453">
                  <c:v>6</c:v>
                </c:pt>
                <c:pt idx="454">
                  <c:v>8</c:v>
                </c:pt>
                <c:pt idx="455">
                  <c:v>8</c:v>
                </c:pt>
                <c:pt idx="456">
                  <c:v>8</c:v>
                </c:pt>
                <c:pt idx="457">
                  <c:v>8</c:v>
                </c:pt>
                <c:pt idx="458">
                  <c:v>8</c:v>
                </c:pt>
                <c:pt idx="459">
                  <c:v>8</c:v>
                </c:pt>
                <c:pt idx="460">
                  <c:v>12</c:v>
                </c:pt>
                <c:pt idx="461">
                  <c:v>12</c:v>
                </c:pt>
                <c:pt idx="462">
                  <c:v>12</c:v>
                </c:pt>
                <c:pt idx="463">
                  <c:v>12</c:v>
                </c:pt>
                <c:pt idx="464">
                  <c:v>12</c:v>
                </c:pt>
                <c:pt idx="465">
                  <c:v>12</c:v>
                </c:pt>
                <c:pt idx="466">
                  <c:v>8</c:v>
                </c:pt>
                <c:pt idx="467">
                  <c:v>8</c:v>
                </c:pt>
                <c:pt idx="468">
                  <c:v>8</c:v>
                </c:pt>
                <c:pt idx="469">
                  <c:v>8</c:v>
                </c:pt>
                <c:pt idx="470">
                  <c:v>8</c:v>
                </c:pt>
                <c:pt idx="471">
                  <c:v>8</c:v>
                </c:pt>
                <c:pt idx="472">
                  <c:v>8</c:v>
                </c:pt>
                <c:pt idx="473">
                  <c:v>8</c:v>
                </c:pt>
                <c:pt idx="474">
                  <c:v>4</c:v>
                </c:pt>
                <c:pt idx="475">
                  <c:v>4</c:v>
                </c:pt>
                <c:pt idx="476">
                  <c:v>4</c:v>
                </c:pt>
                <c:pt idx="477">
                  <c:v>4</c:v>
                </c:pt>
                <c:pt idx="478">
                  <c:v>4</c:v>
                </c:pt>
                <c:pt idx="479">
                  <c:v>6</c:v>
                </c:pt>
                <c:pt idx="480">
                  <c:v>6</c:v>
                </c:pt>
                <c:pt idx="481">
                  <c:v>6</c:v>
                </c:pt>
                <c:pt idx="482">
                  <c:v>6</c:v>
                </c:pt>
                <c:pt idx="483">
                  <c:v>6</c:v>
                </c:pt>
                <c:pt idx="484">
                  <c:v>6</c:v>
                </c:pt>
                <c:pt idx="485">
                  <c:v>6</c:v>
                </c:pt>
                <c:pt idx="486">
                  <c:v>6</c:v>
                </c:pt>
                <c:pt idx="487">
                  <c:v>6</c:v>
                </c:pt>
                <c:pt idx="488">
                  <c:v>6</c:v>
                </c:pt>
                <c:pt idx="489">
                  <c:v>6</c:v>
                </c:pt>
                <c:pt idx="490">
                  <c:v>6</c:v>
                </c:pt>
                <c:pt idx="491">
                  <c:v>6</c:v>
                </c:pt>
                <c:pt idx="492">
                  <c:v>6</c:v>
                </c:pt>
                <c:pt idx="493">
                  <c:v>6</c:v>
                </c:pt>
                <c:pt idx="494">
                  <c:v>6</c:v>
                </c:pt>
                <c:pt idx="495">
                  <c:v>6</c:v>
                </c:pt>
                <c:pt idx="496">
                  <c:v>6</c:v>
                </c:pt>
                <c:pt idx="497">
                  <c:v>6</c:v>
                </c:pt>
                <c:pt idx="498">
                  <c:v>6</c:v>
                </c:pt>
                <c:pt idx="499">
                  <c:v>6</c:v>
                </c:pt>
                <c:pt idx="500">
                  <c:v>6</c:v>
                </c:pt>
                <c:pt idx="501">
                  <c:v>6</c:v>
                </c:pt>
                <c:pt idx="502">
                  <c:v>6</c:v>
                </c:pt>
                <c:pt idx="503">
                  <c:v>6</c:v>
                </c:pt>
                <c:pt idx="504">
                  <c:v>6</c:v>
                </c:pt>
                <c:pt idx="505">
                  <c:v>6</c:v>
                </c:pt>
                <c:pt idx="506">
                  <c:v>8</c:v>
                </c:pt>
                <c:pt idx="507">
                  <c:v>6</c:v>
                </c:pt>
                <c:pt idx="508">
                  <c:v>8</c:v>
                </c:pt>
                <c:pt idx="509">
                  <c:v>6</c:v>
                </c:pt>
                <c:pt idx="510">
                  <c:v>8</c:v>
                </c:pt>
                <c:pt idx="511">
                  <c:v>6</c:v>
                </c:pt>
                <c:pt idx="512">
                  <c:v>6</c:v>
                </c:pt>
                <c:pt idx="513">
                  <c:v>6</c:v>
                </c:pt>
                <c:pt idx="514">
                  <c:v>8</c:v>
                </c:pt>
                <c:pt idx="515">
                  <c:v>8</c:v>
                </c:pt>
                <c:pt idx="516">
                  <c:v>6</c:v>
                </c:pt>
                <c:pt idx="517">
                  <c:v>6</c:v>
                </c:pt>
                <c:pt idx="518">
                  <c:v>4</c:v>
                </c:pt>
                <c:pt idx="519">
                  <c:v>6</c:v>
                </c:pt>
                <c:pt idx="520">
                  <c:v>8</c:v>
                </c:pt>
                <c:pt idx="521">
                  <c:v>4</c:v>
                </c:pt>
                <c:pt idx="522">
                  <c:v>6</c:v>
                </c:pt>
                <c:pt idx="523">
                  <c:v>6</c:v>
                </c:pt>
                <c:pt idx="524">
                  <c:v>6</c:v>
                </c:pt>
                <c:pt idx="525">
                  <c:v>6</c:v>
                </c:pt>
                <c:pt idx="526">
                  <c:v>4</c:v>
                </c:pt>
                <c:pt idx="527">
                  <c:v>4</c:v>
                </c:pt>
                <c:pt idx="528">
                  <c:v>8</c:v>
                </c:pt>
                <c:pt idx="529">
                  <c:v>8</c:v>
                </c:pt>
                <c:pt idx="530">
                  <c:v>6</c:v>
                </c:pt>
                <c:pt idx="531">
                  <c:v>8</c:v>
                </c:pt>
                <c:pt idx="532">
                  <c:v>8</c:v>
                </c:pt>
                <c:pt idx="533">
                  <c:v>8</c:v>
                </c:pt>
                <c:pt idx="534">
                  <c:v>8</c:v>
                </c:pt>
                <c:pt idx="535">
                  <c:v>8</c:v>
                </c:pt>
                <c:pt idx="536">
                  <c:v>8</c:v>
                </c:pt>
                <c:pt idx="537">
                  <c:v>8</c:v>
                </c:pt>
                <c:pt idx="538">
                  <c:v>8</c:v>
                </c:pt>
                <c:pt idx="539">
                  <c:v>4</c:v>
                </c:pt>
                <c:pt idx="540">
                  <c:v>4</c:v>
                </c:pt>
                <c:pt idx="541">
                  <c:v>4</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4</c:v>
                </c:pt>
                <c:pt idx="580">
                  <c:v>4</c:v>
                </c:pt>
                <c:pt idx="581">
                  <c:v>4</c:v>
                </c:pt>
                <c:pt idx="582">
                  <c:v>4</c:v>
                </c:pt>
                <c:pt idx="583">
                  <c:v>4</c:v>
                </c:pt>
                <c:pt idx="584">
                  <c:v>4</c:v>
                </c:pt>
                <c:pt idx="585">
                  <c:v>4</c:v>
                </c:pt>
                <c:pt idx="586">
                  <c:v>4</c:v>
                </c:pt>
                <c:pt idx="587">
                  <c:v>4</c:v>
                </c:pt>
                <c:pt idx="588">
                  <c:v>4</c:v>
                </c:pt>
                <c:pt idx="589">
                  <c:v>4</c:v>
                </c:pt>
                <c:pt idx="590">
                  <c:v>4</c:v>
                </c:pt>
                <c:pt idx="591">
                  <c:v>4</c:v>
                </c:pt>
                <c:pt idx="592">
                  <c:v>4</c:v>
                </c:pt>
                <c:pt idx="593">
                  <c:v>4</c:v>
                </c:pt>
                <c:pt idx="594">
                  <c:v>4</c:v>
                </c:pt>
                <c:pt idx="595">
                  <c:v>12</c:v>
                </c:pt>
                <c:pt idx="596">
                  <c:v>12</c:v>
                </c:pt>
                <c:pt idx="597">
                  <c:v>8</c:v>
                </c:pt>
                <c:pt idx="598">
                  <c:v>8</c:v>
                </c:pt>
                <c:pt idx="599">
                  <c:v>8</c:v>
                </c:pt>
                <c:pt idx="600">
                  <c:v>8</c:v>
                </c:pt>
                <c:pt idx="601">
                  <c:v>8</c:v>
                </c:pt>
                <c:pt idx="602">
                  <c:v>12</c:v>
                </c:pt>
                <c:pt idx="603">
                  <c:v>12</c:v>
                </c:pt>
                <c:pt idx="604">
                  <c:v>12</c:v>
                </c:pt>
                <c:pt idx="605">
                  <c:v>12</c:v>
                </c:pt>
                <c:pt idx="606">
                  <c:v>12</c:v>
                </c:pt>
                <c:pt idx="607">
                  <c:v>12</c:v>
                </c:pt>
                <c:pt idx="608">
                  <c:v>12</c:v>
                </c:pt>
                <c:pt idx="609">
                  <c:v>12</c:v>
                </c:pt>
                <c:pt idx="610">
                  <c:v>12</c:v>
                </c:pt>
                <c:pt idx="611">
                  <c:v>12</c:v>
                </c:pt>
                <c:pt idx="612">
                  <c:v>12</c:v>
                </c:pt>
                <c:pt idx="613">
                  <c:v>12</c:v>
                </c:pt>
                <c:pt idx="614">
                  <c:v>12</c:v>
                </c:pt>
                <c:pt idx="615">
                  <c:v>12</c:v>
                </c:pt>
                <c:pt idx="616">
                  <c:v>12</c:v>
                </c:pt>
                <c:pt idx="617">
                  <c:v>12</c:v>
                </c:pt>
                <c:pt idx="618">
                  <c:v>12</c:v>
                </c:pt>
                <c:pt idx="619">
                  <c:v>12</c:v>
                </c:pt>
                <c:pt idx="620">
                  <c:v>4</c:v>
                </c:pt>
                <c:pt idx="621">
                  <c:v>4</c:v>
                </c:pt>
                <c:pt idx="622">
                  <c:v>4</c:v>
                </c:pt>
                <c:pt idx="623">
                  <c:v>4</c:v>
                </c:pt>
                <c:pt idx="624">
                  <c:v>4</c:v>
                </c:pt>
                <c:pt idx="625">
                  <c:v>4</c:v>
                </c:pt>
                <c:pt idx="626">
                  <c:v>4</c:v>
                </c:pt>
                <c:pt idx="627">
                  <c:v>4</c:v>
                </c:pt>
                <c:pt idx="628">
                  <c:v>4</c:v>
                </c:pt>
                <c:pt idx="629">
                  <c:v>4</c:v>
                </c:pt>
                <c:pt idx="630">
                  <c:v>4</c:v>
                </c:pt>
                <c:pt idx="631">
                  <c:v>8</c:v>
                </c:pt>
                <c:pt idx="632">
                  <c:v>6</c:v>
                </c:pt>
                <c:pt idx="633">
                  <c:v>6</c:v>
                </c:pt>
                <c:pt idx="634">
                  <c:v>8</c:v>
                </c:pt>
                <c:pt idx="635">
                  <c:v>8</c:v>
                </c:pt>
                <c:pt idx="636">
                  <c:v>6</c:v>
                </c:pt>
                <c:pt idx="637">
                  <c:v>8</c:v>
                </c:pt>
                <c:pt idx="638">
                  <c:v>6</c:v>
                </c:pt>
                <c:pt idx="639">
                  <c:v>8</c:v>
                </c:pt>
                <c:pt idx="640">
                  <c:v>6</c:v>
                </c:pt>
                <c:pt idx="641">
                  <c:v>8</c:v>
                </c:pt>
                <c:pt idx="642">
                  <c:v>6</c:v>
                </c:pt>
                <c:pt idx="643">
                  <c:v>8</c:v>
                </c:pt>
                <c:pt idx="644">
                  <c:v>6</c:v>
                </c:pt>
                <c:pt idx="645">
                  <c:v>6</c:v>
                </c:pt>
                <c:pt idx="646">
                  <c:v>6</c:v>
                </c:pt>
                <c:pt idx="647">
                  <c:v>8</c:v>
                </c:pt>
                <c:pt idx="648">
                  <c:v>6</c:v>
                </c:pt>
                <c:pt idx="649">
                  <c:v>8</c:v>
                </c:pt>
                <c:pt idx="650">
                  <c:v>8</c:v>
                </c:pt>
                <c:pt idx="651">
                  <c:v>6</c:v>
                </c:pt>
                <c:pt idx="652">
                  <c:v>6</c:v>
                </c:pt>
                <c:pt idx="653">
                  <c:v>8</c:v>
                </c:pt>
                <c:pt idx="654">
                  <c:v>8</c:v>
                </c:pt>
                <c:pt idx="655">
                  <c:v>6</c:v>
                </c:pt>
                <c:pt idx="656">
                  <c:v>6</c:v>
                </c:pt>
                <c:pt idx="657">
                  <c:v>8</c:v>
                </c:pt>
                <c:pt idx="658">
                  <c:v>8</c:v>
                </c:pt>
                <c:pt idx="659">
                  <c:v>8</c:v>
                </c:pt>
                <c:pt idx="660">
                  <c:v>6</c:v>
                </c:pt>
                <c:pt idx="661">
                  <c:v>8</c:v>
                </c:pt>
                <c:pt idx="662">
                  <c:v>6</c:v>
                </c:pt>
                <c:pt idx="663">
                  <c:v>6</c:v>
                </c:pt>
                <c:pt idx="664">
                  <c:v>6</c:v>
                </c:pt>
                <c:pt idx="665">
                  <c:v>8</c:v>
                </c:pt>
                <c:pt idx="666">
                  <c:v>8</c:v>
                </c:pt>
                <c:pt idx="667">
                  <c:v>12</c:v>
                </c:pt>
                <c:pt idx="668">
                  <c:v>12</c:v>
                </c:pt>
                <c:pt idx="669">
                  <c:v>12</c:v>
                </c:pt>
                <c:pt idx="670">
                  <c:v>12</c:v>
                </c:pt>
                <c:pt idx="671">
                  <c:v>6</c:v>
                </c:pt>
                <c:pt idx="672">
                  <c:v>4</c:v>
                </c:pt>
                <c:pt idx="673">
                  <c:v>6</c:v>
                </c:pt>
                <c:pt idx="674">
                  <c:v>6</c:v>
                </c:pt>
                <c:pt idx="675">
                  <c:v>6</c:v>
                </c:pt>
                <c:pt idx="676">
                  <c:v>6</c:v>
                </c:pt>
                <c:pt idx="677">
                  <c:v>6</c:v>
                </c:pt>
                <c:pt idx="678">
                  <c:v>4</c:v>
                </c:pt>
                <c:pt idx="679">
                  <c:v>12</c:v>
                </c:pt>
                <c:pt idx="680">
                  <c:v>12</c:v>
                </c:pt>
                <c:pt idx="681">
                  <c:v>12</c:v>
                </c:pt>
                <c:pt idx="682">
                  <c:v>6</c:v>
                </c:pt>
                <c:pt idx="683">
                  <c:v>6</c:v>
                </c:pt>
                <c:pt idx="684">
                  <c:v>4</c:v>
                </c:pt>
                <c:pt idx="685">
                  <c:v>4</c:v>
                </c:pt>
                <c:pt idx="686">
                  <c:v>6</c:v>
                </c:pt>
                <c:pt idx="687">
                  <c:v>6</c:v>
                </c:pt>
                <c:pt idx="688">
                  <c:v>4</c:v>
                </c:pt>
                <c:pt idx="689">
                  <c:v>4</c:v>
                </c:pt>
                <c:pt idx="690">
                  <c:v>6</c:v>
                </c:pt>
                <c:pt idx="691">
                  <c:v>4</c:v>
                </c:pt>
                <c:pt idx="692">
                  <c:v>6</c:v>
                </c:pt>
                <c:pt idx="693">
                  <c:v>12</c:v>
                </c:pt>
                <c:pt idx="694">
                  <c:v>12</c:v>
                </c:pt>
                <c:pt idx="695">
                  <c:v>12</c:v>
                </c:pt>
                <c:pt idx="696">
                  <c:v>12</c:v>
                </c:pt>
                <c:pt idx="697">
                  <c:v>12</c:v>
                </c:pt>
                <c:pt idx="698">
                  <c:v>12</c:v>
                </c:pt>
                <c:pt idx="699">
                  <c:v>12</c:v>
                </c:pt>
                <c:pt idx="700">
                  <c:v>8</c:v>
                </c:pt>
                <c:pt idx="701">
                  <c:v>8</c:v>
                </c:pt>
                <c:pt idx="702">
                  <c:v>4</c:v>
                </c:pt>
                <c:pt idx="703">
                  <c:v>4</c:v>
                </c:pt>
                <c:pt idx="704">
                  <c:v>4</c:v>
                </c:pt>
                <c:pt idx="705">
                  <c:v>4</c:v>
                </c:pt>
                <c:pt idx="706">
                  <c:v>4</c:v>
                </c:pt>
                <c:pt idx="707">
                  <c:v>4</c:v>
                </c:pt>
                <c:pt idx="708">
                  <c:v>4</c:v>
                </c:pt>
                <c:pt idx="709">
                  <c:v>4</c:v>
                </c:pt>
                <c:pt idx="710">
                  <c:v>4</c:v>
                </c:pt>
                <c:pt idx="711">
                  <c:v>4</c:v>
                </c:pt>
                <c:pt idx="712">
                  <c:v>4</c:v>
                </c:pt>
                <c:pt idx="713">
                  <c:v>4</c:v>
                </c:pt>
                <c:pt idx="714">
                  <c:v>4</c:v>
                </c:pt>
                <c:pt idx="715">
                  <c:v>4</c:v>
                </c:pt>
                <c:pt idx="716">
                  <c:v>4</c:v>
                </c:pt>
                <c:pt idx="717">
                  <c:v>12</c:v>
                </c:pt>
                <c:pt idx="718">
                  <c:v>6</c:v>
                </c:pt>
                <c:pt idx="719">
                  <c:v>8</c:v>
                </c:pt>
                <c:pt idx="720">
                  <c:v>8</c:v>
                </c:pt>
                <c:pt idx="721">
                  <c:v>6</c:v>
                </c:pt>
                <c:pt idx="722">
                  <c:v>6</c:v>
                </c:pt>
                <c:pt idx="723">
                  <c:v>8</c:v>
                </c:pt>
                <c:pt idx="724">
                  <c:v>8</c:v>
                </c:pt>
                <c:pt idx="725">
                  <c:v>6</c:v>
                </c:pt>
                <c:pt idx="726">
                  <c:v>8</c:v>
                </c:pt>
                <c:pt idx="727">
                  <c:v>6</c:v>
                </c:pt>
                <c:pt idx="728">
                  <c:v>8</c:v>
                </c:pt>
                <c:pt idx="729">
                  <c:v>8</c:v>
                </c:pt>
                <c:pt idx="730">
                  <c:v>8</c:v>
                </c:pt>
                <c:pt idx="731">
                  <c:v>6</c:v>
                </c:pt>
                <c:pt idx="732">
                  <c:v>6</c:v>
                </c:pt>
                <c:pt idx="733">
                  <c:v>4</c:v>
                </c:pt>
                <c:pt idx="734">
                  <c:v>4</c:v>
                </c:pt>
                <c:pt idx="735">
                  <c:v>4</c:v>
                </c:pt>
                <c:pt idx="736">
                  <c:v>4</c:v>
                </c:pt>
                <c:pt idx="737">
                  <c:v>4</c:v>
                </c:pt>
                <c:pt idx="738">
                  <c:v>4</c:v>
                </c:pt>
                <c:pt idx="739">
                  <c:v>4</c:v>
                </c:pt>
                <c:pt idx="740">
                  <c:v>4</c:v>
                </c:pt>
                <c:pt idx="741">
                  <c:v>4</c:v>
                </c:pt>
                <c:pt idx="742">
                  <c:v>4</c:v>
                </c:pt>
                <c:pt idx="743">
                  <c:v>4</c:v>
                </c:pt>
                <c:pt idx="744">
                  <c:v>4</c:v>
                </c:pt>
                <c:pt idx="745">
                  <c:v>4</c:v>
                </c:pt>
                <c:pt idx="746">
                  <c:v>4</c:v>
                </c:pt>
                <c:pt idx="747">
                  <c:v>4</c:v>
                </c:pt>
                <c:pt idx="748">
                  <c:v>4</c:v>
                </c:pt>
                <c:pt idx="749">
                  <c:v>4</c:v>
                </c:pt>
                <c:pt idx="750">
                  <c:v>4</c:v>
                </c:pt>
                <c:pt idx="751">
                  <c:v>6</c:v>
                </c:pt>
                <c:pt idx="752">
                  <c:v>4</c:v>
                </c:pt>
                <c:pt idx="753">
                  <c:v>4</c:v>
                </c:pt>
                <c:pt idx="754">
                  <c:v>4</c:v>
                </c:pt>
                <c:pt idx="755">
                  <c:v>6</c:v>
                </c:pt>
                <c:pt idx="756">
                  <c:v>8</c:v>
                </c:pt>
                <c:pt idx="757">
                  <c:v>12</c:v>
                </c:pt>
                <c:pt idx="758">
                  <c:v>12</c:v>
                </c:pt>
                <c:pt idx="759">
                  <c:v>12</c:v>
                </c:pt>
                <c:pt idx="760">
                  <c:v>8</c:v>
                </c:pt>
                <c:pt idx="761">
                  <c:v>12</c:v>
                </c:pt>
                <c:pt idx="762">
                  <c:v>8</c:v>
                </c:pt>
                <c:pt idx="763">
                  <c:v>4</c:v>
                </c:pt>
                <c:pt idx="764">
                  <c:v>5</c:v>
                </c:pt>
                <c:pt idx="765">
                  <c:v>5</c:v>
                </c:pt>
                <c:pt idx="766">
                  <c:v>5</c:v>
                </c:pt>
                <c:pt idx="767">
                  <c:v>5</c:v>
                </c:pt>
                <c:pt idx="768">
                  <c:v>5</c:v>
                </c:pt>
                <c:pt idx="769">
                  <c:v>5</c:v>
                </c:pt>
                <c:pt idx="770">
                  <c:v>5</c:v>
                </c:pt>
                <c:pt idx="771">
                  <c:v>5</c:v>
                </c:pt>
                <c:pt idx="772">
                  <c:v>5</c:v>
                </c:pt>
                <c:pt idx="773">
                  <c:v>5</c:v>
                </c:pt>
                <c:pt idx="774">
                  <c:v>5</c:v>
                </c:pt>
                <c:pt idx="775">
                  <c:v>5</c:v>
                </c:pt>
                <c:pt idx="776">
                  <c:v>5</c:v>
                </c:pt>
                <c:pt idx="777">
                  <c:v>5</c:v>
                </c:pt>
                <c:pt idx="778">
                  <c:v>5</c:v>
                </c:pt>
                <c:pt idx="779">
                  <c:v>5</c:v>
                </c:pt>
                <c:pt idx="780">
                  <c:v>5</c:v>
                </c:pt>
                <c:pt idx="781">
                  <c:v>5</c:v>
                </c:pt>
                <c:pt idx="782">
                  <c:v>5</c:v>
                </c:pt>
                <c:pt idx="783">
                  <c:v>5</c:v>
                </c:pt>
                <c:pt idx="784">
                  <c:v>5</c:v>
                </c:pt>
                <c:pt idx="785">
                  <c:v>5</c:v>
                </c:pt>
                <c:pt idx="786">
                  <c:v>5</c:v>
                </c:pt>
                <c:pt idx="787">
                  <c:v>5</c:v>
                </c:pt>
                <c:pt idx="788">
                  <c:v>5</c:v>
                </c:pt>
                <c:pt idx="789">
                  <c:v>5</c:v>
                </c:pt>
                <c:pt idx="790">
                  <c:v>5</c:v>
                </c:pt>
                <c:pt idx="791">
                  <c:v>5</c:v>
                </c:pt>
                <c:pt idx="792">
                  <c:v>5</c:v>
                </c:pt>
                <c:pt idx="793">
                  <c:v>5</c:v>
                </c:pt>
                <c:pt idx="794">
                  <c:v>5</c:v>
                </c:pt>
                <c:pt idx="795">
                  <c:v>4</c:v>
                </c:pt>
                <c:pt idx="796">
                  <c:v>4</c:v>
                </c:pt>
                <c:pt idx="797">
                  <c:v>4</c:v>
                </c:pt>
                <c:pt idx="798">
                  <c:v>4</c:v>
                </c:pt>
                <c:pt idx="799">
                  <c:v>4</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6</c:v>
                </c:pt>
                <c:pt idx="821">
                  <c:v>4</c:v>
                </c:pt>
                <c:pt idx="822">
                  <c:v>6</c:v>
                </c:pt>
                <c:pt idx="823">
                  <c:v>4</c:v>
                </c:pt>
                <c:pt idx="824">
                  <c:v>4</c:v>
                </c:pt>
                <c:pt idx="825">
                  <c:v>6</c:v>
                </c:pt>
                <c:pt idx="826">
                  <c:v>4</c:v>
                </c:pt>
                <c:pt idx="827">
                  <c:v>4</c:v>
                </c:pt>
                <c:pt idx="828">
                  <c:v>4</c:v>
                </c:pt>
                <c:pt idx="829">
                  <c:v>4</c:v>
                </c:pt>
                <c:pt idx="830">
                  <c:v>4</c:v>
                </c:pt>
                <c:pt idx="831">
                  <c:v>4</c:v>
                </c:pt>
                <c:pt idx="832">
                  <c:v>4</c:v>
                </c:pt>
                <c:pt idx="833">
                  <c:v>4</c:v>
                </c:pt>
                <c:pt idx="834">
                  <c:v>4</c:v>
                </c:pt>
                <c:pt idx="835">
                  <c:v>4</c:v>
                </c:pt>
                <c:pt idx="836">
                  <c:v>4</c:v>
                </c:pt>
                <c:pt idx="837">
                  <c:v>4</c:v>
                </c:pt>
                <c:pt idx="838">
                  <c:v>4</c:v>
                </c:pt>
                <c:pt idx="839">
                  <c:v>4</c:v>
                </c:pt>
                <c:pt idx="840">
                  <c:v>4</c:v>
                </c:pt>
                <c:pt idx="841">
                  <c:v>4</c:v>
                </c:pt>
                <c:pt idx="842">
                  <c:v>4</c:v>
                </c:pt>
                <c:pt idx="843">
                  <c:v>4</c:v>
                </c:pt>
                <c:pt idx="844">
                  <c:v>4</c:v>
                </c:pt>
                <c:pt idx="845">
                  <c:v>4</c:v>
                </c:pt>
                <c:pt idx="846">
                  <c:v>4</c:v>
                </c:pt>
                <c:pt idx="847">
                  <c:v>4</c:v>
                </c:pt>
                <c:pt idx="848">
                  <c:v>4</c:v>
                </c:pt>
                <c:pt idx="849">
                  <c:v>4</c:v>
                </c:pt>
                <c:pt idx="850">
                  <c:v>4</c:v>
                </c:pt>
                <c:pt idx="851">
                  <c:v>6</c:v>
                </c:pt>
                <c:pt idx="852">
                  <c:v>6</c:v>
                </c:pt>
                <c:pt idx="853">
                  <c:v>6</c:v>
                </c:pt>
                <c:pt idx="854">
                  <c:v>6</c:v>
                </c:pt>
                <c:pt idx="855">
                  <c:v>6</c:v>
                </c:pt>
                <c:pt idx="856">
                  <c:v>4</c:v>
                </c:pt>
                <c:pt idx="857">
                  <c:v>4</c:v>
                </c:pt>
                <c:pt idx="858">
                  <c:v>4</c:v>
                </c:pt>
                <c:pt idx="859">
                  <c:v>4</c:v>
                </c:pt>
                <c:pt idx="860">
                  <c:v>4</c:v>
                </c:pt>
                <c:pt idx="861">
                  <c:v>4</c:v>
                </c:pt>
                <c:pt idx="862">
                  <c:v>6</c:v>
                </c:pt>
                <c:pt idx="863">
                  <c:v>4</c:v>
                </c:pt>
                <c:pt idx="864">
                  <c:v>6</c:v>
                </c:pt>
                <c:pt idx="865">
                  <c:v>4</c:v>
                </c:pt>
                <c:pt idx="866">
                  <c:v>6</c:v>
                </c:pt>
                <c:pt idx="867">
                  <c:v>6</c:v>
                </c:pt>
                <c:pt idx="868">
                  <c:v>8</c:v>
                </c:pt>
                <c:pt idx="869">
                  <c:v>8</c:v>
                </c:pt>
                <c:pt idx="870">
                  <c:v>6</c:v>
                </c:pt>
                <c:pt idx="871">
                  <c:v>8</c:v>
                </c:pt>
                <c:pt idx="872">
                  <c:v>8</c:v>
                </c:pt>
                <c:pt idx="873">
                  <c:v>6</c:v>
                </c:pt>
                <c:pt idx="874">
                  <c:v>8</c:v>
                </c:pt>
                <c:pt idx="875">
                  <c:v>4</c:v>
                </c:pt>
                <c:pt idx="876">
                  <c:v>6</c:v>
                </c:pt>
                <c:pt idx="877">
                  <c:v>4</c:v>
                </c:pt>
                <c:pt idx="878">
                  <c:v>4</c:v>
                </c:pt>
                <c:pt idx="879">
                  <c:v>6</c:v>
                </c:pt>
                <c:pt idx="880">
                  <c:v>4</c:v>
                </c:pt>
                <c:pt idx="881">
                  <c:v>4</c:v>
                </c:pt>
                <c:pt idx="882">
                  <c:v>4</c:v>
                </c:pt>
                <c:pt idx="883">
                  <c:v>4</c:v>
                </c:pt>
                <c:pt idx="884">
                  <c:v>4</c:v>
                </c:pt>
                <c:pt idx="885">
                  <c:v>4</c:v>
                </c:pt>
                <c:pt idx="886">
                  <c:v>4</c:v>
                </c:pt>
                <c:pt idx="887">
                  <c:v>4</c:v>
                </c:pt>
                <c:pt idx="888">
                  <c:v>6</c:v>
                </c:pt>
                <c:pt idx="889">
                  <c:v>4</c:v>
                </c:pt>
                <c:pt idx="890">
                  <c:v>6</c:v>
                </c:pt>
                <c:pt idx="891">
                  <c:v>4</c:v>
                </c:pt>
                <c:pt idx="892">
                  <c:v>4</c:v>
                </c:pt>
                <c:pt idx="893">
                  <c:v>4</c:v>
                </c:pt>
                <c:pt idx="894">
                  <c:v>6</c:v>
                </c:pt>
                <c:pt idx="895">
                  <c:v>4</c:v>
                </c:pt>
                <c:pt idx="896">
                  <c:v>4</c:v>
                </c:pt>
                <c:pt idx="897">
                  <c:v>4</c:v>
                </c:pt>
                <c:pt idx="898">
                  <c:v>4</c:v>
                </c:pt>
                <c:pt idx="899">
                  <c:v>4</c:v>
                </c:pt>
                <c:pt idx="900">
                  <c:v>4</c:v>
                </c:pt>
                <c:pt idx="901">
                  <c:v>6</c:v>
                </c:pt>
                <c:pt idx="902">
                  <c:v>4</c:v>
                </c:pt>
                <c:pt idx="903">
                  <c:v>4</c:v>
                </c:pt>
                <c:pt idx="904">
                  <c:v>4</c:v>
                </c:pt>
                <c:pt idx="905">
                  <c:v>4</c:v>
                </c:pt>
                <c:pt idx="906">
                  <c:v>4</c:v>
                </c:pt>
                <c:pt idx="907">
                  <c:v>4</c:v>
                </c:pt>
                <c:pt idx="908">
                  <c:v>6</c:v>
                </c:pt>
                <c:pt idx="909">
                  <c:v>6</c:v>
                </c:pt>
                <c:pt idx="910">
                  <c:v>6</c:v>
                </c:pt>
                <c:pt idx="911">
                  <c:v>6</c:v>
                </c:pt>
                <c:pt idx="912">
                  <c:v>6</c:v>
                </c:pt>
                <c:pt idx="913">
                  <c:v>6</c:v>
                </c:pt>
                <c:pt idx="914">
                  <c:v>6</c:v>
                </c:pt>
                <c:pt idx="915">
                  <c:v>6</c:v>
                </c:pt>
                <c:pt idx="916">
                  <c:v>6</c:v>
                </c:pt>
                <c:pt idx="917">
                  <c:v>6</c:v>
                </c:pt>
                <c:pt idx="918">
                  <c:v>6</c:v>
                </c:pt>
                <c:pt idx="919">
                  <c:v>6</c:v>
                </c:pt>
                <c:pt idx="920">
                  <c:v>6</c:v>
                </c:pt>
                <c:pt idx="921">
                  <c:v>6</c:v>
                </c:pt>
                <c:pt idx="922">
                  <c:v>6</c:v>
                </c:pt>
                <c:pt idx="923">
                  <c:v>6</c:v>
                </c:pt>
                <c:pt idx="924">
                  <c:v>6</c:v>
                </c:pt>
                <c:pt idx="925">
                  <c:v>6</c:v>
                </c:pt>
                <c:pt idx="926">
                  <c:v>6</c:v>
                </c:pt>
                <c:pt idx="927">
                  <c:v>6</c:v>
                </c:pt>
                <c:pt idx="928">
                  <c:v>6</c:v>
                </c:pt>
                <c:pt idx="929">
                  <c:v>6</c:v>
                </c:pt>
                <c:pt idx="930">
                  <c:v>6</c:v>
                </c:pt>
                <c:pt idx="931">
                  <c:v>6</c:v>
                </c:pt>
                <c:pt idx="932">
                  <c:v>6</c:v>
                </c:pt>
                <c:pt idx="933">
                  <c:v>6</c:v>
                </c:pt>
                <c:pt idx="934">
                  <c:v>6</c:v>
                </c:pt>
                <c:pt idx="935">
                  <c:v>6</c:v>
                </c:pt>
                <c:pt idx="936">
                  <c:v>6</c:v>
                </c:pt>
                <c:pt idx="937">
                  <c:v>6</c:v>
                </c:pt>
                <c:pt idx="938">
                  <c:v>6</c:v>
                </c:pt>
                <c:pt idx="939">
                  <c:v>6</c:v>
                </c:pt>
                <c:pt idx="940">
                  <c:v>6</c:v>
                </c:pt>
                <c:pt idx="941">
                  <c:v>6</c:v>
                </c:pt>
                <c:pt idx="942">
                  <c:v>6</c:v>
                </c:pt>
                <c:pt idx="943">
                  <c:v>6</c:v>
                </c:pt>
                <c:pt idx="944">
                  <c:v>6</c:v>
                </c:pt>
                <c:pt idx="945">
                  <c:v>6</c:v>
                </c:pt>
                <c:pt idx="946">
                  <c:v>6</c:v>
                </c:pt>
                <c:pt idx="947">
                  <c:v>6</c:v>
                </c:pt>
                <c:pt idx="948">
                  <c:v>6</c:v>
                </c:pt>
                <c:pt idx="949">
                  <c:v>6</c:v>
                </c:pt>
                <c:pt idx="950">
                  <c:v>6</c:v>
                </c:pt>
                <c:pt idx="951">
                  <c:v>6</c:v>
                </c:pt>
                <c:pt idx="952">
                  <c:v>6</c:v>
                </c:pt>
                <c:pt idx="953">
                  <c:v>6</c:v>
                </c:pt>
                <c:pt idx="954">
                  <c:v>6</c:v>
                </c:pt>
                <c:pt idx="955">
                  <c:v>6</c:v>
                </c:pt>
                <c:pt idx="956">
                  <c:v>6</c:v>
                </c:pt>
                <c:pt idx="957">
                  <c:v>6</c:v>
                </c:pt>
                <c:pt idx="958">
                  <c:v>6</c:v>
                </c:pt>
                <c:pt idx="959">
                  <c:v>6</c:v>
                </c:pt>
                <c:pt idx="960">
                  <c:v>6</c:v>
                </c:pt>
                <c:pt idx="961">
                  <c:v>6</c:v>
                </c:pt>
                <c:pt idx="962">
                  <c:v>6</c:v>
                </c:pt>
                <c:pt idx="963">
                  <c:v>6</c:v>
                </c:pt>
                <c:pt idx="964">
                  <c:v>6</c:v>
                </c:pt>
                <c:pt idx="965">
                  <c:v>6</c:v>
                </c:pt>
                <c:pt idx="966">
                  <c:v>6</c:v>
                </c:pt>
                <c:pt idx="967">
                  <c:v>6</c:v>
                </c:pt>
                <c:pt idx="968">
                  <c:v>6</c:v>
                </c:pt>
                <c:pt idx="969">
                  <c:v>6</c:v>
                </c:pt>
                <c:pt idx="970">
                  <c:v>6</c:v>
                </c:pt>
                <c:pt idx="971">
                  <c:v>6</c:v>
                </c:pt>
                <c:pt idx="972">
                  <c:v>6</c:v>
                </c:pt>
                <c:pt idx="973">
                  <c:v>6</c:v>
                </c:pt>
                <c:pt idx="974">
                  <c:v>6</c:v>
                </c:pt>
                <c:pt idx="975">
                  <c:v>8</c:v>
                </c:pt>
                <c:pt idx="976">
                  <c:v>8</c:v>
                </c:pt>
                <c:pt idx="977">
                  <c:v>8</c:v>
                </c:pt>
                <c:pt idx="978">
                  <c:v>6</c:v>
                </c:pt>
                <c:pt idx="979">
                  <c:v>6</c:v>
                </c:pt>
                <c:pt idx="980">
                  <c:v>6</c:v>
                </c:pt>
                <c:pt idx="981">
                  <c:v>4</c:v>
                </c:pt>
                <c:pt idx="982">
                  <c:v>4</c:v>
                </c:pt>
                <c:pt idx="983">
                  <c:v>4</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6</c:v>
                </c:pt>
                <c:pt idx="1000">
                  <c:v>6</c:v>
                </c:pt>
                <c:pt idx="1001">
                  <c:v>6</c:v>
                </c:pt>
                <c:pt idx="1002">
                  <c:v>6</c:v>
                </c:pt>
                <c:pt idx="1003">
                  <c:v>6</c:v>
                </c:pt>
                <c:pt idx="1004">
                  <c:v>6</c:v>
                </c:pt>
                <c:pt idx="1005">
                  <c:v>4</c:v>
                </c:pt>
                <c:pt idx="1006">
                  <c:v>4</c:v>
                </c:pt>
                <c:pt idx="1007">
                  <c:v>4</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4</c:v>
                </c:pt>
                <c:pt idx="1063">
                  <c:v>4</c:v>
                </c:pt>
                <c:pt idx="1064">
                  <c:v>4</c:v>
                </c:pt>
                <c:pt idx="1065">
                  <c:v>4</c:v>
                </c:pt>
                <c:pt idx="1066">
                  <c:v>4</c:v>
                </c:pt>
                <c:pt idx="1067">
                  <c:v>4</c:v>
                </c:pt>
                <c:pt idx="1068">
                  <c:v>4</c:v>
                </c:pt>
                <c:pt idx="1069">
                  <c:v>4</c:v>
                </c:pt>
                <c:pt idx="1070">
                  <c:v>4</c:v>
                </c:pt>
                <c:pt idx="1071">
                  <c:v>4</c:v>
                </c:pt>
                <c:pt idx="1072">
                  <c:v>4</c:v>
                </c:pt>
                <c:pt idx="1073">
                  <c:v>4</c:v>
                </c:pt>
                <c:pt idx="1074">
                  <c:v>4</c:v>
                </c:pt>
                <c:pt idx="1075">
                  <c:v>4</c:v>
                </c:pt>
                <c:pt idx="1076">
                  <c:v>4</c:v>
                </c:pt>
                <c:pt idx="1077">
                  <c:v>4</c:v>
                </c:pt>
                <c:pt idx="1078">
                  <c:v>4</c:v>
                </c:pt>
                <c:pt idx="1079">
                  <c:v>4</c:v>
                </c:pt>
                <c:pt idx="1080">
                  <c:v>4</c:v>
                </c:pt>
                <c:pt idx="1081">
                  <c:v>4</c:v>
                </c:pt>
                <c:pt idx="1082">
                  <c:v>4</c:v>
                </c:pt>
                <c:pt idx="1083">
                  <c:v>4</c:v>
                </c:pt>
                <c:pt idx="1084">
                  <c:v>4</c:v>
                </c:pt>
                <c:pt idx="1085">
                  <c:v>4</c:v>
                </c:pt>
                <c:pt idx="1086">
                  <c:v>4</c:v>
                </c:pt>
                <c:pt idx="1087">
                  <c:v>4</c:v>
                </c:pt>
                <c:pt idx="1088">
                  <c:v>4</c:v>
                </c:pt>
                <c:pt idx="1089">
                  <c:v>4</c:v>
                </c:pt>
                <c:pt idx="1090">
                  <c:v>4</c:v>
                </c:pt>
                <c:pt idx="1091">
                  <c:v>4</c:v>
                </c:pt>
                <c:pt idx="1092">
                  <c:v>4</c:v>
                </c:pt>
                <c:pt idx="1093">
                  <c:v>4</c:v>
                </c:pt>
                <c:pt idx="1094">
                  <c:v>4</c:v>
                </c:pt>
                <c:pt idx="1095">
                  <c:v>6</c:v>
                </c:pt>
                <c:pt idx="1096">
                  <c:v>4</c:v>
                </c:pt>
                <c:pt idx="1097">
                  <c:v>4</c:v>
                </c:pt>
                <c:pt idx="1098">
                  <c:v>6</c:v>
                </c:pt>
                <c:pt idx="1099">
                  <c:v>4</c:v>
                </c:pt>
                <c:pt idx="1100">
                  <c:v>6</c:v>
                </c:pt>
                <c:pt idx="1101">
                  <c:v>4</c:v>
                </c:pt>
                <c:pt idx="1102">
                  <c:v>6</c:v>
                </c:pt>
                <c:pt idx="1103">
                  <c:v>4</c:v>
                </c:pt>
                <c:pt idx="1104">
                  <c:v>4</c:v>
                </c:pt>
                <c:pt idx="1105">
                  <c:v>4</c:v>
                </c:pt>
                <c:pt idx="1106">
                  <c:v>6</c:v>
                </c:pt>
                <c:pt idx="1107">
                  <c:v>6</c:v>
                </c:pt>
                <c:pt idx="1108">
                  <c:v>6</c:v>
                </c:pt>
                <c:pt idx="1109">
                  <c:v>6</c:v>
                </c:pt>
                <c:pt idx="1110">
                  <c:v>4</c:v>
                </c:pt>
                <c:pt idx="1111">
                  <c:v>4</c:v>
                </c:pt>
                <c:pt idx="1112">
                  <c:v>6</c:v>
                </c:pt>
                <c:pt idx="1113">
                  <c:v>6</c:v>
                </c:pt>
                <c:pt idx="1114">
                  <c:v>6</c:v>
                </c:pt>
                <c:pt idx="1115">
                  <c:v>4</c:v>
                </c:pt>
                <c:pt idx="1116">
                  <c:v>4</c:v>
                </c:pt>
                <c:pt idx="1117">
                  <c:v>4</c:v>
                </c:pt>
                <c:pt idx="1118">
                  <c:v>6</c:v>
                </c:pt>
                <c:pt idx="1119">
                  <c:v>6</c:v>
                </c:pt>
                <c:pt idx="1120">
                  <c:v>6</c:v>
                </c:pt>
                <c:pt idx="1121">
                  <c:v>6</c:v>
                </c:pt>
                <c:pt idx="1122">
                  <c:v>6</c:v>
                </c:pt>
                <c:pt idx="1123">
                  <c:v>6</c:v>
                </c:pt>
                <c:pt idx="1124">
                  <c:v>6</c:v>
                </c:pt>
                <c:pt idx="1125">
                  <c:v>6</c:v>
                </c:pt>
                <c:pt idx="1126">
                  <c:v>6</c:v>
                </c:pt>
                <c:pt idx="1127">
                  <c:v>6</c:v>
                </c:pt>
                <c:pt idx="1128">
                  <c:v>6</c:v>
                </c:pt>
                <c:pt idx="1129">
                  <c:v>12</c:v>
                </c:pt>
                <c:pt idx="1130">
                  <c:v>8</c:v>
                </c:pt>
                <c:pt idx="1131">
                  <c:v>6</c:v>
                </c:pt>
                <c:pt idx="1132">
                  <c:v>8</c:v>
                </c:pt>
                <c:pt idx="1133">
                  <c:v>6</c:v>
                </c:pt>
                <c:pt idx="1134">
                  <c:v>6</c:v>
                </c:pt>
                <c:pt idx="1135">
                  <c:v>6</c:v>
                </c:pt>
                <c:pt idx="1136">
                  <c:v>6</c:v>
                </c:pt>
                <c:pt idx="1137">
                  <c:v>6</c:v>
                </c:pt>
                <c:pt idx="1138">
                  <c:v>6</c:v>
                </c:pt>
                <c:pt idx="1139">
                  <c:v>6</c:v>
                </c:pt>
                <c:pt idx="1140">
                  <c:v>6</c:v>
                </c:pt>
                <c:pt idx="1141">
                  <c:v>6</c:v>
                </c:pt>
                <c:pt idx="1142">
                  <c:v>6</c:v>
                </c:pt>
                <c:pt idx="1143">
                  <c:v>6</c:v>
                </c:pt>
                <c:pt idx="1144">
                  <c:v>6</c:v>
                </c:pt>
                <c:pt idx="1145">
                  <c:v>6</c:v>
                </c:pt>
                <c:pt idx="1146">
                  <c:v>6</c:v>
                </c:pt>
                <c:pt idx="1147">
                  <c:v>6</c:v>
                </c:pt>
                <c:pt idx="1148">
                  <c:v>6</c:v>
                </c:pt>
                <c:pt idx="1149">
                  <c:v>6</c:v>
                </c:pt>
                <c:pt idx="1150">
                  <c:v>6</c:v>
                </c:pt>
                <c:pt idx="1151">
                  <c:v>6</c:v>
                </c:pt>
                <c:pt idx="1152">
                  <c:v>6</c:v>
                </c:pt>
                <c:pt idx="1153">
                  <c:v>6</c:v>
                </c:pt>
                <c:pt idx="1154">
                  <c:v>6</c:v>
                </c:pt>
                <c:pt idx="1155">
                  <c:v>6</c:v>
                </c:pt>
                <c:pt idx="1156">
                  <c:v>6</c:v>
                </c:pt>
                <c:pt idx="1157">
                  <c:v>4</c:v>
                </c:pt>
                <c:pt idx="1158">
                  <c:v>6</c:v>
                </c:pt>
                <c:pt idx="1159">
                  <c:v>4</c:v>
                </c:pt>
                <c:pt idx="1160">
                  <c:v>4</c:v>
                </c:pt>
                <c:pt idx="1161">
                  <c:v>4</c:v>
                </c:pt>
                <c:pt idx="1162">
                  <c:v>6</c:v>
                </c:pt>
                <c:pt idx="1163">
                  <c:v>4</c:v>
                </c:pt>
                <c:pt idx="1164">
                  <c:v>4</c:v>
                </c:pt>
                <c:pt idx="1165">
                  <c:v>6</c:v>
                </c:pt>
                <c:pt idx="1166">
                  <c:v>6</c:v>
                </c:pt>
                <c:pt idx="1167">
                  <c:v>6</c:v>
                </c:pt>
                <c:pt idx="1168">
                  <c:v>4</c:v>
                </c:pt>
                <c:pt idx="1169">
                  <c:v>4</c:v>
                </c:pt>
                <c:pt idx="1170">
                  <c:v>4</c:v>
                </c:pt>
                <c:pt idx="1171">
                  <c:v>4</c:v>
                </c:pt>
                <c:pt idx="1172">
                  <c:v>4</c:v>
                </c:pt>
                <c:pt idx="1173">
                  <c:v>4</c:v>
                </c:pt>
                <c:pt idx="1174">
                  <c:v>4</c:v>
                </c:pt>
                <c:pt idx="1175">
                  <c:v>4</c:v>
                </c:pt>
                <c:pt idx="1176">
                  <c:v>4</c:v>
                </c:pt>
                <c:pt idx="1177">
                  <c:v>4</c:v>
                </c:pt>
                <c:pt idx="1178">
                  <c:v>4</c:v>
                </c:pt>
                <c:pt idx="1179">
                  <c:v>4</c:v>
                </c:pt>
                <c:pt idx="1180">
                  <c:v>4</c:v>
                </c:pt>
                <c:pt idx="1181">
                  <c:v>4</c:v>
                </c:pt>
                <c:pt idx="1182">
                  <c:v>4</c:v>
                </c:pt>
                <c:pt idx="1183">
                  <c:v>4</c:v>
                </c:pt>
                <c:pt idx="1184">
                  <c:v>4</c:v>
                </c:pt>
                <c:pt idx="1185">
                  <c:v>4</c:v>
                </c:pt>
                <c:pt idx="1186">
                  <c:v>4</c:v>
                </c:pt>
                <c:pt idx="1187">
                  <c:v>4</c:v>
                </c:pt>
                <c:pt idx="1188">
                  <c:v>4</c:v>
                </c:pt>
                <c:pt idx="1189">
                  <c:v>6</c:v>
                </c:pt>
                <c:pt idx="1190">
                  <c:v>6</c:v>
                </c:pt>
                <c:pt idx="1191">
                  <c:v>6</c:v>
                </c:pt>
                <c:pt idx="1192">
                  <c:v>6</c:v>
                </c:pt>
                <c:pt idx="1193">
                  <c:v>6</c:v>
                </c:pt>
                <c:pt idx="1194">
                  <c:v>6</c:v>
                </c:pt>
                <c:pt idx="1195">
                  <c:v>6</c:v>
                </c:pt>
                <c:pt idx="1196">
                  <c:v>6</c:v>
                </c:pt>
                <c:pt idx="1197">
                  <c:v>6</c:v>
                </c:pt>
                <c:pt idx="1198">
                  <c:v>6</c:v>
                </c:pt>
                <c:pt idx="1199">
                  <c:v>4</c:v>
                </c:pt>
                <c:pt idx="1200">
                  <c:v>4</c:v>
                </c:pt>
                <c:pt idx="1201">
                  <c:v>4</c:v>
                </c:pt>
                <c:pt idx="1202">
                  <c:v>4</c:v>
                </c:pt>
                <c:pt idx="1203">
                  <c:v>4</c:v>
                </c:pt>
                <c:pt idx="1204">
                  <c:v>4</c:v>
                </c:pt>
                <c:pt idx="1205">
                  <c:v>4</c:v>
                </c:pt>
                <c:pt idx="1206">
                  <c:v>4</c:v>
                </c:pt>
                <c:pt idx="1207">
                  <c:v>4</c:v>
                </c:pt>
                <c:pt idx="1208">
                  <c:v>4</c:v>
                </c:pt>
                <c:pt idx="1209">
                  <c:v>6</c:v>
                </c:pt>
                <c:pt idx="1210">
                  <c:v>6</c:v>
                </c:pt>
                <c:pt idx="1211">
                  <c:v>6</c:v>
                </c:pt>
                <c:pt idx="1212">
                  <c:v>4</c:v>
                </c:pt>
                <c:pt idx="1213">
                  <c:v>4</c:v>
                </c:pt>
                <c:pt idx="1214">
                  <c:v>4</c:v>
                </c:pt>
                <c:pt idx="1215">
                  <c:v>4</c:v>
                </c:pt>
                <c:pt idx="1216">
                  <c:v>6</c:v>
                </c:pt>
                <c:pt idx="1217">
                  <c:v>4</c:v>
                </c:pt>
                <c:pt idx="1218">
                  <c:v>4</c:v>
                </c:pt>
                <c:pt idx="1219">
                  <c:v>4</c:v>
                </c:pt>
                <c:pt idx="1220">
                  <c:v>4</c:v>
                </c:pt>
                <c:pt idx="1221">
                  <c:v>4</c:v>
                </c:pt>
                <c:pt idx="1222">
                  <c:v>6</c:v>
                </c:pt>
                <c:pt idx="1223">
                  <c:v>6</c:v>
                </c:pt>
                <c:pt idx="1224">
                  <c:v>4</c:v>
                </c:pt>
                <c:pt idx="1225">
                  <c:v>4</c:v>
                </c:pt>
                <c:pt idx="1226">
                  <c:v>6</c:v>
                </c:pt>
                <c:pt idx="1227">
                  <c:v>4</c:v>
                </c:pt>
                <c:pt idx="1228">
                  <c:v>4</c:v>
                </c:pt>
                <c:pt idx="1229">
                  <c:v>4</c:v>
                </c:pt>
                <c:pt idx="1230">
                  <c:v>6</c:v>
                </c:pt>
                <c:pt idx="1231">
                  <c:v>4</c:v>
                </c:pt>
                <c:pt idx="1232">
                  <c:v>4</c:v>
                </c:pt>
                <c:pt idx="1233">
                  <c:v>4</c:v>
                </c:pt>
                <c:pt idx="1234">
                  <c:v>6</c:v>
                </c:pt>
                <c:pt idx="1235">
                  <c:v>4</c:v>
                </c:pt>
                <c:pt idx="1236">
                  <c:v>6</c:v>
                </c:pt>
                <c:pt idx="1237">
                  <c:v>4</c:v>
                </c:pt>
                <c:pt idx="1238">
                  <c:v>4</c:v>
                </c:pt>
                <c:pt idx="1239">
                  <c:v>4</c:v>
                </c:pt>
                <c:pt idx="1240">
                  <c:v>4</c:v>
                </c:pt>
                <c:pt idx="1241">
                  <c:v>4</c:v>
                </c:pt>
                <c:pt idx="1242">
                  <c:v>4</c:v>
                </c:pt>
                <c:pt idx="1243">
                  <c:v>4</c:v>
                </c:pt>
                <c:pt idx="1244">
                  <c:v>4</c:v>
                </c:pt>
                <c:pt idx="1245">
                  <c:v>4</c:v>
                </c:pt>
                <c:pt idx="1246">
                  <c:v>4</c:v>
                </c:pt>
                <c:pt idx="1247">
                  <c:v>4</c:v>
                </c:pt>
                <c:pt idx="1248">
                  <c:v>4</c:v>
                </c:pt>
                <c:pt idx="1249">
                  <c:v>4</c:v>
                </c:pt>
                <c:pt idx="1250">
                  <c:v>6</c:v>
                </c:pt>
                <c:pt idx="1251">
                  <c:v>6</c:v>
                </c:pt>
                <c:pt idx="1252">
                  <c:v>6</c:v>
                </c:pt>
                <c:pt idx="1253">
                  <c:v>4</c:v>
                </c:pt>
                <c:pt idx="1254">
                  <c:v>6</c:v>
                </c:pt>
                <c:pt idx="1255">
                  <c:v>4</c:v>
                </c:pt>
                <c:pt idx="1256">
                  <c:v>4</c:v>
                </c:pt>
                <c:pt idx="1257">
                  <c:v>4</c:v>
                </c:pt>
                <c:pt idx="1258">
                  <c:v>4</c:v>
                </c:pt>
                <c:pt idx="1259">
                  <c:v>4</c:v>
                </c:pt>
                <c:pt idx="1260">
                  <c:v>6</c:v>
                </c:pt>
                <c:pt idx="1261">
                  <c:v>4</c:v>
                </c:pt>
                <c:pt idx="1262">
                  <c:v>6</c:v>
                </c:pt>
                <c:pt idx="1263">
                  <c:v>4</c:v>
                </c:pt>
                <c:pt idx="1264">
                  <c:v>4</c:v>
                </c:pt>
                <c:pt idx="1265">
                  <c:v>4</c:v>
                </c:pt>
                <c:pt idx="1266">
                  <c:v>4</c:v>
                </c:pt>
                <c:pt idx="1267">
                  <c:v>6</c:v>
                </c:pt>
                <c:pt idx="1268">
                  <c:v>6</c:v>
                </c:pt>
                <c:pt idx="1269">
                  <c:v>6</c:v>
                </c:pt>
                <c:pt idx="1270">
                  <c:v>6</c:v>
                </c:pt>
                <c:pt idx="1271">
                  <c:v>4</c:v>
                </c:pt>
                <c:pt idx="1272">
                  <c:v>4</c:v>
                </c:pt>
                <c:pt idx="1273">
                  <c:v>4</c:v>
                </c:pt>
                <c:pt idx="1274">
                  <c:v>4</c:v>
                </c:pt>
                <c:pt idx="1275">
                  <c:v>4</c:v>
                </c:pt>
                <c:pt idx="1276">
                  <c:v>6</c:v>
                </c:pt>
                <c:pt idx="1277">
                  <c:v>4</c:v>
                </c:pt>
                <c:pt idx="1278">
                  <c:v>4</c:v>
                </c:pt>
                <c:pt idx="1279">
                  <c:v>4</c:v>
                </c:pt>
                <c:pt idx="1280">
                  <c:v>4</c:v>
                </c:pt>
                <c:pt idx="1281">
                  <c:v>4</c:v>
                </c:pt>
                <c:pt idx="1282">
                  <c:v>4</c:v>
                </c:pt>
                <c:pt idx="1283">
                  <c:v>4</c:v>
                </c:pt>
                <c:pt idx="1284">
                  <c:v>4</c:v>
                </c:pt>
                <c:pt idx="1285">
                  <c:v>4</c:v>
                </c:pt>
                <c:pt idx="1286">
                  <c:v>4</c:v>
                </c:pt>
                <c:pt idx="1287">
                  <c:v>4</c:v>
                </c:pt>
                <c:pt idx="1288">
                  <c:v>6</c:v>
                </c:pt>
                <c:pt idx="1289">
                  <c:v>6</c:v>
                </c:pt>
                <c:pt idx="1290">
                  <c:v>6</c:v>
                </c:pt>
                <c:pt idx="1291">
                  <c:v>6</c:v>
                </c:pt>
                <c:pt idx="1292">
                  <c:v>6</c:v>
                </c:pt>
                <c:pt idx="1293">
                  <c:v>6</c:v>
                </c:pt>
                <c:pt idx="1294">
                  <c:v>6</c:v>
                </c:pt>
                <c:pt idx="1295">
                  <c:v>8</c:v>
                </c:pt>
                <c:pt idx="1296">
                  <c:v>8</c:v>
                </c:pt>
                <c:pt idx="1297">
                  <c:v>4</c:v>
                </c:pt>
                <c:pt idx="1298">
                  <c:v>4</c:v>
                </c:pt>
                <c:pt idx="1299">
                  <c:v>4</c:v>
                </c:pt>
                <c:pt idx="1300">
                  <c:v>4</c:v>
                </c:pt>
                <c:pt idx="1301">
                  <c:v>4</c:v>
                </c:pt>
                <c:pt idx="1302">
                  <c:v>4</c:v>
                </c:pt>
                <c:pt idx="1303">
                  <c:v>4</c:v>
                </c:pt>
                <c:pt idx="1304">
                  <c:v>4</c:v>
                </c:pt>
                <c:pt idx="1305">
                  <c:v>4</c:v>
                </c:pt>
                <c:pt idx="1306">
                  <c:v>4</c:v>
                </c:pt>
                <c:pt idx="1307">
                  <c:v>4</c:v>
                </c:pt>
                <c:pt idx="1308">
                  <c:v>4</c:v>
                </c:pt>
                <c:pt idx="1309">
                  <c:v>4</c:v>
                </c:pt>
                <c:pt idx="1310">
                  <c:v>4</c:v>
                </c:pt>
                <c:pt idx="1311">
                  <c:v>4</c:v>
                </c:pt>
                <c:pt idx="1312">
                  <c:v>4</c:v>
                </c:pt>
                <c:pt idx="1313">
                  <c:v>4</c:v>
                </c:pt>
                <c:pt idx="1314">
                  <c:v>4</c:v>
                </c:pt>
                <c:pt idx="1315">
                  <c:v>4</c:v>
                </c:pt>
                <c:pt idx="1316">
                  <c:v>4</c:v>
                </c:pt>
                <c:pt idx="1317">
                  <c:v>4</c:v>
                </c:pt>
                <c:pt idx="1318">
                  <c:v>4</c:v>
                </c:pt>
                <c:pt idx="1319">
                  <c:v>4</c:v>
                </c:pt>
                <c:pt idx="1320">
                  <c:v>4</c:v>
                </c:pt>
                <c:pt idx="1321">
                  <c:v>4</c:v>
                </c:pt>
                <c:pt idx="1322">
                  <c:v>4</c:v>
                </c:pt>
                <c:pt idx="1323">
                  <c:v>4</c:v>
                </c:pt>
                <c:pt idx="1324">
                  <c:v>4</c:v>
                </c:pt>
                <c:pt idx="1325">
                  <c:v>4</c:v>
                </c:pt>
                <c:pt idx="1326">
                  <c:v>4</c:v>
                </c:pt>
                <c:pt idx="1327">
                  <c:v>4</c:v>
                </c:pt>
                <c:pt idx="1328">
                  <c:v>6</c:v>
                </c:pt>
                <c:pt idx="1329">
                  <c:v>6</c:v>
                </c:pt>
                <c:pt idx="1330">
                  <c:v>6</c:v>
                </c:pt>
                <c:pt idx="1331">
                  <c:v>6</c:v>
                </c:pt>
                <c:pt idx="1332">
                  <c:v>6</c:v>
                </c:pt>
                <c:pt idx="1333">
                  <c:v>6</c:v>
                </c:pt>
                <c:pt idx="1334">
                  <c:v>6</c:v>
                </c:pt>
                <c:pt idx="1335">
                  <c:v>6</c:v>
                </c:pt>
                <c:pt idx="1336">
                  <c:v>6</c:v>
                </c:pt>
                <c:pt idx="1337">
                  <c:v>6</c:v>
                </c:pt>
                <c:pt idx="1338">
                  <c:v>6</c:v>
                </c:pt>
                <c:pt idx="1339">
                  <c:v>6</c:v>
                </c:pt>
                <c:pt idx="1340">
                  <c:v>6</c:v>
                </c:pt>
                <c:pt idx="1341">
                  <c:v>6</c:v>
                </c:pt>
                <c:pt idx="1342">
                  <c:v>4</c:v>
                </c:pt>
                <c:pt idx="1343">
                  <c:v>6</c:v>
                </c:pt>
                <c:pt idx="1344">
                  <c:v>4</c:v>
                </c:pt>
                <c:pt idx="1345">
                  <c:v>4</c:v>
                </c:pt>
                <c:pt idx="1346">
                  <c:v>4</c:v>
                </c:pt>
                <c:pt idx="1347">
                  <c:v>6</c:v>
                </c:pt>
                <c:pt idx="1348">
                  <c:v>6</c:v>
                </c:pt>
                <c:pt idx="1349">
                  <c:v>4</c:v>
                </c:pt>
                <c:pt idx="1350">
                  <c:v>6</c:v>
                </c:pt>
                <c:pt idx="1351">
                  <c:v>4</c:v>
                </c:pt>
                <c:pt idx="1352">
                  <c:v>6</c:v>
                </c:pt>
                <c:pt idx="1353">
                  <c:v>6</c:v>
                </c:pt>
                <c:pt idx="1354">
                  <c:v>4</c:v>
                </c:pt>
                <c:pt idx="1355">
                  <c:v>4</c:v>
                </c:pt>
                <c:pt idx="1356">
                  <c:v>6</c:v>
                </c:pt>
                <c:pt idx="1357">
                  <c:v>4</c:v>
                </c:pt>
                <c:pt idx="1358">
                  <c:v>6</c:v>
                </c:pt>
                <c:pt idx="1359">
                  <c:v>4</c:v>
                </c:pt>
                <c:pt idx="1360">
                  <c:v>4</c:v>
                </c:pt>
                <c:pt idx="1361">
                  <c:v>4</c:v>
                </c:pt>
                <c:pt idx="1362">
                  <c:v>6</c:v>
                </c:pt>
                <c:pt idx="1363">
                  <c:v>6</c:v>
                </c:pt>
                <c:pt idx="1364">
                  <c:v>8</c:v>
                </c:pt>
                <c:pt idx="1365">
                  <c:v>8</c:v>
                </c:pt>
                <c:pt idx="1366">
                  <c:v>8</c:v>
                </c:pt>
                <c:pt idx="1367">
                  <c:v>6</c:v>
                </c:pt>
                <c:pt idx="1368">
                  <c:v>6</c:v>
                </c:pt>
                <c:pt idx="1369">
                  <c:v>8</c:v>
                </c:pt>
                <c:pt idx="1370">
                  <c:v>6</c:v>
                </c:pt>
                <c:pt idx="1371">
                  <c:v>6</c:v>
                </c:pt>
                <c:pt idx="1372">
                  <c:v>6</c:v>
                </c:pt>
                <c:pt idx="1373">
                  <c:v>8</c:v>
                </c:pt>
                <c:pt idx="1374">
                  <c:v>6</c:v>
                </c:pt>
                <c:pt idx="1375">
                  <c:v>4</c:v>
                </c:pt>
                <c:pt idx="1376">
                  <c:v>4</c:v>
                </c:pt>
                <c:pt idx="1377">
                  <c:v>4</c:v>
                </c:pt>
                <c:pt idx="1378">
                  <c:v>4</c:v>
                </c:pt>
                <c:pt idx="1379">
                  <c:v>4</c:v>
                </c:pt>
                <c:pt idx="1380">
                  <c:v>4</c:v>
                </c:pt>
                <c:pt idx="1381">
                  <c:v>4</c:v>
                </c:pt>
                <c:pt idx="1382">
                  <c:v>4</c:v>
                </c:pt>
                <c:pt idx="1383">
                  <c:v>8</c:v>
                </c:pt>
                <c:pt idx="1384">
                  <c:v>8</c:v>
                </c:pt>
                <c:pt idx="1385">
                  <c:v>8</c:v>
                </c:pt>
                <c:pt idx="1386">
                  <c:v>8</c:v>
                </c:pt>
                <c:pt idx="1387">
                  <c:v>8</c:v>
                </c:pt>
                <c:pt idx="1388">
                  <c:v>8</c:v>
                </c:pt>
                <c:pt idx="1389">
                  <c:v>8</c:v>
                </c:pt>
                <c:pt idx="1390">
                  <c:v>8</c:v>
                </c:pt>
                <c:pt idx="1391">
                  <c:v>8</c:v>
                </c:pt>
                <c:pt idx="1392">
                  <c:v>8</c:v>
                </c:pt>
                <c:pt idx="1393">
                  <c:v>8</c:v>
                </c:pt>
                <c:pt idx="1394">
                  <c:v>8</c:v>
                </c:pt>
                <c:pt idx="1395">
                  <c:v>8</c:v>
                </c:pt>
                <c:pt idx="1396">
                  <c:v>4</c:v>
                </c:pt>
                <c:pt idx="1397">
                  <c:v>4</c:v>
                </c:pt>
                <c:pt idx="1398">
                  <c:v>4</c:v>
                </c:pt>
                <c:pt idx="1399">
                  <c:v>4</c:v>
                </c:pt>
                <c:pt idx="1400">
                  <c:v>4</c:v>
                </c:pt>
                <c:pt idx="1401">
                  <c:v>6</c:v>
                </c:pt>
                <c:pt idx="1402">
                  <c:v>4</c:v>
                </c:pt>
                <c:pt idx="1403">
                  <c:v>6</c:v>
                </c:pt>
                <c:pt idx="1404">
                  <c:v>6</c:v>
                </c:pt>
                <c:pt idx="1405">
                  <c:v>6</c:v>
                </c:pt>
                <c:pt idx="1406">
                  <c:v>4</c:v>
                </c:pt>
                <c:pt idx="1407">
                  <c:v>6</c:v>
                </c:pt>
                <c:pt idx="1408">
                  <c:v>6</c:v>
                </c:pt>
                <c:pt idx="1409">
                  <c:v>4</c:v>
                </c:pt>
                <c:pt idx="1410">
                  <c:v>4</c:v>
                </c:pt>
                <c:pt idx="1411">
                  <c:v>4</c:v>
                </c:pt>
                <c:pt idx="1412">
                  <c:v>4</c:v>
                </c:pt>
                <c:pt idx="1413">
                  <c:v>4</c:v>
                </c:pt>
                <c:pt idx="1414">
                  <c:v>6</c:v>
                </c:pt>
                <c:pt idx="1415">
                  <c:v>6</c:v>
                </c:pt>
                <c:pt idx="1416">
                  <c:v>4</c:v>
                </c:pt>
                <c:pt idx="1417">
                  <c:v>4</c:v>
                </c:pt>
                <c:pt idx="1418">
                  <c:v>6</c:v>
                </c:pt>
                <c:pt idx="1419">
                  <c:v>4</c:v>
                </c:pt>
                <c:pt idx="1420">
                  <c:v>6</c:v>
                </c:pt>
                <c:pt idx="1421">
                  <c:v>4</c:v>
                </c:pt>
                <c:pt idx="1422">
                  <c:v>4</c:v>
                </c:pt>
                <c:pt idx="1423">
                  <c:v>6</c:v>
                </c:pt>
                <c:pt idx="1424">
                  <c:v>6</c:v>
                </c:pt>
                <c:pt idx="1425">
                  <c:v>6</c:v>
                </c:pt>
                <c:pt idx="1426">
                  <c:v>8</c:v>
                </c:pt>
                <c:pt idx="1427">
                  <c:v>8</c:v>
                </c:pt>
                <c:pt idx="1428">
                  <c:v>8</c:v>
                </c:pt>
                <c:pt idx="1429">
                  <c:v>8</c:v>
                </c:pt>
                <c:pt idx="1430">
                  <c:v>8</c:v>
                </c:pt>
                <c:pt idx="1431">
                  <c:v>8</c:v>
                </c:pt>
                <c:pt idx="1432">
                  <c:v>8</c:v>
                </c:pt>
                <c:pt idx="1433">
                  <c:v>8</c:v>
                </c:pt>
                <c:pt idx="1434">
                  <c:v>8</c:v>
                </c:pt>
                <c:pt idx="1435">
                  <c:v>8</c:v>
                </c:pt>
                <c:pt idx="1436">
                  <c:v>8</c:v>
                </c:pt>
                <c:pt idx="1437">
                  <c:v>8</c:v>
                </c:pt>
                <c:pt idx="1438">
                  <c:v>8</c:v>
                </c:pt>
                <c:pt idx="1439">
                  <c:v>8</c:v>
                </c:pt>
                <c:pt idx="1440">
                  <c:v>8</c:v>
                </c:pt>
                <c:pt idx="1441">
                  <c:v>8</c:v>
                </c:pt>
                <c:pt idx="1442">
                  <c:v>8</c:v>
                </c:pt>
                <c:pt idx="1443">
                  <c:v>8</c:v>
                </c:pt>
                <c:pt idx="1444">
                  <c:v>8</c:v>
                </c:pt>
                <c:pt idx="1445">
                  <c:v>8</c:v>
                </c:pt>
                <c:pt idx="1446">
                  <c:v>8</c:v>
                </c:pt>
                <c:pt idx="1447">
                  <c:v>8</c:v>
                </c:pt>
                <c:pt idx="1448">
                  <c:v>8</c:v>
                </c:pt>
                <c:pt idx="1449">
                  <c:v>8</c:v>
                </c:pt>
                <c:pt idx="1450">
                  <c:v>8</c:v>
                </c:pt>
                <c:pt idx="1451">
                  <c:v>8</c:v>
                </c:pt>
                <c:pt idx="1452">
                  <c:v>8</c:v>
                </c:pt>
                <c:pt idx="1453">
                  <c:v>8</c:v>
                </c:pt>
                <c:pt idx="1454">
                  <c:v>8</c:v>
                </c:pt>
                <c:pt idx="1455">
                  <c:v>8</c:v>
                </c:pt>
                <c:pt idx="1456">
                  <c:v>8</c:v>
                </c:pt>
                <c:pt idx="1457">
                  <c:v>8</c:v>
                </c:pt>
                <c:pt idx="1458">
                  <c:v>8</c:v>
                </c:pt>
                <c:pt idx="1459">
                  <c:v>8</c:v>
                </c:pt>
                <c:pt idx="1460">
                  <c:v>8</c:v>
                </c:pt>
                <c:pt idx="1461">
                  <c:v>8</c:v>
                </c:pt>
                <c:pt idx="1462">
                  <c:v>8</c:v>
                </c:pt>
                <c:pt idx="1463">
                  <c:v>8</c:v>
                </c:pt>
                <c:pt idx="1464">
                  <c:v>8</c:v>
                </c:pt>
                <c:pt idx="1465">
                  <c:v>8</c:v>
                </c:pt>
                <c:pt idx="1466">
                  <c:v>4</c:v>
                </c:pt>
                <c:pt idx="1467">
                  <c:v>4</c:v>
                </c:pt>
                <c:pt idx="1468">
                  <c:v>4</c:v>
                </c:pt>
                <c:pt idx="1469">
                  <c:v>4</c:v>
                </c:pt>
                <c:pt idx="1470">
                  <c:v>4</c:v>
                </c:pt>
                <c:pt idx="1471">
                  <c:v>4</c:v>
                </c:pt>
                <c:pt idx="1472">
                  <c:v>4</c:v>
                </c:pt>
                <c:pt idx="1473">
                  <c:v>6</c:v>
                </c:pt>
                <c:pt idx="1474">
                  <c:v>6</c:v>
                </c:pt>
                <c:pt idx="1475">
                  <c:v>6</c:v>
                </c:pt>
                <c:pt idx="1476">
                  <c:v>6</c:v>
                </c:pt>
                <c:pt idx="1477">
                  <c:v>6</c:v>
                </c:pt>
                <c:pt idx="1478">
                  <c:v>6</c:v>
                </c:pt>
                <c:pt idx="1479">
                  <c:v>6</c:v>
                </c:pt>
                <c:pt idx="1480">
                  <c:v>6</c:v>
                </c:pt>
                <c:pt idx="1481">
                  <c:v>6</c:v>
                </c:pt>
                <c:pt idx="1482">
                  <c:v>6</c:v>
                </c:pt>
                <c:pt idx="1483">
                  <c:v>6</c:v>
                </c:pt>
                <c:pt idx="1484">
                  <c:v>6</c:v>
                </c:pt>
                <c:pt idx="1485">
                  <c:v>6</c:v>
                </c:pt>
                <c:pt idx="1486">
                  <c:v>6</c:v>
                </c:pt>
                <c:pt idx="1487">
                  <c:v>4</c:v>
                </c:pt>
                <c:pt idx="1488">
                  <c:v>4</c:v>
                </c:pt>
                <c:pt idx="1489">
                  <c:v>4</c:v>
                </c:pt>
                <c:pt idx="1490">
                  <c:v>6</c:v>
                </c:pt>
                <c:pt idx="1491">
                  <c:v>6</c:v>
                </c:pt>
                <c:pt idx="1492">
                  <c:v>4</c:v>
                </c:pt>
                <c:pt idx="1493">
                  <c:v>4</c:v>
                </c:pt>
                <c:pt idx="1494">
                  <c:v>6</c:v>
                </c:pt>
                <c:pt idx="1495">
                  <c:v>6</c:v>
                </c:pt>
                <c:pt idx="1496">
                  <c:v>4</c:v>
                </c:pt>
                <c:pt idx="1497">
                  <c:v>4</c:v>
                </c:pt>
                <c:pt idx="1498">
                  <c:v>4</c:v>
                </c:pt>
                <c:pt idx="1499">
                  <c:v>4</c:v>
                </c:pt>
                <c:pt idx="1500">
                  <c:v>4</c:v>
                </c:pt>
                <c:pt idx="1501">
                  <c:v>6</c:v>
                </c:pt>
                <c:pt idx="1502">
                  <c:v>4</c:v>
                </c:pt>
                <c:pt idx="1503">
                  <c:v>4</c:v>
                </c:pt>
                <c:pt idx="1504">
                  <c:v>6</c:v>
                </c:pt>
                <c:pt idx="1505">
                  <c:v>4</c:v>
                </c:pt>
                <c:pt idx="1506">
                  <c:v>6</c:v>
                </c:pt>
                <c:pt idx="1507">
                  <c:v>4</c:v>
                </c:pt>
                <c:pt idx="1508">
                  <c:v>6</c:v>
                </c:pt>
                <c:pt idx="1509">
                  <c:v>4</c:v>
                </c:pt>
                <c:pt idx="1510">
                  <c:v>6</c:v>
                </c:pt>
                <c:pt idx="1511">
                  <c:v>4</c:v>
                </c:pt>
                <c:pt idx="1512">
                  <c:v>6</c:v>
                </c:pt>
                <c:pt idx="1513">
                  <c:v>4</c:v>
                </c:pt>
                <c:pt idx="1514">
                  <c:v>4</c:v>
                </c:pt>
                <c:pt idx="1515">
                  <c:v>4</c:v>
                </c:pt>
                <c:pt idx="1516">
                  <c:v>6</c:v>
                </c:pt>
                <c:pt idx="1517">
                  <c:v>4</c:v>
                </c:pt>
                <c:pt idx="1518">
                  <c:v>6</c:v>
                </c:pt>
                <c:pt idx="1519">
                  <c:v>6</c:v>
                </c:pt>
                <c:pt idx="1520">
                  <c:v>6</c:v>
                </c:pt>
                <c:pt idx="1521">
                  <c:v>6</c:v>
                </c:pt>
                <c:pt idx="1522">
                  <c:v>6</c:v>
                </c:pt>
                <c:pt idx="1523">
                  <c:v>6</c:v>
                </c:pt>
                <c:pt idx="1524">
                  <c:v>4</c:v>
                </c:pt>
                <c:pt idx="1525">
                  <c:v>4</c:v>
                </c:pt>
                <c:pt idx="1526">
                  <c:v>4</c:v>
                </c:pt>
                <c:pt idx="1527">
                  <c:v>4</c:v>
                </c:pt>
                <c:pt idx="1528">
                  <c:v>6</c:v>
                </c:pt>
                <c:pt idx="1529">
                  <c:v>6</c:v>
                </c:pt>
                <c:pt idx="1530">
                  <c:v>4</c:v>
                </c:pt>
                <c:pt idx="1531">
                  <c:v>4</c:v>
                </c:pt>
                <c:pt idx="1532">
                  <c:v>6</c:v>
                </c:pt>
                <c:pt idx="1533">
                  <c:v>6</c:v>
                </c:pt>
                <c:pt idx="1534">
                  <c:v>6</c:v>
                </c:pt>
                <c:pt idx="1535">
                  <c:v>4</c:v>
                </c:pt>
                <c:pt idx="1536">
                  <c:v>4</c:v>
                </c:pt>
                <c:pt idx="1537">
                  <c:v>4</c:v>
                </c:pt>
                <c:pt idx="1538">
                  <c:v>4</c:v>
                </c:pt>
                <c:pt idx="1539">
                  <c:v>6</c:v>
                </c:pt>
                <c:pt idx="1540">
                  <c:v>6</c:v>
                </c:pt>
                <c:pt idx="1541">
                  <c:v>4</c:v>
                </c:pt>
                <c:pt idx="1542">
                  <c:v>6</c:v>
                </c:pt>
                <c:pt idx="1543">
                  <c:v>4</c:v>
                </c:pt>
                <c:pt idx="1544">
                  <c:v>6</c:v>
                </c:pt>
                <c:pt idx="1545">
                  <c:v>4</c:v>
                </c:pt>
                <c:pt idx="1546">
                  <c:v>4</c:v>
                </c:pt>
                <c:pt idx="1547">
                  <c:v>6</c:v>
                </c:pt>
                <c:pt idx="1548">
                  <c:v>4</c:v>
                </c:pt>
                <c:pt idx="1549">
                  <c:v>4</c:v>
                </c:pt>
                <c:pt idx="1550">
                  <c:v>6</c:v>
                </c:pt>
                <c:pt idx="1551">
                  <c:v>4</c:v>
                </c:pt>
                <c:pt idx="1552">
                  <c:v>4</c:v>
                </c:pt>
                <c:pt idx="1553">
                  <c:v>4</c:v>
                </c:pt>
                <c:pt idx="1554">
                  <c:v>4</c:v>
                </c:pt>
                <c:pt idx="1555">
                  <c:v>6</c:v>
                </c:pt>
                <c:pt idx="1556">
                  <c:v>6</c:v>
                </c:pt>
                <c:pt idx="1557">
                  <c:v>4</c:v>
                </c:pt>
                <c:pt idx="1558">
                  <c:v>6</c:v>
                </c:pt>
                <c:pt idx="1559">
                  <c:v>6</c:v>
                </c:pt>
                <c:pt idx="1560">
                  <c:v>4</c:v>
                </c:pt>
                <c:pt idx="1561">
                  <c:v>4</c:v>
                </c:pt>
                <c:pt idx="1562">
                  <c:v>4</c:v>
                </c:pt>
                <c:pt idx="1563">
                  <c:v>8</c:v>
                </c:pt>
                <c:pt idx="1564">
                  <c:v>6</c:v>
                </c:pt>
                <c:pt idx="1565">
                  <c:v>6</c:v>
                </c:pt>
                <c:pt idx="1566">
                  <c:v>8</c:v>
                </c:pt>
                <c:pt idx="1567">
                  <c:v>8</c:v>
                </c:pt>
                <c:pt idx="1568">
                  <c:v>8</c:v>
                </c:pt>
                <c:pt idx="1569">
                  <c:v>8</c:v>
                </c:pt>
                <c:pt idx="1570">
                  <c:v>8</c:v>
                </c:pt>
                <c:pt idx="1571">
                  <c:v>8</c:v>
                </c:pt>
                <c:pt idx="1572">
                  <c:v>8</c:v>
                </c:pt>
                <c:pt idx="1573">
                  <c:v>8</c:v>
                </c:pt>
                <c:pt idx="1574">
                  <c:v>8</c:v>
                </c:pt>
                <c:pt idx="1575">
                  <c:v>8</c:v>
                </c:pt>
                <c:pt idx="1576">
                  <c:v>8</c:v>
                </c:pt>
                <c:pt idx="1577">
                  <c:v>8</c:v>
                </c:pt>
                <c:pt idx="1578">
                  <c:v>8</c:v>
                </c:pt>
                <c:pt idx="1579">
                  <c:v>8</c:v>
                </c:pt>
                <c:pt idx="1580">
                  <c:v>8</c:v>
                </c:pt>
                <c:pt idx="1581">
                  <c:v>8</c:v>
                </c:pt>
                <c:pt idx="1582">
                  <c:v>8</c:v>
                </c:pt>
                <c:pt idx="1583">
                  <c:v>4</c:v>
                </c:pt>
                <c:pt idx="1584">
                  <c:v>4</c:v>
                </c:pt>
                <c:pt idx="1585">
                  <c:v>4</c:v>
                </c:pt>
                <c:pt idx="1586">
                  <c:v>4</c:v>
                </c:pt>
                <c:pt idx="1587">
                  <c:v>4</c:v>
                </c:pt>
                <c:pt idx="1588">
                  <c:v>4</c:v>
                </c:pt>
                <c:pt idx="1589">
                  <c:v>4</c:v>
                </c:pt>
                <c:pt idx="1590">
                  <c:v>4</c:v>
                </c:pt>
                <c:pt idx="1591">
                  <c:v>4</c:v>
                </c:pt>
                <c:pt idx="1592">
                  <c:v>6</c:v>
                </c:pt>
                <c:pt idx="1593">
                  <c:v>6</c:v>
                </c:pt>
                <c:pt idx="1594">
                  <c:v>6</c:v>
                </c:pt>
                <c:pt idx="1595">
                  <c:v>6</c:v>
                </c:pt>
                <c:pt idx="1596">
                  <c:v>6</c:v>
                </c:pt>
                <c:pt idx="1597">
                  <c:v>6</c:v>
                </c:pt>
                <c:pt idx="1598">
                  <c:v>6</c:v>
                </c:pt>
                <c:pt idx="1599">
                  <c:v>6</c:v>
                </c:pt>
                <c:pt idx="1600">
                  <c:v>6</c:v>
                </c:pt>
                <c:pt idx="1601">
                  <c:v>6</c:v>
                </c:pt>
                <c:pt idx="1602">
                  <c:v>6</c:v>
                </c:pt>
                <c:pt idx="1603">
                  <c:v>6</c:v>
                </c:pt>
                <c:pt idx="1604">
                  <c:v>6</c:v>
                </c:pt>
                <c:pt idx="1605">
                  <c:v>6</c:v>
                </c:pt>
                <c:pt idx="1606">
                  <c:v>6</c:v>
                </c:pt>
                <c:pt idx="1607">
                  <c:v>6</c:v>
                </c:pt>
                <c:pt idx="1608">
                  <c:v>4</c:v>
                </c:pt>
                <c:pt idx="1609">
                  <c:v>6</c:v>
                </c:pt>
                <c:pt idx="1610">
                  <c:v>4</c:v>
                </c:pt>
                <c:pt idx="1611">
                  <c:v>6</c:v>
                </c:pt>
                <c:pt idx="1612">
                  <c:v>4</c:v>
                </c:pt>
                <c:pt idx="1613">
                  <c:v>4</c:v>
                </c:pt>
                <c:pt idx="1614">
                  <c:v>4</c:v>
                </c:pt>
                <c:pt idx="1615">
                  <c:v>6</c:v>
                </c:pt>
                <c:pt idx="1616">
                  <c:v>4</c:v>
                </c:pt>
                <c:pt idx="1617">
                  <c:v>12</c:v>
                </c:pt>
                <c:pt idx="1618">
                  <c:v>12</c:v>
                </c:pt>
                <c:pt idx="1619">
                  <c:v>12</c:v>
                </c:pt>
                <c:pt idx="1620">
                  <c:v>12</c:v>
                </c:pt>
                <c:pt idx="1621">
                  <c:v>12</c:v>
                </c:pt>
                <c:pt idx="1622">
                  <c:v>12</c:v>
                </c:pt>
                <c:pt idx="1623">
                  <c:v>12</c:v>
                </c:pt>
                <c:pt idx="1624">
                  <c:v>12</c:v>
                </c:pt>
                <c:pt idx="1625">
                  <c:v>12</c:v>
                </c:pt>
                <c:pt idx="1626">
                  <c:v>12</c:v>
                </c:pt>
                <c:pt idx="1627">
                  <c:v>12</c:v>
                </c:pt>
                <c:pt idx="1628">
                  <c:v>12</c:v>
                </c:pt>
                <c:pt idx="1629">
                  <c:v>4</c:v>
                </c:pt>
                <c:pt idx="1630">
                  <c:v>4</c:v>
                </c:pt>
                <c:pt idx="1631">
                  <c:v>4</c:v>
                </c:pt>
                <c:pt idx="1632">
                  <c:v>4</c:v>
                </c:pt>
                <c:pt idx="1633">
                  <c:v>4</c:v>
                </c:pt>
                <c:pt idx="1634">
                  <c:v>4</c:v>
                </c:pt>
                <c:pt idx="1635">
                  <c:v>4</c:v>
                </c:pt>
                <c:pt idx="1636">
                  <c:v>4</c:v>
                </c:pt>
                <c:pt idx="1637">
                  <c:v>4</c:v>
                </c:pt>
                <c:pt idx="1638">
                  <c:v>4</c:v>
                </c:pt>
                <c:pt idx="1639">
                  <c:v>4</c:v>
                </c:pt>
                <c:pt idx="1640">
                  <c:v>4</c:v>
                </c:pt>
                <c:pt idx="1641">
                  <c:v>4</c:v>
                </c:pt>
                <c:pt idx="1642">
                  <c:v>4</c:v>
                </c:pt>
                <c:pt idx="1643">
                  <c:v>4</c:v>
                </c:pt>
                <c:pt idx="1644">
                  <c:v>4</c:v>
                </c:pt>
                <c:pt idx="1645">
                  <c:v>4</c:v>
                </c:pt>
                <c:pt idx="1646">
                  <c:v>4</c:v>
                </c:pt>
                <c:pt idx="1647">
                  <c:v>8</c:v>
                </c:pt>
                <c:pt idx="1648">
                  <c:v>8</c:v>
                </c:pt>
                <c:pt idx="1649">
                  <c:v>8</c:v>
                </c:pt>
                <c:pt idx="1650">
                  <c:v>8</c:v>
                </c:pt>
                <c:pt idx="1651">
                  <c:v>8</c:v>
                </c:pt>
                <c:pt idx="1652">
                  <c:v>8</c:v>
                </c:pt>
                <c:pt idx="1653">
                  <c:v>8</c:v>
                </c:pt>
                <c:pt idx="1654">
                  <c:v>8</c:v>
                </c:pt>
                <c:pt idx="1655">
                  <c:v>8</c:v>
                </c:pt>
                <c:pt idx="1656">
                  <c:v>8</c:v>
                </c:pt>
                <c:pt idx="1657">
                  <c:v>4</c:v>
                </c:pt>
                <c:pt idx="1658">
                  <c:v>4</c:v>
                </c:pt>
                <c:pt idx="1659">
                  <c:v>4</c:v>
                </c:pt>
                <c:pt idx="1660">
                  <c:v>4</c:v>
                </c:pt>
                <c:pt idx="1661">
                  <c:v>6</c:v>
                </c:pt>
                <c:pt idx="1662">
                  <c:v>6</c:v>
                </c:pt>
                <c:pt idx="1663">
                  <c:v>6</c:v>
                </c:pt>
                <c:pt idx="1664">
                  <c:v>6</c:v>
                </c:pt>
                <c:pt idx="1665">
                  <c:v>6</c:v>
                </c:pt>
                <c:pt idx="1666">
                  <c:v>6</c:v>
                </c:pt>
                <c:pt idx="1667">
                  <c:v>6</c:v>
                </c:pt>
                <c:pt idx="1668">
                  <c:v>6</c:v>
                </c:pt>
                <c:pt idx="1669">
                  <c:v>6</c:v>
                </c:pt>
                <c:pt idx="1670">
                  <c:v>6</c:v>
                </c:pt>
                <c:pt idx="1671">
                  <c:v>6</c:v>
                </c:pt>
                <c:pt idx="1672">
                  <c:v>6</c:v>
                </c:pt>
                <c:pt idx="1673">
                  <c:v>8</c:v>
                </c:pt>
                <c:pt idx="1674">
                  <c:v>8</c:v>
                </c:pt>
                <c:pt idx="1675">
                  <c:v>8</c:v>
                </c:pt>
                <c:pt idx="1676">
                  <c:v>8</c:v>
                </c:pt>
                <c:pt idx="1677">
                  <c:v>0</c:v>
                </c:pt>
                <c:pt idx="1678">
                  <c:v>0</c:v>
                </c:pt>
                <c:pt idx="1679">
                  <c:v>0</c:v>
                </c:pt>
                <c:pt idx="1680">
                  <c:v>4</c:v>
                </c:pt>
                <c:pt idx="1681">
                  <c:v>6</c:v>
                </c:pt>
                <c:pt idx="1682">
                  <c:v>6</c:v>
                </c:pt>
                <c:pt idx="1683">
                  <c:v>6</c:v>
                </c:pt>
                <c:pt idx="1684">
                  <c:v>4</c:v>
                </c:pt>
                <c:pt idx="1685">
                  <c:v>6</c:v>
                </c:pt>
                <c:pt idx="1686">
                  <c:v>4</c:v>
                </c:pt>
                <c:pt idx="1687">
                  <c:v>6</c:v>
                </c:pt>
                <c:pt idx="1688">
                  <c:v>6</c:v>
                </c:pt>
                <c:pt idx="1689">
                  <c:v>4</c:v>
                </c:pt>
                <c:pt idx="1690">
                  <c:v>6</c:v>
                </c:pt>
                <c:pt idx="1691">
                  <c:v>6</c:v>
                </c:pt>
                <c:pt idx="1692">
                  <c:v>4</c:v>
                </c:pt>
                <c:pt idx="1693">
                  <c:v>6</c:v>
                </c:pt>
                <c:pt idx="1694">
                  <c:v>6</c:v>
                </c:pt>
                <c:pt idx="1695">
                  <c:v>4</c:v>
                </c:pt>
                <c:pt idx="1696">
                  <c:v>6</c:v>
                </c:pt>
                <c:pt idx="1697">
                  <c:v>6</c:v>
                </c:pt>
                <c:pt idx="1698">
                  <c:v>6</c:v>
                </c:pt>
                <c:pt idx="1699">
                  <c:v>6</c:v>
                </c:pt>
                <c:pt idx="1700">
                  <c:v>6</c:v>
                </c:pt>
                <c:pt idx="1701">
                  <c:v>4</c:v>
                </c:pt>
                <c:pt idx="1702">
                  <c:v>6</c:v>
                </c:pt>
                <c:pt idx="1703">
                  <c:v>6</c:v>
                </c:pt>
                <c:pt idx="1704">
                  <c:v>4</c:v>
                </c:pt>
                <c:pt idx="1705">
                  <c:v>6</c:v>
                </c:pt>
                <c:pt idx="1706">
                  <c:v>4</c:v>
                </c:pt>
                <c:pt idx="1707">
                  <c:v>4</c:v>
                </c:pt>
                <c:pt idx="1708">
                  <c:v>4</c:v>
                </c:pt>
                <c:pt idx="1709">
                  <c:v>6</c:v>
                </c:pt>
                <c:pt idx="1710">
                  <c:v>6</c:v>
                </c:pt>
                <c:pt idx="1711">
                  <c:v>6</c:v>
                </c:pt>
                <c:pt idx="1712">
                  <c:v>6</c:v>
                </c:pt>
                <c:pt idx="1713">
                  <c:v>4</c:v>
                </c:pt>
                <c:pt idx="1714">
                  <c:v>6</c:v>
                </c:pt>
                <c:pt idx="1715">
                  <c:v>6</c:v>
                </c:pt>
                <c:pt idx="1716">
                  <c:v>6</c:v>
                </c:pt>
                <c:pt idx="1717">
                  <c:v>6</c:v>
                </c:pt>
                <c:pt idx="1718">
                  <c:v>6</c:v>
                </c:pt>
                <c:pt idx="1719">
                  <c:v>6</c:v>
                </c:pt>
                <c:pt idx="1720">
                  <c:v>6</c:v>
                </c:pt>
                <c:pt idx="1721">
                  <c:v>6</c:v>
                </c:pt>
                <c:pt idx="1722">
                  <c:v>4</c:v>
                </c:pt>
                <c:pt idx="1723">
                  <c:v>6</c:v>
                </c:pt>
                <c:pt idx="1724">
                  <c:v>6</c:v>
                </c:pt>
                <c:pt idx="1725">
                  <c:v>6</c:v>
                </c:pt>
                <c:pt idx="1726">
                  <c:v>6</c:v>
                </c:pt>
                <c:pt idx="1727">
                  <c:v>6</c:v>
                </c:pt>
                <c:pt idx="1728">
                  <c:v>4</c:v>
                </c:pt>
                <c:pt idx="1729">
                  <c:v>4</c:v>
                </c:pt>
                <c:pt idx="1730">
                  <c:v>6</c:v>
                </c:pt>
                <c:pt idx="1731">
                  <c:v>6</c:v>
                </c:pt>
                <c:pt idx="1732">
                  <c:v>6</c:v>
                </c:pt>
                <c:pt idx="1733">
                  <c:v>6</c:v>
                </c:pt>
                <c:pt idx="1734">
                  <c:v>6</c:v>
                </c:pt>
                <c:pt idx="1735">
                  <c:v>4</c:v>
                </c:pt>
                <c:pt idx="1736">
                  <c:v>4</c:v>
                </c:pt>
                <c:pt idx="1737">
                  <c:v>6</c:v>
                </c:pt>
                <c:pt idx="1738">
                  <c:v>6</c:v>
                </c:pt>
                <c:pt idx="1739">
                  <c:v>6</c:v>
                </c:pt>
                <c:pt idx="1740">
                  <c:v>4</c:v>
                </c:pt>
                <c:pt idx="1741">
                  <c:v>6</c:v>
                </c:pt>
                <c:pt idx="1742">
                  <c:v>4</c:v>
                </c:pt>
                <c:pt idx="1743">
                  <c:v>6</c:v>
                </c:pt>
                <c:pt idx="1744">
                  <c:v>6</c:v>
                </c:pt>
                <c:pt idx="1745">
                  <c:v>6</c:v>
                </c:pt>
                <c:pt idx="1746">
                  <c:v>6</c:v>
                </c:pt>
                <c:pt idx="1747">
                  <c:v>6</c:v>
                </c:pt>
                <c:pt idx="1748">
                  <c:v>6</c:v>
                </c:pt>
                <c:pt idx="1749">
                  <c:v>6</c:v>
                </c:pt>
                <c:pt idx="1750">
                  <c:v>6</c:v>
                </c:pt>
                <c:pt idx="1751">
                  <c:v>6</c:v>
                </c:pt>
                <c:pt idx="1752">
                  <c:v>6</c:v>
                </c:pt>
                <c:pt idx="1753">
                  <c:v>6</c:v>
                </c:pt>
                <c:pt idx="1754">
                  <c:v>6</c:v>
                </c:pt>
                <c:pt idx="1755">
                  <c:v>6</c:v>
                </c:pt>
                <c:pt idx="1756">
                  <c:v>6</c:v>
                </c:pt>
                <c:pt idx="1757">
                  <c:v>6</c:v>
                </c:pt>
                <c:pt idx="1758">
                  <c:v>6</c:v>
                </c:pt>
                <c:pt idx="1759">
                  <c:v>6</c:v>
                </c:pt>
                <c:pt idx="1760">
                  <c:v>6</c:v>
                </c:pt>
                <c:pt idx="1761">
                  <c:v>6</c:v>
                </c:pt>
                <c:pt idx="1762">
                  <c:v>6</c:v>
                </c:pt>
                <c:pt idx="1763">
                  <c:v>6</c:v>
                </c:pt>
                <c:pt idx="1764">
                  <c:v>6</c:v>
                </c:pt>
                <c:pt idx="1765">
                  <c:v>6</c:v>
                </c:pt>
                <c:pt idx="1766">
                  <c:v>6</c:v>
                </c:pt>
                <c:pt idx="1767">
                  <c:v>6</c:v>
                </c:pt>
                <c:pt idx="1768">
                  <c:v>6</c:v>
                </c:pt>
                <c:pt idx="1769">
                  <c:v>6</c:v>
                </c:pt>
                <c:pt idx="1770">
                  <c:v>6</c:v>
                </c:pt>
                <c:pt idx="1771">
                  <c:v>6</c:v>
                </c:pt>
                <c:pt idx="1772">
                  <c:v>6</c:v>
                </c:pt>
                <c:pt idx="1773">
                  <c:v>6</c:v>
                </c:pt>
                <c:pt idx="1774">
                  <c:v>4</c:v>
                </c:pt>
                <c:pt idx="1775">
                  <c:v>4</c:v>
                </c:pt>
                <c:pt idx="1776">
                  <c:v>4</c:v>
                </c:pt>
                <c:pt idx="1777">
                  <c:v>4</c:v>
                </c:pt>
                <c:pt idx="1778">
                  <c:v>4</c:v>
                </c:pt>
                <c:pt idx="1779">
                  <c:v>4</c:v>
                </c:pt>
                <c:pt idx="1780">
                  <c:v>4</c:v>
                </c:pt>
                <c:pt idx="1781">
                  <c:v>4</c:v>
                </c:pt>
                <c:pt idx="1782">
                  <c:v>4</c:v>
                </c:pt>
                <c:pt idx="1783">
                  <c:v>4</c:v>
                </c:pt>
                <c:pt idx="1784">
                  <c:v>4</c:v>
                </c:pt>
                <c:pt idx="1785">
                  <c:v>4</c:v>
                </c:pt>
                <c:pt idx="1786">
                  <c:v>4</c:v>
                </c:pt>
                <c:pt idx="1787">
                  <c:v>4</c:v>
                </c:pt>
                <c:pt idx="1788">
                  <c:v>4</c:v>
                </c:pt>
                <c:pt idx="1789">
                  <c:v>4</c:v>
                </c:pt>
                <c:pt idx="1790">
                  <c:v>4</c:v>
                </c:pt>
                <c:pt idx="1791">
                  <c:v>4</c:v>
                </c:pt>
                <c:pt idx="1792">
                  <c:v>5</c:v>
                </c:pt>
                <c:pt idx="1793">
                  <c:v>4</c:v>
                </c:pt>
                <c:pt idx="1794">
                  <c:v>4</c:v>
                </c:pt>
                <c:pt idx="1795">
                  <c:v>4</c:v>
                </c:pt>
                <c:pt idx="1796">
                  <c:v>4</c:v>
                </c:pt>
                <c:pt idx="1797">
                  <c:v>4</c:v>
                </c:pt>
                <c:pt idx="1798">
                  <c:v>4</c:v>
                </c:pt>
                <c:pt idx="1799">
                  <c:v>4</c:v>
                </c:pt>
                <c:pt idx="1800">
                  <c:v>4</c:v>
                </c:pt>
                <c:pt idx="1801">
                  <c:v>4</c:v>
                </c:pt>
                <c:pt idx="1802">
                  <c:v>4</c:v>
                </c:pt>
                <c:pt idx="1803">
                  <c:v>4</c:v>
                </c:pt>
                <c:pt idx="1804">
                  <c:v>4</c:v>
                </c:pt>
                <c:pt idx="1805">
                  <c:v>4</c:v>
                </c:pt>
                <c:pt idx="1806">
                  <c:v>4</c:v>
                </c:pt>
                <c:pt idx="1807">
                  <c:v>4</c:v>
                </c:pt>
                <c:pt idx="1808">
                  <c:v>5</c:v>
                </c:pt>
                <c:pt idx="1809">
                  <c:v>4</c:v>
                </c:pt>
                <c:pt idx="1810">
                  <c:v>4</c:v>
                </c:pt>
                <c:pt idx="1811">
                  <c:v>5</c:v>
                </c:pt>
                <c:pt idx="1812">
                  <c:v>4</c:v>
                </c:pt>
                <c:pt idx="1813">
                  <c:v>4</c:v>
                </c:pt>
                <c:pt idx="1814">
                  <c:v>5</c:v>
                </c:pt>
                <c:pt idx="1815">
                  <c:v>4</c:v>
                </c:pt>
                <c:pt idx="1816">
                  <c:v>5</c:v>
                </c:pt>
                <c:pt idx="1817">
                  <c:v>5</c:v>
                </c:pt>
                <c:pt idx="1818">
                  <c:v>4</c:v>
                </c:pt>
                <c:pt idx="1819">
                  <c:v>4</c:v>
                </c:pt>
                <c:pt idx="1820">
                  <c:v>4</c:v>
                </c:pt>
                <c:pt idx="1821">
                  <c:v>4</c:v>
                </c:pt>
                <c:pt idx="1822">
                  <c:v>4</c:v>
                </c:pt>
                <c:pt idx="1823">
                  <c:v>4</c:v>
                </c:pt>
                <c:pt idx="1824">
                  <c:v>4</c:v>
                </c:pt>
                <c:pt idx="1825">
                  <c:v>4</c:v>
                </c:pt>
                <c:pt idx="1826">
                  <c:v>4</c:v>
                </c:pt>
                <c:pt idx="1827">
                  <c:v>4</c:v>
                </c:pt>
                <c:pt idx="1828">
                  <c:v>4</c:v>
                </c:pt>
                <c:pt idx="1829">
                  <c:v>4</c:v>
                </c:pt>
                <c:pt idx="1830">
                  <c:v>4</c:v>
                </c:pt>
                <c:pt idx="1831">
                  <c:v>4</c:v>
                </c:pt>
                <c:pt idx="1832">
                  <c:v>4</c:v>
                </c:pt>
                <c:pt idx="1833">
                  <c:v>4</c:v>
                </c:pt>
                <c:pt idx="1834">
                  <c:v>4</c:v>
                </c:pt>
                <c:pt idx="1835">
                  <c:v>4</c:v>
                </c:pt>
                <c:pt idx="1836">
                  <c:v>4</c:v>
                </c:pt>
                <c:pt idx="1837">
                  <c:v>4</c:v>
                </c:pt>
                <c:pt idx="1838">
                  <c:v>4</c:v>
                </c:pt>
                <c:pt idx="1839">
                  <c:v>4</c:v>
                </c:pt>
                <c:pt idx="1840">
                  <c:v>4</c:v>
                </c:pt>
                <c:pt idx="1841">
                  <c:v>4</c:v>
                </c:pt>
                <c:pt idx="1842">
                  <c:v>4</c:v>
                </c:pt>
                <c:pt idx="1843">
                  <c:v>4</c:v>
                </c:pt>
                <c:pt idx="1844">
                  <c:v>4</c:v>
                </c:pt>
                <c:pt idx="1845">
                  <c:v>4</c:v>
                </c:pt>
                <c:pt idx="1846">
                  <c:v>4</c:v>
                </c:pt>
                <c:pt idx="1847">
                  <c:v>4</c:v>
                </c:pt>
                <c:pt idx="1848">
                  <c:v>4</c:v>
                </c:pt>
                <c:pt idx="1849">
                  <c:v>4</c:v>
                </c:pt>
                <c:pt idx="1850">
                  <c:v>4</c:v>
                </c:pt>
                <c:pt idx="1851">
                  <c:v>4</c:v>
                </c:pt>
                <c:pt idx="1852">
                  <c:v>4</c:v>
                </c:pt>
                <c:pt idx="1853">
                  <c:v>4</c:v>
                </c:pt>
                <c:pt idx="1854">
                  <c:v>4</c:v>
                </c:pt>
                <c:pt idx="1855">
                  <c:v>4</c:v>
                </c:pt>
                <c:pt idx="1856">
                  <c:v>4</c:v>
                </c:pt>
                <c:pt idx="1857">
                  <c:v>4</c:v>
                </c:pt>
                <c:pt idx="1858">
                  <c:v>4</c:v>
                </c:pt>
                <c:pt idx="1859">
                  <c:v>4</c:v>
                </c:pt>
                <c:pt idx="1860">
                  <c:v>4</c:v>
                </c:pt>
                <c:pt idx="1861">
                  <c:v>4</c:v>
                </c:pt>
                <c:pt idx="1862">
                  <c:v>4</c:v>
                </c:pt>
                <c:pt idx="1863">
                  <c:v>4</c:v>
                </c:pt>
                <c:pt idx="1864">
                  <c:v>4</c:v>
                </c:pt>
                <c:pt idx="1865">
                  <c:v>4</c:v>
                </c:pt>
                <c:pt idx="1866">
                  <c:v>4</c:v>
                </c:pt>
                <c:pt idx="1867">
                  <c:v>4</c:v>
                </c:pt>
                <c:pt idx="1868">
                  <c:v>4</c:v>
                </c:pt>
                <c:pt idx="1869">
                  <c:v>4</c:v>
                </c:pt>
                <c:pt idx="1870">
                  <c:v>4</c:v>
                </c:pt>
                <c:pt idx="1871">
                  <c:v>4</c:v>
                </c:pt>
                <c:pt idx="1872">
                  <c:v>4</c:v>
                </c:pt>
                <c:pt idx="1873">
                  <c:v>4</c:v>
                </c:pt>
                <c:pt idx="1874">
                  <c:v>4</c:v>
                </c:pt>
                <c:pt idx="1875">
                  <c:v>4</c:v>
                </c:pt>
                <c:pt idx="1876">
                  <c:v>4</c:v>
                </c:pt>
                <c:pt idx="1877">
                  <c:v>4</c:v>
                </c:pt>
                <c:pt idx="1878">
                  <c:v>4</c:v>
                </c:pt>
                <c:pt idx="1879">
                  <c:v>4</c:v>
                </c:pt>
                <c:pt idx="1880">
                  <c:v>4</c:v>
                </c:pt>
                <c:pt idx="1881">
                  <c:v>4</c:v>
                </c:pt>
                <c:pt idx="1882">
                  <c:v>4</c:v>
                </c:pt>
                <c:pt idx="1883">
                  <c:v>4</c:v>
                </c:pt>
                <c:pt idx="1884">
                  <c:v>4</c:v>
                </c:pt>
                <c:pt idx="1885">
                  <c:v>4</c:v>
                </c:pt>
                <c:pt idx="1886">
                  <c:v>4</c:v>
                </c:pt>
                <c:pt idx="1887">
                  <c:v>4</c:v>
                </c:pt>
                <c:pt idx="1888">
                  <c:v>4</c:v>
                </c:pt>
                <c:pt idx="1889">
                  <c:v>4</c:v>
                </c:pt>
                <c:pt idx="1890">
                  <c:v>4</c:v>
                </c:pt>
                <c:pt idx="1891">
                  <c:v>4</c:v>
                </c:pt>
                <c:pt idx="1892">
                  <c:v>4</c:v>
                </c:pt>
                <c:pt idx="1893">
                  <c:v>4</c:v>
                </c:pt>
                <c:pt idx="1894">
                  <c:v>4</c:v>
                </c:pt>
                <c:pt idx="1895">
                  <c:v>4</c:v>
                </c:pt>
                <c:pt idx="1896">
                  <c:v>4</c:v>
                </c:pt>
                <c:pt idx="1897">
                  <c:v>4</c:v>
                </c:pt>
                <c:pt idx="1898">
                  <c:v>4</c:v>
                </c:pt>
                <c:pt idx="1899">
                  <c:v>4</c:v>
                </c:pt>
                <c:pt idx="1900">
                  <c:v>4</c:v>
                </c:pt>
                <c:pt idx="1901">
                  <c:v>4</c:v>
                </c:pt>
                <c:pt idx="1902">
                  <c:v>4</c:v>
                </c:pt>
                <c:pt idx="1903">
                  <c:v>4</c:v>
                </c:pt>
                <c:pt idx="1904">
                  <c:v>4</c:v>
                </c:pt>
                <c:pt idx="1905">
                  <c:v>4</c:v>
                </c:pt>
                <c:pt idx="1906">
                  <c:v>4</c:v>
                </c:pt>
                <c:pt idx="1907">
                  <c:v>4</c:v>
                </c:pt>
                <c:pt idx="1908">
                  <c:v>4</c:v>
                </c:pt>
                <c:pt idx="1909">
                  <c:v>4</c:v>
                </c:pt>
                <c:pt idx="1910">
                  <c:v>4</c:v>
                </c:pt>
                <c:pt idx="1911">
                  <c:v>4</c:v>
                </c:pt>
                <c:pt idx="1912">
                  <c:v>4</c:v>
                </c:pt>
                <c:pt idx="1913">
                  <c:v>4</c:v>
                </c:pt>
                <c:pt idx="1914">
                  <c:v>4</c:v>
                </c:pt>
                <c:pt idx="1915">
                  <c:v>4</c:v>
                </c:pt>
                <c:pt idx="1916">
                  <c:v>4</c:v>
                </c:pt>
                <c:pt idx="1917">
                  <c:v>4</c:v>
                </c:pt>
                <c:pt idx="1918">
                  <c:v>4</c:v>
                </c:pt>
                <c:pt idx="1919">
                  <c:v>4</c:v>
                </c:pt>
                <c:pt idx="1920">
                  <c:v>4</c:v>
                </c:pt>
                <c:pt idx="1921">
                  <c:v>4</c:v>
                </c:pt>
                <c:pt idx="1922">
                  <c:v>4</c:v>
                </c:pt>
                <c:pt idx="1923">
                  <c:v>4</c:v>
                </c:pt>
                <c:pt idx="1924">
                  <c:v>4</c:v>
                </c:pt>
                <c:pt idx="1925">
                  <c:v>4</c:v>
                </c:pt>
                <c:pt idx="1926">
                  <c:v>4</c:v>
                </c:pt>
                <c:pt idx="1927">
                  <c:v>4</c:v>
                </c:pt>
                <c:pt idx="1928">
                  <c:v>4</c:v>
                </c:pt>
                <c:pt idx="1929">
                  <c:v>4</c:v>
                </c:pt>
                <c:pt idx="1930">
                  <c:v>4</c:v>
                </c:pt>
                <c:pt idx="1931">
                  <c:v>4</c:v>
                </c:pt>
                <c:pt idx="1932">
                  <c:v>4</c:v>
                </c:pt>
                <c:pt idx="1933">
                  <c:v>4</c:v>
                </c:pt>
                <c:pt idx="1934">
                  <c:v>4</c:v>
                </c:pt>
                <c:pt idx="1935">
                  <c:v>4</c:v>
                </c:pt>
                <c:pt idx="1936">
                  <c:v>4</c:v>
                </c:pt>
                <c:pt idx="1937">
                  <c:v>4</c:v>
                </c:pt>
                <c:pt idx="1938">
                  <c:v>4</c:v>
                </c:pt>
                <c:pt idx="1939">
                  <c:v>4</c:v>
                </c:pt>
                <c:pt idx="1940">
                  <c:v>4</c:v>
                </c:pt>
                <c:pt idx="1941">
                  <c:v>4</c:v>
                </c:pt>
                <c:pt idx="1942">
                  <c:v>4</c:v>
                </c:pt>
                <c:pt idx="1943">
                  <c:v>4</c:v>
                </c:pt>
                <c:pt idx="1944">
                  <c:v>4</c:v>
                </c:pt>
                <c:pt idx="1945">
                  <c:v>4</c:v>
                </c:pt>
                <c:pt idx="1946">
                  <c:v>4</c:v>
                </c:pt>
                <c:pt idx="1947">
                  <c:v>4</c:v>
                </c:pt>
                <c:pt idx="1948">
                  <c:v>4</c:v>
                </c:pt>
                <c:pt idx="1949">
                  <c:v>4</c:v>
                </c:pt>
                <c:pt idx="1950">
                  <c:v>4</c:v>
                </c:pt>
                <c:pt idx="1951">
                  <c:v>4</c:v>
                </c:pt>
                <c:pt idx="1952">
                  <c:v>4</c:v>
                </c:pt>
                <c:pt idx="1953">
                  <c:v>4</c:v>
                </c:pt>
                <c:pt idx="1954">
                  <c:v>4</c:v>
                </c:pt>
                <c:pt idx="1955">
                  <c:v>4</c:v>
                </c:pt>
                <c:pt idx="1956">
                  <c:v>6</c:v>
                </c:pt>
                <c:pt idx="1957">
                  <c:v>4</c:v>
                </c:pt>
                <c:pt idx="1958">
                  <c:v>6</c:v>
                </c:pt>
                <c:pt idx="1959">
                  <c:v>8</c:v>
                </c:pt>
                <c:pt idx="1960">
                  <c:v>8</c:v>
                </c:pt>
                <c:pt idx="1961">
                  <c:v>8</c:v>
                </c:pt>
                <c:pt idx="1962">
                  <c:v>8</c:v>
                </c:pt>
                <c:pt idx="1963">
                  <c:v>8</c:v>
                </c:pt>
                <c:pt idx="1964">
                  <c:v>8</c:v>
                </c:pt>
                <c:pt idx="1965">
                  <c:v>8</c:v>
                </c:pt>
                <c:pt idx="1966">
                  <c:v>6</c:v>
                </c:pt>
                <c:pt idx="1967">
                  <c:v>6</c:v>
                </c:pt>
                <c:pt idx="1968">
                  <c:v>6</c:v>
                </c:pt>
                <c:pt idx="1969">
                  <c:v>6</c:v>
                </c:pt>
                <c:pt idx="1970">
                  <c:v>6</c:v>
                </c:pt>
                <c:pt idx="1971">
                  <c:v>6</c:v>
                </c:pt>
                <c:pt idx="1972">
                  <c:v>6</c:v>
                </c:pt>
                <c:pt idx="1973">
                  <c:v>6</c:v>
                </c:pt>
                <c:pt idx="1974">
                  <c:v>6</c:v>
                </c:pt>
                <c:pt idx="1975">
                  <c:v>6</c:v>
                </c:pt>
                <c:pt idx="1976">
                  <c:v>6</c:v>
                </c:pt>
                <c:pt idx="1977">
                  <c:v>6</c:v>
                </c:pt>
                <c:pt idx="1978">
                  <c:v>6</c:v>
                </c:pt>
                <c:pt idx="1979">
                  <c:v>6</c:v>
                </c:pt>
                <c:pt idx="1980">
                  <c:v>6</c:v>
                </c:pt>
                <c:pt idx="1981">
                  <c:v>6</c:v>
                </c:pt>
                <c:pt idx="1982">
                  <c:v>6</c:v>
                </c:pt>
                <c:pt idx="1983">
                  <c:v>6</c:v>
                </c:pt>
                <c:pt idx="1984">
                  <c:v>8</c:v>
                </c:pt>
                <c:pt idx="1985">
                  <c:v>6</c:v>
                </c:pt>
                <c:pt idx="1986">
                  <c:v>8</c:v>
                </c:pt>
                <c:pt idx="1987">
                  <c:v>6</c:v>
                </c:pt>
                <c:pt idx="1988">
                  <c:v>6</c:v>
                </c:pt>
                <c:pt idx="1989">
                  <c:v>8</c:v>
                </c:pt>
                <c:pt idx="1990">
                  <c:v>6</c:v>
                </c:pt>
                <c:pt idx="1991">
                  <c:v>6</c:v>
                </c:pt>
                <c:pt idx="1992">
                  <c:v>6</c:v>
                </c:pt>
                <c:pt idx="1993">
                  <c:v>8</c:v>
                </c:pt>
                <c:pt idx="1994">
                  <c:v>8</c:v>
                </c:pt>
                <c:pt idx="1995">
                  <c:v>8</c:v>
                </c:pt>
                <c:pt idx="1996">
                  <c:v>8</c:v>
                </c:pt>
                <c:pt idx="1997">
                  <c:v>6</c:v>
                </c:pt>
                <c:pt idx="1998">
                  <c:v>6</c:v>
                </c:pt>
                <c:pt idx="1999">
                  <c:v>6</c:v>
                </c:pt>
                <c:pt idx="2000">
                  <c:v>6</c:v>
                </c:pt>
                <c:pt idx="2001">
                  <c:v>6</c:v>
                </c:pt>
                <c:pt idx="2002">
                  <c:v>6</c:v>
                </c:pt>
                <c:pt idx="2003">
                  <c:v>6</c:v>
                </c:pt>
                <c:pt idx="2004">
                  <c:v>6</c:v>
                </c:pt>
                <c:pt idx="2005">
                  <c:v>6</c:v>
                </c:pt>
                <c:pt idx="2006">
                  <c:v>6</c:v>
                </c:pt>
                <c:pt idx="2007">
                  <c:v>6</c:v>
                </c:pt>
                <c:pt idx="2008">
                  <c:v>6</c:v>
                </c:pt>
                <c:pt idx="2009">
                  <c:v>6</c:v>
                </c:pt>
                <c:pt idx="2010">
                  <c:v>6</c:v>
                </c:pt>
                <c:pt idx="2011">
                  <c:v>6</c:v>
                </c:pt>
                <c:pt idx="2012">
                  <c:v>6</c:v>
                </c:pt>
                <c:pt idx="2013">
                  <c:v>4</c:v>
                </c:pt>
                <c:pt idx="2014">
                  <c:v>4</c:v>
                </c:pt>
                <c:pt idx="2015">
                  <c:v>4</c:v>
                </c:pt>
                <c:pt idx="2016">
                  <c:v>4</c:v>
                </c:pt>
                <c:pt idx="2017">
                  <c:v>4</c:v>
                </c:pt>
                <c:pt idx="2018">
                  <c:v>6</c:v>
                </c:pt>
                <c:pt idx="2019">
                  <c:v>6</c:v>
                </c:pt>
                <c:pt idx="2020">
                  <c:v>6</c:v>
                </c:pt>
                <c:pt idx="2021">
                  <c:v>6</c:v>
                </c:pt>
                <c:pt idx="2022">
                  <c:v>6</c:v>
                </c:pt>
                <c:pt idx="2023">
                  <c:v>6</c:v>
                </c:pt>
                <c:pt idx="2024">
                  <c:v>6</c:v>
                </c:pt>
                <c:pt idx="2025">
                  <c:v>6</c:v>
                </c:pt>
                <c:pt idx="2026">
                  <c:v>8</c:v>
                </c:pt>
                <c:pt idx="2027">
                  <c:v>8</c:v>
                </c:pt>
                <c:pt idx="2028">
                  <c:v>8</c:v>
                </c:pt>
                <c:pt idx="2029">
                  <c:v>8</c:v>
                </c:pt>
                <c:pt idx="2030">
                  <c:v>8</c:v>
                </c:pt>
                <c:pt idx="2031">
                  <c:v>8</c:v>
                </c:pt>
                <c:pt idx="2032">
                  <c:v>8</c:v>
                </c:pt>
                <c:pt idx="2033">
                  <c:v>8</c:v>
                </c:pt>
                <c:pt idx="2034">
                  <c:v>8</c:v>
                </c:pt>
                <c:pt idx="2035">
                  <c:v>8</c:v>
                </c:pt>
                <c:pt idx="2036">
                  <c:v>8</c:v>
                </c:pt>
                <c:pt idx="2037">
                  <c:v>8</c:v>
                </c:pt>
                <c:pt idx="2038">
                  <c:v>8</c:v>
                </c:pt>
                <c:pt idx="2039">
                  <c:v>8</c:v>
                </c:pt>
                <c:pt idx="2040">
                  <c:v>8</c:v>
                </c:pt>
                <c:pt idx="2041">
                  <c:v>4</c:v>
                </c:pt>
                <c:pt idx="2042">
                  <c:v>4</c:v>
                </c:pt>
                <c:pt idx="2043">
                  <c:v>4</c:v>
                </c:pt>
                <c:pt idx="2044">
                  <c:v>4</c:v>
                </c:pt>
                <c:pt idx="2045">
                  <c:v>4</c:v>
                </c:pt>
                <c:pt idx="2046">
                  <c:v>4</c:v>
                </c:pt>
                <c:pt idx="2047">
                  <c:v>4</c:v>
                </c:pt>
                <c:pt idx="2048">
                  <c:v>4</c:v>
                </c:pt>
                <c:pt idx="2049">
                  <c:v>4</c:v>
                </c:pt>
                <c:pt idx="2050">
                  <c:v>4</c:v>
                </c:pt>
                <c:pt idx="2051">
                  <c:v>4</c:v>
                </c:pt>
                <c:pt idx="2052">
                  <c:v>4</c:v>
                </c:pt>
                <c:pt idx="2053">
                  <c:v>4</c:v>
                </c:pt>
                <c:pt idx="2054">
                  <c:v>6</c:v>
                </c:pt>
                <c:pt idx="2055">
                  <c:v>4</c:v>
                </c:pt>
                <c:pt idx="2056">
                  <c:v>8</c:v>
                </c:pt>
                <c:pt idx="2057">
                  <c:v>4</c:v>
                </c:pt>
                <c:pt idx="2058">
                  <c:v>6</c:v>
                </c:pt>
                <c:pt idx="2059">
                  <c:v>4</c:v>
                </c:pt>
                <c:pt idx="2060">
                  <c:v>6</c:v>
                </c:pt>
                <c:pt idx="2061">
                  <c:v>4</c:v>
                </c:pt>
                <c:pt idx="2062">
                  <c:v>8</c:v>
                </c:pt>
                <c:pt idx="2063">
                  <c:v>4</c:v>
                </c:pt>
                <c:pt idx="2064">
                  <c:v>8</c:v>
                </c:pt>
                <c:pt idx="2065">
                  <c:v>4</c:v>
                </c:pt>
                <c:pt idx="2066">
                  <c:v>4</c:v>
                </c:pt>
                <c:pt idx="2067">
                  <c:v>6</c:v>
                </c:pt>
                <c:pt idx="2068">
                  <c:v>4</c:v>
                </c:pt>
                <c:pt idx="2069">
                  <c:v>4</c:v>
                </c:pt>
                <c:pt idx="2070">
                  <c:v>8</c:v>
                </c:pt>
                <c:pt idx="2071">
                  <c:v>8</c:v>
                </c:pt>
                <c:pt idx="2072">
                  <c:v>4</c:v>
                </c:pt>
                <c:pt idx="2073">
                  <c:v>4</c:v>
                </c:pt>
                <c:pt idx="2074">
                  <c:v>4</c:v>
                </c:pt>
                <c:pt idx="2075">
                  <c:v>4</c:v>
                </c:pt>
                <c:pt idx="2076">
                  <c:v>4</c:v>
                </c:pt>
                <c:pt idx="2077">
                  <c:v>6</c:v>
                </c:pt>
                <c:pt idx="2078">
                  <c:v>8</c:v>
                </c:pt>
                <c:pt idx="2079">
                  <c:v>8</c:v>
                </c:pt>
                <c:pt idx="2080">
                  <c:v>4</c:v>
                </c:pt>
                <c:pt idx="2081">
                  <c:v>4</c:v>
                </c:pt>
                <c:pt idx="2082">
                  <c:v>4</c:v>
                </c:pt>
                <c:pt idx="2083">
                  <c:v>4</c:v>
                </c:pt>
                <c:pt idx="2084">
                  <c:v>8</c:v>
                </c:pt>
                <c:pt idx="2085">
                  <c:v>4</c:v>
                </c:pt>
                <c:pt idx="2086">
                  <c:v>4</c:v>
                </c:pt>
                <c:pt idx="2087">
                  <c:v>8</c:v>
                </c:pt>
                <c:pt idx="2088">
                  <c:v>4</c:v>
                </c:pt>
                <c:pt idx="2089">
                  <c:v>4</c:v>
                </c:pt>
                <c:pt idx="2090">
                  <c:v>4</c:v>
                </c:pt>
                <c:pt idx="2091">
                  <c:v>4</c:v>
                </c:pt>
                <c:pt idx="2092">
                  <c:v>4</c:v>
                </c:pt>
                <c:pt idx="2093">
                  <c:v>4</c:v>
                </c:pt>
                <c:pt idx="2094">
                  <c:v>4</c:v>
                </c:pt>
                <c:pt idx="2095">
                  <c:v>4</c:v>
                </c:pt>
                <c:pt idx="2096">
                  <c:v>5</c:v>
                </c:pt>
                <c:pt idx="2097">
                  <c:v>5</c:v>
                </c:pt>
                <c:pt idx="2098">
                  <c:v>5</c:v>
                </c:pt>
                <c:pt idx="2099">
                  <c:v>5</c:v>
                </c:pt>
                <c:pt idx="2100">
                  <c:v>5</c:v>
                </c:pt>
                <c:pt idx="2101">
                  <c:v>5</c:v>
                </c:pt>
                <c:pt idx="2102">
                  <c:v>6</c:v>
                </c:pt>
                <c:pt idx="2103">
                  <c:v>6</c:v>
                </c:pt>
                <c:pt idx="2104">
                  <c:v>6</c:v>
                </c:pt>
                <c:pt idx="2105">
                  <c:v>8</c:v>
                </c:pt>
                <c:pt idx="2106">
                  <c:v>8</c:v>
                </c:pt>
                <c:pt idx="2107">
                  <c:v>8</c:v>
                </c:pt>
                <c:pt idx="2108">
                  <c:v>5</c:v>
                </c:pt>
                <c:pt idx="2109">
                  <c:v>5</c:v>
                </c:pt>
                <c:pt idx="2110">
                  <c:v>5</c:v>
                </c:pt>
                <c:pt idx="2111">
                  <c:v>8</c:v>
                </c:pt>
                <c:pt idx="2112">
                  <c:v>8</c:v>
                </c:pt>
                <c:pt idx="2113">
                  <c:v>8</c:v>
                </c:pt>
                <c:pt idx="2114">
                  <c:v>6</c:v>
                </c:pt>
                <c:pt idx="2115">
                  <c:v>6</c:v>
                </c:pt>
                <c:pt idx="2116">
                  <c:v>6</c:v>
                </c:pt>
                <c:pt idx="2117">
                  <c:v>4</c:v>
                </c:pt>
                <c:pt idx="2118">
                  <c:v>4</c:v>
                </c:pt>
                <c:pt idx="2119">
                  <c:v>4</c:v>
                </c:pt>
                <c:pt idx="2120">
                  <c:v>4</c:v>
                </c:pt>
                <c:pt idx="2121">
                  <c:v>4</c:v>
                </c:pt>
                <c:pt idx="2122">
                  <c:v>4</c:v>
                </c:pt>
                <c:pt idx="2123">
                  <c:v>4</c:v>
                </c:pt>
                <c:pt idx="2124">
                  <c:v>4</c:v>
                </c:pt>
                <c:pt idx="2125">
                  <c:v>4</c:v>
                </c:pt>
                <c:pt idx="2126">
                  <c:v>4</c:v>
                </c:pt>
                <c:pt idx="2127">
                  <c:v>4</c:v>
                </c:pt>
                <c:pt idx="2128">
                  <c:v>4</c:v>
                </c:pt>
                <c:pt idx="2129">
                  <c:v>4</c:v>
                </c:pt>
                <c:pt idx="2130">
                  <c:v>4</c:v>
                </c:pt>
                <c:pt idx="2131">
                  <c:v>4</c:v>
                </c:pt>
                <c:pt idx="2132">
                  <c:v>4</c:v>
                </c:pt>
                <c:pt idx="2133">
                  <c:v>4</c:v>
                </c:pt>
                <c:pt idx="2134">
                  <c:v>4</c:v>
                </c:pt>
                <c:pt idx="2135">
                  <c:v>4</c:v>
                </c:pt>
                <c:pt idx="2136">
                  <c:v>4</c:v>
                </c:pt>
                <c:pt idx="2137">
                  <c:v>6</c:v>
                </c:pt>
                <c:pt idx="2138">
                  <c:v>6</c:v>
                </c:pt>
                <c:pt idx="2139">
                  <c:v>6</c:v>
                </c:pt>
                <c:pt idx="2140">
                  <c:v>6</c:v>
                </c:pt>
                <c:pt idx="2141">
                  <c:v>6</c:v>
                </c:pt>
                <c:pt idx="2142">
                  <c:v>6</c:v>
                </c:pt>
                <c:pt idx="2143">
                  <c:v>6</c:v>
                </c:pt>
                <c:pt idx="2144">
                  <c:v>6</c:v>
                </c:pt>
                <c:pt idx="2145">
                  <c:v>4</c:v>
                </c:pt>
                <c:pt idx="2146">
                  <c:v>4</c:v>
                </c:pt>
                <c:pt idx="2147">
                  <c:v>4</c:v>
                </c:pt>
                <c:pt idx="2148">
                  <c:v>4</c:v>
                </c:pt>
                <c:pt idx="2149">
                  <c:v>4</c:v>
                </c:pt>
                <c:pt idx="2150">
                  <c:v>4</c:v>
                </c:pt>
                <c:pt idx="2151">
                  <c:v>4</c:v>
                </c:pt>
                <c:pt idx="2152">
                  <c:v>4</c:v>
                </c:pt>
                <c:pt idx="2153">
                  <c:v>4</c:v>
                </c:pt>
                <c:pt idx="2154">
                  <c:v>4</c:v>
                </c:pt>
                <c:pt idx="2155">
                  <c:v>4</c:v>
                </c:pt>
                <c:pt idx="2156">
                  <c:v>4</c:v>
                </c:pt>
                <c:pt idx="2157">
                  <c:v>4</c:v>
                </c:pt>
                <c:pt idx="2158">
                  <c:v>4</c:v>
                </c:pt>
                <c:pt idx="2159">
                  <c:v>4</c:v>
                </c:pt>
                <c:pt idx="2160">
                  <c:v>4</c:v>
                </c:pt>
                <c:pt idx="2161">
                  <c:v>8</c:v>
                </c:pt>
                <c:pt idx="2162">
                  <c:v>8</c:v>
                </c:pt>
                <c:pt idx="2163">
                  <c:v>8</c:v>
                </c:pt>
                <c:pt idx="2164">
                  <c:v>8</c:v>
                </c:pt>
                <c:pt idx="2165">
                  <c:v>6</c:v>
                </c:pt>
                <c:pt idx="2166">
                  <c:v>6</c:v>
                </c:pt>
                <c:pt idx="2167">
                  <c:v>8</c:v>
                </c:pt>
                <c:pt idx="2168">
                  <c:v>8</c:v>
                </c:pt>
                <c:pt idx="2169">
                  <c:v>8</c:v>
                </c:pt>
                <c:pt idx="2170">
                  <c:v>8</c:v>
                </c:pt>
                <c:pt idx="2171">
                  <c:v>8</c:v>
                </c:pt>
                <c:pt idx="2172">
                  <c:v>6</c:v>
                </c:pt>
                <c:pt idx="2173">
                  <c:v>6</c:v>
                </c:pt>
                <c:pt idx="2174">
                  <c:v>8</c:v>
                </c:pt>
                <c:pt idx="2175">
                  <c:v>6</c:v>
                </c:pt>
                <c:pt idx="2176">
                  <c:v>6</c:v>
                </c:pt>
                <c:pt idx="2177">
                  <c:v>8</c:v>
                </c:pt>
                <c:pt idx="2178">
                  <c:v>8</c:v>
                </c:pt>
                <c:pt idx="2179">
                  <c:v>4</c:v>
                </c:pt>
                <c:pt idx="2180">
                  <c:v>8</c:v>
                </c:pt>
                <c:pt idx="2181">
                  <c:v>4</c:v>
                </c:pt>
                <c:pt idx="2182">
                  <c:v>4</c:v>
                </c:pt>
                <c:pt idx="2183">
                  <c:v>4</c:v>
                </c:pt>
                <c:pt idx="2184">
                  <c:v>8</c:v>
                </c:pt>
                <c:pt idx="2185">
                  <c:v>8</c:v>
                </c:pt>
                <c:pt idx="2186">
                  <c:v>8</c:v>
                </c:pt>
                <c:pt idx="2187">
                  <c:v>8</c:v>
                </c:pt>
                <c:pt idx="2188">
                  <c:v>4</c:v>
                </c:pt>
                <c:pt idx="2189">
                  <c:v>4</c:v>
                </c:pt>
                <c:pt idx="2190">
                  <c:v>8</c:v>
                </c:pt>
                <c:pt idx="2191">
                  <c:v>8</c:v>
                </c:pt>
                <c:pt idx="2192">
                  <c:v>4</c:v>
                </c:pt>
                <c:pt idx="2193">
                  <c:v>4</c:v>
                </c:pt>
                <c:pt idx="2194">
                  <c:v>4</c:v>
                </c:pt>
                <c:pt idx="2195">
                  <c:v>8</c:v>
                </c:pt>
                <c:pt idx="2196">
                  <c:v>4</c:v>
                </c:pt>
                <c:pt idx="2197">
                  <c:v>8</c:v>
                </c:pt>
                <c:pt idx="2198">
                  <c:v>4</c:v>
                </c:pt>
                <c:pt idx="2199">
                  <c:v>4</c:v>
                </c:pt>
                <c:pt idx="2200">
                  <c:v>4</c:v>
                </c:pt>
                <c:pt idx="2201">
                  <c:v>4</c:v>
                </c:pt>
                <c:pt idx="2202">
                  <c:v>4</c:v>
                </c:pt>
                <c:pt idx="2203">
                  <c:v>4</c:v>
                </c:pt>
                <c:pt idx="2204">
                  <c:v>4</c:v>
                </c:pt>
                <c:pt idx="2205">
                  <c:v>4</c:v>
                </c:pt>
                <c:pt idx="2206">
                  <c:v>4</c:v>
                </c:pt>
                <c:pt idx="2207">
                  <c:v>4</c:v>
                </c:pt>
                <c:pt idx="2208">
                  <c:v>6</c:v>
                </c:pt>
                <c:pt idx="2209">
                  <c:v>6</c:v>
                </c:pt>
                <c:pt idx="2210">
                  <c:v>6</c:v>
                </c:pt>
                <c:pt idx="2211">
                  <c:v>4</c:v>
                </c:pt>
                <c:pt idx="2212">
                  <c:v>6</c:v>
                </c:pt>
                <c:pt idx="2213">
                  <c:v>4</c:v>
                </c:pt>
                <c:pt idx="2214">
                  <c:v>4</c:v>
                </c:pt>
                <c:pt idx="2215">
                  <c:v>6</c:v>
                </c:pt>
                <c:pt idx="2216">
                  <c:v>4</c:v>
                </c:pt>
                <c:pt idx="2217">
                  <c:v>4</c:v>
                </c:pt>
                <c:pt idx="2218">
                  <c:v>6</c:v>
                </c:pt>
                <c:pt idx="2219">
                  <c:v>6</c:v>
                </c:pt>
                <c:pt idx="2220">
                  <c:v>4</c:v>
                </c:pt>
                <c:pt idx="2221">
                  <c:v>4</c:v>
                </c:pt>
                <c:pt idx="2222">
                  <c:v>6</c:v>
                </c:pt>
                <c:pt idx="2223">
                  <c:v>4</c:v>
                </c:pt>
                <c:pt idx="2224">
                  <c:v>6</c:v>
                </c:pt>
                <c:pt idx="2225">
                  <c:v>6</c:v>
                </c:pt>
                <c:pt idx="2226">
                  <c:v>6</c:v>
                </c:pt>
                <c:pt idx="2227">
                  <c:v>4</c:v>
                </c:pt>
                <c:pt idx="2228">
                  <c:v>6</c:v>
                </c:pt>
                <c:pt idx="2229">
                  <c:v>4</c:v>
                </c:pt>
                <c:pt idx="2230">
                  <c:v>4</c:v>
                </c:pt>
                <c:pt idx="2231">
                  <c:v>6</c:v>
                </c:pt>
                <c:pt idx="2232">
                  <c:v>6</c:v>
                </c:pt>
                <c:pt idx="2233">
                  <c:v>6</c:v>
                </c:pt>
                <c:pt idx="2234">
                  <c:v>4</c:v>
                </c:pt>
                <c:pt idx="2235">
                  <c:v>6</c:v>
                </c:pt>
                <c:pt idx="2236">
                  <c:v>4</c:v>
                </c:pt>
                <c:pt idx="2237">
                  <c:v>6</c:v>
                </c:pt>
                <c:pt idx="2238">
                  <c:v>4</c:v>
                </c:pt>
                <c:pt idx="2239">
                  <c:v>4</c:v>
                </c:pt>
                <c:pt idx="2240">
                  <c:v>4</c:v>
                </c:pt>
                <c:pt idx="2241">
                  <c:v>6</c:v>
                </c:pt>
                <c:pt idx="2242">
                  <c:v>6</c:v>
                </c:pt>
                <c:pt idx="2243">
                  <c:v>4</c:v>
                </c:pt>
                <c:pt idx="2244">
                  <c:v>4</c:v>
                </c:pt>
                <c:pt idx="2245">
                  <c:v>4</c:v>
                </c:pt>
                <c:pt idx="2246">
                  <c:v>4</c:v>
                </c:pt>
                <c:pt idx="2247">
                  <c:v>4</c:v>
                </c:pt>
                <c:pt idx="2248">
                  <c:v>4</c:v>
                </c:pt>
                <c:pt idx="2249">
                  <c:v>4</c:v>
                </c:pt>
                <c:pt idx="2250">
                  <c:v>6</c:v>
                </c:pt>
                <c:pt idx="2251">
                  <c:v>6</c:v>
                </c:pt>
                <c:pt idx="2252">
                  <c:v>4</c:v>
                </c:pt>
                <c:pt idx="2253">
                  <c:v>4</c:v>
                </c:pt>
                <c:pt idx="2254">
                  <c:v>4</c:v>
                </c:pt>
                <c:pt idx="2255">
                  <c:v>6</c:v>
                </c:pt>
                <c:pt idx="2256">
                  <c:v>6</c:v>
                </c:pt>
                <c:pt idx="2257">
                  <c:v>4</c:v>
                </c:pt>
                <c:pt idx="2258">
                  <c:v>4</c:v>
                </c:pt>
                <c:pt idx="2259">
                  <c:v>4</c:v>
                </c:pt>
                <c:pt idx="2260">
                  <c:v>4</c:v>
                </c:pt>
                <c:pt idx="2261">
                  <c:v>5</c:v>
                </c:pt>
                <c:pt idx="2262">
                  <c:v>5</c:v>
                </c:pt>
                <c:pt idx="2263">
                  <c:v>4</c:v>
                </c:pt>
                <c:pt idx="2264">
                  <c:v>4</c:v>
                </c:pt>
                <c:pt idx="2265">
                  <c:v>5</c:v>
                </c:pt>
                <c:pt idx="2266">
                  <c:v>5</c:v>
                </c:pt>
                <c:pt idx="2267">
                  <c:v>4</c:v>
                </c:pt>
                <c:pt idx="2268">
                  <c:v>4</c:v>
                </c:pt>
                <c:pt idx="2269">
                  <c:v>5</c:v>
                </c:pt>
                <c:pt idx="2270">
                  <c:v>4</c:v>
                </c:pt>
                <c:pt idx="2271">
                  <c:v>5</c:v>
                </c:pt>
                <c:pt idx="2272">
                  <c:v>4</c:v>
                </c:pt>
                <c:pt idx="2273">
                  <c:v>4</c:v>
                </c:pt>
                <c:pt idx="2274">
                  <c:v>6</c:v>
                </c:pt>
                <c:pt idx="2275">
                  <c:v>4</c:v>
                </c:pt>
                <c:pt idx="2276">
                  <c:v>4</c:v>
                </c:pt>
                <c:pt idx="2277">
                  <c:v>4</c:v>
                </c:pt>
                <c:pt idx="2278">
                  <c:v>6</c:v>
                </c:pt>
                <c:pt idx="2279">
                  <c:v>4</c:v>
                </c:pt>
                <c:pt idx="2280">
                  <c:v>4</c:v>
                </c:pt>
                <c:pt idx="2281">
                  <c:v>4</c:v>
                </c:pt>
                <c:pt idx="2282">
                  <c:v>6</c:v>
                </c:pt>
                <c:pt idx="2283">
                  <c:v>4</c:v>
                </c:pt>
                <c:pt idx="2284">
                  <c:v>6</c:v>
                </c:pt>
                <c:pt idx="2285">
                  <c:v>6</c:v>
                </c:pt>
                <c:pt idx="2286">
                  <c:v>4</c:v>
                </c:pt>
                <c:pt idx="2287">
                  <c:v>6</c:v>
                </c:pt>
                <c:pt idx="2288">
                  <c:v>6</c:v>
                </c:pt>
                <c:pt idx="2289">
                  <c:v>6</c:v>
                </c:pt>
                <c:pt idx="2290">
                  <c:v>6</c:v>
                </c:pt>
                <c:pt idx="2291">
                  <c:v>6</c:v>
                </c:pt>
                <c:pt idx="2292">
                  <c:v>6</c:v>
                </c:pt>
                <c:pt idx="2293">
                  <c:v>6</c:v>
                </c:pt>
                <c:pt idx="2294">
                  <c:v>6</c:v>
                </c:pt>
                <c:pt idx="2295">
                  <c:v>4</c:v>
                </c:pt>
                <c:pt idx="2296">
                  <c:v>4</c:v>
                </c:pt>
                <c:pt idx="2297">
                  <c:v>6</c:v>
                </c:pt>
                <c:pt idx="2298">
                  <c:v>4</c:v>
                </c:pt>
                <c:pt idx="2299">
                  <c:v>4</c:v>
                </c:pt>
                <c:pt idx="2300">
                  <c:v>4</c:v>
                </c:pt>
                <c:pt idx="2301">
                  <c:v>6</c:v>
                </c:pt>
                <c:pt idx="2302">
                  <c:v>4</c:v>
                </c:pt>
                <c:pt idx="2303">
                  <c:v>6</c:v>
                </c:pt>
                <c:pt idx="2304">
                  <c:v>6</c:v>
                </c:pt>
                <c:pt idx="2305">
                  <c:v>4</c:v>
                </c:pt>
                <c:pt idx="2306">
                  <c:v>8</c:v>
                </c:pt>
                <c:pt idx="2307">
                  <c:v>8</c:v>
                </c:pt>
                <c:pt idx="2308">
                  <c:v>8</c:v>
                </c:pt>
                <c:pt idx="2309">
                  <c:v>8</c:v>
                </c:pt>
                <c:pt idx="2310">
                  <c:v>8</c:v>
                </c:pt>
                <c:pt idx="2311">
                  <c:v>8</c:v>
                </c:pt>
                <c:pt idx="2312">
                  <c:v>8</c:v>
                </c:pt>
                <c:pt idx="2313">
                  <c:v>4</c:v>
                </c:pt>
                <c:pt idx="2314">
                  <c:v>4</c:v>
                </c:pt>
                <c:pt idx="2315">
                  <c:v>4</c:v>
                </c:pt>
                <c:pt idx="2316">
                  <c:v>4</c:v>
                </c:pt>
                <c:pt idx="2317">
                  <c:v>4</c:v>
                </c:pt>
                <c:pt idx="2318">
                  <c:v>4</c:v>
                </c:pt>
                <c:pt idx="2319">
                  <c:v>4</c:v>
                </c:pt>
                <c:pt idx="2320">
                  <c:v>4</c:v>
                </c:pt>
                <c:pt idx="2321">
                  <c:v>4</c:v>
                </c:pt>
                <c:pt idx="2322">
                  <c:v>4</c:v>
                </c:pt>
                <c:pt idx="2323">
                  <c:v>4</c:v>
                </c:pt>
                <c:pt idx="2324">
                  <c:v>4</c:v>
                </c:pt>
                <c:pt idx="2325">
                  <c:v>4</c:v>
                </c:pt>
                <c:pt idx="2326">
                  <c:v>6</c:v>
                </c:pt>
                <c:pt idx="2327">
                  <c:v>6</c:v>
                </c:pt>
                <c:pt idx="2328">
                  <c:v>6</c:v>
                </c:pt>
                <c:pt idx="2329">
                  <c:v>4</c:v>
                </c:pt>
                <c:pt idx="2330">
                  <c:v>6</c:v>
                </c:pt>
                <c:pt idx="2331">
                  <c:v>6</c:v>
                </c:pt>
                <c:pt idx="2332">
                  <c:v>6</c:v>
                </c:pt>
                <c:pt idx="2333">
                  <c:v>4</c:v>
                </c:pt>
                <c:pt idx="2334">
                  <c:v>10</c:v>
                </c:pt>
                <c:pt idx="2335">
                  <c:v>10</c:v>
                </c:pt>
                <c:pt idx="2336">
                  <c:v>4</c:v>
                </c:pt>
                <c:pt idx="2337">
                  <c:v>4</c:v>
                </c:pt>
                <c:pt idx="2338">
                  <c:v>4</c:v>
                </c:pt>
                <c:pt idx="2339">
                  <c:v>4</c:v>
                </c:pt>
                <c:pt idx="2340">
                  <c:v>4</c:v>
                </c:pt>
                <c:pt idx="2341">
                  <c:v>6</c:v>
                </c:pt>
                <c:pt idx="2342">
                  <c:v>6</c:v>
                </c:pt>
                <c:pt idx="2343">
                  <c:v>6</c:v>
                </c:pt>
                <c:pt idx="2344">
                  <c:v>6</c:v>
                </c:pt>
                <c:pt idx="2345">
                  <c:v>4</c:v>
                </c:pt>
                <c:pt idx="2346">
                  <c:v>4</c:v>
                </c:pt>
                <c:pt idx="2347">
                  <c:v>4</c:v>
                </c:pt>
                <c:pt idx="2348">
                  <c:v>4</c:v>
                </c:pt>
                <c:pt idx="2349">
                  <c:v>4</c:v>
                </c:pt>
                <c:pt idx="2350">
                  <c:v>4</c:v>
                </c:pt>
                <c:pt idx="2351">
                  <c:v>4</c:v>
                </c:pt>
                <c:pt idx="2352">
                  <c:v>4</c:v>
                </c:pt>
                <c:pt idx="2353">
                  <c:v>4</c:v>
                </c:pt>
                <c:pt idx="2354">
                  <c:v>4</c:v>
                </c:pt>
                <c:pt idx="2355">
                  <c:v>4</c:v>
                </c:pt>
                <c:pt idx="2356">
                  <c:v>4</c:v>
                </c:pt>
                <c:pt idx="2357">
                  <c:v>4</c:v>
                </c:pt>
                <c:pt idx="2358">
                  <c:v>4</c:v>
                </c:pt>
                <c:pt idx="2359">
                  <c:v>4</c:v>
                </c:pt>
                <c:pt idx="2360">
                  <c:v>4</c:v>
                </c:pt>
                <c:pt idx="2361">
                  <c:v>4</c:v>
                </c:pt>
                <c:pt idx="2362">
                  <c:v>4</c:v>
                </c:pt>
                <c:pt idx="2363">
                  <c:v>4</c:v>
                </c:pt>
                <c:pt idx="2364">
                  <c:v>4</c:v>
                </c:pt>
                <c:pt idx="2365">
                  <c:v>6</c:v>
                </c:pt>
                <c:pt idx="2366">
                  <c:v>8</c:v>
                </c:pt>
                <c:pt idx="2367">
                  <c:v>6</c:v>
                </c:pt>
                <c:pt idx="2368">
                  <c:v>6</c:v>
                </c:pt>
                <c:pt idx="2369">
                  <c:v>6</c:v>
                </c:pt>
                <c:pt idx="2370">
                  <c:v>8</c:v>
                </c:pt>
                <c:pt idx="2371">
                  <c:v>6</c:v>
                </c:pt>
                <c:pt idx="2372">
                  <c:v>8</c:v>
                </c:pt>
                <c:pt idx="2373">
                  <c:v>6</c:v>
                </c:pt>
                <c:pt idx="2374">
                  <c:v>8</c:v>
                </c:pt>
                <c:pt idx="2375">
                  <c:v>6</c:v>
                </c:pt>
                <c:pt idx="2376">
                  <c:v>6</c:v>
                </c:pt>
                <c:pt idx="2377">
                  <c:v>8</c:v>
                </c:pt>
                <c:pt idx="2378">
                  <c:v>6</c:v>
                </c:pt>
                <c:pt idx="2379">
                  <c:v>6</c:v>
                </c:pt>
                <c:pt idx="2380">
                  <c:v>6</c:v>
                </c:pt>
                <c:pt idx="2381">
                  <c:v>6</c:v>
                </c:pt>
                <c:pt idx="2382">
                  <c:v>6</c:v>
                </c:pt>
                <c:pt idx="2383">
                  <c:v>6</c:v>
                </c:pt>
                <c:pt idx="2384">
                  <c:v>6</c:v>
                </c:pt>
                <c:pt idx="2385">
                  <c:v>6</c:v>
                </c:pt>
                <c:pt idx="2386">
                  <c:v>6</c:v>
                </c:pt>
                <c:pt idx="2387">
                  <c:v>6</c:v>
                </c:pt>
                <c:pt idx="2388">
                  <c:v>4</c:v>
                </c:pt>
                <c:pt idx="2389">
                  <c:v>4</c:v>
                </c:pt>
                <c:pt idx="2390">
                  <c:v>4</c:v>
                </c:pt>
                <c:pt idx="2391">
                  <c:v>6</c:v>
                </c:pt>
                <c:pt idx="2392">
                  <c:v>4</c:v>
                </c:pt>
                <c:pt idx="2393">
                  <c:v>4</c:v>
                </c:pt>
                <c:pt idx="2394">
                  <c:v>4</c:v>
                </c:pt>
                <c:pt idx="2395">
                  <c:v>4</c:v>
                </c:pt>
                <c:pt idx="2396">
                  <c:v>4</c:v>
                </c:pt>
                <c:pt idx="2397">
                  <c:v>4</c:v>
                </c:pt>
                <c:pt idx="2398">
                  <c:v>4</c:v>
                </c:pt>
                <c:pt idx="2399">
                  <c:v>4</c:v>
                </c:pt>
                <c:pt idx="2400">
                  <c:v>4</c:v>
                </c:pt>
                <c:pt idx="2401">
                  <c:v>4</c:v>
                </c:pt>
                <c:pt idx="2402">
                  <c:v>4</c:v>
                </c:pt>
                <c:pt idx="2403">
                  <c:v>6</c:v>
                </c:pt>
                <c:pt idx="2404">
                  <c:v>4</c:v>
                </c:pt>
                <c:pt idx="2405">
                  <c:v>4</c:v>
                </c:pt>
                <c:pt idx="2406">
                  <c:v>4</c:v>
                </c:pt>
                <c:pt idx="2407">
                  <c:v>4</c:v>
                </c:pt>
                <c:pt idx="2408">
                  <c:v>4</c:v>
                </c:pt>
                <c:pt idx="2409">
                  <c:v>4</c:v>
                </c:pt>
                <c:pt idx="2410">
                  <c:v>4</c:v>
                </c:pt>
                <c:pt idx="2411">
                  <c:v>4</c:v>
                </c:pt>
                <c:pt idx="2412">
                  <c:v>4</c:v>
                </c:pt>
                <c:pt idx="2413">
                  <c:v>4</c:v>
                </c:pt>
                <c:pt idx="2414">
                  <c:v>4</c:v>
                </c:pt>
                <c:pt idx="2415">
                  <c:v>4</c:v>
                </c:pt>
                <c:pt idx="2416">
                  <c:v>4</c:v>
                </c:pt>
                <c:pt idx="2417">
                  <c:v>4</c:v>
                </c:pt>
                <c:pt idx="2418">
                  <c:v>4</c:v>
                </c:pt>
                <c:pt idx="2419">
                  <c:v>4</c:v>
                </c:pt>
                <c:pt idx="2420">
                  <c:v>6</c:v>
                </c:pt>
                <c:pt idx="2421">
                  <c:v>4</c:v>
                </c:pt>
                <c:pt idx="2422">
                  <c:v>4</c:v>
                </c:pt>
                <c:pt idx="2423">
                  <c:v>4</c:v>
                </c:pt>
                <c:pt idx="2424">
                  <c:v>4</c:v>
                </c:pt>
                <c:pt idx="2425">
                  <c:v>4</c:v>
                </c:pt>
                <c:pt idx="2426">
                  <c:v>4</c:v>
                </c:pt>
                <c:pt idx="2427">
                  <c:v>4</c:v>
                </c:pt>
                <c:pt idx="2428">
                  <c:v>4</c:v>
                </c:pt>
                <c:pt idx="2429">
                  <c:v>4</c:v>
                </c:pt>
                <c:pt idx="2430">
                  <c:v>4</c:v>
                </c:pt>
                <c:pt idx="2431">
                  <c:v>4</c:v>
                </c:pt>
                <c:pt idx="2432">
                  <c:v>4</c:v>
                </c:pt>
                <c:pt idx="2433">
                  <c:v>4</c:v>
                </c:pt>
                <c:pt idx="2434">
                  <c:v>4</c:v>
                </c:pt>
                <c:pt idx="2435">
                  <c:v>4</c:v>
                </c:pt>
                <c:pt idx="2436">
                  <c:v>4</c:v>
                </c:pt>
                <c:pt idx="2437">
                  <c:v>4</c:v>
                </c:pt>
                <c:pt idx="2438">
                  <c:v>6</c:v>
                </c:pt>
                <c:pt idx="2439">
                  <c:v>6</c:v>
                </c:pt>
                <c:pt idx="2440">
                  <c:v>6</c:v>
                </c:pt>
                <c:pt idx="2441">
                  <c:v>8</c:v>
                </c:pt>
                <c:pt idx="2442">
                  <c:v>8</c:v>
                </c:pt>
                <c:pt idx="2443">
                  <c:v>8</c:v>
                </c:pt>
                <c:pt idx="2444">
                  <c:v>8</c:v>
                </c:pt>
                <c:pt idx="2445">
                  <c:v>6</c:v>
                </c:pt>
                <c:pt idx="2446">
                  <c:v>8</c:v>
                </c:pt>
                <c:pt idx="2447">
                  <c:v>8</c:v>
                </c:pt>
                <c:pt idx="2448">
                  <c:v>8</c:v>
                </c:pt>
                <c:pt idx="2449">
                  <c:v>8</c:v>
                </c:pt>
                <c:pt idx="2450">
                  <c:v>6</c:v>
                </c:pt>
                <c:pt idx="2451">
                  <c:v>8</c:v>
                </c:pt>
                <c:pt idx="2452">
                  <c:v>8</c:v>
                </c:pt>
                <c:pt idx="2453">
                  <c:v>6</c:v>
                </c:pt>
                <c:pt idx="2454">
                  <c:v>8</c:v>
                </c:pt>
                <c:pt idx="2455">
                  <c:v>8</c:v>
                </c:pt>
                <c:pt idx="2456">
                  <c:v>8</c:v>
                </c:pt>
                <c:pt idx="2457">
                  <c:v>6</c:v>
                </c:pt>
                <c:pt idx="2458">
                  <c:v>8</c:v>
                </c:pt>
                <c:pt idx="2459">
                  <c:v>8</c:v>
                </c:pt>
                <c:pt idx="2460">
                  <c:v>8</c:v>
                </c:pt>
                <c:pt idx="2461">
                  <c:v>8</c:v>
                </c:pt>
                <c:pt idx="2462">
                  <c:v>8</c:v>
                </c:pt>
                <c:pt idx="2463">
                  <c:v>8</c:v>
                </c:pt>
                <c:pt idx="2464">
                  <c:v>8</c:v>
                </c:pt>
                <c:pt idx="2465">
                  <c:v>8</c:v>
                </c:pt>
                <c:pt idx="2466">
                  <c:v>8</c:v>
                </c:pt>
                <c:pt idx="2467">
                  <c:v>6</c:v>
                </c:pt>
                <c:pt idx="2468">
                  <c:v>8</c:v>
                </c:pt>
                <c:pt idx="2469">
                  <c:v>8</c:v>
                </c:pt>
                <c:pt idx="2470">
                  <c:v>6</c:v>
                </c:pt>
                <c:pt idx="2471">
                  <c:v>8</c:v>
                </c:pt>
                <c:pt idx="2472">
                  <c:v>8</c:v>
                </c:pt>
                <c:pt idx="2473">
                  <c:v>8</c:v>
                </c:pt>
                <c:pt idx="2474">
                  <c:v>8</c:v>
                </c:pt>
                <c:pt idx="2475">
                  <c:v>8</c:v>
                </c:pt>
                <c:pt idx="2476">
                  <c:v>8</c:v>
                </c:pt>
                <c:pt idx="2477">
                  <c:v>8</c:v>
                </c:pt>
                <c:pt idx="2478">
                  <c:v>6</c:v>
                </c:pt>
                <c:pt idx="2479">
                  <c:v>8</c:v>
                </c:pt>
                <c:pt idx="2480">
                  <c:v>6</c:v>
                </c:pt>
                <c:pt idx="2481">
                  <c:v>6</c:v>
                </c:pt>
                <c:pt idx="2482">
                  <c:v>6</c:v>
                </c:pt>
                <c:pt idx="2483">
                  <c:v>6</c:v>
                </c:pt>
                <c:pt idx="2484">
                  <c:v>8</c:v>
                </c:pt>
                <c:pt idx="2485">
                  <c:v>6</c:v>
                </c:pt>
                <c:pt idx="2486">
                  <c:v>8</c:v>
                </c:pt>
                <c:pt idx="2487">
                  <c:v>8</c:v>
                </c:pt>
                <c:pt idx="2488">
                  <c:v>8</c:v>
                </c:pt>
                <c:pt idx="2489">
                  <c:v>6</c:v>
                </c:pt>
                <c:pt idx="2490">
                  <c:v>8</c:v>
                </c:pt>
                <c:pt idx="2491">
                  <c:v>6</c:v>
                </c:pt>
                <c:pt idx="2492">
                  <c:v>6</c:v>
                </c:pt>
                <c:pt idx="2493">
                  <c:v>8</c:v>
                </c:pt>
                <c:pt idx="2494">
                  <c:v>8</c:v>
                </c:pt>
                <c:pt idx="2495">
                  <c:v>8</c:v>
                </c:pt>
                <c:pt idx="2496">
                  <c:v>6</c:v>
                </c:pt>
                <c:pt idx="2497">
                  <c:v>6</c:v>
                </c:pt>
                <c:pt idx="2498">
                  <c:v>8</c:v>
                </c:pt>
                <c:pt idx="2499">
                  <c:v>8</c:v>
                </c:pt>
                <c:pt idx="2500">
                  <c:v>6</c:v>
                </c:pt>
                <c:pt idx="2501">
                  <c:v>8</c:v>
                </c:pt>
                <c:pt idx="2502">
                  <c:v>6</c:v>
                </c:pt>
                <c:pt idx="2503">
                  <c:v>6</c:v>
                </c:pt>
                <c:pt idx="2504">
                  <c:v>6</c:v>
                </c:pt>
                <c:pt idx="2505">
                  <c:v>6</c:v>
                </c:pt>
                <c:pt idx="2506">
                  <c:v>6</c:v>
                </c:pt>
                <c:pt idx="2507">
                  <c:v>6</c:v>
                </c:pt>
                <c:pt idx="2508">
                  <c:v>6</c:v>
                </c:pt>
                <c:pt idx="2509">
                  <c:v>6</c:v>
                </c:pt>
                <c:pt idx="2510">
                  <c:v>6</c:v>
                </c:pt>
                <c:pt idx="2511">
                  <c:v>6</c:v>
                </c:pt>
                <c:pt idx="2512">
                  <c:v>4</c:v>
                </c:pt>
                <c:pt idx="2513">
                  <c:v>6</c:v>
                </c:pt>
                <c:pt idx="2514">
                  <c:v>6</c:v>
                </c:pt>
                <c:pt idx="2515">
                  <c:v>6</c:v>
                </c:pt>
                <c:pt idx="2516">
                  <c:v>6</c:v>
                </c:pt>
                <c:pt idx="2517">
                  <c:v>4</c:v>
                </c:pt>
                <c:pt idx="2518">
                  <c:v>4</c:v>
                </c:pt>
                <c:pt idx="2519">
                  <c:v>4</c:v>
                </c:pt>
                <c:pt idx="2520">
                  <c:v>4</c:v>
                </c:pt>
                <c:pt idx="2521">
                  <c:v>4</c:v>
                </c:pt>
                <c:pt idx="2522">
                  <c:v>4</c:v>
                </c:pt>
                <c:pt idx="2523">
                  <c:v>4</c:v>
                </c:pt>
                <c:pt idx="2524">
                  <c:v>4</c:v>
                </c:pt>
                <c:pt idx="2525">
                  <c:v>4</c:v>
                </c:pt>
                <c:pt idx="2526">
                  <c:v>4</c:v>
                </c:pt>
                <c:pt idx="2527">
                  <c:v>4</c:v>
                </c:pt>
                <c:pt idx="2528">
                  <c:v>4</c:v>
                </c:pt>
                <c:pt idx="2529">
                  <c:v>4</c:v>
                </c:pt>
                <c:pt idx="2530">
                  <c:v>4</c:v>
                </c:pt>
                <c:pt idx="2531">
                  <c:v>4</c:v>
                </c:pt>
                <c:pt idx="2532">
                  <c:v>4</c:v>
                </c:pt>
                <c:pt idx="2533">
                  <c:v>4</c:v>
                </c:pt>
                <c:pt idx="2534">
                  <c:v>4</c:v>
                </c:pt>
                <c:pt idx="2535">
                  <c:v>4</c:v>
                </c:pt>
                <c:pt idx="2536">
                  <c:v>4</c:v>
                </c:pt>
                <c:pt idx="2537">
                  <c:v>4</c:v>
                </c:pt>
                <c:pt idx="2538">
                  <c:v>4</c:v>
                </c:pt>
                <c:pt idx="2539">
                  <c:v>4</c:v>
                </c:pt>
                <c:pt idx="2540">
                  <c:v>4</c:v>
                </c:pt>
                <c:pt idx="2541">
                  <c:v>4</c:v>
                </c:pt>
                <c:pt idx="2542">
                  <c:v>4</c:v>
                </c:pt>
                <c:pt idx="2543">
                  <c:v>4</c:v>
                </c:pt>
                <c:pt idx="2544">
                  <c:v>4</c:v>
                </c:pt>
                <c:pt idx="2545">
                  <c:v>4</c:v>
                </c:pt>
                <c:pt idx="2546">
                  <c:v>4</c:v>
                </c:pt>
                <c:pt idx="2547">
                  <c:v>4</c:v>
                </c:pt>
                <c:pt idx="2548">
                  <c:v>4</c:v>
                </c:pt>
                <c:pt idx="2549">
                  <c:v>4</c:v>
                </c:pt>
                <c:pt idx="2550">
                  <c:v>4</c:v>
                </c:pt>
                <c:pt idx="2551">
                  <c:v>4</c:v>
                </c:pt>
                <c:pt idx="2552">
                  <c:v>4</c:v>
                </c:pt>
                <c:pt idx="2553">
                  <c:v>4</c:v>
                </c:pt>
                <c:pt idx="2554">
                  <c:v>4</c:v>
                </c:pt>
                <c:pt idx="2555">
                  <c:v>4</c:v>
                </c:pt>
                <c:pt idx="2556">
                  <c:v>4</c:v>
                </c:pt>
                <c:pt idx="2557">
                  <c:v>4</c:v>
                </c:pt>
                <c:pt idx="2558">
                  <c:v>4</c:v>
                </c:pt>
                <c:pt idx="2559">
                  <c:v>4</c:v>
                </c:pt>
                <c:pt idx="2560">
                  <c:v>4</c:v>
                </c:pt>
                <c:pt idx="2561">
                  <c:v>4</c:v>
                </c:pt>
                <c:pt idx="2562">
                  <c:v>4</c:v>
                </c:pt>
                <c:pt idx="2563">
                  <c:v>4</c:v>
                </c:pt>
                <c:pt idx="2564">
                  <c:v>4</c:v>
                </c:pt>
                <c:pt idx="2565">
                  <c:v>4</c:v>
                </c:pt>
                <c:pt idx="2566">
                  <c:v>4</c:v>
                </c:pt>
                <c:pt idx="2567">
                  <c:v>4</c:v>
                </c:pt>
                <c:pt idx="2568">
                  <c:v>4</c:v>
                </c:pt>
                <c:pt idx="2569">
                  <c:v>4</c:v>
                </c:pt>
                <c:pt idx="2570">
                  <c:v>4</c:v>
                </c:pt>
                <c:pt idx="2571">
                  <c:v>4</c:v>
                </c:pt>
                <c:pt idx="2572">
                  <c:v>4</c:v>
                </c:pt>
                <c:pt idx="2573">
                  <c:v>4</c:v>
                </c:pt>
                <c:pt idx="2574">
                  <c:v>4</c:v>
                </c:pt>
                <c:pt idx="2575">
                  <c:v>4</c:v>
                </c:pt>
                <c:pt idx="2576">
                  <c:v>4</c:v>
                </c:pt>
                <c:pt idx="2577">
                  <c:v>4</c:v>
                </c:pt>
                <c:pt idx="2578">
                  <c:v>4</c:v>
                </c:pt>
                <c:pt idx="2579">
                  <c:v>4</c:v>
                </c:pt>
                <c:pt idx="2580">
                  <c:v>4</c:v>
                </c:pt>
                <c:pt idx="2581">
                  <c:v>4</c:v>
                </c:pt>
                <c:pt idx="2582">
                  <c:v>4</c:v>
                </c:pt>
                <c:pt idx="2583">
                  <c:v>4</c:v>
                </c:pt>
                <c:pt idx="2584">
                  <c:v>4</c:v>
                </c:pt>
                <c:pt idx="2585">
                  <c:v>4</c:v>
                </c:pt>
                <c:pt idx="2586">
                  <c:v>4</c:v>
                </c:pt>
                <c:pt idx="2587">
                  <c:v>4</c:v>
                </c:pt>
                <c:pt idx="2588">
                  <c:v>4</c:v>
                </c:pt>
                <c:pt idx="2589">
                  <c:v>4</c:v>
                </c:pt>
                <c:pt idx="2590">
                  <c:v>4</c:v>
                </c:pt>
                <c:pt idx="2591">
                  <c:v>4</c:v>
                </c:pt>
                <c:pt idx="2592">
                  <c:v>4</c:v>
                </c:pt>
                <c:pt idx="2593">
                  <c:v>4</c:v>
                </c:pt>
                <c:pt idx="2594">
                  <c:v>4</c:v>
                </c:pt>
                <c:pt idx="2595">
                  <c:v>4</c:v>
                </c:pt>
                <c:pt idx="2596">
                  <c:v>4</c:v>
                </c:pt>
                <c:pt idx="2597">
                  <c:v>4</c:v>
                </c:pt>
                <c:pt idx="2598">
                  <c:v>4</c:v>
                </c:pt>
                <c:pt idx="2599">
                  <c:v>4</c:v>
                </c:pt>
                <c:pt idx="2600">
                  <c:v>4</c:v>
                </c:pt>
                <c:pt idx="2601">
                  <c:v>4</c:v>
                </c:pt>
                <c:pt idx="2602">
                  <c:v>4</c:v>
                </c:pt>
                <c:pt idx="2603">
                  <c:v>4</c:v>
                </c:pt>
                <c:pt idx="2604">
                  <c:v>4</c:v>
                </c:pt>
                <c:pt idx="2605">
                  <c:v>4</c:v>
                </c:pt>
                <c:pt idx="2606">
                  <c:v>6</c:v>
                </c:pt>
                <c:pt idx="2607">
                  <c:v>6</c:v>
                </c:pt>
                <c:pt idx="2608">
                  <c:v>6</c:v>
                </c:pt>
                <c:pt idx="2609">
                  <c:v>6</c:v>
                </c:pt>
                <c:pt idx="2610">
                  <c:v>8</c:v>
                </c:pt>
                <c:pt idx="2611">
                  <c:v>6</c:v>
                </c:pt>
                <c:pt idx="2612">
                  <c:v>6</c:v>
                </c:pt>
                <c:pt idx="2613">
                  <c:v>6</c:v>
                </c:pt>
                <c:pt idx="2614">
                  <c:v>8</c:v>
                </c:pt>
                <c:pt idx="2615">
                  <c:v>6</c:v>
                </c:pt>
                <c:pt idx="2616">
                  <c:v>6</c:v>
                </c:pt>
                <c:pt idx="2617">
                  <c:v>6</c:v>
                </c:pt>
                <c:pt idx="2618">
                  <c:v>8</c:v>
                </c:pt>
                <c:pt idx="2619">
                  <c:v>6</c:v>
                </c:pt>
                <c:pt idx="2620">
                  <c:v>8</c:v>
                </c:pt>
                <c:pt idx="2621">
                  <c:v>6</c:v>
                </c:pt>
                <c:pt idx="2622">
                  <c:v>6</c:v>
                </c:pt>
                <c:pt idx="2623">
                  <c:v>6</c:v>
                </c:pt>
                <c:pt idx="2624">
                  <c:v>6</c:v>
                </c:pt>
                <c:pt idx="2625">
                  <c:v>6</c:v>
                </c:pt>
                <c:pt idx="2626">
                  <c:v>6</c:v>
                </c:pt>
                <c:pt idx="2627">
                  <c:v>6</c:v>
                </c:pt>
                <c:pt idx="2628">
                  <c:v>6</c:v>
                </c:pt>
                <c:pt idx="2629">
                  <c:v>6</c:v>
                </c:pt>
                <c:pt idx="2630">
                  <c:v>6</c:v>
                </c:pt>
                <c:pt idx="2631">
                  <c:v>6</c:v>
                </c:pt>
                <c:pt idx="2632">
                  <c:v>6</c:v>
                </c:pt>
                <c:pt idx="2633">
                  <c:v>6</c:v>
                </c:pt>
                <c:pt idx="2634">
                  <c:v>6</c:v>
                </c:pt>
                <c:pt idx="2635">
                  <c:v>8</c:v>
                </c:pt>
                <c:pt idx="2636">
                  <c:v>6</c:v>
                </c:pt>
                <c:pt idx="2637">
                  <c:v>8</c:v>
                </c:pt>
                <c:pt idx="2638">
                  <c:v>6</c:v>
                </c:pt>
                <c:pt idx="2639">
                  <c:v>6</c:v>
                </c:pt>
                <c:pt idx="2640">
                  <c:v>6</c:v>
                </c:pt>
                <c:pt idx="2641">
                  <c:v>8</c:v>
                </c:pt>
                <c:pt idx="2642">
                  <c:v>6</c:v>
                </c:pt>
                <c:pt idx="2643">
                  <c:v>6</c:v>
                </c:pt>
                <c:pt idx="2644">
                  <c:v>6</c:v>
                </c:pt>
                <c:pt idx="2645">
                  <c:v>6</c:v>
                </c:pt>
                <c:pt idx="2646">
                  <c:v>8</c:v>
                </c:pt>
                <c:pt idx="2647">
                  <c:v>6</c:v>
                </c:pt>
                <c:pt idx="2648">
                  <c:v>6</c:v>
                </c:pt>
                <c:pt idx="2649">
                  <c:v>6</c:v>
                </c:pt>
                <c:pt idx="2650">
                  <c:v>8</c:v>
                </c:pt>
                <c:pt idx="2651">
                  <c:v>6</c:v>
                </c:pt>
                <c:pt idx="2652">
                  <c:v>6</c:v>
                </c:pt>
                <c:pt idx="2653">
                  <c:v>6</c:v>
                </c:pt>
                <c:pt idx="2654">
                  <c:v>6</c:v>
                </c:pt>
                <c:pt idx="2655">
                  <c:v>6</c:v>
                </c:pt>
                <c:pt idx="2656">
                  <c:v>6</c:v>
                </c:pt>
                <c:pt idx="2657">
                  <c:v>6</c:v>
                </c:pt>
                <c:pt idx="2658">
                  <c:v>6</c:v>
                </c:pt>
                <c:pt idx="2659">
                  <c:v>6</c:v>
                </c:pt>
                <c:pt idx="2660">
                  <c:v>8</c:v>
                </c:pt>
                <c:pt idx="2661">
                  <c:v>8</c:v>
                </c:pt>
                <c:pt idx="2662">
                  <c:v>8</c:v>
                </c:pt>
                <c:pt idx="2663">
                  <c:v>8</c:v>
                </c:pt>
                <c:pt idx="2664">
                  <c:v>8</c:v>
                </c:pt>
                <c:pt idx="2665">
                  <c:v>8</c:v>
                </c:pt>
                <c:pt idx="2666">
                  <c:v>8</c:v>
                </c:pt>
                <c:pt idx="2667">
                  <c:v>8</c:v>
                </c:pt>
                <c:pt idx="2668">
                  <c:v>8</c:v>
                </c:pt>
                <c:pt idx="2669">
                  <c:v>8</c:v>
                </c:pt>
                <c:pt idx="2670">
                  <c:v>12</c:v>
                </c:pt>
                <c:pt idx="2671">
                  <c:v>12</c:v>
                </c:pt>
                <c:pt idx="2672">
                  <c:v>8</c:v>
                </c:pt>
                <c:pt idx="2673">
                  <c:v>8</c:v>
                </c:pt>
                <c:pt idx="2674">
                  <c:v>12</c:v>
                </c:pt>
                <c:pt idx="2675">
                  <c:v>8</c:v>
                </c:pt>
                <c:pt idx="2676">
                  <c:v>8</c:v>
                </c:pt>
                <c:pt idx="2677">
                  <c:v>12</c:v>
                </c:pt>
                <c:pt idx="2678">
                  <c:v>12</c:v>
                </c:pt>
                <c:pt idx="2679">
                  <c:v>8</c:v>
                </c:pt>
                <c:pt idx="2680">
                  <c:v>12</c:v>
                </c:pt>
                <c:pt idx="2681">
                  <c:v>8</c:v>
                </c:pt>
                <c:pt idx="2682">
                  <c:v>4</c:v>
                </c:pt>
                <c:pt idx="2683">
                  <c:v>4</c:v>
                </c:pt>
                <c:pt idx="2684">
                  <c:v>4</c:v>
                </c:pt>
                <c:pt idx="2685">
                  <c:v>4</c:v>
                </c:pt>
                <c:pt idx="2686">
                  <c:v>4</c:v>
                </c:pt>
                <c:pt idx="2687">
                  <c:v>4</c:v>
                </c:pt>
                <c:pt idx="2688">
                  <c:v>4</c:v>
                </c:pt>
                <c:pt idx="2689">
                  <c:v>4</c:v>
                </c:pt>
                <c:pt idx="2690">
                  <c:v>4</c:v>
                </c:pt>
                <c:pt idx="2691">
                  <c:v>6</c:v>
                </c:pt>
                <c:pt idx="2692">
                  <c:v>6</c:v>
                </c:pt>
                <c:pt idx="2693">
                  <c:v>6</c:v>
                </c:pt>
                <c:pt idx="2694">
                  <c:v>6</c:v>
                </c:pt>
                <c:pt idx="2695">
                  <c:v>6</c:v>
                </c:pt>
                <c:pt idx="2696">
                  <c:v>6</c:v>
                </c:pt>
                <c:pt idx="2697">
                  <c:v>6</c:v>
                </c:pt>
                <c:pt idx="2698">
                  <c:v>6</c:v>
                </c:pt>
                <c:pt idx="2699">
                  <c:v>6</c:v>
                </c:pt>
                <c:pt idx="2700">
                  <c:v>4</c:v>
                </c:pt>
                <c:pt idx="2701">
                  <c:v>4</c:v>
                </c:pt>
                <c:pt idx="2702">
                  <c:v>6</c:v>
                </c:pt>
                <c:pt idx="2703">
                  <c:v>8</c:v>
                </c:pt>
                <c:pt idx="2704">
                  <c:v>6</c:v>
                </c:pt>
                <c:pt idx="2705">
                  <c:v>8</c:v>
                </c:pt>
                <c:pt idx="2706">
                  <c:v>8</c:v>
                </c:pt>
                <c:pt idx="2707">
                  <c:v>6</c:v>
                </c:pt>
                <c:pt idx="2708">
                  <c:v>8</c:v>
                </c:pt>
                <c:pt idx="2709">
                  <c:v>8</c:v>
                </c:pt>
                <c:pt idx="2710">
                  <c:v>8</c:v>
                </c:pt>
                <c:pt idx="2711">
                  <c:v>8</c:v>
                </c:pt>
                <c:pt idx="2712">
                  <c:v>6</c:v>
                </c:pt>
                <c:pt idx="2713">
                  <c:v>6</c:v>
                </c:pt>
                <c:pt idx="2714">
                  <c:v>8</c:v>
                </c:pt>
                <c:pt idx="2715">
                  <c:v>8</c:v>
                </c:pt>
                <c:pt idx="2716">
                  <c:v>6</c:v>
                </c:pt>
                <c:pt idx="2717">
                  <c:v>8</c:v>
                </c:pt>
                <c:pt idx="2718">
                  <c:v>8</c:v>
                </c:pt>
                <c:pt idx="2719">
                  <c:v>6</c:v>
                </c:pt>
                <c:pt idx="2720">
                  <c:v>6</c:v>
                </c:pt>
                <c:pt idx="2721">
                  <c:v>8</c:v>
                </c:pt>
                <c:pt idx="2722">
                  <c:v>6</c:v>
                </c:pt>
                <c:pt idx="2723">
                  <c:v>6</c:v>
                </c:pt>
                <c:pt idx="2724">
                  <c:v>8</c:v>
                </c:pt>
                <c:pt idx="2725">
                  <c:v>8</c:v>
                </c:pt>
                <c:pt idx="2726">
                  <c:v>8</c:v>
                </c:pt>
                <c:pt idx="2727">
                  <c:v>8</c:v>
                </c:pt>
                <c:pt idx="2728">
                  <c:v>8</c:v>
                </c:pt>
                <c:pt idx="2729">
                  <c:v>8</c:v>
                </c:pt>
                <c:pt idx="2730">
                  <c:v>4</c:v>
                </c:pt>
                <c:pt idx="2731">
                  <c:v>4</c:v>
                </c:pt>
                <c:pt idx="2732">
                  <c:v>4</c:v>
                </c:pt>
                <c:pt idx="2733">
                  <c:v>4</c:v>
                </c:pt>
                <c:pt idx="2734">
                  <c:v>4</c:v>
                </c:pt>
                <c:pt idx="2735">
                  <c:v>4</c:v>
                </c:pt>
                <c:pt idx="2736">
                  <c:v>4</c:v>
                </c:pt>
                <c:pt idx="2737">
                  <c:v>4</c:v>
                </c:pt>
                <c:pt idx="2738">
                  <c:v>4</c:v>
                </c:pt>
                <c:pt idx="2739">
                  <c:v>4</c:v>
                </c:pt>
                <c:pt idx="2740">
                  <c:v>4</c:v>
                </c:pt>
                <c:pt idx="2741">
                  <c:v>4</c:v>
                </c:pt>
                <c:pt idx="2742">
                  <c:v>4</c:v>
                </c:pt>
                <c:pt idx="2743">
                  <c:v>4</c:v>
                </c:pt>
                <c:pt idx="2744">
                  <c:v>4</c:v>
                </c:pt>
                <c:pt idx="2745">
                  <c:v>4</c:v>
                </c:pt>
                <c:pt idx="2746">
                  <c:v>4</c:v>
                </c:pt>
                <c:pt idx="2747">
                  <c:v>4</c:v>
                </c:pt>
                <c:pt idx="2748">
                  <c:v>4</c:v>
                </c:pt>
                <c:pt idx="2749">
                  <c:v>4</c:v>
                </c:pt>
                <c:pt idx="2750">
                  <c:v>4</c:v>
                </c:pt>
                <c:pt idx="2751">
                  <c:v>4</c:v>
                </c:pt>
                <c:pt idx="2752">
                  <c:v>8</c:v>
                </c:pt>
                <c:pt idx="2753">
                  <c:v>5</c:v>
                </c:pt>
                <c:pt idx="2754">
                  <c:v>4</c:v>
                </c:pt>
                <c:pt idx="2755">
                  <c:v>4</c:v>
                </c:pt>
                <c:pt idx="2756">
                  <c:v>5</c:v>
                </c:pt>
                <c:pt idx="2757">
                  <c:v>5</c:v>
                </c:pt>
                <c:pt idx="2758">
                  <c:v>5</c:v>
                </c:pt>
                <c:pt idx="2759">
                  <c:v>4</c:v>
                </c:pt>
                <c:pt idx="2760">
                  <c:v>4</c:v>
                </c:pt>
                <c:pt idx="2761">
                  <c:v>4</c:v>
                </c:pt>
                <c:pt idx="2762">
                  <c:v>4</c:v>
                </c:pt>
                <c:pt idx="2763">
                  <c:v>4</c:v>
                </c:pt>
                <c:pt idx="2764">
                  <c:v>4</c:v>
                </c:pt>
                <c:pt idx="2765">
                  <c:v>4</c:v>
                </c:pt>
                <c:pt idx="2766">
                  <c:v>8</c:v>
                </c:pt>
                <c:pt idx="2767">
                  <c:v>5</c:v>
                </c:pt>
                <c:pt idx="2768">
                  <c:v>4</c:v>
                </c:pt>
                <c:pt idx="2769">
                  <c:v>4</c:v>
                </c:pt>
                <c:pt idx="2770">
                  <c:v>6</c:v>
                </c:pt>
                <c:pt idx="2771">
                  <c:v>6</c:v>
                </c:pt>
                <c:pt idx="2772">
                  <c:v>4</c:v>
                </c:pt>
                <c:pt idx="2773">
                  <c:v>4</c:v>
                </c:pt>
                <c:pt idx="2774">
                  <c:v>4</c:v>
                </c:pt>
                <c:pt idx="2775">
                  <c:v>6</c:v>
                </c:pt>
                <c:pt idx="2776">
                  <c:v>6</c:v>
                </c:pt>
                <c:pt idx="2777">
                  <c:v>4</c:v>
                </c:pt>
                <c:pt idx="2778">
                  <c:v>6</c:v>
                </c:pt>
                <c:pt idx="2779">
                  <c:v>6</c:v>
                </c:pt>
                <c:pt idx="2780">
                  <c:v>6</c:v>
                </c:pt>
                <c:pt idx="2781">
                  <c:v>6</c:v>
                </c:pt>
                <c:pt idx="2782">
                  <c:v>4</c:v>
                </c:pt>
                <c:pt idx="2783">
                  <c:v>4</c:v>
                </c:pt>
                <c:pt idx="2784">
                  <c:v>4</c:v>
                </c:pt>
                <c:pt idx="2785">
                  <c:v>6</c:v>
                </c:pt>
                <c:pt idx="2786">
                  <c:v>4</c:v>
                </c:pt>
                <c:pt idx="2787">
                  <c:v>6</c:v>
                </c:pt>
                <c:pt idx="2788">
                  <c:v>6</c:v>
                </c:pt>
                <c:pt idx="2789">
                  <c:v>6</c:v>
                </c:pt>
                <c:pt idx="2790">
                  <c:v>6</c:v>
                </c:pt>
                <c:pt idx="2791">
                  <c:v>4</c:v>
                </c:pt>
                <c:pt idx="2792">
                  <c:v>6</c:v>
                </c:pt>
                <c:pt idx="2793">
                  <c:v>4</c:v>
                </c:pt>
                <c:pt idx="2794">
                  <c:v>4</c:v>
                </c:pt>
                <c:pt idx="2795">
                  <c:v>4</c:v>
                </c:pt>
                <c:pt idx="2796">
                  <c:v>6</c:v>
                </c:pt>
                <c:pt idx="2797">
                  <c:v>6</c:v>
                </c:pt>
                <c:pt idx="2798">
                  <c:v>4</c:v>
                </c:pt>
                <c:pt idx="2799">
                  <c:v>4</c:v>
                </c:pt>
                <c:pt idx="2800">
                  <c:v>4</c:v>
                </c:pt>
                <c:pt idx="2801">
                  <c:v>6</c:v>
                </c:pt>
                <c:pt idx="2802">
                  <c:v>4</c:v>
                </c:pt>
                <c:pt idx="2803">
                  <c:v>4</c:v>
                </c:pt>
                <c:pt idx="2804">
                  <c:v>4</c:v>
                </c:pt>
                <c:pt idx="2805">
                  <c:v>6</c:v>
                </c:pt>
                <c:pt idx="2806">
                  <c:v>4</c:v>
                </c:pt>
                <c:pt idx="2807">
                  <c:v>4</c:v>
                </c:pt>
                <c:pt idx="2808">
                  <c:v>4</c:v>
                </c:pt>
                <c:pt idx="2809">
                  <c:v>4</c:v>
                </c:pt>
                <c:pt idx="2810">
                  <c:v>4</c:v>
                </c:pt>
                <c:pt idx="2811">
                  <c:v>4</c:v>
                </c:pt>
                <c:pt idx="2812">
                  <c:v>4</c:v>
                </c:pt>
                <c:pt idx="2813">
                  <c:v>4</c:v>
                </c:pt>
                <c:pt idx="2814">
                  <c:v>4</c:v>
                </c:pt>
                <c:pt idx="2815">
                  <c:v>4</c:v>
                </c:pt>
                <c:pt idx="2816">
                  <c:v>4</c:v>
                </c:pt>
                <c:pt idx="2817">
                  <c:v>4</c:v>
                </c:pt>
                <c:pt idx="2818">
                  <c:v>4</c:v>
                </c:pt>
                <c:pt idx="2819">
                  <c:v>4</c:v>
                </c:pt>
                <c:pt idx="2820">
                  <c:v>4</c:v>
                </c:pt>
                <c:pt idx="2821">
                  <c:v>4</c:v>
                </c:pt>
                <c:pt idx="2822">
                  <c:v>4</c:v>
                </c:pt>
                <c:pt idx="2823">
                  <c:v>4</c:v>
                </c:pt>
                <c:pt idx="2824">
                  <c:v>4</c:v>
                </c:pt>
                <c:pt idx="2825">
                  <c:v>4</c:v>
                </c:pt>
                <c:pt idx="2826">
                  <c:v>4</c:v>
                </c:pt>
                <c:pt idx="2827">
                  <c:v>4</c:v>
                </c:pt>
                <c:pt idx="2828">
                  <c:v>4</c:v>
                </c:pt>
                <c:pt idx="2829">
                  <c:v>4</c:v>
                </c:pt>
                <c:pt idx="2830">
                  <c:v>4</c:v>
                </c:pt>
                <c:pt idx="2831">
                  <c:v>4</c:v>
                </c:pt>
                <c:pt idx="2832">
                  <c:v>4</c:v>
                </c:pt>
                <c:pt idx="2833">
                  <c:v>4</c:v>
                </c:pt>
                <c:pt idx="2834">
                  <c:v>4</c:v>
                </c:pt>
                <c:pt idx="2835">
                  <c:v>6</c:v>
                </c:pt>
                <c:pt idx="2836">
                  <c:v>6</c:v>
                </c:pt>
                <c:pt idx="2837">
                  <c:v>6</c:v>
                </c:pt>
                <c:pt idx="2838">
                  <c:v>6</c:v>
                </c:pt>
                <c:pt idx="2839">
                  <c:v>6</c:v>
                </c:pt>
                <c:pt idx="2840">
                  <c:v>6</c:v>
                </c:pt>
                <c:pt idx="2841">
                  <c:v>6</c:v>
                </c:pt>
                <c:pt idx="2842">
                  <c:v>6</c:v>
                </c:pt>
                <c:pt idx="2843">
                  <c:v>6</c:v>
                </c:pt>
                <c:pt idx="2844">
                  <c:v>12</c:v>
                </c:pt>
                <c:pt idx="2845">
                  <c:v>12</c:v>
                </c:pt>
                <c:pt idx="2846">
                  <c:v>12</c:v>
                </c:pt>
                <c:pt idx="2847">
                  <c:v>12</c:v>
                </c:pt>
                <c:pt idx="2848">
                  <c:v>12</c:v>
                </c:pt>
                <c:pt idx="2849">
                  <c:v>12</c:v>
                </c:pt>
                <c:pt idx="2850">
                  <c:v>12</c:v>
                </c:pt>
                <c:pt idx="2851">
                  <c:v>12</c:v>
                </c:pt>
                <c:pt idx="2852">
                  <c:v>12</c:v>
                </c:pt>
                <c:pt idx="2853">
                  <c:v>8</c:v>
                </c:pt>
                <c:pt idx="2854">
                  <c:v>8</c:v>
                </c:pt>
                <c:pt idx="2855">
                  <c:v>8</c:v>
                </c:pt>
                <c:pt idx="2856">
                  <c:v>12</c:v>
                </c:pt>
                <c:pt idx="2857">
                  <c:v>12</c:v>
                </c:pt>
                <c:pt idx="2858">
                  <c:v>12</c:v>
                </c:pt>
                <c:pt idx="2859">
                  <c:v>12</c:v>
                </c:pt>
                <c:pt idx="2860">
                  <c:v>8</c:v>
                </c:pt>
                <c:pt idx="2861">
                  <c:v>8</c:v>
                </c:pt>
                <c:pt idx="2862">
                  <c:v>8</c:v>
                </c:pt>
                <c:pt idx="2863">
                  <c:v>12</c:v>
                </c:pt>
                <c:pt idx="2864">
                  <c:v>8</c:v>
                </c:pt>
                <c:pt idx="2865">
                  <c:v>8</c:v>
                </c:pt>
                <c:pt idx="2866">
                  <c:v>8</c:v>
                </c:pt>
                <c:pt idx="2867">
                  <c:v>8</c:v>
                </c:pt>
                <c:pt idx="2868">
                  <c:v>12</c:v>
                </c:pt>
                <c:pt idx="2869">
                  <c:v>12</c:v>
                </c:pt>
                <c:pt idx="2870">
                  <c:v>12</c:v>
                </c:pt>
                <c:pt idx="2871">
                  <c:v>8</c:v>
                </c:pt>
                <c:pt idx="2872">
                  <c:v>12</c:v>
                </c:pt>
                <c:pt idx="2873">
                  <c:v>12</c:v>
                </c:pt>
                <c:pt idx="2874">
                  <c:v>12</c:v>
                </c:pt>
                <c:pt idx="2875">
                  <c:v>12</c:v>
                </c:pt>
                <c:pt idx="2876">
                  <c:v>12</c:v>
                </c:pt>
                <c:pt idx="2877">
                  <c:v>8</c:v>
                </c:pt>
                <c:pt idx="2878">
                  <c:v>8</c:v>
                </c:pt>
                <c:pt idx="2879">
                  <c:v>12</c:v>
                </c:pt>
                <c:pt idx="2880">
                  <c:v>8</c:v>
                </c:pt>
                <c:pt idx="2881">
                  <c:v>12</c:v>
                </c:pt>
                <c:pt idx="2882">
                  <c:v>12</c:v>
                </c:pt>
                <c:pt idx="2883">
                  <c:v>12</c:v>
                </c:pt>
                <c:pt idx="2884">
                  <c:v>12</c:v>
                </c:pt>
                <c:pt idx="2885">
                  <c:v>12</c:v>
                </c:pt>
                <c:pt idx="2886">
                  <c:v>8</c:v>
                </c:pt>
                <c:pt idx="2887">
                  <c:v>8</c:v>
                </c:pt>
                <c:pt idx="2888">
                  <c:v>8</c:v>
                </c:pt>
                <c:pt idx="2889">
                  <c:v>8</c:v>
                </c:pt>
                <c:pt idx="2890">
                  <c:v>8</c:v>
                </c:pt>
                <c:pt idx="2891">
                  <c:v>8</c:v>
                </c:pt>
                <c:pt idx="2892">
                  <c:v>8</c:v>
                </c:pt>
                <c:pt idx="2893">
                  <c:v>8</c:v>
                </c:pt>
                <c:pt idx="2894">
                  <c:v>8</c:v>
                </c:pt>
                <c:pt idx="2895">
                  <c:v>8</c:v>
                </c:pt>
                <c:pt idx="2896">
                  <c:v>8</c:v>
                </c:pt>
                <c:pt idx="2897">
                  <c:v>6</c:v>
                </c:pt>
                <c:pt idx="2898">
                  <c:v>6</c:v>
                </c:pt>
                <c:pt idx="2899">
                  <c:v>6</c:v>
                </c:pt>
                <c:pt idx="2900">
                  <c:v>6</c:v>
                </c:pt>
                <c:pt idx="2901">
                  <c:v>6</c:v>
                </c:pt>
                <c:pt idx="2902">
                  <c:v>6</c:v>
                </c:pt>
                <c:pt idx="2903">
                  <c:v>6</c:v>
                </c:pt>
                <c:pt idx="2904">
                  <c:v>4</c:v>
                </c:pt>
                <c:pt idx="2905">
                  <c:v>4</c:v>
                </c:pt>
                <c:pt idx="2906">
                  <c:v>4</c:v>
                </c:pt>
                <c:pt idx="2907">
                  <c:v>4</c:v>
                </c:pt>
                <c:pt idx="2908">
                  <c:v>4</c:v>
                </c:pt>
                <c:pt idx="2909">
                  <c:v>4</c:v>
                </c:pt>
                <c:pt idx="2910">
                  <c:v>6</c:v>
                </c:pt>
                <c:pt idx="2911">
                  <c:v>4</c:v>
                </c:pt>
                <c:pt idx="2912">
                  <c:v>8</c:v>
                </c:pt>
                <c:pt idx="2913">
                  <c:v>4</c:v>
                </c:pt>
                <c:pt idx="2914">
                  <c:v>4</c:v>
                </c:pt>
                <c:pt idx="2915">
                  <c:v>4</c:v>
                </c:pt>
                <c:pt idx="2916">
                  <c:v>4</c:v>
                </c:pt>
                <c:pt idx="2917">
                  <c:v>4</c:v>
                </c:pt>
                <c:pt idx="2918">
                  <c:v>4</c:v>
                </c:pt>
                <c:pt idx="2919">
                  <c:v>4</c:v>
                </c:pt>
                <c:pt idx="2920">
                  <c:v>4</c:v>
                </c:pt>
                <c:pt idx="2921">
                  <c:v>4</c:v>
                </c:pt>
                <c:pt idx="2922">
                  <c:v>4</c:v>
                </c:pt>
                <c:pt idx="2923">
                  <c:v>4</c:v>
                </c:pt>
                <c:pt idx="2924">
                  <c:v>4</c:v>
                </c:pt>
                <c:pt idx="2925">
                  <c:v>4</c:v>
                </c:pt>
                <c:pt idx="2926">
                  <c:v>4</c:v>
                </c:pt>
                <c:pt idx="2927">
                  <c:v>4</c:v>
                </c:pt>
                <c:pt idx="2928">
                  <c:v>4</c:v>
                </c:pt>
                <c:pt idx="2929">
                  <c:v>4</c:v>
                </c:pt>
                <c:pt idx="2930">
                  <c:v>4</c:v>
                </c:pt>
                <c:pt idx="2931">
                  <c:v>4</c:v>
                </c:pt>
                <c:pt idx="2932">
                  <c:v>4</c:v>
                </c:pt>
                <c:pt idx="2933">
                  <c:v>4</c:v>
                </c:pt>
                <c:pt idx="2934">
                  <c:v>4</c:v>
                </c:pt>
                <c:pt idx="2935">
                  <c:v>4</c:v>
                </c:pt>
                <c:pt idx="2936">
                  <c:v>4</c:v>
                </c:pt>
                <c:pt idx="2937">
                  <c:v>4</c:v>
                </c:pt>
                <c:pt idx="2938">
                  <c:v>4</c:v>
                </c:pt>
                <c:pt idx="2939">
                  <c:v>4</c:v>
                </c:pt>
                <c:pt idx="2940">
                  <c:v>4</c:v>
                </c:pt>
                <c:pt idx="2941">
                  <c:v>4</c:v>
                </c:pt>
                <c:pt idx="2942">
                  <c:v>4</c:v>
                </c:pt>
                <c:pt idx="2943">
                  <c:v>4</c:v>
                </c:pt>
                <c:pt idx="2944">
                  <c:v>4</c:v>
                </c:pt>
                <c:pt idx="2945">
                  <c:v>4</c:v>
                </c:pt>
                <c:pt idx="2946">
                  <c:v>4</c:v>
                </c:pt>
                <c:pt idx="2947">
                  <c:v>4</c:v>
                </c:pt>
                <c:pt idx="2948">
                  <c:v>4</c:v>
                </c:pt>
                <c:pt idx="2949">
                  <c:v>4</c:v>
                </c:pt>
                <c:pt idx="2950">
                  <c:v>6</c:v>
                </c:pt>
                <c:pt idx="2951">
                  <c:v>6</c:v>
                </c:pt>
                <c:pt idx="2952">
                  <c:v>6</c:v>
                </c:pt>
                <c:pt idx="2953">
                  <c:v>4</c:v>
                </c:pt>
                <c:pt idx="2954">
                  <c:v>4</c:v>
                </c:pt>
                <c:pt idx="2955">
                  <c:v>8</c:v>
                </c:pt>
                <c:pt idx="2956">
                  <c:v>8</c:v>
                </c:pt>
                <c:pt idx="2957">
                  <c:v>8</c:v>
                </c:pt>
                <c:pt idx="2958">
                  <c:v>8</c:v>
                </c:pt>
                <c:pt idx="2959">
                  <c:v>8</c:v>
                </c:pt>
                <c:pt idx="2960">
                  <c:v>8</c:v>
                </c:pt>
                <c:pt idx="2961">
                  <c:v>8</c:v>
                </c:pt>
                <c:pt idx="2962">
                  <c:v>8</c:v>
                </c:pt>
                <c:pt idx="2963">
                  <c:v>8</c:v>
                </c:pt>
                <c:pt idx="2964">
                  <c:v>8</c:v>
                </c:pt>
                <c:pt idx="2965">
                  <c:v>8</c:v>
                </c:pt>
                <c:pt idx="2966">
                  <c:v>8</c:v>
                </c:pt>
                <c:pt idx="2967">
                  <c:v>8</c:v>
                </c:pt>
                <c:pt idx="2968">
                  <c:v>8</c:v>
                </c:pt>
                <c:pt idx="2969">
                  <c:v>8</c:v>
                </c:pt>
                <c:pt idx="2970">
                  <c:v>8</c:v>
                </c:pt>
                <c:pt idx="2971">
                  <c:v>8</c:v>
                </c:pt>
                <c:pt idx="2972">
                  <c:v>8</c:v>
                </c:pt>
                <c:pt idx="2973">
                  <c:v>8</c:v>
                </c:pt>
                <c:pt idx="2974">
                  <c:v>8</c:v>
                </c:pt>
                <c:pt idx="2975">
                  <c:v>8</c:v>
                </c:pt>
                <c:pt idx="2976">
                  <c:v>8</c:v>
                </c:pt>
                <c:pt idx="2977">
                  <c:v>8</c:v>
                </c:pt>
                <c:pt idx="2978">
                  <c:v>8</c:v>
                </c:pt>
                <c:pt idx="2979">
                  <c:v>8</c:v>
                </c:pt>
                <c:pt idx="2980">
                  <c:v>8</c:v>
                </c:pt>
                <c:pt idx="2981">
                  <c:v>8</c:v>
                </c:pt>
                <c:pt idx="2982">
                  <c:v>8</c:v>
                </c:pt>
                <c:pt idx="2983">
                  <c:v>8</c:v>
                </c:pt>
                <c:pt idx="2984">
                  <c:v>8</c:v>
                </c:pt>
                <c:pt idx="2985">
                  <c:v>8</c:v>
                </c:pt>
                <c:pt idx="2986">
                  <c:v>8</c:v>
                </c:pt>
                <c:pt idx="2987">
                  <c:v>8</c:v>
                </c:pt>
                <c:pt idx="2988">
                  <c:v>8</c:v>
                </c:pt>
                <c:pt idx="2989">
                  <c:v>8</c:v>
                </c:pt>
                <c:pt idx="2990">
                  <c:v>8</c:v>
                </c:pt>
                <c:pt idx="2991">
                  <c:v>8</c:v>
                </c:pt>
                <c:pt idx="2992">
                  <c:v>8</c:v>
                </c:pt>
                <c:pt idx="2993">
                  <c:v>8</c:v>
                </c:pt>
                <c:pt idx="2994">
                  <c:v>8</c:v>
                </c:pt>
                <c:pt idx="2995">
                  <c:v>8</c:v>
                </c:pt>
                <c:pt idx="2996">
                  <c:v>8</c:v>
                </c:pt>
                <c:pt idx="2997">
                  <c:v>8</c:v>
                </c:pt>
                <c:pt idx="2998">
                  <c:v>8</c:v>
                </c:pt>
                <c:pt idx="2999">
                  <c:v>8</c:v>
                </c:pt>
                <c:pt idx="3000">
                  <c:v>8</c:v>
                </c:pt>
                <c:pt idx="3001">
                  <c:v>8</c:v>
                </c:pt>
                <c:pt idx="3002">
                  <c:v>8</c:v>
                </c:pt>
                <c:pt idx="3003">
                  <c:v>8</c:v>
                </c:pt>
                <c:pt idx="3004">
                  <c:v>8</c:v>
                </c:pt>
                <c:pt idx="3005">
                  <c:v>8</c:v>
                </c:pt>
                <c:pt idx="3006">
                  <c:v>8</c:v>
                </c:pt>
                <c:pt idx="3007">
                  <c:v>8</c:v>
                </c:pt>
                <c:pt idx="3008">
                  <c:v>8</c:v>
                </c:pt>
                <c:pt idx="3009">
                  <c:v>8</c:v>
                </c:pt>
                <c:pt idx="3010">
                  <c:v>8</c:v>
                </c:pt>
                <c:pt idx="3011">
                  <c:v>8</c:v>
                </c:pt>
                <c:pt idx="3012">
                  <c:v>8</c:v>
                </c:pt>
                <c:pt idx="3013">
                  <c:v>8</c:v>
                </c:pt>
                <c:pt idx="3014">
                  <c:v>8</c:v>
                </c:pt>
                <c:pt idx="3015">
                  <c:v>8</c:v>
                </c:pt>
                <c:pt idx="3016">
                  <c:v>8</c:v>
                </c:pt>
                <c:pt idx="3017">
                  <c:v>8</c:v>
                </c:pt>
                <c:pt idx="3018">
                  <c:v>8</c:v>
                </c:pt>
                <c:pt idx="3019">
                  <c:v>5</c:v>
                </c:pt>
                <c:pt idx="3020">
                  <c:v>5</c:v>
                </c:pt>
                <c:pt idx="3021">
                  <c:v>8</c:v>
                </c:pt>
                <c:pt idx="3022">
                  <c:v>8</c:v>
                </c:pt>
                <c:pt idx="3023">
                  <c:v>8</c:v>
                </c:pt>
                <c:pt idx="3024">
                  <c:v>8</c:v>
                </c:pt>
                <c:pt idx="3025">
                  <c:v>8</c:v>
                </c:pt>
                <c:pt idx="3026">
                  <c:v>8</c:v>
                </c:pt>
                <c:pt idx="3027">
                  <c:v>4</c:v>
                </c:pt>
                <c:pt idx="3028">
                  <c:v>4</c:v>
                </c:pt>
                <c:pt idx="3029">
                  <c:v>4</c:v>
                </c:pt>
                <c:pt idx="3030">
                  <c:v>4</c:v>
                </c:pt>
                <c:pt idx="3031">
                  <c:v>4</c:v>
                </c:pt>
                <c:pt idx="3032">
                  <c:v>4</c:v>
                </c:pt>
                <c:pt idx="3033">
                  <c:v>4</c:v>
                </c:pt>
                <c:pt idx="3034">
                  <c:v>4</c:v>
                </c:pt>
                <c:pt idx="3035">
                  <c:v>4</c:v>
                </c:pt>
                <c:pt idx="3036">
                  <c:v>4</c:v>
                </c:pt>
                <c:pt idx="3037">
                  <c:v>4</c:v>
                </c:pt>
                <c:pt idx="3038">
                  <c:v>4</c:v>
                </c:pt>
                <c:pt idx="3039">
                  <c:v>4</c:v>
                </c:pt>
                <c:pt idx="3040">
                  <c:v>4</c:v>
                </c:pt>
                <c:pt idx="3041">
                  <c:v>4</c:v>
                </c:pt>
                <c:pt idx="3042">
                  <c:v>4</c:v>
                </c:pt>
                <c:pt idx="3043">
                  <c:v>4</c:v>
                </c:pt>
                <c:pt idx="3044">
                  <c:v>4</c:v>
                </c:pt>
                <c:pt idx="3045">
                  <c:v>4</c:v>
                </c:pt>
                <c:pt idx="3046">
                  <c:v>4</c:v>
                </c:pt>
                <c:pt idx="3047">
                  <c:v>4</c:v>
                </c:pt>
                <c:pt idx="3048">
                  <c:v>4</c:v>
                </c:pt>
                <c:pt idx="3049">
                  <c:v>4</c:v>
                </c:pt>
                <c:pt idx="3050">
                  <c:v>4</c:v>
                </c:pt>
                <c:pt idx="3051">
                  <c:v>4</c:v>
                </c:pt>
                <c:pt idx="3052">
                  <c:v>4</c:v>
                </c:pt>
                <c:pt idx="3053">
                  <c:v>4</c:v>
                </c:pt>
                <c:pt idx="3054">
                  <c:v>4</c:v>
                </c:pt>
                <c:pt idx="3055">
                  <c:v>4</c:v>
                </c:pt>
                <c:pt idx="3056">
                  <c:v>4</c:v>
                </c:pt>
                <c:pt idx="3057">
                  <c:v>4</c:v>
                </c:pt>
                <c:pt idx="3058">
                  <c:v>4</c:v>
                </c:pt>
                <c:pt idx="3059">
                  <c:v>4</c:v>
                </c:pt>
                <c:pt idx="3060">
                  <c:v>4</c:v>
                </c:pt>
                <c:pt idx="3061">
                  <c:v>4</c:v>
                </c:pt>
                <c:pt idx="3062">
                  <c:v>4</c:v>
                </c:pt>
                <c:pt idx="3063">
                  <c:v>4</c:v>
                </c:pt>
                <c:pt idx="3064">
                  <c:v>4</c:v>
                </c:pt>
                <c:pt idx="3065">
                  <c:v>4</c:v>
                </c:pt>
                <c:pt idx="3066">
                  <c:v>4</c:v>
                </c:pt>
                <c:pt idx="3067">
                  <c:v>4</c:v>
                </c:pt>
                <c:pt idx="3068">
                  <c:v>4</c:v>
                </c:pt>
                <c:pt idx="3069">
                  <c:v>4</c:v>
                </c:pt>
                <c:pt idx="3070">
                  <c:v>4</c:v>
                </c:pt>
                <c:pt idx="3071">
                  <c:v>4</c:v>
                </c:pt>
                <c:pt idx="3072">
                  <c:v>4</c:v>
                </c:pt>
                <c:pt idx="3073">
                  <c:v>4</c:v>
                </c:pt>
                <c:pt idx="3074">
                  <c:v>4</c:v>
                </c:pt>
                <c:pt idx="3075">
                  <c:v>4</c:v>
                </c:pt>
                <c:pt idx="3076">
                  <c:v>4</c:v>
                </c:pt>
                <c:pt idx="3077">
                  <c:v>4</c:v>
                </c:pt>
                <c:pt idx="3078">
                  <c:v>6</c:v>
                </c:pt>
                <c:pt idx="3079">
                  <c:v>6</c:v>
                </c:pt>
                <c:pt idx="3080">
                  <c:v>6</c:v>
                </c:pt>
                <c:pt idx="3081">
                  <c:v>6</c:v>
                </c:pt>
                <c:pt idx="3082">
                  <c:v>6</c:v>
                </c:pt>
                <c:pt idx="3083">
                  <c:v>6</c:v>
                </c:pt>
                <c:pt idx="3084">
                  <c:v>6</c:v>
                </c:pt>
                <c:pt idx="3085">
                  <c:v>6</c:v>
                </c:pt>
                <c:pt idx="3086">
                  <c:v>6</c:v>
                </c:pt>
                <c:pt idx="3087">
                  <c:v>6</c:v>
                </c:pt>
                <c:pt idx="3088">
                  <c:v>6</c:v>
                </c:pt>
                <c:pt idx="3089">
                  <c:v>6</c:v>
                </c:pt>
                <c:pt idx="3090">
                  <c:v>6</c:v>
                </c:pt>
                <c:pt idx="3091">
                  <c:v>6</c:v>
                </c:pt>
                <c:pt idx="3092">
                  <c:v>6</c:v>
                </c:pt>
                <c:pt idx="3093">
                  <c:v>6</c:v>
                </c:pt>
                <c:pt idx="3094">
                  <c:v>6</c:v>
                </c:pt>
                <c:pt idx="3095">
                  <c:v>6</c:v>
                </c:pt>
                <c:pt idx="3096">
                  <c:v>4</c:v>
                </c:pt>
                <c:pt idx="3097">
                  <c:v>6</c:v>
                </c:pt>
                <c:pt idx="3098">
                  <c:v>4</c:v>
                </c:pt>
                <c:pt idx="3099">
                  <c:v>6</c:v>
                </c:pt>
                <c:pt idx="3100">
                  <c:v>4</c:v>
                </c:pt>
                <c:pt idx="3101">
                  <c:v>6</c:v>
                </c:pt>
                <c:pt idx="3102">
                  <c:v>4</c:v>
                </c:pt>
                <c:pt idx="3103">
                  <c:v>4</c:v>
                </c:pt>
                <c:pt idx="3104">
                  <c:v>4</c:v>
                </c:pt>
                <c:pt idx="3105">
                  <c:v>6</c:v>
                </c:pt>
                <c:pt idx="3106">
                  <c:v>6</c:v>
                </c:pt>
                <c:pt idx="3107">
                  <c:v>6</c:v>
                </c:pt>
                <c:pt idx="3108">
                  <c:v>6</c:v>
                </c:pt>
                <c:pt idx="3109">
                  <c:v>4</c:v>
                </c:pt>
                <c:pt idx="3110">
                  <c:v>6</c:v>
                </c:pt>
                <c:pt idx="3111">
                  <c:v>6</c:v>
                </c:pt>
                <c:pt idx="3112">
                  <c:v>6</c:v>
                </c:pt>
                <c:pt idx="3113">
                  <c:v>4</c:v>
                </c:pt>
                <c:pt idx="3114">
                  <c:v>6</c:v>
                </c:pt>
                <c:pt idx="3115">
                  <c:v>4</c:v>
                </c:pt>
                <c:pt idx="3116">
                  <c:v>6</c:v>
                </c:pt>
                <c:pt idx="3117">
                  <c:v>4</c:v>
                </c:pt>
                <c:pt idx="3118">
                  <c:v>4</c:v>
                </c:pt>
                <c:pt idx="3119">
                  <c:v>4</c:v>
                </c:pt>
                <c:pt idx="3120">
                  <c:v>4</c:v>
                </c:pt>
                <c:pt idx="3121">
                  <c:v>4</c:v>
                </c:pt>
                <c:pt idx="3122">
                  <c:v>4</c:v>
                </c:pt>
                <c:pt idx="3123">
                  <c:v>4</c:v>
                </c:pt>
                <c:pt idx="3124">
                  <c:v>4</c:v>
                </c:pt>
                <c:pt idx="3125">
                  <c:v>4</c:v>
                </c:pt>
                <c:pt idx="3126">
                  <c:v>4</c:v>
                </c:pt>
                <c:pt idx="3127">
                  <c:v>8</c:v>
                </c:pt>
                <c:pt idx="3128">
                  <c:v>8</c:v>
                </c:pt>
                <c:pt idx="3129">
                  <c:v>8</c:v>
                </c:pt>
                <c:pt idx="3130">
                  <c:v>4</c:v>
                </c:pt>
                <c:pt idx="3131">
                  <c:v>4</c:v>
                </c:pt>
                <c:pt idx="3132">
                  <c:v>4</c:v>
                </c:pt>
                <c:pt idx="3133">
                  <c:v>4</c:v>
                </c:pt>
                <c:pt idx="3134">
                  <c:v>4</c:v>
                </c:pt>
                <c:pt idx="3135">
                  <c:v>4</c:v>
                </c:pt>
                <c:pt idx="3136">
                  <c:v>4</c:v>
                </c:pt>
                <c:pt idx="3137">
                  <c:v>4</c:v>
                </c:pt>
                <c:pt idx="3138">
                  <c:v>4</c:v>
                </c:pt>
                <c:pt idx="3139">
                  <c:v>4</c:v>
                </c:pt>
                <c:pt idx="3140">
                  <c:v>4</c:v>
                </c:pt>
                <c:pt idx="3141">
                  <c:v>4</c:v>
                </c:pt>
                <c:pt idx="3142">
                  <c:v>4</c:v>
                </c:pt>
                <c:pt idx="3143">
                  <c:v>4</c:v>
                </c:pt>
                <c:pt idx="3144">
                  <c:v>4</c:v>
                </c:pt>
                <c:pt idx="3145">
                  <c:v>4</c:v>
                </c:pt>
                <c:pt idx="3146">
                  <c:v>4</c:v>
                </c:pt>
                <c:pt idx="3147">
                  <c:v>4</c:v>
                </c:pt>
                <c:pt idx="3148">
                  <c:v>4</c:v>
                </c:pt>
                <c:pt idx="3149">
                  <c:v>4</c:v>
                </c:pt>
                <c:pt idx="3150">
                  <c:v>4</c:v>
                </c:pt>
                <c:pt idx="3151">
                  <c:v>4</c:v>
                </c:pt>
                <c:pt idx="3152">
                  <c:v>4</c:v>
                </c:pt>
                <c:pt idx="3153">
                  <c:v>4</c:v>
                </c:pt>
                <c:pt idx="3154">
                  <c:v>4</c:v>
                </c:pt>
                <c:pt idx="3155">
                  <c:v>4</c:v>
                </c:pt>
                <c:pt idx="3156">
                  <c:v>4</c:v>
                </c:pt>
                <c:pt idx="3157">
                  <c:v>4</c:v>
                </c:pt>
                <c:pt idx="3158">
                  <c:v>4</c:v>
                </c:pt>
                <c:pt idx="3159">
                  <c:v>4</c:v>
                </c:pt>
                <c:pt idx="3160">
                  <c:v>4</c:v>
                </c:pt>
                <c:pt idx="3161">
                  <c:v>4</c:v>
                </c:pt>
                <c:pt idx="3162">
                  <c:v>4</c:v>
                </c:pt>
                <c:pt idx="3163">
                  <c:v>4</c:v>
                </c:pt>
                <c:pt idx="3164">
                  <c:v>4</c:v>
                </c:pt>
                <c:pt idx="3165">
                  <c:v>4</c:v>
                </c:pt>
                <c:pt idx="3166">
                  <c:v>4</c:v>
                </c:pt>
                <c:pt idx="3167">
                  <c:v>4</c:v>
                </c:pt>
                <c:pt idx="3168">
                  <c:v>6</c:v>
                </c:pt>
                <c:pt idx="3169">
                  <c:v>6</c:v>
                </c:pt>
                <c:pt idx="3170">
                  <c:v>6</c:v>
                </c:pt>
                <c:pt idx="3171">
                  <c:v>6</c:v>
                </c:pt>
                <c:pt idx="3172">
                  <c:v>4</c:v>
                </c:pt>
                <c:pt idx="3173">
                  <c:v>6</c:v>
                </c:pt>
                <c:pt idx="3174">
                  <c:v>6</c:v>
                </c:pt>
                <c:pt idx="3175">
                  <c:v>6</c:v>
                </c:pt>
                <c:pt idx="3176">
                  <c:v>6</c:v>
                </c:pt>
                <c:pt idx="3177">
                  <c:v>6</c:v>
                </c:pt>
                <c:pt idx="3178">
                  <c:v>6</c:v>
                </c:pt>
                <c:pt idx="3179">
                  <c:v>4</c:v>
                </c:pt>
                <c:pt idx="3180">
                  <c:v>6</c:v>
                </c:pt>
                <c:pt idx="3181">
                  <c:v>4</c:v>
                </c:pt>
                <c:pt idx="3182">
                  <c:v>6</c:v>
                </c:pt>
                <c:pt idx="3183">
                  <c:v>6</c:v>
                </c:pt>
                <c:pt idx="3184">
                  <c:v>6</c:v>
                </c:pt>
                <c:pt idx="3185">
                  <c:v>6</c:v>
                </c:pt>
                <c:pt idx="3186">
                  <c:v>6</c:v>
                </c:pt>
                <c:pt idx="3187">
                  <c:v>6</c:v>
                </c:pt>
                <c:pt idx="3188">
                  <c:v>6</c:v>
                </c:pt>
                <c:pt idx="3189">
                  <c:v>6</c:v>
                </c:pt>
                <c:pt idx="3190">
                  <c:v>6</c:v>
                </c:pt>
                <c:pt idx="3191">
                  <c:v>6</c:v>
                </c:pt>
                <c:pt idx="3192">
                  <c:v>6</c:v>
                </c:pt>
                <c:pt idx="3193">
                  <c:v>6</c:v>
                </c:pt>
                <c:pt idx="3194">
                  <c:v>6</c:v>
                </c:pt>
                <c:pt idx="3195">
                  <c:v>6</c:v>
                </c:pt>
                <c:pt idx="3196">
                  <c:v>6</c:v>
                </c:pt>
                <c:pt idx="3197">
                  <c:v>6</c:v>
                </c:pt>
                <c:pt idx="3198">
                  <c:v>6</c:v>
                </c:pt>
                <c:pt idx="3199">
                  <c:v>6</c:v>
                </c:pt>
                <c:pt idx="3200">
                  <c:v>6</c:v>
                </c:pt>
                <c:pt idx="3201">
                  <c:v>6</c:v>
                </c:pt>
                <c:pt idx="3202">
                  <c:v>6</c:v>
                </c:pt>
                <c:pt idx="3203">
                  <c:v>8</c:v>
                </c:pt>
                <c:pt idx="3204">
                  <c:v>8</c:v>
                </c:pt>
                <c:pt idx="3205">
                  <c:v>8</c:v>
                </c:pt>
                <c:pt idx="3206">
                  <c:v>8</c:v>
                </c:pt>
                <c:pt idx="3207">
                  <c:v>8</c:v>
                </c:pt>
                <c:pt idx="3208">
                  <c:v>8</c:v>
                </c:pt>
                <c:pt idx="3209">
                  <c:v>8</c:v>
                </c:pt>
                <c:pt idx="3210">
                  <c:v>8</c:v>
                </c:pt>
                <c:pt idx="3211">
                  <c:v>8</c:v>
                </c:pt>
                <c:pt idx="3212">
                  <c:v>6</c:v>
                </c:pt>
                <c:pt idx="3213">
                  <c:v>6</c:v>
                </c:pt>
                <c:pt idx="3214">
                  <c:v>6</c:v>
                </c:pt>
                <c:pt idx="3215">
                  <c:v>6</c:v>
                </c:pt>
                <c:pt idx="3216">
                  <c:v>6</c:v>
                </c:pt>
                <c:pt idx="3217">
                  <c:v>6</c:v>
                </c:pt>
                <c:pt idx="3218">
                  <c:v>6</c:v>
                </c:pt>
                <c:pt idx="3219">
                  <c:v>6</c:v>
                </c:pt>
                <c:pt idx="3220">
                  <c:v>6</c:v>
                </c:pt>
                <c:pt idx="3221">
                  <c:v>6</c:v>
                </c:pt>
                <c:pt idx="3222">
                  <c:v>6</c:v>
                </c:pt>
                <c:pt idx="3223">
                  <c:v>6</c:v>
                </c:pt>
                <c:pt idx="3224">
                  <c:v>6</c:v>
                </c:pt>
                <c:pt idx="3225">
                  <c:v>6</c:v>
                </c:pt>
                <c:pt idx="3226">
                  <c:v>6</c:v>
                </c:pt>
                <c:pt idx="3227">
                  <c:v>6</c:v>
                </c:pt>
                <c:pt idx="3228">
                  <c:v>6</c:v>
                </c:pt>
                <c:pt idx="3229">
                  <c:v>6</c:v>
                </c:pt>
                <c:pt idx="3230">
                  <c:v>6</c:v>
                </c:pt>
                <c:pt idx="3231">
                  <c:v>6</c:v>
                </c:pt>
                <c:pt idx="3232">
                  <c:v>6</c:v>
                </c:pt>
                <c:pt idx="3233">
                  <c:v>6</c:v>
                </c:pt>
                <c:pt idx="3234">
                  <c:v>6</c:v>
                </c:pt>
                <c:pt idx="3235">
                  <c:v>4</c:v>
                </c:pt>
                <c:pt idx="3236">
                  <c:v>4</c:v>
                </c:pt>
                <c:pt idx="3237">
                  <c:v>4</c:v>
                </c:pt>
                <c:pt idx="3238">
                  <c:v>6</c:v>
                </c:pt>
                <c:pt idx="3239">
                  <c:v>6</c:v>
                </c:pt>
                <c:pt idx="3240">
                  <c:v>6</c:v>
                </c:pt>
                <c:pt idx="3241">
                  <c:v>4</c:v>
                </c:pt>
                <c:pt idx="3242">
                  <c:v>6</c:v>
                </c:pt>
                <c:pt idx="3243">
                  <c:v>4</c:v>
                </c:pt>
                <c:pt idx="3244">
                  <c:v>4</c:v>
                </c:pt>
                <c:pt idx="3245">
                  <c:v>4</c:v>
                </c:pt>
                <c:pt idx="3246">
                  <c:v>4</c:v>
                </c:pt>
                <c:pt idx="3247">
                  <c:v>6</c:v>
                </c:pt>
                <c:pt idx="3248">
                  <c:v>6</c:v>
                </c:pt>
                <c:pt idx="3249">
                  <c:v>6</c:v>
                </c:pt>
                <c:pt idx="3250">
                  <c:v>6</c:v>
                </c:pt>
                <c:pt idx="3251">
                  <c:v>4</c:v>
                </c:pt>
                <c:pt idx="3252">
                  <c:v>4</c:v>
                </c:pt>
                <c:pt idx="3253">
                  <c:v>6</c:v>
                </c:pt>
                <c:pt idx="3254">
                  <c:v>4</c:v>
                </c:pt>
                <c:pt idx="3255">
                  <c:v>6</c:v>
                </c:pt>
                <c:pt idx="3256">
                  <c:v>4</c:v>
                </c:pt>
                <c:pt idx="3257">
                  <c:v>6</c:v>
                </c:pt>
                <c:pt idx="3258">
                  <c:v>6</c:v>
                </c:pt>
                <c:pt idx="3259">
                  <c:v>6</c:v>
                </c:pt>
                <c:pt idx="3260">
                  <c:v>4</c:v>
                </c:pt>
                <c:pt idx="3261">
                  <c:v>6</c:v>
                </c:pt>
                <c:pt idx="3262">
                  <c:v>4</c:v>
                </c:pt>
                <c:pt idx="3263">
                  <c:v>4</c:v>
                </c:pt>
                <c:pt idx="3264">
                  <c:v>6</c:v>
                </c:pt>
                <c:pt idx="3265">
                  <c:v>4</c:v>
                </c:pt>
                <c:pt idx="3266">
                  <c:v>6</c:v>
                </c:pt>
                <c:pt idx="3267">
                  <c:v>4</c:v>
                </c:pt>
                <c:pt idx="3268">
                  <c:v>6</c:v>
                </c:pt>
                <c:pt idx="3269">
                  <c:v>4</c:v>
                </c:pt>
                <c:pt idx="3270">
                  <c:v>6</c:v>
                </c:pt>
                <c:pt idx="3271">
                  <c:v>6</c:v>
                </c:pt>
                <c:pt idx="3272">
                  <c:v>6</c:v>
                </c:pt>
                <c:pt idx="3273">
                  <c:v>4</c:v>
                </c:pt>
                <c:pt idx="3274">
                  <c:v>6</c:v>
                </c:pt>
                <c:pt idx="3275">
                  <c:v>4</c:v>
                </c:pt>
                <c:pt idx="3276">
                  <c:v>4</c:v>
                </c:pt>
                <c:pt idx="3277">
                  <c:v>4</c:v>
                </c:pt>
                <c:pt idx="3278">
                  <c:v>4</c:v>
                </c:pt>
                <c:pt idx="3279">
                  <c:v>4</c:v>
                </c:pt>
                <c:pt idx="3280">
                  <c:v>4</c:v>
                </c:pt>
                <c:pt idx="3281">
                  <c:v>4</c:v>
                </c:pt>
                <c:pt idx="3282">
                  <c:v>4</c:v>
                </c:pt>
                <c:pt idx="3283">
                  <c:v>4</c:v>
                </c:pt>
                <c:pt idx="3284">
                  <c:v>4</c:v>
                </c:pt>
                <c:pt idx="3285">
                  <c:v>4</c:v>
                </c:pt>
                <c:pt idx="3286">
                  <c:v>8</c:v>
                </c:pt>
                <c:pt idx="3287">
                  <c:v>8</c:v>
                </c:pt>
                <c:pt idx="3288">
                  <c:v>8</c:v>
                </c:pt>
                <c:pt idx="3289">
                  <c:v>4</c:v>
                </c:pt>
                <c:pt idx="3290">
                  <c:v>4</c:v>
                </c:pt>
                <c:pt idx="3291">
                  <c:v>4</c:v>
                </c:pt>
                <c:pt idx="3292">
                  <c:v>4</c:v>
                </c:pt>
                <c:pt idx="3293">
                  <c:v>4</c:v>
                </c:pt>
                <c:pt idx="3294">
                  <c:v>4</c:v>
                </c:pt>
                <c:pt idx="3295">
                  <c:v>4</c:v>
                </c:pt>
                <c:pt idx="3296">
                  <c:v>4</c:v>
                </c:pt>
                <c:pt idx="3297">
                  <c:v>4</c:v>
                </c:pt>
                <c:pt idx="3298">
                  <c:v>4</c:v>
                </c:pt>
                <c:pt idx="3299">
                  <c:v>4</c:v>
                </c:pt>
                <c:pt idx="3300">
                  <c:v>4</c:v>
                </c:pt>
                <c:pt idx="3301">
                  <c:v>4</c:v>
                </c:pt>
                <c:pt idx="3302">
                  <c:v>4</c:v>
                </c:pt>
                <c:pt idx="3303">
                  <c:v>4</c:v>
                </c:pt>
                <c:pt idx="3304">
                  <c:v>4</c:v>
                </c:pt>
                <c:pt idx="3305">
                  <c:v>6</c:v>
                </c:pt>
                <c:pt idx="3306">
                  <c:v>6</c:v>
                </c:pt>
                <c:pt idx="3307">
                  <c:v>4</c:v>
                </c:pt>
                <c:pt idx="3308">
                  <c:v>4</c:v>
                </c:pt>
                <c:pt idx="3309">
                  <c:v>4</c:v>
                </c:pt>
                <c:pt idx="3310">
                  <c:v>6</c:v>
                </c:pt>
                <c:pt idx="3311">
                  <c:v>4</c:v>
                </c:pt>
                <c:pt idx="3312">
                  <c:v>6</c:v>
                </c:pt>
                <c:pt idx="3313">
                  <c:v>4</c:v>
                </c:pt>
                <c:pt idx="3314">
                  <c:v>6</c:v>
                </c:pt>
                <c:pt idx="3315">
                  <c:v>6</c:v>
                </c:pt>
                <c:pt idx="3316">
                  <c:v>6</c:v>
                </c:pt>
                <c:pt idx="3317">
                  <c:v>6</c:v>
                </c:pt>
                <c:pt idx="3318">
                  <c:v>6</c:v>
                </c:pt>
                <c:pt idx="3319">
                  <c:v>6</c:v>
                </c:pt>
                <c:pt idx="3320">
                  <c:v>6</c:v>
                </c:pt>
                <c:pt idx="3321">
                  <c:v>6</c:v>
                </c:pt>
                <c:pt idx="3322">
                  <c:v>6</c:v>
                </c:pt>
                <c:pt idx="3323">
                  <c:v>6</c:v>
                </c:pt>
                <c:pt idx="3324">
                  <c:v>6</c:v>
                </c:pt>
                <c:pt idx="3325">
                  <c:v>6</c:v>
                </c:pt>
                <c:pt idx="3326">
                  <c:v>6</c:v>
                </c:pt>
                <c:pt idx="3327">
                  <c:v>6</c:v>
                </c:pt>
                <c:pt idx="3328">
                  <c:v>6</c:v>
                </c:pt>
                <c:pt idx="3329">
                  <c:v>6</c:v>
                </c:pt>
                <c:pt idx="3330">
                  <c:v>4</c:v>
                </c:pt>
                <c:pt idx="3331">
                  <c:v>4</c:v>
                </c:pt>
                <c:pt idx="3332">
                  <c:v>4</c:v>
                </c:pt>
                <c:pt idx="3333">
                  <c:v>4</c:v>
                </c:pt>
                <c:pt idx="3334">
                  <c:v>4</c:v>
                </c:pt>
                <c:pt idx="3335">
                  <c:v>4</c:v>
                </c:pt>
                <c:pt idx="3336">
                  <c:v>4</c:v>
                </c:pt>
                <c:pt idx="3337">
                  <c:v>4</c:v>
                </c:pt>
                <c:pt idx="3338">
                  <c:v>4</c:v>
                </c:pt>
                <c:pt idx="3339">
                  <c:v>4</c:v>
                </c:pt>
                <c:pt idx="3340">
                  <c:v>4</c:v>
                </c:pt>
                <c:pt idx="3341">
                  <c:v>4</c:v>
                </c:pt>
                <c:pt idx="3342">
                  <c:v>4</c:v>
                </c:pt>
                <c:pt idx="3343">
                  <c:v>4</c:v>
                </c:pt>
                <c:pt idx="3344">
                  <c:v>4</c:v>
                </c:pt>
                <c:pt idx="3345">
                  <c:v>4</c:v>
                </c:pt>
                <c:pt idx="3346">
                  <c:v>4</c:v>
                </c:pt>
                <c:pt idx="3347">
                  <c:v>4</c:v>
                </c:pt>
                <c:pt idx="3348">
                  <c:v>4</c:v>
                </c:pt>
                <c:pt idx="3349">
                  <c:v>4</c:v>
                </c:pt>
                <c:pt idx="3350">
                  <c:v>4</c:v>
                </c:pt>
                <c:pt idx="3351">
                  <c:v>4</c:v>
                </c:pt>
                <c:pt idx="3352">
                  <c:v>4</c:v>
                </c:pt>
                <c:pt idx="3353">
                  <c:v>4</c:v>
                </c:pt>
                <c:pt idx="3354">
                  <c:v>4</c:v>
                </c:pt>
                <c:pt idx="3355">
                  <c:v>4</c:v>
                </c:pt>
                <c:pt idx="3356">
                  <c:v>4</c:v>
                </c:pt>
                <c:pt idx="3357">
                  <c:v>4</c:v>
                </c:pt>
                <c:pt idx="3358">
                  <c:v>4</c:v>
                </c:pt>
                <c:pt idx="3359">
                  <c:v>4</c:v>
                </c:pt>
                <c:pt idx="3360">
                  <c:v>4</c:v>
                </c:pt>
                <c:pt idx="3361">
                  <c:v>4</c:v>
                </c:pt>
                <c:pt idx="3362">
                  <c:v>4</c:v>
                </c:pt>
                <c:pt idx="3363">
                  <c:v>4</c:v>
                </c:pt>
                <c:pt idx="3364">
                  <c:v>4</c:v>
                </c:pt>
                <c:pt idx="3365">
                  <c:v>4</c:v>
                </c:pt>
                <c:pt idx="3366">
                  <c:v>4</c:v>
                </c:pt>
                <c:pt idx="3367">
                  <c:v>4</c:v>
                </c:pt>
                <c:pt idx="3368">
                  <c:v>4</c:v>
                </c:pt>
                <c:pt idx="3369">
                  <c:v>4</c:v>
                </c:pt>
                <c:pt idx="3370">
                  <c:v>4</c:v>
                </c:pt>
                <c:pt idx="3371">
                  <c:v>4</c:v>
                </c:pt>
                <c:pt idx="3372">
                  <c:v>4</c:v>
                </c:pt>
                <c:pt idx="3373">
                  <c:v>4</c:v>
                </c:pt>
                <c:pt idx="3374">
                  <c:v>4</c:v>
                </c:pt>
                <c:pt idx="3375">
                  <c:v>4</c:v>
                </c:pt>
                <c:pt idx="3376">
                  <c:v>4</c:v>
                </c:pt>
                <c:pt idx="3377">
                  <c:v>4</c:v>
                </c:pt>
                <c:pt idx="3378">
                  <c:v>4</c:v>
                </c:pt>
                <c:pt idx="3379">
                  <c:v>4</c:v>
                </c:pt>
                <c:pt idx="3380">
                  <c:v>4</c:v>
                </c:pt>
                <c:pt idx="3381">
                  <c:v>4</c:v>
                </c:pt>
                <c:pt idx="3382">
                  <c:v>4</c:v>
                </c:pt>
                <c:pt idx="3383">
                  <c:v>4</c:v>
                </c:pt>
                <c:pt idx="3384">
                  <c:v>4</c:v>
                </c:pt>
                <c:pt idx="3385">
                  <c:v>4</c:v>
                </c:pt>
                <c:pt idx="3386">
                  <c:v>4</c:v>
                </c:pt>
                <c:pt idx="3387">
                  <c:v>4</c:v>
                </c:pt>
                <c:pt idx="3388">
                  <c:v>4</c:v>
                </c:pt>
                <c:pt idx="3389">
                  <c:v>4</c:v>
                </c:pt>
                <c:pt idx="3390">
                  <c:v>4</c:v>
                </c:pt>
                <c:pt idx="3391">
                  <c:v>6</c:v>
                </c:pt>
                <c:pt idx="3392">
                  <c:v>6</c:v>
                </c:pt>
                <c:pt idx="3393">
                  <c:v>6</c:v>
                </c:pt>
                <c:pt idx="3394">
                  <c:v>6</c:v>
                </c:pt>
                <c:pt idx="3395">
                  <c:v>6</c:v>
                </c:pt>
                <c:pt idx="3396">
                  <c:v>6</c:v>
                </c:pt>
                <c:pt idx="3397">
                  <c:v>6</c:v>
                </c:pt>
                <c:pt idx="3398">
                  <c:v>6</c:v>
                </c:pt>
                <c:pt idx="3399">
                  <c:v>6</c:v>
                </c:pt>
                <c:pt idx="3400">
                  <c:v>6</c:v>
                </c:pt>
                <c:pt idx="3401">
                  <c:v>6</c:v>
                </c:pt>
                <c:pt idx="3402">
                  <c:v>6</c:v>
                </c:pt>
                <c:pt idx="3403">
                  <c:v>4</c:v>
                </c:pt>
                <c:pt idx="3404">
                  <c:v>4</c:v>
                </c:pt>
                <c:pt idx="3405">
                  <c:v>4</c:v>
                </c:pt>
                <c:pt idx="3406">
                  <c:v>4</c:v>
                </c:pt>
                <c:pt idx="3407">
                  <c:v>4</c:v>
                </c:pt>
                <c:pt idx="3408">
                  <c:v>4</c:v>
                </c:pt>
                <c:pt idx="3409">
                  <c:v>4</c:v>
                </c:pt>
                <c:pt idx="3410">
                  <c:v>6</c:v>
                </c:pt>
                <c:pt idx="3411">
                  <c:v>8</c:v>
                </c:pt>
                <c:pt idx="3412">
                  <c:v>6</c:v>
                </c:pt>
                <c:pt idx="3413">
                  <c:v>6</c:v>
                </c:pt>
                <c:pt idx="3414">
                  <c:v>6</c:v>
                </c:pt>
                <c:pt idx="3415">
                  <c:v>6</c:v>
                </c:pt>
                <c:pt idx="3416">
                  <c:v>6</c:v>
                </c:pt>
                <c:pt idx="3417">
                  <c:v>6</c:v>
                </c:pt>
                <c:pt idx="3418">
                  <c:v>6</c:v>
                </c:pt>
                <c:pt idx="3419">
                  <c:v>6</c:v>
                </c:pt>
                <c:pt idx="3420">
                  <c:v>6</c:v>
                </c:pt>
                <c:pt idx="3421">
                  <c:v>6</c:v>
                </c:pt>
                <c:pt idx="3422">
                  <c:v>6</c:v>
                </c:pt>
                <c:pt idx="3423">
                  <c:v>6</c:v>
                </c:pt>
                <c:pt idx="3424">
                  <c:v>6</c:v>
                </c:pt>
                <c:pt idx="3425">
                  <c:v>6</c:v>
                </c:pt>
                <c:pt idx="3426">
                  <c:v>6</c:v>
                </c:pt>
                <c:pt idx="3427">
                  <c:v>6</c:v>
                </c:pt>
                <c:pt idx="3428">
                  <c:v>6</c:v>
                </c:pt>
                <c:pt idx="3429">
                  <c:v>6</c:v>
                </c:pt>
                <c:pt idx="3430">
                  <c:v>8</c:v>
                </c:pt>
                <c:pt idx="3431">
                  <c:v>6</c:v>
                </c:pt>
                <c:pt idx="3432">
                  <c:v>6</c:v>
                </c:pt>
                <c:pt idx="3433">
                  <c:v>6</c:v>
                </c:pt>
                <c:pt idx="3434">
                  <c:v>6</c:v>
                </c:pt>
                <c:pt idx="3435">
                  <c:v>6</c:v>
                </c:pt>
                <c:pt idx="3436">
                  <c:v>6</c:v>
                </c:pt>
                <c:pt idx="3437">
                  <c:v>8</c:v>
                </c:pt>
                <c:pt idx="3438">
                  <c:v>8</c:v>
                </c:pt>
                <c:pt idx="3439">
                  <c:v>6</c:v>
                </c:pt>
                <c:pt idx="3440">
                  <c:v>6</c:v>
                </c:pt>
                <c:pt idx="3441">
                  <c:v>6</c:v>
                </c:pt>
                <c:pt idx="3442">
                  <c:v>6</c:v>
                </c:pt>
                <c:pt idx="3443">
                  <c:v>6</c:v>
                </c:pt>
                <c:pt idx="3444">
                  <c:v>6</c:v>
                </c:pt>
                <c:pt idx="3445">
                  <c:v>6</c:v>
                </c:pt>
                <c:pt idx="3446">
                  <c:v>6</c:v>
                </c:pt>
                <c:pt idx="3447">
                  <c:v>6</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6</c:v>
                </c:pt>
                <c:pt idx="3472">
                  <c:v>8</c:v>
                </c:pt>
                <c:pt idx="3473">
                  <c:v>6</c:v>
                </c:pt>
                <c:pt idx="3474">
                  <c:v>6</c:v>
                </c:pt>
                <c:pt idx="3475">
                  <c:v>4</c:v>
                </c:pt>
                <c:pt idx="3476">
                  <c:v>4</c:v>
                </c:pt>
                <c:pt idx="3477">
                  <c:v>4</c:v>
                </c:pt>
                <c:pt idx="3478">
                  <c:v>4</c:v>
                </c:pt>
                <c:pt idx="3479">
                  <c:v>4</c:v>
                </c:pt>
                <c:pt idx="3480">
                  <c:v>4</c:v>
                </c:pt>
                <c:pt idx="3481">
                  <c:v>4</c:v>
                </c:pt>
                <c:pt idx="3482">
                  <c:v>4</c:v>
                </c:pt>
                <c:pt idx="3483">
                  <c:v>4</c:v>
                </c:pt>
                <c:pt idx="3484">
                  <c:v>4</c:v>
                </c:pt>
                <c:pt idx="3485">
                  <c:v>4</c:v>
                </c:pt>
                <c:pt idx="3486">
                  <c:v>4</c:v>
                </c:pt>
                <c:pt idx="3487">
                  <c:v>4</c:v>
                </c:pt>
                <c:pt idx="3488">
                  <c:v>4</c:v>
                </c:pt>
                <c:pt idx="3489">
                  <c:v>4</c:v>
                </c:pt>
                <c:pt idx="3490">
                  <c:v>4</c:v>
                </c:pt>
                <c:pt idx="3491">
                  <c:v>4</c:v>
                </c:pt>
                <c:pt idx="3492">
                  <c:v>4</c:v>
                </c:pt>
                <c:pt idx="3493">
                  <c:v>4</c:v>
                </c:pt>
                <c:pt idx="3494">
                  <c:v>4</c:v>
                </c:pt>
                <c:pt idx="3495">
                  <c:v>4</c:v>
                </c:pt>
                <c:pt idx="3496">
                  <c:v>12</c:v>
                </c:pt>
                <c:pt idx="3497">
                  <c:v>4</c:v>
                </c:pt>
                <c:pt idx="3498">
                  <c:v>4</c:v>
                </c:pt>
                <c:pt idx="3499">
                  <c:v>4</c:v>
                </c:pt>
                <c:pt idx="3500">
                  <c:v>4</c:v>
                </c:pt>
                <c:pt idx="3501">
                  <c:v>6</c:v>
                </c:pt>
                <c:pt idx="3502">
                  <c:v>4</c:v>
                </c:pt>
                <c:pt idx="3503">
                  <c:v>4</c:v>
                </c:pt>
                <c:pt idx="3504">
                  <c:v>6</c:v>
                </c:pt>
                <c:pt idx="3505">
                  <c:v>4</c:v>
                </c:pt>
                <c:pt idx="3506">
                  <c:v>4</c:v>
                </c:pt>
                <c:pt idx="3507">
                  <c:v>4</c:v>
                </c:pt>
                <c:pt idx="3508">
                  <c:v>4</c:v>
                </c:pt>
                <c:pt idx="3509">
                  <c:v>6</c:v>
                </c:pt>
                <c:pt idx="3510">
                  <c:v>4</c:v>
                </c:pt>
                <c:pt idx="3511">
                  <c:v>12</c:v>
                </c:pt>
                <c:pt idx="3512">
                  <c:v>12</c:v>
                </c:pt>
                <c:pt idx="3513">
                  <c:v>12</c:v>
                </c:pt>
                <c:pt idx="3514">
                  <c:v>12</c:v>
                </c:pt>
                <c:pt idx="3515">
                  <c:v>12</c:v>
                </c:pt>
                <c:pt idx="3516">
                  <c:v>12</c:v>
                </c:pt>
                <c:pt idx="3517">
                  <c:v>12</c:v>
                </c:pt>
                <c:pt idx="3518">
                  <c:v>12</c:v>
                </c:pt>
                <c:pt idx="3519">
                  <c:v>12</c:v>
                </c:pt>
                <c:pt idx="3520">
                  <c:v>12</c:v>
                </c:pt>
                <c:pt idx="3521">
                  <c:v>12</c:v>
                </c:pt>
                <c:pt idx="3522">
                  <c:v>12</c:v>
                </c:pt>
                <c:pt idx="3523">
                  <c:v>12</c:v>
                </c:pt>
                <c:pt idx="3524">
                  <c:v>12</c:v>
                </c:pt>
                <c:pt idx="3525">
                  <c:v>12</c:v>
                </c:pt>
                <c:pt idx="3526">
                  <c:v>12</c:v>
                </c:pt>
                <c:pt idx="3527">
                  <c:v>12</c:v>
                </c:pt>
                <c:pt idx="3528">
                  <c:v>12</c:v>
                </c:pt>
                <c:pt idx="3529">
                  <c:v>12</c:v>
                </c:pt>
                <c:pt idx="3530">
                  <c:v>12</c:v>
                </c:pt>
                <c:pt idx="3531">
                  <c:v>12</c:v>
                </c:pt>
                <c:pt idx="3532">
                  <c:v>12</c:v>
                </c:pt>
                <c:pt idx="3533">
                  <c:v>12</c:v>
                </c:pt>
                <c:pt idx="3534">
                  <c:v>12</c:v>
                </c:pt>
                <c:pt idx="3535">
                  <c:v>12</c:v>
                </c:pt>
                <c:pt idx="3536">
                  <c:v>12</c:v>
                </c:pt>
                <c:pt idx="3537">
                  <c:v>12</c:v>
                </c:pt>
                <c:pt idx="3538">
                  <c:v>12</c:v>
                </c:pt>
                <c:pt idx="3539">
                  <c:v>12</c:v>
                </c:pt>
                <c:pt idx="3540">
                  <c:v>12</c:v>
                </c:pt>
                <c:pt idx="3541">
                  <c:v>12</c:v>
                </c:pt>
                <c:pt idx="3542">
                  <c:v>8</c:v>
                </c:pt>
                <c:pt idx="3543">
                  <c:v>8</c:v>
                </c:pt>
                <c:pt idx="3544">
                  <c:v>8</c:v>
                </c:pt>
                <c:pt idx="3545">
                  <c:v>8</c:v>
                </c:pt>
                <c:pt idx="3546">
                  <c:v>8</c:v>
                </c:pt>
                <c:pt idx="3547">
                  <c:v>8</c:v>
                </c:pt>
                <c:pt idx="3548">
                  <c:v>8</c:v>
                </c:pt>
                <c:pt idx="3549">
                  <c:v>8</c:v>
                </c:pt>
                <c:pt idx="3550">
                  <c:v>8</c:v>
                </c:pt>
                <c:pt idx="3551">
                  <c:v>8</c:v>
                </c:pt>
                <c:pt idx="3552">
                  <c:v>8</c:v>
                </c:pt>
                <c:pt idx="3553">
                  <c:v>8</c:v>
                </c:pt>
                <c:pt idx="3554">
                  <c:v>8</c:v>
                </c:pt>
                <c:pt idx="3555">
                  <c:v>8</c:v>
                </c:pt>
                <c:pt idx="3556">
                  <c:v>12</c:v>
                </c:pt>
                <c:pt idx="3557">
                  <c:v>6</c:v>
                </c:pt>
                <c:pt idx="3558">
                  <c:v>6</c:v>
                </c:pt>
                <c:pt idx="3559">
                  <c:v>6</c:v>
                </c:pt>
                <c:pt idx="3560">
                  <c:v>6</c:v>
                </c:pt>
                <c:pt idx="3561">
                  <c:v>6</c:v>
                </c:pt>
                <c:pt idx="3562">
                  <c:v>6</c:v>
                </c:pt>
                <c:pt idx="3563">
                  <c:v>6</c:v>
                </c:pt>
                <c:pt idx="3564">
                  <c:v>6</c:v>
                </c:pt>
                <c:pt idx="3565">
                  <c:v>6</c:v>
                </c:pt>
                <c:pt idx="3566">
                  <c:v>8</c:v>
                </c:pt>
                <c:pt idx="3567">
                  <c:v>8</c:v>
                </c:pt>
                <c:pt idx="3568">
                  <c:v>8</c:v>
                </c:pt>
                <c:pt idx="3569">
                  <c:v>8</c:v>
                </c:pt>
                <c:pt idx="3570">
                  <c:v>8</c:v>
                </c:pt>
                <c:pt idx="3571">
                  <c:v>8</c:v>
                </c:pt>
                <c:pt idx="3572">
                  <c:v>4</c:v>
                </c:pt>
                <c:pt idx="3573">
                  <c:v>4</c:v>
                </c:pt>
                <c:pt idx="3574">
                  <c:v>4</c:v>
                </c:pt>
                <c:pt idx="3575">
                  <c:v>4</c:v>
                </c:pt>
                <c:pt idx="3576">
                  <c:v>4</c:v>
                </c:pt>
                <c:pt idx="3577">
                  <c:v>4</c:v>
                </c:pt>
                <c:pt idx="3578">
                  <c:v>4</c:v>
                </c:pt>
                <c:pt idx="3579">
                  <c:v>4</c:v>
                </c:pt>
                <c:pt idx="3580">
                  <c:v>4</c:v>
                </c:pt>
                <c:pt idx="3581">
                  <c:v>8</c:v>
                </c:pt>
                <c:pt idx="3582">
                  <c:v>8</c:v>
                </c:pt>
                <c:pt idx="3583">
                  <c:v>8</c:v>
                </c:pt>
                <c:pt idx="3584">
                  <c:v>8</c:v>
                </c:pt>
                <c:pt idx="3585">
                  <c:v>8</c:v>
                </c:pt>
                <c:pt idx="3586">
                  <c:v>8</c:v>
                </c:pt>
                <c:pt idx="3587">
                  <c:v>8</c:v>
                </c:pt>
                <c:pt idx="3588">
                  <c:v>8</c:v>
                </c:pt>
                <c:pt idx="3589">
                  <c:v>8</c:v>
                </c:pt>
                <c:pt idx="3590">
                  <c:v>8</c:v>
                </c:pt>
                <c:pt idx="3591">
                  <c:v>8</c:v>
                </c:pt>
                <c:pt idx="3592">
                  <c:v>8</c:v>
                </c:pt>
                <c:pt idx="3593">
                  <c:v>8</c:v>
                </c:pt>
                <c:pt idx="3594">
                  <c:v>8</c:v>
                </c:pt>
                <c:pt idx="3595">
                  <c:v>8</c:v>
                </c:pt>
                <c:pt idx="3596">
                  <c:v>8</c:v>
                </c:pt>
                <c:pt idx="3597">
                  <c:v>8</c:v>
                </c:pt>
                <c:pt idx="3598">
                  <c:v>8</c:v>
                </c:pt>
                <c:pt idx="3599">
                  <c:v>8</c:v>
                </c:pt>
                <c:pt idx="3600">
                  <c:v>8</c:v>
                </c:pt>
                <c:pt idx="3601">
                  <c:v>6</c:v>
                </c:pt>
                <c:pt idx="3602">
                  <c:v>8</c:v>
                </c:pt>
                <c:pt idx="3603">
                  <c:v>6</c:v>
                </c:pt>
                <c:pt idx="3604">
                  <c:v>6</c:v>
                </c:pt>
                <c:pt idx="3605">
                  <c:v>6</c:v>
                </c:pt>
                <c:pt idx="3606">
                  <c:v>6</c:v>
                </c:pt>
                <c:pt idx="3607">
                  <c:v>8</c:v>
                </c:pt>
                <c:pt idx="3608">
                  <c:v>6</c:v>
                </c:pt>
                <c:pt idx="3609">
                  <c:v>8</c:v>
                </c:pt>
                <c:pt idx="3610">
                  <c:v>6</c:v>
                </c:pt>
                <c:pt idx="3611">
                  <c:v>6</c:v>
                </c:pt>
                <c:pt idx="3612">
                  <c:v>6</c:v>
                </c:pt>
                <c:pt idx="3613">
                  <c:v>6</c:v>
                </c:pt>
                <c:pt idx="3614">
                  <c:v>8</c:v>
                </c:pt>
                <c:pt idx="3615">
                  <c:v>6</c:v>
                </c:pt>
                <c:pt idx="3616">
                  <c:v>6</c:v>
                </c:pt>
                <c:pt idx="3617">
                  <c:v>6</c:v>
                </c:pt>
                <c:pt idx="3618">
                  <c:v>6</c:v>
                </c:pt>
                <c:pt idx="3619">
                  <c:v>6</c:v>
                </c:pt>
                <c:pt idx="3620">
                  <c:v>6</c:v>
                </c:pt>
                <c:pt idx="3621">
                  <c:v>6</c:v>
                </c:pt>
                <c:pt idx="3622">
                  <c:v>8</c:v>
                </c:pt>
                <c:pt idx="3623">
                  <c:v>6</c:v>
                </c:pt>
                <c:pt idx="3624">
                  <c:v>8</c:v>
                </c:pt>
                <c:pt idx="3625">
                  <c:v>6</c:v>
                </c:pt>
                <c:pt idx="3626">
                  <c:v>6</c:v>
                </c:pt>
                <c:pt idx="3627">
                  <c:v>6</c:v>
                </c:pt>
                <c:pt idx="3628">
                  <c:v>6</c:v>
                </c:pt>
                <c:pt idx="3629">
                  <c:v>4</c:v>
                </c:pt>
                <c:pt idx="3630">
                  <c:v>6</c:v>
                </c:pt>
                <c:pt idx="3631">
                  <c:v>4</c:v>
                </c:pt>
                <c:pt idx="3632">
                  <c:v>6</c:v>
                </c:pt>
                <c:pt idx="3633">
                  <c:v>6</c:v>
                </c:pt>
                <c:pt idx="3634">
                  <c:v>4</c:v>
                </c:pt>
                <c:pt idx="3635">
                  <c:v>6</c:v>
                </c:pt>
                <c:pt idx="3636">
                  <c:v>6</c:v>
                </c:pt>
                <c:pt idx="3637">
                  <c:v>6</c:v>
                </c:pt>
                <c:pt idx="3638">
                  <c:v>6</c:v>
                </c:pt>
                <c:pt idx="3639">
                  <c:v>6</c:v>
                </c:pt>
                <c:pt idx="3640">
                  <c:v>6</c:v>
                </c:pt>
                <c:pt idx="3641">
                  <c:v>6</c:v>
                </c:pt>
                <c:pt idx="3642">
                  <c:v>6</c:v>
                </c:pt>
                <c:pt idx="3643">
                  <c:v>6</c:v>
                </c:pt>
                <c:pt idx="3644">
                  <c:v>6</c:v>
                </c:pt>
                <c:pt idx="3645">
                  <c:v>6</c:v>
                </c:pt>
                <c:pt idx="3646">
                  <c:v>6</c:v>
                </c:pt>
                <c:pt idx="3647">
                  <c:v>6</c:v>
                </c:pt>
                <c:pt idx="3648">
                  <c:v>6</c:v>
                </c:pt>
                <c:pt idx="3649">
                  <c:v>6</c:v>
                </c:pt>
                <c:pt idx="3650">
                  <c:v>6</c:v>
                </c:pt>
                <c:pt idx="3651">
                  <c:v>6</c:v>
                </c:pt>
                <c:pt idx="3652">
                  <c:v>6</c:v>
                </c:pt>
                <c:pt idx="3653">
                  <c:v>6</c:v>
                </c:pt>
                <c:pt idx="3654">
                  <c:v>6</c:v>
                </c:pt>
                <c:pt idx="3655">
                  <c:v>6</c:v>
                </c:pt>
                <c:pt idx="3656">
                  <c:v>6</c:v>
                </c:pt>
                <c:pt idx="3657">
                  <c:v>6</c:v>
                </c:pt>
                <c:pt idx="3658">
                  <c:v>6</c:v>
                </c:pt>
                <c:pt idx="3659">
                  <c:v>8</c:v>
                </c:pt>
                <c:pt idx="3660">
                  <c:v>6</c:v>
                </c:pt>
                <c:pt idx="3661">
                  <c:v>6</c:v>
                </c:pt>
                <c:pt idx="3662">
                  <c:v>6</c:v>
                </c:pt>
                <c:pt idx="3663">
                  <c:v>6</c:v>
                </c:pt>
                <c:pt idx="3664">
                  <c:v>4</c:v>
                </c:pt>
                <c:pt idx="3665">
                  <c:v>8</c:v>
                </c:pt>
                <c:pt idx="3666">
                  <c:v>6</c:v>
                </c:pt>
                <c:pt idx="3667">
                  <c:v>8</c:v>
                </c:pt>
                <c:pt idx="3668">
                  <c:v>8</c:v>
                </c:pt>
                <c:pt idx="3669">
                  <c:v>6</c:v>
                </c:pt>
                <c:pt idx="3670">
                  <c:v>6</c:v>
                </c:pt>
                <c:pt idx="3671">
                  <c:v>4</c:v>
                </c:pt>
                <c:pt idx="3672">
                  <c:v>8</c:v>
                </c:pt>
                <c:pt idx="3673">
                  <c:v>6</c:v>
                </c:pt>
                <c:pt idx="3674">
                  <c:v>4</c:v>
                </c:pt>
                <c:pt idx="3675">
                  <c:v>6</c:v>
                </c:pt>
                <c:pt idx="3676">
                  <c:v>6</c:v>
                </c:pt>
                <c:pt idx="3677">
                  <c:v>4</c:v>
                </c:pt>
                <c:pt idx="3678">
                  <c:v>6</c:v>
                </c:pt>
                <c:pt idx="3679">
                  <c:v>6</c:v>
                </c:pt>
                <c:pt idx="3680">
                  <c:v>6</c:v>
                </c:pt>
                <c:pt idx="3681">
                  <c:v>6</c:v>
                </c:pt>
                <c:pt idx="3682">
                  <c:v>4</c:v>
                </c:pt>
                <c:pt idx="3683">
                  <c:v>6</c:v>
                </c:pt>
                <c:pt idx="3684">
                  <c:v>6</c:v>
                </c:pt>
                <c:pt idx="3685">
                  <c:v>8</c:v>
                </c:pt>
                <c:pt idx="3686">
                  <c:v>6</c:v>
                </c:pt>
                <c:pt idx="3687">
                  <c:v>6</c:v>
                </c:pt>
                <c:pt idx="3688">
                  <c:v>6</c:v>
                </c:pt>
                <c:pt idx="3689">
                  <c:v>8</c:v>
                </c:pt>
                <c:pt idx="3690">
                  <c:v>6</c:v>
                </c:pt>
                <c:pt idx="3691">
                  <c:v>4</c:v>
                </c:pt>
                <c:pt idx="3692">
                  <c:v>6</c:v>
                </c:pt>
                <c:pt idx="3693">
                  <c:v>8</c:v>
                </c:pt>
                <c:pt idx="3694">
                  <c:v>8</c:v>
                </c:pt>
                <c:pt idx="3695">
                  <c:v>4</c:v>
                </c:pt>
                <c:pt idx="3696">
                  <c:v>4</c:v>
                </c:pt>
                <c:pt idx="3697">
                  <c:v>6</c:v>
                </c:pt>
                <c:pt idx="3698">
                  <c:v>6</c:v>
                </c:pt>
                <c:pt idx="3699">
                  <c:v>4</c:v>
                </c:pt>
                <c:pt idx="3700">
                  <c:v>4</c:v>
                </c:pt>
                <c:pt idx="3701">
                  <c:v>6</c:v>
                </c:pt>
                <c:pt idx="3702">
                  <c:v>4</c:v>
                </c:pt>
                <c:pt idx="3703">
                  <c:v>4</c:v>
                </c:pt>
                <c:pt idx="3704">
                  <c:v>6</c:v>
                </c:pt>
                <c:pt idx="3705">
                  <c:v>8</c:v>
                </c:pt>
                <c:pt idx="3706">
                  <c:v>8</c:v>
                </c:pt>
                <c:pt idx="3707">
                  <c:v>8</c:v>
                </c:pt>
                <c:pt idx="3708">
                  <c:v>8</c:v>
                </c:pt>
                <c:pt idx="3709">
                  <c:v>8</c:v>
                </c:pt>
                <c:pt idx="3710">
                  <c:v>8</c:v>
                </c:pt>
                <c:pt idx="3711">
                  <c:v>8</c:v>
                </c:pt>
                <c:pt idx="3712">
                  <c:v>8</c:v>
                </c:pt>
                <c:pt idx="3713">
                  <c:v>8</c:v>
                </c:pt>
                <c:pt idx="3714">
                  <c:v>8</c:v>
                </c:pt>
                <c:pt idx="3715">
                  <c:v>8</c:v>
                </c:pt>
                <c:pt idx="3716">
                  <c:v>8</c:v>
                </c:pt>
                <c:pt idx="3717">
                  <c:v>8</c:v>
                </c:pt>
                <c:pt idx="3718">
                  <c:v>8</c:v>
                </c:pt>
                <c:pt idx="3719">
                  <c:v>8</c:v>
                </c:pt>
                <c:pt idx="3720">
                  <c:v>8</c:v>
                </c:pt>
                <c:pt idx="3721">
                  <c:v>8</c:v>
                </c:pt>
                <c:pt idx="3722">
                  <c:v>8</c:v>
                </c:pt>
                <c:pt idx="3723">
                  <c:v>8</c:v>
                </c:pt>
                <c:pt idx="3724">
                  <c:v>8</c:v>
                </c:pt>
                <c:pt idx="3725">
                  <c:v>8</c:v>
                </c:pt>
                <c:pt idx="3726">
                  <c:v>8</c:v>
                </c:pt>
                <c:pt idx="3727">
                  <c:v>8</c:v>
                </c:pt>
                <c:pt idx="3728">
                  <c:v>8</c:v>
                </c:pt>
                <c:pt idx="3729">
                  <c:v>8</c:v>
                </c:pt>
                <c:pt idx="3730">
                  <c:v>8</c:v>
                </c:pt>
                <c:pt idx="3731">
                  <c:v>8</c:v>
                </c:pt>
                <c:pt idx="3732">
                  <c:v>8</c:v>
                </c:pt>
                <c:pt idx="3733">
                  <c:v>8</c:v>
                </c:pt>
                <c:pt idx="3734">
                  <c:v>8</c:v>
                </c:pt>
                <c:pt idx="3735">
                  <c:v>8</c:v>
                </c:pt>
                <c:pt idx="3736">
                  <c:v>8</c:v>
                </c:pt>
                <c:pt idx="3737">
                  <c:v>8</c:v>
                </c:pt>
                <c:pt idx="3738">
                  <c:v>8</c:v>
                </c:pt>
                <c:pt idx="3739">
                  <c:v>8</c:v>
                </c:pt>
                <c:pt idx="3740">
                  <c:v>8</c:v>
                </c:pt>
                <c:pt idx="3741">
                  <c:v>8</c:v>
                </c:pt>
                <c:pt idx="3742">
                  <c:v>8</c:v>
                </c:pt>
                <c:pt idx="3743">
                  <c:v>8</c:v>
                </c:pt>
                <c:pt idx="3744">
                  <c:v>8</c:v>
                </c:pt>
                <c:pt idx="3745">
                  <c:v>4</c:v>
                </c:pt>
                <c:pt idx="3746">
                  <c:v>4</c:v>
                </c:pt>
                <c:pt idx="3747">
                  <c:v>4</c:v>
                </c:pt>
                <c:pt idx="3748">
                  <c:v>4</c:v>
                </c:pt>
                <c:pt idx="3749">
                  <c:v>4</c:v>
                </c:pt>
                <c:pt idx="3750">
                  <c:v>4</c:v>
                </c:pt>
                <c:pt idx="3751">
                  <c:v>4</c:v>
                </c:pt>
                <c:pt idx="3752">
                  <c:v>4</c:v>
                </c:pt>
                <c:pt idx="3753">
                  <c:v>4</c:v>
                </c:pt>
                <c:pt idx="3754">
                  <c:v>4</c:v>
                </c:pt>
                <c:pt idx="3755">
                  <c:v>4</c:v>
                </c:pt>
                <c:pt idx="3756">
                  <c:v>4</c:v>
                </c:pt>
                <c:pt idx="3757">
                  <c:v>4</c:v>
                </c:pt>
                <c:pt idx="3758">
                  <c:v>6</c:v>
                </c:pt>
                <c:pt idx="3759">
                  <c:v>6</c:v>
                </c:pt>
                <c:pt idx="3760">
                  <c:v>4</c:v>
                </c:pt>
                <c:pt idx="3761">
                  <c:v>4</c:v>
                </c:pt>
                <c:pt idx="3762">
                  <c:v>6</c:v>
                </c:pt>
                <c:pt idx="3763">
                  <c:v>4</c:v>
                </c:pt>
                <c:pt idx="3764">
                  <c:v>4</c:v>
                </c:pt>
                <c:pt idx="3765">
                  <c:v>4</c:v>
                </c:pt>
                <c:pt idx="3766">
                  <c:v>6</c:v>
                </c:pt>
                <c:pt idx="3767">
                  <c:v>4</c:v>
                </c:pt>
                <c:pt idx="3768">
                  <c:v>6</c:v>
                </c:pt>
                <c:pt idx="3769">
                  <c:v>4</c:v>
                </c:pt>
                <c:pt idx="3770">
                  <c:v>4</c:v>
                </c:pt>
                <c:pt idx="3771">
                  <c:v>4</c:v>
                </c:pt>
                <c:pt idx="3772">
                  <c:v>6</c:v>
                </c:pt>
                <c:pt idx="3773">
                  <c:v>4</c:v>
                </c:pt>
                <c:pt idx="3774">
                  <c:v>4</c:v>
                </c:pt>
                <c:pt idx="3775">
                  <c:v>4</c:v>
                </c:pt>
                <c:pt idx="3776">
                  <c:v>6</c:v>
                </c:pt>
                <c:pt idx="3777">
                  <c:v>4</c:v>
                </c:pt>
                <c:pt idx="3778">
                  <c:v>4</c:v>
                </c:pt>
                <c:pt idx="3779">
                  <c:v>4</c:v>
                </c:pt>
                <c:pt idx="3780">
                  <c:v>4</c:v>
                </c:pt>
                <c:pt idx="3781">
                  <c:v>4</c:v>
                </c:pt>
                <c:pt idx="3782">
                  <c:v>6</c:v>
                </c:pt>
                <c:pt idx="3783">
                  <c:v>6</c:v>
                </c:pt>
                <c:pt idx="3784">
                  <c:v>4</c:v>
                </c:pt>
                <c:pt idx="3785">
                  <c:v>4</c:v>
                </c:pt>
                <c:pt idx="3786">
                  <c:v>4</c:v>
                </c:pt>
                <c:pt idx="3787">
                  <c:v>4</c:v>
                </c:pt>
                <c:pt idx="3788">
                  <c:v>4</c:v>
                </c:pt>
                <c:pt idx="3789">
                  <c:v>4</c:v>
                </c:pt>
                <c:pt idx="3790">
                  <c:v>6</c:v>
                </c:pt>
                <c:pt idx="3791">
                  <c:v>4</c:v>
                </c:pt>
                <c:pt idx="3792">
                  <c:v>4</c:v>
                </c:pt>
                <c:pt idx="3793">
                  <c:v>4</c:v>
                </c:pt>
                <c:pt idx="3794">
                  <c:v>4</c:v>
                </c:pt>
                <c:pt idx="3795">
                  <c:v>6</c:v>
                </c:pt>
                <c:pt idx="3796">
                  <c:v>4</c:v>
                </c:pt>
                <c:pt idx="3797">
                  <c:v>4</c:v>
                </c:pt>
                <c:pt idx="3798">
                  <c:v>4</c:v>
                </c:pt>
                <c:pt idx="3799">
                  <c:v>4</c:v>
                </c:pt>
                <c:pt idx="3800">
                  <c:v>6</c:v>
                </c:pt>
                <c:pt idx="3801">
                  <c:v>6</c:v>
                </c:pt>
                <c:pt idx="3802">
                  <c:v>6</c:v>
                </c:pt>
                <c:pt idx="3803">
                  <c:v>6</c:v>
                </c:pt>
                <c:pt idx="3804">
                  <c:v>6</c:v>
                </c:pt>
                <c:pt idx="3805">
                  <c:v>6</c:v>
                </c:pt>
                <c:pt idx="3806">
                  <c:v>6</c:v>
                </c:pt>
                <c:pt idx="3807">
                  <c:v>6</c:v>
                </c:pt>
                <c:pt idx="3808">
                  <c:v>6</c:v>
                </c:pt>
                <c:pt idx="3809">
                  <c:v>6</c:v>
                </c:pt>
                <c:pt idx="3810">
                  <c:v>6</c:v>
                </c:pt>
                <c:pt idx="3811">
                  <c:v>6</c:v>
                </c:pt>
                <c:pt idx="3812">
                  <c:v>6</c:v>
                </c:pt>
                <c:pt idx="3813">
                  <c:v>6</c:v>
                </c:pt>
                <c:pt idx="3814">
                  <c:v>6</c:v>
                </c:pt>
                <c:pt idx="3815">
                  <c:v>6</c:v>
                </c:pt>
                <c:pt idx="3816">
                  <c:v>6</c:v>
                </c:pt>
                <c:pt idx="3817">
                  <c:v>4</c:v>
                </c:pt>
                <c:pt idx="3818">
                  <c:v>4</c:v>
                </c:pt>
                <c:pt idx="3819">
                  <c:v>4</c:v>
                </c:pt>
                <c:pt idx="3820">
                  <c:v>4</c:v>
                </c:pt>
                <c:pt idx="3821">
                  <c:v>4</c:v>
                </c:pt>
                <c:pt idx="3822">
                  <c:v>4</c:v>
                </c:pt>
                <c:pt idx="3823">
                  <c:v>4</c:v>
                </c:pt>
                <c:pt idx="3824">
                  <c:v>4</c:v>
                </c:pt>
                <c:pt idx="3825">
                  <c:v>4</c:v>
                </c:pt>
                <c:pt idx="3826">
                  <c:v>4</c:v>
                </c:pt>
                <c:pt idx="3827">
                  <c:v>4</c:v>
                </c:pt>
                <c:pt idx="3828">
                  <c:v>4</c:v>
                </c:pt>
                <c:pt idx="3829">
                  <c:v>4</c:v>
                </c:pt>
                <c:pt idx="3830">
                  <c:v>4</c:v>
                </c:pt>
                <c:pt idx="3831">
                  <c:v>4</c:v>
                </c:pt>
                <c:pt idx="3832">
                  <c:v>4</c:v>
                </c:pt>
                <c:pt idx="3833">
                  <c:v>4</c:v>
                </c:pt>
                <c:pt idx="3834">
                  <c:v>4</c:v>
                </c:pt>
                <c:pt idx="3835">
                  <c:v>4</c:v>
                </c:pt>
                <c:pt idx="3836">
                  <c:v>4</c:v>
                </c:pt>
                <c:pt idx="3837">
                  <c:v>4</c:v>
                </c:pt>
                <c:pt idx="3838">
                  <c:v>4</c:v>
                </c:pt>
                <c:pt idx="3839">
                  <c:v>4</c:v>
                </c:pt>
                <c:pt idx="3840">
                  <c:v>4</c:v>
                </c:pt>
                <c:pt idx="3841">
                  <c:v>4</c:v>
                </c:pt>
                <c:pt idx="3842">
                  <c:v>4</c:v>
                </c:pt>
                <c:pt idx="3843">
                  <c:v>4</c:v>
                </c:pt>
                <c:pt idx="3844">
                  <c:v>4</c:v>
                </c:pt>
                <c:pt idx="3845">
                  <c:v>4</c:v>
                </c:pt>
                <c:pt idx="3846">
                  <c:v>4</c:v>
                </c:pt>
                <c:pt idx="3847">
                  <c:v>4</c:v>
                </c:pt>
                <c:pt idx="3848">
                  <c:v>4</c:v>
                </c:pt>
                <c:pt idx="3849">
                  <c:v>4</c:v>
                </c:pt>
                <c:pt idx="3850">
                  <c:v>4</c:v>
                </c:pt>
                <c:pt idx="3851">
                  <c:v>4</c:v>
                </c:pt>
                <c:pt idx="3852">
                  <c:v>4</c:v>
                </c:pt>
                <c:pt idx="3853">
                  <c:v>4</c:v>
                </c:pt>
                <c:pt idx="3854">
                  <c:v>4</c:v>
                </c:pt>
                <c:pt idx="3855">
                  <c:v>4</c:v>
                </c:pt>
                <c:pt idx="3856">
                  <c:v>4</c:v>
                </c:pt>
                <c:pt idx="3857">
                  <c:v>4</c:v>
                </c:pt>
                <c:pt idx="3858">
                  <c:v>4</c:v>
                </c:pt>
                <c:pt idx="3859">
                  <c:v>4</c:v>
                </c:pt>
                <c:pt idx="3860">
                  <c:v>4</c:v>
                </c:pt>
                <c:pt idx="3861">
                  <c:v>4</c:v>
                </c:pt>
                <c:pt idx="3862">
                  <c:v>4</c:v>
                </c:pt>
                <c:pt idx="3863">
                  <c:v>4</c:v>
                </c:pt>
                <c:pt idx="3864">
                  <c:v>4</c:v>
                </c:pt>
                <c:pt idx="3865">
                  <c:v>4</c:v>
                </c:pt>
                <c:pt idx="3866">
                  <c:v>4</c:v>
                </c:pt>
                <c:pt idx="3867">
                  <c:v>8</c:v>
                </c:pt>
                <c:pt idx="3868">
                  <c:v>8</c:v>
                </c:pt>
                <c:pt idx="3869">
                  <c:v>8</c:v>
                </c:pt>
                <c:pt idx="3870">
                  <c:v>8</c:v>
                </c:pt>
                <c:pt idx="3871">
                  <c:v>8</c:v>
                </c:pt>
                <c:pt idx="3872">
                  <c:v>8</c:v>
                </c:pt>
                <c:pt idx="3873">
                  <c:v>8</c:v>
                </c:pt>
                <c:pt idx="3874">
                  <c:v>6</c:v>
                </c:pt>
                <c:pt idx="3875">
                  <c:v>6</c:v>
                </c:pt>
                <c:pt idx="3876">
                  <c:v>6</c:v>
                </c:pt>
                <c:pt idx="3877">
                  <c:v>6</c:v>
                </c:pt>
                <c:pt idx="3878">
                  <c:v>4</c:v>
                </c:pt>
                <c:pt idx="3879">
                  <c:v>4</c:v>
                </c:pt>
                <c:pt idx="3880">
                  <c:v>4</c:v>
                </c:pt>
                <c:pt idx="3881">
                  <c:v>4</c:v>
                </c:pt>
                <c:pt idx="3882">
                  <c:v>4</c:v>
                </c:pt>
                <c:pt idx="3883">
                  <c:v>4</c:v>
                </c:pt>
                <c:pt idx="3884">
                  <c:v>4</c:v>
                </c:pt>
                <c:pt idx="3885">
                  <c:v>4</c:v>
                </c:pt>
                <c:pt idx="3886">
                  <c:v>4</c:v>
                </c:pt>
                <c:pt idx="3887">
                  <c:v>4</c:v>
                </c:pt>
                <c:pt idx="3888">
                  <c:v>4</c:v>
                </c:pt>
                <c:pt idx="3889">
                  <c:v>4</c:v>
                </c:pt>
                <c:pt idx="3890">
                  <c:v>4</c:v>
                </c:pt>
                <c:pt idx="3891">
                  <c:v>4</c:v>
                </c:pt>
                <c:pt idx="3892">
                  <c:v>4</c:v>
                </c:pt>
                <c:pt idx="3893">
                  <c:v>4</c:v>
                </c:pt>
                <c:pt idx="3894">
                  <c:v>4</c:v>
                </c:pt>
                <c:pt idx="3895">
                  <c:v>4</c:v>
                </c:pt>
                <c:pt idx="3896">
                  <c:v>4</c:v>
                </c:pt>
                <c:pt idx="3897">
                  <c:v>4</c:v>
                </c:pt>
                <c:pt idx="3898">
                  <c:v>4</c:v>
                </c:pt>
                <c:pt idx="3899">
                  <c:v>4</c:v>
                </c:pt>
                <c:pt idx="3900">
                  <c:v>4</c:v>
                </c:pt>
                <c:pt idx="3901">
                  <c:v>4</c:v>
                </c:pt>
                <c:pt idx="3902">
                  <c:v>4</c:v>
                </c:pt>
                <c:pt idx="3903">
                  <c:v>4</c:v>
                </c:pt>
                <c:pt idx="3904">
                  <c:v>4</c:v>
                </c:pt>
                <c:pt idx="3905">
                  <c:v>4</c:v>
                </c:pt>
                <c:pt idx="3906">
                  <c:v>4</c:v>
                </c:pt>
                <c:pt idx="3907">
                  <c:v>6</c:v>
                </c:pt>
                <c:pt idx="3908">
                  <c:v>6</c:v>
                </c:pt>
                <c:pt idx="3909">
                  <c:v>6</c:v>
                </c:pt>
                <c:pt idx="3910">
                  <c:v>6</c:v>
                </c:pt>
                <c:pt idx="3911">
                  <c:v>6</c:v>
                </c:pt>
                <c:pt idx="3912">
                  <c:v>6</c:v>
                </c:pt>
                <c:pt idx="3913">
                  <c:v>6</c:v>
                </c:pt>
                <c:pt idx="3914">
                  <c:v>6</c:v>
                </c:pt>
                <c:pt idx="3915">
                  <c:v>6</c:v>
                </c:pt>
                <c:pt idx="3916">
                  <c:v>6</c:v>
                </c:pt>
                <c:pt idx="3917">
                  <c:v>6</c:v>
                </c:pt>
                <c:pt idx="3918">
                  <c:v>6</c:v>
                </c:pt>
                <c:pt idx="3919">
                  <c:v>6</c:v>
                </c:pt>
                <c:pt idx="3920">
                  <c:v>6</c:v>
                </c:pt>
                <c:pt idx="3921">
                  <c:v>6</c:v>
                </c:pt>
                <c:pt idx="3922">
                  <c:v>4</c:v>
                </c:pt>
                <c:pt idx="3923">
                  <c:v>4</c:v>
                </c:pt>
                <c:pt idx="3924">
                  <c:v>4</c:v>
                </c:pt>
                <c:pt idx="3925">
                  <c:v>4</c:v>
                </c:pt>
                <c:pt idx="3926">
                  <c:v>4</c:v>
                </c:pt>
                <c:pt idx="3927">
                  <c:v>4</c:v>
                </c:pt>
                <c:pt idx="3928">
                  <c:v>4</c:v>
                </c:pt>
                <c:pt idx="3929">
                  <c:v>4</c:v>
                </c:pt>
                <c:pt idx="3930">
                  <c:v>4</c:v>
                </c:pt>
                <c:pt idx="3931">
                  <c:v>4</c:v>
                </c:pt>
                <c:pt idx="3932">
                  <c:v>4</c:v>
                </c:pt>
                <c:pt idx="3933">
                  <c:v>4</c:v>
                </c:pt>
                <c:pt idx="3934">
                  <c:v>4</c:v>
                </c:pt>
                <c:pt idx="3935">
                  <c:v>4</c:v>
                </c:pt>
                <c:pt idx="3936">
                  <c:v>4</c:v>
                </c:pt>
                <c:pt idx="3937">
                  <c:v>4</c:v>
                </c:pt>
                <c:pt idx="3938">
                  <c:v>4</c:v>
                </c:pt>
                <c:pt idx="3939">
                  <c:v>4</c:v>
                </c:pt>
                <c:pt idx="3940">
                  <c:v>4</c:v>
                </c:pt>
                <c:pt idx="3941">
                  <c:v>4</c:v>
                </c:pt>
                <c:pt idx="3942">
                  <c:v>4</c:v>
                </c:pt>
                <c:pt idx="3943">
                  <c:v>4</c:v>
                </c:pt>
                <c:pt idx="3944">
                  <c:v>4</c:v>
                </c:pt>
                <c:pt idx="3945">
                  <c:v>4</c:v>
                </c:pt>
                <c:pt idx="3946">
                  <c:v>4</c:v>
                </c:pt>
                <c:pt idx="3947">
                  <c:v>4</c:v>
                </c:pt>
                <c:pt idx="3948">
                  <c:v>4</c:v>
                </c:pt>
                <c:pt idx="3949">
                  <c:v>4</c:v>
                </c:pt>
                <c:pt idx="3950">
                  <c:v>6</c:v>
                </c:pt>
                <c:pt idx="3951">
                  <c:v>6</c:v>
                </c:pt>
                <c:pt idx="3952">
                  <c:v>6</c:v>
                </c:pt>
                <c:pt idx="3953">
                  <c:v>6</c:v>
                </c:pt>
                <c:pt idx="3954">
                  <c:v>6</c:v>
                </c:pt>
                <c:pt idx="3955">
                  <c:v>6</c:v>
                </c:pt>
                <c:pt idx="3956">
                  <c:v>6</c:v>
                </c:pt>
                <c:pt idx="3957">
                  <c:v>6</c:v>
                </c:pt>
                <c:pt idx="3958">
                  <c:v>6</c:v>
                </c:pt>
                <c:pt idx="3959">
                  <c:v>6</c:v>
                </c:pt>
                <c:pt idx="3960">
                  <c:v>6</c:v>
                </c:pt>
                <c:pt idx="3961">
                  <c:v>6</c:v>
                </c:pt>
                <c:pt idx="3962">
                  <c:v>6</c:v>
                </c:pt>
                <c:pt idx="3963">
                  <c:v>6</c:v>
                </c:pt>
                <c:pt idx="3964">
                  <c:v>6</c:v>
                </c:pt>
                <c:pt idx="3965">
                  <c:v>4</c:v>
                </c:pt>
                <c:pt idx="3966">
                  <c:v>4</c:v>
                </c:pt>
                <c:pt idx="3967">
                  <c:v>4</c:v>
                </c:pt>
                <c:pt idx="3968">
                  <c:v>4</c:v>
                </c:pt>
                <c:pt idx="3969">
                  <c:v>4</c:v>
                </c:pt>
                <c:pt idx="3970">
                  <c:v>4</c:v>
                </c:pt>
                <c:pt idx="3971">
                  <c:v>4</c:v>
                </c:pt>
                <c:pt idx="3972">
                  <c:v>4</c:v>
                </c:pt>
                <c:pt idx="3973">
                  <c:v>6</c:v>
                </c:pt>
                <c:pt idx="3974">
                  <c:v>6</c:v>
                </c:pt>
                <c:pt idx="3975">
                  <c:v>6</c:v>
                </c:pt>
                <c:pt idx="3976">
                  <c:v>6</c:v>
                </c:pt>
                <c:pt idx="3977">
                  <c:v>6</c:v>
                </c:pt>
                <c:pt idx="3978">
                  <c:v>6</c:v>
                </c:pt>
                <c:pt idx="3979">
                  <c:v>8</c:v>
                </c:pt>
                <c:pt idx="3980">
                  <c:v>6</c:v>
                </c:pt>
                <c:pt idx="3981">
                  <c:v>8</c:v>
                </c:pt>
                <c:pt idx="3982">
                  <c:v>6</c:v>
                </c:pt>
                <c:pt idx="3983">
                  <c:v>6</c:v>
                </c:pt>
                <c:pt idx="3984">
                  <c:v>8</c:v>
                </c:pt>
                <c:pt idx="3985">
                  <c:v>6</c:v>
                </c:pt>
                <c:pt idx="3986">
                  <c:v>6</c:v>
                </c:pt>
                <c:pt idx="3987">
                  <c:v>8</c:v>
                </c:pt>
                <c:pt idx="3988">
                  <c:v>6</c:v>
                </c:pt>
                <c:pt idx="3989">
                  <c:v>6</c:v>
                </c:pt>
                <c:pt idx="3990">
                  <c:v>6</c:v>
                </c:pt>
                <c:pt idx="3991">
                  <c:v>6</c:v>
                </c:pt>
                <c:pt idx="3992">
                  <c:v>6</c:v>
                </c:pt>
                <c:pt idx="3993">
                  <c:v>6</c:v>
                </c:pt>
                <c:pt idx="3994">
                  <c:v>6</c:v>
                </c:pt>
                <c:pt idx="3995">
                  <c:v>6</c:v>
                </c:pt>
                <c:pt idx="3996">
                  <c:v>8</c:v>
                </c:pt>
                <c:pt idx="3997">
                  <c:v>6</c:v>
                </c:pt>
                <c:pt idx="3998">
                  <c:v>8</c:v>
                </c:pt>
                <c:pt idx="3999">
                  <c:v>6</c:v>
                </c:pt>
                <c:pt idx="4000">
                  <c:v>6</c:v>
                </c:pt>
                <c:pt idx="4001">
                  <c:v>8</c:v>
                </c:pt>
                <c:pt idx="4002">
                  <c:v>8</c:v>
                </c:pt>
                <c:pt idx="4003">
                  <c:v>6</c:v>
                </c:pt>
                <c:pt idx="4004">
                  <c:v>6</c:v>
                </c:pt>
                <c:pt idx="4005">
                  <c:v>6</c:v>
                </c:pt>
                <c:pt idx="4006">
                  <c:v>8</c:v>
                </c:pt>
                <c:pt idx="4007">
                  <c:v>6</c:v>
                </c:pt>
                <c:pt idx="4008">
                  <c:v>6</c:v>
                </c:pt>
                <c:pt idx="4009">
                  <c:v>8</c:v>
                </c:pt>
                <c:pt idx="4010">
                  <c:v>6</c:v>
                </c:pt>
                <c:pt idx="4011">
                  <c:v>12</c:v>
                </c:pt>
                <c:pt idx="4012">
                  <c:v>4</c:v>
                </c:pt>
                <c:pt idx="4013">
                  <c:v>4</c:v>
                </c:pt>
                <c:pt idx="4014">
                  <c:v>4</c:v>
                </c:pt>
                <c:pt idx="4015">
                  <c:v>4</c:v>
                </c:pt>
                <c:pt idx="4016">
                  <c:v>4</c:v>
                </c:pt>
                <c:pt idx="4017">
                  <c:v>4</c:v>
                </c:pt>
                <c:pt idx="4018">
                  <c:v>4</c:v>
                </c:pt>
                <c:pt idx="4019">
                  <c:v>4</c:v>
                </c:pt>
                <c:pt idx="4020">
                  <c:v>6</c:v>
                </c:pt>
                <c:pt idx="4021">
                  <c:v>6</c:v>
                </c:pt>
                <c:pt idx="4022">
                  <c:v>6</c:v>
                </c:pt>
                <c:pt idx="4023">
                  <c:v>6</c:v>
                </c:pt>
                <c:pt idx="4024">
                  <c:v>4</c:v>
                </c:pt>
                <c:pt idx="4025">
                  <c:v>6</c:v>
                </c:pt>
                <c:pt idx="4026">
                  <c:v>6</c:v>
                </c:pt>
                <c:pt idx="4027">
                  <c:v>6</c:v>
                </c:pt>
                <c:pt idx="4028">
                  <c:v>4</c:v>
                </c:pt>
                <c:pt idx="4029">
                  <c:v>6</c:v>
                </c:pt>
                <c:pt idx="4030">
                  <c:v>6</c:v>
                </c:pt>
                <c:pt idx="4031">
                  <c:v>6</c:v>
                </c:pt>
                <c:pt idx="4032">
                  <c:v>4</c:v>
                </c:pt>
                <c:pt idx="4033">
                  <c:v>6</c:v>
                </c:pt>
                <c:pt idx="4034">
                  <c:v>4</c:v>
                </c:pt>
                <c:pt idx="4035">
                  <c:v>4</c:v>
                </c:pt>
                <c:pt idx="4036">
                  <c:v>4</c:v>
                </c:pt>
                <c:pt idx="4037">
                  <c:v>6</c:v>
                </c:pt>
                <c:pt idx="4038">
                  <c:v>6</c:v>
                </c:pt>
                <c:pt idx="4039">
                  <c:v>4</c:v>
                </c:pt>
                <c:pt idx="4040">
                  <c:v>6</c:v>
                </c:pt>
                <c:pt idx="4041">
                  <c:v>6</c:v>
                </c:pt>
                <c:pt idx="4042">
                  <c:v>4</c:v>
                </c:pt>
                <c:pt idx="4043">
                  <c:v>4</c:v>
                </c:pt>
                <c:pt idx="4044">
                  <c:v>4</c:v>
                </c:pt>
                <c:pt idx="4045">
                  <c:v>4</c:v>
                </c:pt>
                <c:pt idx="4046">
                  <c:v>4</c:v>
                </c:pt>
                <c:pt idx="4047">
                  <c:v>4</c:v>
                </c:pt>
                <c:pt idx="4048">
                  <c:v>4</c:v>
                </c:pt>
                <c:pt idx="4049">
                  <c:v>4</c:v>
                </c:pt>
                <c:pt idx="4050">
                  <c:v>4</c:v>
                </c:pt>
                <c:pt idx="4051">
                  <c:v>4</c:v>
                </c:pt>
                <c:pt idx="4052">
                  <c:v>4</c:v>
                </c:pt>
                <c:pt idx="4053">
                  <c:v>4</c:v>
                </c:pt>
                <c:pt idx="4054">
                  <c:v>4</c:v>
                </c:pt>
                <c:pt idx="4055">
                  <c:v>4</c:v>
                </c:pt>
                <c:pt idx="4056">
                  <c:v>4</c:v>
                </c:pt>
                <c:pt idx="4057">
                  <c:v>4</c:v>
                </c:pt>
                <c:pt idx="4058">
                  <c:v>4</c:v>
                </c:pt>
                <c:pt idx="4059">
                  <c:v>4</c:v>
                </c:pt>
                <c:pt idx="4060">
                  <c:v>4</c:v>
                </c:pt>
                <c:pt idx="4061">
                  <c:v>4</c:v>
                </c:pt>
                <c:pt idx="4062">
                  <c:v>4</c:v>
                </c:pt>
                <c:pt idx="4063">
                  <c:v>4</c:v>
                </c:pt>
                <c:pt idx="4064">
                  <c:v>4</c:v>
                </c:pt>
                <c:pt idx="4065">
                  <c:v>8</c:v>
                </c:pt>
                <c:pt idx="4066">
                  <c:v>8</c:v>
                </c:pt>
                <c:pt idx="4067">
                  <c:v>8</c:v>
                </c:pt>
                <c:pt idx="4068">
                  <c:v>8</c:v>
                </c:pt>
                <c:pt idx="4069">
                  <c:v>8</c:v>
                </c:pt>
                <c:pt idx="4070">
                  <c:v>8</c:v>
                </c:pt>
                <c:pt idx="4071">
                  <c:v>6</c:v>
                </c:pt>
                <c:pt idx="4072">
                  <c:v>6</c:v>
                </c:pt>
                <c:pt idx="4073">
                  <c:v>4</c:v>
                </c:pt>
                <c:pt idx="4074">
                  <c:v>4</c:v>
                </c:pt>
                <c:pt idx="4075">
                  <c:v>4</c:v>
                </c:pt>
                <c:pt idx="4076">
                  <c:v>6</c:v>
                </c:pt>
                <c:pt idx="4077">
                  <c:v>6</c:v>
                </c:pt>
                <c:pt idx="4078">
                  <c:v>6</c:v>
                </c:pt>
                <c:pt idx="4079">
                  <c:v>6</c:v>
                </c:pt>
                <c:pt idx="4080">
                  <c:v>6</c:v>
                </c:pt>
                <c:pt idx="4081">
                  <c:v>6</c:v>
                </c:pt>
                <c:pt idx="4082">
                  <c:v>6</c:v>
                </c:pt>
                <c:pt idx="4083">
                  <c:v>6</c:v>
                </c:pt>
                <c:pt idx="4084">
                  <c:v>6</c:v>
                </c:pt>
                <c:pt idx="4085">
                  <c:v>6</c:v>
                </c:pt>
                <c:pt idx="4086">
                  <c:v>8</c:v>
                </c:pt>
                <c:pt idx="4087">
                  <c:v>8</c:v>
                </c:pt>
                <c:pt idx="4088">
                  <c:v>8</c:v>
                </c:pt>
                <c:pt idx="4089">
                  <c:v>8</c:v>
                </c:pt>
                <c:pt idx="4090">
                  <c:v>8</c:v>
                </c:pt>
                <c:pt idx="4091">
                  <c:v>8</c:v>
                </c:pt>
                <c:pt idx="4092">
                  <c:v>8</c:v>
                </c:pt>
                <c:pt idx="4093">
                  <c:v>8</c:v>
                </c:pt>
                <c:pt idx="4094">
                  <c:v>8</c:v>
                </c:pt>
                <c:pt idx="4095">
                  <c:v>8</c:v>
                </c:pt>
                <c:pt idx="4096">
                  <c:v>8</c:v>
                </c:pt>
                <c:pt idx="4097">
                  <c:v>8</c:v>
                </c:pt>
                <c:pt idx="4098">
                  <c:v>8</c:v>
                </c:pt>
                <c:pt idx="4099">
                  <c:v>8</c:v>
                </c:pt>
                <c:pt idx="4100">
                  <c:v>8</c:v>
                </c:pt>
                <c:pt idx="4101">
                  <c:v>8</c:v>
                </c:pt>
                <c:pt idx="4102">
                  <c:v>8</c:v>
                </c:pt>
                <c:pt idx="4103">
                  <c:v>8</c:v>
                </c:pt>
                <c:pt idx="4104">
                  <c:v>8</c:v>
                </c:pt>
                <c:pt idx="4105">
                  <c:v>8</c:v>
                </c:pt>
                <c:pt idx="4106">
                  <c:v>8</c:v>
                </c:pt>
                <c:pt idx="4107">
                  <c:v>8</c:v>
                </c:pt>
                <c:pt idx="4108">
                  <c:v>8</c:v>
                </c:pt>
                <c:pt idx="4109">
                  <c:v>8</c:v>
                </c:pt>
                <c:pt idx="4110">
                  <c:v>8</c:v>
                </c:pt>
                <c:pt idx="4111">
                  <c:v>8</c:v>
                </c:pt>
                <c:pt idx="4112">
                  <c:v>8</c:v>
                </c:pt>
                <c:pt idx="4113">
                  <c:v>8</c:v>
                </c:pt>
                <c:pt idx="4114">
                  <c:v>8</c:v>
                </c:pt>
                <c:pt idx="4115">
                  <c:v>8</c:v>
                </c:pt>
                <c:pt idx="4116">
                  <c:v>8</c:v>
                </c:pt>
                <c:pt idx="4117">
                  <c:v>8</c:v>
                </c:pt>
                <c:pt idx="4118">
                  <c:v>8</c:v>
                </c:pt>
                <c:pt idx="4119">
                  <c:v>8</c:v>
                </c:pt>
                <c:pt idx="4120">
                  <c:v>8</c:v>
                </c:pt>
                <c:pt idx="4121">
                  <c:v>8</c:v>
                </c:pt>
                <c:pt idx="4122">
                  <c:v>8</c:v>
                </c:pt>
                <c:pt idx="4123">
                  <c:v>8</c:v>
                </c:pt>
                <c:pt idx="4124">
                  <c:v>8</c:v>
                </c:pt>
                <c:pt idx="4125">
                  <c:v>8</c:v>
                </c:pt>
                <c:pt idx="4126">
                  <c:v>8</c:v>
                </c:pt>
                <c:pt idx="4127">
                  <c:v>8</c:v>
                </c:pt>
                <c:pt idx="4128">
                  <c:v>8</c:v>
                </c:pt>
                <c:pt idx="4129">
                  <c:v>8</c:v>
                </c:pt>
                <c:pt idx="4130">
                  <c:v>8</c:v>
                </c:pt>
                <c:pt idx="4131">
                  <c:v>8</c:v>
                </c:pt>
                <c:pt idx="4132">
                  <c:v>8</c:v>
                </c:pt>
                <c:pt idx="4133">
                  <c:v>8</c:v>
                </c:pt>
                <c:pt idx="4134">
                  <c:v>8</c:v>
                </c:pt>
                <c:pt idx="4135">
                  <c:v>8</c:v>
                </c:pt>
                <c:pt idx="4136">
                  <c:v>8</c:v>
                </c:pt>
                <c:pt idx="4137">
                  <c:v>8</c:v>
                </c:pt>
                <c:pt idx="4138">
                  <c:v>8</c:v>
                </c:pt>
                <c:pt idx="4139">
                  <c:v>8</c:v>
                </c:pt>
                <c:pt idx="4140">
                  <c:v>8</c:v>
                </c:pt>
                <c:pt idx="4141">
                  <c:v>8</c:v>
                </c:pt>
                <c:pt idx="4142">
                  <c:v>8</c:v>
                </c:pt>
                <c:pt idx="4143">
                  <c:v>8</c:v>
                </c:pt>
                <c:pt idx="4144">
                  <c:v>8</c:v>
                </c:pt>
                <c:pt idx="4145">
                  <c:v>8</c:v>
                </c:pt>
                <c:pt idx="4146">
                  <c:v>8</c:v>
                </c:pt>
                <c:pt idx="4147">
                  <c:v>8</c:v>
                </c:pt>
                <c:pt idx="4148">
                  <c:v>8</c:v>
                </c:pt>
                <c:pt idx="4149">
                  <c:v>8</c:v>
                </c:pt>
                <c:pt idx="4150">
                  <c:v>8</c:v>
                </c:pt>
                <c:pt idx="4151">
                  <c:v>8</c:v>
                </c:pt>
                <c:pt idx="4152">
                  <c:v>8</c:v>
                </c:pt>
                <c:pt idx="4153">
                  <c:v>8</c:v>
                </c:pt>
                <c:pt idx="4154">
                  <c:v>8</c:v>
                </c:pt>
                <c:pt idx="4155">
                  <c:v>8</c:v>
                </c:pt>
                <c:pt idx="4156">
                  <c:v>8</c:v>
                </c:pt>
                <c:pt idx="4157">
                  <c:v>8</c:v>
                </c:pt>
                <c:pt idx="4158">
                  <c:v>8</c:v>
                </c:pt>
                <c:pt idx="4159">
                  <c:v>8</c:v>
                </c:pt>
                <c:pt idx="4160">
                  <c:v>8</c:v>
                </c:pt>
                <c:pt idx="4161">
                  <c:v>8</c:v>
                </c:pt>
                <c:pt idx="4162">
                  <c:v>8</c:v>
                </c:pt>
                <c:pt idx="4163">
                  <c:v>8</c:v>
                </c:pt>
                <c:pt idx="4164">
                  <c:v>8</c:v>
                </c:pt>
                <c:pt idx="4165">
                  <c:v>8</c:v>
                </c:pt>
                <c:pt idx="4166">
                  <c:v>8</c:v>
                </c:pt>
                <c:pt idx="4167">
                  <c:v>4</c:v>
                </c:pt>
                <c:pt idx="4168">
                  <c:v>4</c:v>
                </c:pt>
                <c:pt idx="4169">
                  <c:v>4</c:v>
                </c:pt>
                <c:pt idx="4170">
                  <c:v>4</c:v>
                </c:pt>
                <c:pt idx="4171">
                  <c:v>4</c:v>
                </c:pt>
                <c:pt idx="4172">
                  <c:v>4</c:v>
                </c:pt>
                <c:pt idx="4173">
                  <c:v>4</c:v>
                </c:pt>
                <c:pt idx="4174">
                  <c:v>4</c:v>
                </c:pt>
                <c:pt idx="4175">
                  <c:v>4</c:v>
                </c:pt>
                <c:pt idx="4176">
                  <c:v>4</c:v>
                </c:pt>
                <c:pt idx="4177">
                  <c:v>4</c:v>
                </c:pt>
                <c:pt idx="4178">
                  <c:v>4</c:v>
                </c:pt>
                <c:pt idx="4179">
                  <c:v>4</c:v>
                </c:pt>
                <c:pt idx="4180">
                  <c:v>4</c:v>
                </c:pt>
                <c:pt idx="4181">
                  <c:v>4</c:v>
                </c:pt>
                <c:pt idx="4182">
                  <c:v>4</c:v>
                </c:pt>
                <c:pt idx="4183">
                  <c:v>4</c:v>
                </c:pt>
                <c:pt idx="4184">
                  <c:v>4</c:v>
                </c:pt>
                <c:pt idx="4185">
                  <c:v>4</c:v>
                </c:pt>
                <c:pt idx="4186">
                  <c:v>4</c:v>
                </c:pt>
                <c:pt idx="4187">
                  <c:v>4</c:v>
                </c:pt>
                <c:pt idx="4188">
                  <c:v>4</c:v>
                </c:pt>
                <c:pt idx="4189">
                  <c:v>4</c:v>
                </c:pt>
                <c:pt idx="4190">
                  <c:v>4</c:v>
                </c:pt>
                <c:pt idx="4191">
                  <c:v>4</c:v>
                </c:pt>
                <c:pt idx="4192">
                  <c:v>4</c:v>
                </c:pt>
                <c:pt idx="4193">
                  <c:v>4</c:v>
                </c:pt>
                <c:pt idx="4194">
                  <c:v>4</c:v>
                </c:pt>
                <c:pt idx="4195">
                  <c:v>4</c:v>
                </c:pt>
                <c:pt idx="4196">
                  <c:v>4</c:v>
                </c:pt>
                <c:pt idx="4197">
                  <c:v>4</c:v>
                </c:pt>
                <c:pt idx="4198">
                  <c:v>4</c:v>
                </c:pt>
                <c:pt idx="4199">
                  <c:v>8</c:v>
                </c:pt>
                <c:pt idx="4200">
                  <c:v>8</c:v>
                </c:pt>
                <c:pt idx="4201">
                  <c:v>8</c:v>
                </c:pt>
                <c:pt idx="4202">
                  <c:v>8</c:v>
                </c:pt>
                <c:pt idx="4203">
                  <c:v>4</c:v>
                </c:pt>
                <c:pt idx="4204">
                  <c:v>4</c:v>
                </c:pt>
                <c:pt idx="4205">
                  <c:v>4</c:v>
                </c:pt>
                <c:pt idx="4206">
                  <c:v>4</c:v>
                </c:pt>
                <c:pt idx="4207">
                  <c:v>4</c:v>
                </c:pt>
                <c:pt idx="4208">
                  <c:v>4</c:v>
                </c:pt>
                <c:pt idx="4209">
                  <c:v>4</c:v>
                </c:pt>
                <c:pt idx="4210">
                  <c:v>4</c:v>
                </c:pt>
                <c:pt idx="4211">
                  <c:v>4</c:v>
                </c:pt>
                <c:pt idx="4212">
                  <c:v>4</c:v>
                </c:pt>
                <c:pt idx="4213">
                  <c:v>4</c:v>
                </c:pt>
                <c:pt idx="4214">
                  <c:v>4</c:v>
                </c:pt>
                <c:pt idx="4215">
                  <c:v>4</c:v>
                </c:pt>
                <c:pt idx="4216">
                  <c:v>4</c:v>
                </c:pt>
                <c:pt idx="4217">
                  <c:v>4</c:v>
                </c:pt>
                <c:pt idx="4218">
                  <c:v>4</c:v>
                </c:pt>
                <c:pt idx="4219">
                  <c:v>4</c:v>
                </c:pt>
                <c:pt idx="4220">
                  <c:v>4</c:v>
                </c:pt>
                <c:pt idx="4221">
                  <c:v>4</c:v>
                </c:pt>
                <c:pt idx="4222">
                  <c:v>4</c:v>
                </c:pt>
                <c:pt idx="4223">
                  <c:v>4</c:v>
                </c:pt>
                <c:pt idx="4224">
                  <c:v>4</c:v>
                </c:pt>
                <c:pt idx="4225">
                  <c:v>4</c:v>
                </c:pt>
                <c:pt idx="4226">
                  <c:v>4</c:v>
                </c:pt>
                <c:pt idx="4227">
                  <c:v>4</c:v>
                </c:pt>
                <c:pt idx="4228">
                  <c:v>4</c:v>
                </c:pt>
                <c:pt idx="4229">
                  <c:v>4</c:v>
                </c:pt>
                <c:pt idx="4230">
                  <c:v>4</c:v>
                </c:pt>
                <c:pt idx="4231">
                  <c:v>4</c:v>
                </c:pt>
                <c:pt idx="4232">
                  <c:v>4</c:v>
                </c:pt>
                <c:pt idx="4233">
                  <c:v>4</c:v>
                </c:pt>
                <c:pt idx="4234">
                  <c:v>6</c:v>
                </c:pt>
                <c:pt idx="4235">
                  <c:v>6</c:v>
                </c:pt>
                <c:pt idx="4236">
                  <c:v>6</c:v>
                </c:pt>
                <c:pt idx="4237">
                  <c:v>6</c:v>
                </c:pt>
                <c:pt idx="4238">
                  <c:v>6</c:v>
                </c:pt>
                <c:pt idx="4239">
                  <c:v>6</c:v>
                </c:pt>
                <c:pt idx="4240">
                  <c:v>6</c:v>
                </c:pt>
                <c:pt idx="4241">
                  <c:v>6</c:v>
                </c:pt>
                <c:pt idx="4242">
                  <c:v>6</c:v>
                </c:pt>
                <c:pt idx="4243">
                  <c:v>6</c:v>
                </c:pt>
                <c:pt idx="4244">
                  <c:v>6</c:v>
                </c:pt>
                <c:pt idx="4245">
                  <c:v>6</c:v>
                </c:pt>
                <c:pt idx="4246">
                  <c:v>6</c:v>
                </c:pt>
                <c:pt idx="4247">
                  <c:v>6</c:v>
                </c:pt>
                <c:pt idx="4248">
                  <c:v>6</c:v>
                </c:pt>
                <c:pt idx="4249">
                  <c:v>6</c:v>
                </c:pt>
                <c:pt idx="4250">
                  <c:v>6</c:v>
                </c:pt>
                <c:pt idx="4251">
                  <c:v>6</c:v>
                </c:pt>
                <c:pt idx="4252">
                  <c:v>6</c:v>
                </c:pt>
                <c:pt idx="4253">
                  <c:v>6</c:v>
                </c:pt>
                <c:pt idx="4254">
                  <c:v>6</c:v>
                </c:pt>
                <c:pt idx="4255">
                  <c:v>6</c:v>
                </c:pt>
                <c:pt idx="4256">
                  <c:v>6</c:v>
                </c:pt>
                <c:pt idx="4257">
                  <c:v>6</c:v>
                </c:pt>
                <c:pt idx="4258">
                  <c:v>6</c:v>
                </c:pt>
                <c:pt idx="4259">
                  <c:v>6</c:v>
                </c:pt>
                <c:pt idx="4260">
                  <c:v>6</c:v>
                </c:pt>
                <c:pt idx="4261">
                  <c:v>6</c:v>
                </c:pt>
                <c:pt idx="4262">
                  <c:v>6</c:v>
                </c:pt>
                <c:pt idx="4263">
                  <c:v>6</c:v>
                </c:pt>
                <c:pt idx="4264">
                  <c:v>4</c:v>
                </c:pt>
                <c:pt idx="4265">
                  <c:v>4</c:v>
                </c:pt>
                <c:pt idx="4266">
                  <c:v>4</c:v>
                </c:pt>
                <c:pt idx="4267">
                  <c:v>4</c:v>
                </c:pt>
                <c:pt idx="4268">
                  <c:v>4</c:v>
                </c:pt>
                <c:pt idx="4269">
                  <c:v>4</c:v>
                </c:pt>
                <c:pt idx="4270">
                  <c:v>4</c:v>
                </c:pt>
                <c:pt idx="4271">
                  <c:v>4</c:v>
                </c:pt>
                <c:pt idx="4272">
                  <c:v>4</c:v>
                </c:pt>
                <c:pt idx="4273">
                  <c:v>4</c:v>
                </c:pt>
                <c:pt idx="4274">
                  <c:v>4</c:v>
                </c:pt>
                <c:pt idx="4275">
                  <c:v>4</c:v>
                </c:pt>
                <c:pt idx="4276">
                  <c:v>4</c:v>
                </c:pt>
                <c:pt idx="4277">
                  <c:v>4</c:v>
                </c:pt>
                <c:pt idx="4278">
                  <c:v>4</c:v>
                </c:pt>
                <c:pt idx="4279">
                  <c:v>4</c:v>
                </c:pt>
                <c:pt idx="4280">
                  <c:v>4</c:v>
                </c:pt>
                <c:pt idx="4281">
                  <c:v>6</c:v>
                </c:pt>
                <c:pt idx="4282">
                  <c:v>6</c:v>
                </c:pt>
                <c:pt idx="4283">
                  <c:v>6</c:v>
                </c:pt>
                <c:pt idx="4284">
                  <c:v>6</c:v>
                </c:pt>
                <c:pt idx="4285">
                  <c:v>6</c:v>
                </c:pt>
                <c:pt idx="4286">
                  <c:v>6</c:v>
                </c:pt>
                <c:pt idx="4287">
                  <c:v>6</c:v>
                </c:pt>
                <c:pt idx="4288">
                  <c:v>6</c:v>
                </c:pt>
                <c:pt idx="4289">
                  <c:v>6</c:v>
                </c:pt>
                <c:pt idx="4290">
                  <c:v>6</c:v>
                </c:pt>
                <c:pt idx="4291">
                  <c:v>6</c:v>
                </c:pt>
                <c:pt idx="4292">
                  <c:v>6</c:v>
                </c:pt>
                <c:pt idx="4293">
                  <c:v>6</c:v>
                </c:pt>
                <c:pt idx="4294">
                  <c:v>6</c:v>
                </c:pt>
                <c:pt idx="4295">
                  <c:v>6</c:v>
                </c:pt>
                <c:pt idx="4296">
                  <c:v>6</c:v>
                </c:pt>
                <c:pt idx="4297">
                  <c:v>6</c:v>
                </c:pt>
                <c:pt idx="4298">
                  <c:v>6</c:v>
                </c:pt>
                <c:pt idx="4299">
                  <c:v>6</c:v>
                </c:pt>
                <c:pt idx="4300">
                  <c:v>6</c:v>
                </c:pt>
                <c:pt idx="4301">
                  <c:v>6</c:v>
                </c:pt>
                <c:pt idx="4302">
                  <c:v>6</c:v>
                </c:pt>
                <c:pt idx="4303">
                  <c:v>6</c:v>
                </c:pt>
                <c:pt idx="4304">
                  <c:v>6</c:v>
                </c:pt>
                <c:pt idx="4305">
                  <c:v>6</c:v>
                </c:pt>
                <c:pt idx="4306">
                  <c:v>6</c:v>
                </c:pt>
                <c:pt idx="4307">
                  <c:v>6</c:v>
                </c:pt>
                <c:pt idx="4308">
                  <c:v>6</c:v>
                </c:pt>
                <c:pt idx="4309">
                  <c:v>6</c:v>
                </c:pt>
                <c:pt idx="4310">
                  <c:v>6</c:v>
                </c:pt>
                <c:pt idx="4311">
                  <c:v>6</c:v>
                </c:pt>
                <c:pt idx="4312">
                  <c:v>6</c:v>
                </c:pt>
                <c:pt idx="4313">
                  <c:v>6</c:v>
                </c:pt>
                <c:pt idx="4314">
                  <c:v>6</c:v>
                </c:pt>
                <c:pt idx="4315">
                  <c:v>6</c:v>
                </c:pt>
                <c:pt idx="4316">
                  <c:v>6</c:v>
                </c:pt>
                <c:pt idx="4317">
                  <c:v>6</c:v>
                </c:pt>
                <c:pt idx="4318">
                  <c:v>6</c:v>
                </c:pt>
                <c:pt idx="4319">
                  <c:v>6</c:v>
                </c:pt>
                <c:pt idx="4320">
                  <c:v>6</c:v>
                </c:pt>
                <c:pt idx="4321">
                  <c:v>6</c:v>
                </c:pt>
                <c:pt idx="4322">
                  <c:v>6</c:v>
                </c:pt>
                <c:pt idx="4323">
                  <c:v>6</c:v>
                </c:pt>
                <c:pt idx="4324">
                  <c:v>6</c:v>
                </c:pt>
                <c:pt idx="4325">
                  <c:v>6</c:v>
                </c:pt>
                <c:pt idx="4326">
                  <c:v>6</c:v>
                </c:pt>
                <c:pt idx="4327">
                  <c:v>6</c:v>
                </c:pt>
                <c:pt idx="4328">
                  <c:v>6</c:v>
                </c:pt>
                <c:pt idx="4329">
                  <c:v>8</c:v>
                </c:pt>
                <c:pt idx="4330">
                  <c:v>8</c:v>
                </c:pt>
                <c:pt idx="4331">
                  <c:v>6</c:v>
                </c:pt>
                <c:pt idx="4332">
                  <c:v>6</c:v>
                </c:pt>
                <c:pt idx="4333">
                  <c:v>6</c:v>
                </c:pt>
                <c:pt idx="4334">
                  <c:v>8</c:v>
                </c:pt>
                <c:pt idx="4335">
                  <c:v>6</c:v>
                </c:pt>
                <c:pt idx="4336">
                  <c:v>8</c:v>
                </c:pt>
                <c:pt idx="4337">
                  <c:v>6</c:v>
                </c:pt>
                <c:pt idx="4338">
                  <c:v>8</c:v>
                </c:pt>
                <c:pt idx="4339">
                  <c:v>8</c:v>
                </c:pt>
                <c:pt idx="4340">
                  <c:v>6</c:v>
                </c:pt>
                <c:pt idx="4341">
                  <c:v>6</c:v>
                </c:pt>
                <c:pt idx="4342">
                  <c:v>8</c:v>
                </c:pt>
                <c:pt idx="4343">
                  <c:v>8</c:v>
                </c:pt>
                <c:pt idx="4344">
                  <c:v>6</c:v>
                </c:pt>
                <c:pt idx="4345">
                  <c:v>8</c:v>
                </c:pt>
                <c:pt idx="4346">
                  <c:v>8</c:v>
                </c:pt>
                <c:pt idx="4347">
                  <c:v>8</c:v>
                </c:pt>
                <c:pt idx="4348">
                  <c:v>6</c:v>
                </c:pt>
                <c:pt idx="4349">
                  <c:v>6</c:v>
                </c:pt>
                <c:pt idx="4350">
                  <c:v>6</c:v>
                </c:pt>
                <c:pt idx="4351">
                  <c:v>6</c:v>
                </c:pt>
                <c:pt idx="4352">
                  <c:v>6</c:v>
                </c:pt>
                <c:pt idx="4353">
                  <c:v>6</c:v>
                </c:pt>
                <c:pt idx="4354">
                  <c:v>6</c:v>
                </c:pt>
                <c:pt idx="4355">
                  <c:v>6</c:v>
                </c:pt>
                <c:pt idx="4356">
                  <c:v>6</c:v>
                </c:pt>
                <c:pt idx="4357">
                  <c:v>6</c:v>
                </c:pt>
                <c:pt idx="4358">
                  <c:v>6</c:v>
                </c:pt>
                <c:pt idx="4359">
                  <c:v>6</c:v>
                </c:pt>
                <c:pt idx="4360">
                  <c:v>6</c:v>
                </c:pt>
                <c:pt idx="4361">
                  <c:v>6</c:v>
                </c:pt>
                <c:pt idx="4362">
                  <c:v>6</c:v>
                </c:pt>
                <c:pt idx="4363">
                  <c:v>6</c:v>
                </c:pt>
                <c:pt idx="4364">
                  <c:v>6</c:v>
                </c:pt>
                <c:pt idx="4365">
                  <c:v>6</c:v>
                </c:pt>
                <c:pt idx="4366">
                  <c:v>6</c:v>
                </c:pt>
                <c:pt idx="4367">
                  <c:v>6</c:v>
                </c:pt>
                <c:pt idx="4368">
                  <c:v>6</c:v>
                </c:pt>
                <c:pt idx="4369">
                  <c:v>6</c:v>
                </c:pt>
                <c:pt idx="4370">
                  <c:v>6</c:v>
                </c:pt>
                <c:pt idx="4371">
                  <c:v>6</c:v>
                </c:pt>
                <c:pt idx="4372">
                  <c:v>6</c:v>
                </c:pt>
                <c:pt idx="4373">
                  <c:v>6</c:v>
                </c:pt>
                <c:pt idx="4374">
                  <c:v>6</c:v>
                </c:pt>
                <c:pt idx="4375">
                  <c:v>6</c:v>
                </c:pt>
                <c:pt idx="4376">
                  <c:v>6</c:v>
                </c:pt>
                <c:pt idx="4377">
                  <c:v>6</c:v>
                </c:pt>
                <c:pt idx="4378">
                  <c:v>6</c:v>
                </c:pt>
                <c:pt idx="4379">
                  <c:v>6</c:v>
                </c:pt>
                <c:pt idx="4380">
                  <c:v>6</c:v>
                </c:pt>
                <c:pt idx="4381">
                  <c:v>6</c:v>
                </c:pt>
                <c:pt idx="4382">
                  <c:v>6</c:v>
                </c:pt>
                <c:pt idx="4383">
                  <c:v>6</c:v>
                </c:pt>
                <c:pt idx="4384">
                  <c:v>6</c:v>
                </c:pt>
                <c:pt idx="4385">
                  <c:v>6</c:v>
                </c:pt>
                <c:pt idx="4386">
                  <c:v>6</c:v>
                </c:pt>
                <c:pt idx="4387">
                  <c:v>6</c:v>
                </c:pt>
                <c:pt idx="4388">
                  <c:v>6</c:v>
                </c:pt>
                <c:pt idx="4389">
                  <c:v>6</c:v>
                </c:pt>
                <c:pt idx="4390">
                  <c:v>6</c:v>
                </c:pt>
                <c:pt idx="4391">
                  <c:v>4</c:v>
                </c:pt>
                <c:pt idx="4392">
                  <c:v>6</c:v>
                </c:pt>
                <c:pt idx="4393">
                  <c:v>6</c:v>
                </c:pt>
                <c:pt idx="4394">
                  <c:v>6</c:v>
                </c:pt>
                <c:pt idx="4395">
                  <c:v>6</c:v>
                </c:pt>
                <c:pt idx="4396">
                  <c:v>4</c:v>
                </c:pt>
                <c:pt idx="4397">
                  <c:v>4</c:v>
                </c:pt>
                <c:pt idx="4398">
                  <c:v>4</c:v>
                </c:pt>
                <c:pt idx="4399">
                  <c:v>4</c:v>
                </c:pt>
                <c:pt idx="4400">
                  <c:v>4</c:v>
                </c:pt>
                <c:pt idx="4401">
                  <c:v>4</c:v>
                </c:pt>
                <c:pt idx="4402">
                  <c:v>4</c:v>
                </c:pt>
                <c:pt idx="4403">
                  <c:v>4</c:v>
                </c:pt>
                <c:pt idx="4404">
                  <c:v>4</c:v>
                </c:pt>
                <c:pt idx="4405">
                  <c:v>4</c:v>
                </c:pt>
                <c:pt idx="4406">
                  <c:v>4</c:v>
                </c:pt>
                <c:pt idx="4407">
                  <c:v>4</c:v>
                </c:pt>
                <c:pt idx="4408">
                  <c:v>4</c:v>
                </c:pt>
                <c:pt idx="4409">
                  <c:v>4</c:v>
                </c:pt>
                <c:pt idx="4410">
                  <c:v>4</c:v>
                </c:pt>
                <c:pt idx="4411">
                  <c:v>8</c:v>
                </c:pt>
                <c:pt idx="4412">
                  <c:v>6</c:v>
                </c:pt>
                <c:pt idx="4413">
                  <c:v>8</c:v>
                </c:pt>
                <c:pt idx="4414">
                  <c:v>8</c:v>
                </c:pt>
                <c:pt idx="4415">
                  <c:v>8</c:v>
                </c:pt>
                <c:pt idx="4416">
                  <c:v>8</c:v>
                </c:pt>
                <c:pt idx="4417">
                  <c:v>8</c:v>
                </c:pt>
                <c:pt idx="4418">
                  <c:v>8</c:v>
                </c:pt>
                <c:pt idx="4419">
                  <c:v>8</c:v>
                </c:pt>
                <c:pt idx="4420">
                  <c:v>8</c:v>
                </c:pt>
                <c:pt idx="4421">
                  <c:v>8</c:v>
                </c:pt>
                <c:pt idx="4422">
                  <c:v>8</c:v>
                </c:pt>
                <c:pt idx="4423">
                  <c:v>8</c:v>
                </c:pt>
                <c:pt idx="4424">
                  <c:v>8</c:v>
                </c:pt>
                <c:pt idx="4425">
                  <c:v>8</c:v>
                </c:pt>
                <c:pt idx="4426">
                  <c:v>8</c:v>
                </c:pt>
                <c:pt idx="4427">
                  <c:v>8</c:v>
                </c:pt>
                <c:pt idx="4428">
                  <c:v>8</c:v>
                </c:pt>
                <c:pt idx="4429">
                  <c:v>8</c:v>
                </c:pt>
                <c:pt idx="4430">
                  <c:v>6</c:v>
                </c:pt>
                <c:pt idx="4431">
                  <c:v>8</c:v>
                </c:pt>
                <c:pt idx="4432">
                  <c:v>6</c:v>
                </c:pt>
                <c:pt idx="4433">
                  <c:v>6</c:v>
                </c:pt>
                <c:pt idx="4434">
                  <c:v>6</c:v>
                </c:pt>
                <c:pt idx="4435">
                  <c:v>6</c:v>
                </c:pt>
                <c:pt idx="4436">
                  <c:v>6</c:v>
                </c:pt>
                <c:pt idx="4437">
                  <c:v>8</c:v>
                </c:pt>
                <c:pt idx="4438">
                  <c:v>6</c:v>
                </c:pt>
                <c:pt idx="4439">
                  <c:v>6</c:v>
                </c:pt>
                <c:pt idx="4440">
                  <c:v>6</c:v>
                </c:pt>
                <c:pt idx="4441">
                  <c:v>6</c:v>
                </c:pt>
                <c:pt idx="4442">
                  <c:v>6</c:v>
                </c:pt>
                <c:pt idx="4443">
                  <c:v>6</c:v>
                </c:pt>
                <c:pt idx="4444">
                  <c:v>8</c:v>
                </c:pt>
                <c:pt idx="4445">
                  <c:v>8</c:v>
                </c:pt>
                <c:pt idx="4446">
                  <c:v>8</c:v>
                </c:pt>
                <c:pt idx="4447">
                  <c:v>6</c:v>
                </c:pt>
                <c:pt idx="4448">
                  <c:v>8</c:v>
                </c:pt>
                <c:pt idx="4449">
                  <c:v>6</c:v>
                </c:pt>
                <c:pt idx="4450">
                  <c:v>8</c:v>
                </c:pt>
                <c:pt idx="4451">
                  <c:v>8</c:v>
                </c:pt>
                <c:pt idx="4452">
                  <c:v>8</c:v>
                </c:pt>
                <c:pt idx="4453">
                  <c:v>6</c:v>
                </c:pt>
                <c:pt idx="4454">
                  <c:v>6</c:v>
                </c:pt>
                <c:pt idx="4455">
                  <c:v>6</c:v>
                </c:pt>
                <c:pt idx="4456">
                  <c:v>6</c:v>
                </c:pt>
                <c:pt idx="4457">
                  <c:v>8</c:v>
                </c:pt>
                <c:pt idx="4458">
                  <c:v>8</c:v>
                </c:pt>
                <c:pt idx="4459">
                  <c:v>6</c:v>
                </c:pt>
                <c:pt idx="4460">
                  <c:v>6</c:v>
                </c:pt>
                <c:pt idx="4461">
                  <c:v>8</c:v>
                </c:pt>
                <c:pt idx="4462">
                  <c:v>6</c:v>
                </c:pt>
                <c:pt idx="4463">
                  <c:v>6</c:v>
                </c:pt>
                <c:pt idx="4464">
                  <c:v>8</c:v>
                </c:pt>
                <c:pt idx="4465">
                  <c:v>8</c:v>
                </c:pt>
                <c:pt idx="4466">
                  <c:v>6</c:v>
                </c:pt>
                <c:pt idx="4467">
                  <c:v>6</c:v>
                </c:pt>
                <c:pt idx="4468">
                  <c:v>6</c:v>
                </c:pt>
                <c:pt idx="4469">
                  <c:v>6</c:v>
                </c:pt>
                <c:pt idx="4470">
                  <c:v>8</c:v>
                </c:pt>
                <c:pt idx="4471">
                  <c:v>8</c:v>
                </c:pt>
                <c:pt idx="4472">
                  <c:v>6</c:v>
                </c:pt>
                <c:pt idx="4473">
                  <c:v>8</c:v>
                </c:pt>
                <c:pt idx="4474">
                  <c:v>6</c:v>
                </c:pt>
                <c:pt idx="4475">
                  <c:v>8</c:v>
                </c:pt>
                <c:pt idx="4476">
                  <c:v>6</c:v>
                </c:pt>
                <c:pt idx="4477">
                  <c:v>6</c:v>
                </c:pt>
                <c:pt idx="4478">
                  <c:v>6</c:v>
                </c:pt>
                <c:pt idx="4479">
                  <c:v>8</c:v>
                </c:pt>
                <c:pt idx="4480">
                  <c:v>6</c:v>
                </c:pt>
                <c:pt idx="4481">
                  <c:v>6</c:v>
                </c:pt>
                <c:pt idx="4482">
                  <c:v>8</c:v>
                </c:pt>
                <c:pt idx="4483">
                  <c:v>8</c:v>
                </c:pt>
                <c:pt idx="4484">
                  <c:v>6</c:v>
                </c:pt>
                <c:pt idx="4485">
                  <c:v>6</c:v>
                </c:pt>
                <c:pt idx="4486">
                  <c:v>6</c:v>
                </c:pt>
                <c:pt idx="4487">
                  <c:v>6</c:v>
                </c:pt>
                <c:pt idx="4488">
                  <c:v>8</c:v>
                </c:pt>
                <c:pt idx="4489">
                  <c:v>6</c:v>
                </c:pt>
                <c:pt idx="4490">
                  <c:v>6</c:v>
                </c:pt>
                <c:pt idx="4491">
                  <c:v>8</c:v>
                </c:pt>
                <c:pt idx="4492">
                  <c:v>6</c:v>
                </c:pt>
                <c:pt idx="4493">
                  <c:v>6</c:v>
                </c:pt>
                <c:pt idx="4494">
                  <c:v>8</c:v>
                </c:pt>
                <c:pt idx="4495">
                  <c:v>6</c:v>
                </c:pt>
                <c:pt idx="4496">
                  <c:v>6</c:v>
                </c:pt>
                <c:pt idx="4497">
                  <c:v>6</c:v>
                </c:pt>
                <c:pt idx="4498">
                  <c:v>8</c:v>
                </c:pt>
                <c:pt idx="4499">
                  <c:v>8</c:v>
                </c:pt>
                <c:pt idx="4500">
                  <c:v>8</c:v>
                </c:pt>
                <c:pt idx="4501">
                  <c:v>8</c:v>
                </c:pt>
                <c:pt idx="4502">
                  <c:v>8</c:v>
                </c:pt>
                <c:pt idx="4503">
                  <c:v>6</c:v>
                </c:pt>
                <c:pt idx="4504">
                  <c:v>6</c:v>
                </c:pt>
                <c:pt idx="4505">
                  <c:v>6</c:v>
                </c:pt>
                <c:pt idx="4506">
                  <c:v>6</c:v>
                </c:pt>
                <c:pt idx="4507">
                  <c:v>6</c:v>
                </c:pt>
                <c:pt idx="4508">
                  <c:v>6</c:v>
                </c:pt>
                <c:pt idx="4509">
                  <c:v>8</c:v>
                </c:pt>
                <c:pt idx="4510">
                  <c:v>6</c:v>
                </c:pt>
                <c:pt idx="4511">
                  <c:v>6</c:v>
                </c:pt>
                <c:pt idx="4512">
                  <c:v>6</c:v>
                </c:pt>
                <c:pt idx="4513">
                  <c:v>6</c:v>
                </c:pt>
                <c:pt idx="4514">
                  <c:v>6</c:v>
                </c:pt>
                <c:pt idx="4515">
                  <c:v>6</c:v>
                </c:pt>
                <c:pt idx="4516">
                  <c:v>6</c:v>
                </c:pt>
                <c:pt idx="4517">
                  <c:v>6</c:v>
                </c:pt>
                <c:pt idx="4518">
                  <c:v>6</c:v>
                </c:pt>
                <c:pt idx="4519">
                  <c:v>6</c:v>
                </c:pt>
                <c:pt idx="4520">
                  <c:v>6</c:v>
                </c:pt>
                <c:pt idx="4521">
                  <c:v>6</c:v>
                </c:pt>
                <c:pt idx="4522">
                  <c:v>6</c:v>
                </c:pt>
                <c:pt idx="4523">
                  <c:v>8</c:v>
                </c:pt>
                <c:pt idx="4524">
                  <c:v>8</c:v>
                </c:pt>
                <c:pt idx="4525">
                  <c:v>8</c:v>
                </c:pt>
                <c:pt idx="4526">
                  <c:v>8</c:v>
                </c:pt>
                <c:pt idx="4527">
                  <c:v>6</c:v>
                </c:pt>
                <c:pt idx="4528">
                  <c:v>6</c:v>
                </c:pt>
                <c:pt idx="4529">
                  <c:v>6</c:v>
                </c:pt>
                <c:pt idx="4530">
                  <c:v>6</c:v>
                </c:pt>
                <c:pt idx="4531">
                  <c:v>6</c:v>
                </c:pt>
                <c:pt idx="4532">
                  <c:v>8</c:v>
                </c:pt>
                <c:pt idx="4533">
                  <c:v>8</c:v>
                </c:pt>
                <c:pt idx="4534">
                  <c:v>8</c:v>
                </c:pt>
                <c:pt idx="4535">
                  <c:v>6</c:v>
                </c:pt>
                <c:pt idx="4536">
                  <c:v>6</c:v>
                </c:pt>
                <c:pt idx="4537">
                  <c:v>8</c:v>
                </c:pt>
                <c:pt idx="4538">
                  <c:v>8</c:v>
                </c:pt>
                <c:pt idx="4539">
                  <c:v>6</c:v>
                </c:pt>
                <c:pt idx="4540">
                  <c:v>6</c:v>
                </c:pt>
                <c:pt idx="4541">
                  <c:v>6</c:v>
                </c:pt>
                <c:pt idx="4542">
                  <c:v>8</c:v>
                </c:pt>
                <c:pt idx="4543">
                  <c:v>6</c:v>
                </c:pt>
                <c:pt idx="4544">
                  <c:v>6</c:v>
                </c:pt>
                <c:pt idx="4545">
                  <c:v>6</c:v>
                </c:pt>
                <c:pt idx="4546">
                  <c:v>8</c:v>
                </c:pt>
                <c:pt idx="4547">
                  <c:v>6</c:v>
                </c:pt>
                <c:pt idx="4548">
                  <c:v>8</c:v>
                </c:pt>
                <c:pt idx="4549">
                  <c:v>6</c:v>
                </c:pt>
                <c:pt idx="4550">
                  <c:v>6</c:v>
                </c:pt>
                <c:pt idx="4551">
                  <c:v>8</c:v>
                </c:pt>
                <c:pt idx="4552">
                  <c:v>8</c:v>
                </c:pt>
                <c:pt idx="4553">
                  <c:v>6</c:v>
                </c:pt>
                <c:pt idx="4554">
                  <c:v>8</c:v>
                </c:pt>
                <c:pt idx="4555">
                  <c:v>8</c:v>
                </c:pt>
                <c:pt idx="4556">
                  <c:v>8</c:v>
                </c:pt>
                <c:pt idx="4557">
                  <c:v>6</c:v>
                </c:pt>
                <c:pt idx="4558">
                  <c:v>6</c:v>
                </c:pt>
                <c:pt idx="4559">
                  <c:v>6</c:v>
                </c:pt>
                <c:pt idx="4560">
                  <c:v>6</c:v>
                </c:pt>
                <c:pt idx="4561">
                  <c:v>8</c:v>
                </c:pt>
                <c:pt idx="4562">
                  <c:v>6</c:v>
                </c:pt>
                <c:pt idx="4563">
                  <c:v>8</c:v>
                </c:pt>
                <c:pt idx="4564">
                  <c:v>6</c:v>
                </c:pt>
                <c:pt idx="4565">
                  <c:v>6</c:v>
                </c:pt>
                <c:pt idx="4566">
                  <c:v>6</c:v>
                </c:pt>
                <c:pt idx="4567">
                  <c:v>6</c:v>
                </c:pt>
                <c:pt idx="4568">
                  <c:v>6</c:v>
                </c:pt>
                <c:pt idx="4569">
                  <c:v>6</c:v>
                </c:pt>
                <c:pt idx="4570">
                  <c:v>8</c:v>
                </c:pt>
                <c:pt idx="4571">
                  <c:v>6</c:v>
                </c:pt>
                <c:pt idx="4572">
                  <c:v>6</c:v>
                </c:pt>
                <c:pt idx="4573">
                  <c:v>6</c:v>
                </c:pt>
                <c:pt idx="4574">
                  <c:v>6</c:v>
                </c:pt>
                <c:pt idx="4575">
                  <c:v>6</c:v>
                </c:pt>
                <c:pt idx="4576">
                  <c:v>6</c:v>
                </c:pt>
                <c:pt idx="4577">
                  <c:v>6</c:v>
                </c:pt>
                <c:pt idx="4578">
                  <c:v>8</c:v>
                </c:pt>
                <c:pt idx="4579">
                  <c:v>8</c:v>
                </c:pt>
                <c:pt idx="4580">
                  <c:v>8</c:v>
                </c:pt>
                <c:pt idx="4581">
                  <c:v>8</c:v>
                </c:pt>
                <c:pt idx="4582">
                  <c:v>8</c:v>
                </c:pt>
                <c:pt idx="4583">
                  <c:v>8</c:v>
                </c:pt>
                <c:pt idx="4584">
                  <c:v>8</c:v>
                </c:pt>
                <c:pt idx="4585">
                  <c:v>8</c:v>
                </c:pt>
                <c:pt idx="4586">
                  <c:v>8</c:v>
                </c:pt>
                <c:pt idx="4587">
                  <c:v>8</c:v>
                </c:pt>
                <c:pt idx="4588">
                  <c:v>8</c:v>
                </c:pt>
                <c:pt idx="4589">
                  <c:v>8</c:v>
                </c:pt>
                <c:pt idx="4590">
                  <c:v>8</c:v>
                </c:pt>
                <c:pt idx="4591">
                  <c:v>8</c:v>
                </c:pt>
                <c:pt idx="4592">
                  <c:v>8</c:v>
                </c:pt>
                <c:pt idx="4593">
                  <c:v>8</c:v>
                </c:pt>
                <c:pt idx="4594">
                  <c:v>8</c:v>
                </c:pt>
                <c:pt idx="4595">
                  <c:v>8</c:v>
                </c:pt>
                <c:pt idx="4596">
                  <c:v>8</c:v>
                </c:pt>
                <c:pt idx="4597">
                  <c:v>8</c:v>
                </c:pt>
                <c:pt idx="4598">
                  <c:v>8</c:v>
                </c:pt>
                <c:pt idx="4599">
                  <c:v>8</c:v>
                </c:pt>
                <c:pt idx="4600">
                  <c:v>8</c:v>
                </c:pt>
                <c:pt idx="4601">
                  <c:v>8</c:v>
                </c:pt>
                <c:pt idx="4602">
                  <c:v>8</c:v>
                </c:pt>
                <c:pt idx="4603">
                  <c:v>8</c:v>
                </c:pt>
                <c:pt idx="4604">
                  <c:v>8</c:v>
                </c:pt>
                <c:pt idx="4605">
                  <c:v>8</c:v>
                </c:pt>
                <c:pt idx="4606">
                  <c:v>8</c:v>
                </c:pt>
                <c:pt idx="4607">
                  <c:v>8</c:v>
                </c:pt>
                <c:pt idx="4608">
                  <c:v>8</c:v>
                </c:pt>
                <c:pt idx="4609">
                  <c:v>8</c:v>
                </c:pt>
                <c:pt idx="4610">
                  <c:v>8</c:v>
                </c:pt>
                <c:pt idx="4611">
                  <c:v>8</c:v>
                </c:pt>
                <c:pt idx="4612">
                  <c:v>8</c:v>
                </c:pt>
                <c:pt idx="4613">
                  <c:v>8</c:v>
                </c:pt>
                <c:pt idx="4614">
                  <c:v>8</c:v>
                </c:pt>
                <c:pt idx="4615">
                  <c:v>8</c:v>
                </c:pt>
                <c:pt idx="4616">
                  <c:v>8</c:v>
                </c:pt>
                <c:pt idx="4617">
                  <c:v>8</c:v>
                </c:pt>
                <c:pt idx="4618">
                  <c:v>8</c:v>
                </c:pt>
                <c:pt idx="4619">
                  <c:v>8</c:v>
                </c:pt>
                <c:pt idx="4620">
                  <c:v>8</c:v>
                </c:pt>
                <c:pt idx="4621">
                  <c:v>8</c:v>
                </c:pt>
                <c:pt idx="4622">
                  <c:v>8</c:v>
                </c:pt>
                <c:pt idx="4623">
                  <c:v>8</c:v>
                </c:pt>
                <c:pt idx="4624">
                  <c:v>8</c:v>
                </c:pt>
                <c:pt idx="4625">
                  <c:v>8</c:v>
                </c:pt>
                <c:pt idx="4626">
                  <c:v>8</c:v>
                </c:pt>
                <c:pt idx="4627">
                  <c:v>12</c:v>
                </c:pt>
                <c:pt idx="4628">
                  <c:v>12</c:v>
                </c:pt>
                <c:pt idx="4629">
                  <c:v>12</c:v>
                </c:pt>
                <c:pt idx="4630">
                  <c:v>8</c:v>
                </c:pt>
                <c:pt idx="4631">
                  <c:v>8</c:v>
                </c:pt>
                <c:pt idx="4632">
                  <c:v>8</c:v>
                </c:pt>
                <c:pt idx="4633">
                  <c:v>8</c:v>
                </c:pt>
                <c:pt idx="4634">
                  <c:v>8</c:v>
                </c:pt>
                <c:pt idx="4635">
                  <c:v>8</c:v>
                </c:pt>
                <c:pt idx="4636">
                  <c:v>8</c:v>
                </c:pt>
                <c:pt idx="4637">
                  <c:v>8</c:v>
                </c:pt>
                <c:pt idx="4638">
                  <c:v>8</c:v>
                </c:pt>
                <c:pt idx="4639">
                  <c:v>8</c:v>
                </c:pt>
                <c:pt idx="4640">
                  <c:v>8</c:v>
                </c:pt>
                <c:pt idx="4641">
                  <c:v>8</c:v>
                </c:pt>
                <c:pt idx="4642">
                  <c:v>8</c:v>
                </c:pt>
                <c:pt idx="4643">
                  <c:v>4</c:v>
                </c:pt>
                <c:pt idx="4644">
                  <c:v>4</c:v>
                </c:pt>
                <c:pt idx="4645">
                  <c:v>4</c:v>
                </c:pt>
                <c:pt idx="4646">
                  <c:v>4</c:v>
                </c:pt>
                <c:pt idx="4647">
                  <c:v>4</c:v>
                </c:pt>
                <c:pt idx="4648">
                  <c:v>4</c:v>
                </c:pt>
                <c:pt idx="4649">
                  <c:v>12</c:v>
                </c:pt>
                <c:pt idx="4650">
                  <c:v>12</c:v>
                </c:pt>
                <c:pt idx="4651">
                  <c:v>4</c:v>
                </c:pt>
                <c:pt idx="4652">
                  <c:v>4</c:v>
                </c:pt>
                <c:pt idx="4653">
                  <c:v>4</c:v>
                </c:pt>
                <c:pt idx="4654">
                  <c:v>4</c:v>
                </c:pt>
                <c:pt idx="4655">
                  <c:v>4</c:v>
                </c:pt>
                <c:pt idx="4656">
                  <c:v>4</c:v>
                </c:pt>
                <c:pt idx="4657">
                  <c:v>4</c:v>
                </c:pt>
                <c:pt idx="4658">
                  <c:v>4</c:v>
                </c:pt>
                <c:pt idx="4659">
                  <c:v>4</c:v>
                </c:pt>
                <c:pt idx="4660">
                  <c:v>4</c:v>
                </c:pt>
                <c:pt idx="4661">
                  <c:v>4</c:v>
                </c:pt>
                <c:pt idx="4662">
                  <c:v>4</c:v>
                </c:pt>
                <c:pt idx="4663">
                  <c:v>4</c:v>
                </c:pt>
                <c:pt idx="4664">
                  <c:v>4</c:v>
                </c:pt>
                <c:pt idx="4665">
                  <c:v>4</c:v>
                </c:pt>
                <c:pt idx="4666">
                  <c:v>4</c:v>
                </c:pt>
                <c:pt idx="4667">
                  <c:v>4</c:v>
                </c:pt>
                <c:pt idx="4668">
                  <c:v>4</c:v>
                </c:pt>
                <c:pt idx="4669">
                  <c:v>4</c:v>
                </c:pt>
                <c:pt idx="4670">
                  <c:v>4</c:v>
                </c:pt>
                <c:pt idx="4671">
                  <c:v>4</c:v>
                </c:pt>
                <c:pt idx="4672">
                  <c:v>6</c:v>
                </c:pt>
                <c:pt idx="4673">
                  <c:v>8</c:v>
                </c:pt>
                <c:pt idx="4674">
                  <c:v>8</c:v>
                </c:pt>
                <c:pt idx="4675">
                  <c:v>8</c:v>
                </c:pt>
                <c:pt idx="4676">
                  <c:v>6</c:v>
                </c:pt>
                <c:pt idx="4677">
                  <c:v>8</c:v>
                </c:pt>
                <c:pt idx="4678">
                  <c:v>6</c:v>
                </c:pt>
                <c:pt idx="4679">
                  <c:v>8</c:v>
                </c:pt>
                <c:pt idx="4680">
                  <c:v>6</c:v>
                </c:pt>
                <c:pt idx="4681">
                  <c:v>8</c:v>
                </c:pt>
                <c:pt idx="4682">
                  <c:v>8</c:v>
                </c:pt>
                <c:pt idx="4683">
                  <c:v>8</c:v>
                </c:pt>
                <c:pt idx="4684">
                  <c:v>8</c:v>
                </c:pt>
                <c:pt idx="4685">
                  <c:v>6</c:v>
                </c:pt>
                <c:pt idx="4686">
                  <c:v>6</c:v>
                </c:pt>
                <c:pt idx="4687">
                  <c:v>4</c:v>
                </c:pt>
                <c:pt idx="4688">
                  <c:v>4</c:v>
                </c:pt>
                <c:pt idx="4689">
                  <c:v>4</c:v>
                </c:pt>
                <c:pt idx="4690">
                  <c:v>4</c:v>
                </c:pt>
                <c:pt idx="4691">
                  <c:v>4</c:v>
                </c:pt>
                <c:pt idx="4692">
                  <c:v>4</c:v>
                </c:pt>
                <c:pt idx="4693">
                  <c:v>4</c:v>
                </c:pt>
                <c:pt idx="4694">
                  <c:v>4</c:v>
                </c:pt>
                <c:pt idx="4695">
                  <c:v>4</c:v>
                </c:pt>
                <c:pt idx="4696">
                  <c:v>4</c:v>
                </c:pt>
                <c:pt idx="4697">
                  <c:v>4</c:v>
                </c:pt>
                <c:pt idx="4698">
                  <c:v>4</c:v>
                </c:pt>
                <c:pt idx="4699">
                  <c:v>4</c:v>
                </c:pt>
                <c:pt idx="4700">
                  <c:v>4</c:v>
                </c:pt>
                <c:pt idx="4701">
                  <c:v>4</c:v>
                </c:pt>
                <c:pt idx="4702">
                  <c:v>4</c:v>
                </c:pt>
                <c:pt idx="4703">
                  <c:v>4</c:v>
                </c:pt>
                <c:pt idx="4704">
                  <c:v>4</c:v>
                </c:pt>
                <c:pt idx="4705">
                  <c:v>6</c:v>
                </c:pt>
                <c:pt idx="4706">
                  <c:v>6</c:v>
                </c:pt>
                <c:pt idx="4707">
                  <c:v>6</c:v>
                </c:pt>
                <c:pt idx="4708">
                  <c:v>6</c:v>
                </c:pt>
                <c:pt idx="4709">
                  <c:v>6</c:v>
                </c:pt>
                <c:pt idx="4710">
                  <c:v>6</c:v>
                </c:pt>
                <c:pt idx="4711">
                  <c:v>6</c:v>
                </c:pt>
                <c:pt idx="4712">
                  <c:v>6</c:v>
                </c:pt>
                <c:pt idx="4713">
                  <c:v>6</c:v>
                </c:pt>
                <c:pt idx="4714">
                  <c:v>6</c:v>
                </c:pt>
                <c:pt idx="4715">
                  <c:v>6</c:v>
                </c:pt>
                <c:pt idx="4716">
                  <c:v>6</c:v>
                </c:pt>
                <c:pt idx="4717">
                  <c:v>6</c:v>
                </c:pt>
                <c:pt idx="4718">
                  <c:v>6</c:v>
                </c:pt>
                <c:pt idx="4719">
                  <c:v>6</c:v>
                </c:pt>
                <c:pt idx="4720">
                  <c:v>6</c:v>
                </c:pt>
                <c:pt idx="4721">
                  <c:v>6</c:v>
                </c:pt>
                <c:pt idx="4722">
                  <c:v>6</c:v>
                </c:pt>
                <c:pt idx="4723">
                  <c:v>6</c:v>
                </c:pt>
                <c:pt idx="4724">
                  <c:v>6</c:v>
                </c:pt>
                <c:pt idx="4725">
                  <c:v>6</c:v>
                </c:pt>
                <c:pt idx="4726">
                  <c:v>6</c:v>
                </c:pt>
                <c:pt idx="4727">
                  <c:v>6</c:v>
                </c:pt>
                <c:pt idx="4728">
                  <c:v>6</c:v>
                </c:pt>
                <c:pt idx="4729">
                  <c:v>6</c:v>
                </c:pt>
                <c:pt idx="4730">
                  <c:v>8</c:v>
                </c:pt>
                <c:pt idx="4731">
                  <c:v>8</c:v>
                </c:pt>
                <c:pt idx="4732">
                  <c:v>8</c:v>
                </c:pt>
                <c:pt idx="4733">
                  <c:v>6</c:v>
                </c:pt>
                <c:pt idx="4734">
                  <c:v>6</c:v>
                </c:pt>
                <c:pt idx="4735">
                  <c:v>6</c:v>
                </c:pt>
                <c:pt idx="4736">
                  <c:v>6</c:v>
                </c:pt>
                <c:pt idx="4737">
                  <c:v>6</c:v>
                </c:pt>
                <c:pt idx="4738">
                  <c:v>6</c:v>
                </c:pt>
                <c:pt idx="4739">
                  <c:v>6</c:v>
                </c:pt>
                <c:pt idx="4740">
                  <c:v>6</c:v>
                </c:pt>
                <c:pt idx="4741">
                  <c:v>6</c:v>
                </c:pt>
                <c:pt idx="4742">
                  <c:v>6</c:v>
                </c:pt>
                <c:pt idx="4743">
                  <c:v>6</c:v>
                </c:pt>
                <c:pt idx="4744">
                  <c:v>6</c:v>
                </c:pt>
                <c:pt idx="4745">
                  <c:v>6</c:v>
                </c:pt>
                <c:pt idx="4746">
                  <c:v>6</c:v>
                </c:pt>
                <c:pt idx="4747">
                  <c:v>6</c:v>
                </c:pt>
                <c:pt idx="4748">
                  <c:v>6</c:v>
                </c:pt>
                <c:pt idx="4749">
                  <c:v>6</c:v>
                </c:pt>
                <c:pt idx="4750">
                  <c:v>6</c:v>
                </c:pt>
                <c:pt idx="4751">
                  <c:v>12</c:v>
                </c:pt>
                <c:pt idx="4752">
                  <c:v>12</c:v>
                </c:pt>
                <c:pt idx="4753">
                  <c:v>8</c:v>
                </c:pt>
                <c:pt idx="4754">
                  <c:v>8</c:v>
                </c:pt>
                <c:pt idx="4755">
                  <c:v>12</c:v>
                </c:pt>
                <c:pt idx="4756">
                  <c:v>4</c:v>
                </c:pt>
                <c:pt idx="4757">
                  <c:v>4</c:v>
                </c:pt>
                <c:pt idx="4758">
                  <c:v>4</c:v>
                </c:pt>
                <c:pt idx="4759">
                  <c:v>4</c:v>
                </c:pt>
                <c:pt idx="4760">
                  <c:v>4</c:v>
                </c:pt>
                <c:pt idx="4761">
                  <c:v>4</c:v>
                </c:pt>
                <c:pt idx="4762">
                  <c:v>4</c:v>
                </c:pt>
                <c:pt idx="4763">
                  <c:v>4</c:v>
                </c:pt>
                <c:pt idx="4764">
                  <c:v>4</c:v>
                </c:pt>
                <c:pt idx="4765">
                  <c:v>4</c:v>
                </c:pt>
                <c:pt idx="4766">
                  <c:v>4</c:v>
                </c:pt>
                <c:pt idx="4767">
                  <c:v>4</c:v>
                </c:pt>
                <c:pt idx="4768">
                  <c:v>4</c:v>
                </c:pt>
                <c:pt idx="4769">
                  <c:v>4</c:v>
                </c:pt>
                <c:pt idx="4770">
                  <c:v>4</c:v>
                </c:pt>
                <c:pt idx="4771">
                  <c:v>3</c:v>
                </c:pt>
                <c:pt idx="4772">
                  <c:v>4</c:v>
                </c:pt>
                <c:pt idx="4773">
                  <c:v>4</c:v>
                </c:pt>
                <c:pt idx="4774">
                  <c:v>4</c:v>
                </c:pt>
                <c:pt idx="4775">
                  <c:v>4</c:v>
                </c:pt>
                <c:pt idx="4776">
                  <c:v>4</c:v>
                </c:pt>
                <c:pt idx="4777">
                  <c:v>4</c:v>
                </c:pt>
                <c:pt idx="4778">
                  <c:v>4</c:v>
                </c:pt>
                <c:pt idx="4779">
                  <c:v>4</c:v>
                </c:pt>
                <c:pt idx="4780">
                  <c:v>4</c:v>
                </c:pt>
                <c:pt idx="4781">
                  <c:v>4</c:v>
                </c:pt>
                <c:pt idx="4782">
                  <c:v>4</c:v>
                </c:pt>
                <c:pt idx="4783">
                  <c:v>4</c:v>
                </c:pt>
                <c:pt idx="4784">
                  <c:v>4</c:v>
                </c:pt>
                <c:pt idx="4785">
                  <c:v>4</c:v>
                </c:pt>
                <c:pt idx="4786">
                  <c:v>4</c:v>
                </c:pt>
                <c:pt idx="4787">
                  <c:v>4</c:v>
                </c:pt>
                <c:pt idx="4788">
                  <c:v>4</c:v>
                </c:pt>
                <c:pt idx="4789">
                  <c:v>4</c:v>
                </c:pt>
                <c:pt idx="4790">
                  <c:v>4</c:v>
                </c:pt>
                <c:pt idx="4791">
                  <c:v>4</c:v>
                </c:pt>
                <c:pt idx="4792">
                  <c:v>4</c:v>
                </c:pt>
                <c:pt idx="4793">
                  <c:v>4</c:v>
                </c:pt>
                <c:pt idx="4794">
                  <c:v>4</c:v>
                </c:pt>
                <c:pt idx="4795">
                  <c:v>4</c:v>
                </c:pt>
                <c:pt idx="4796">
                  <c:v>4</c:v>
                </c:pt>
                <c:pt idx="4797">
                  <c:v>4</c:v>
                </c:pt>
                <c:pt idx="4798">
                  <c:v>4</c:v>
                </c:pt>
                <c:pt idx="4799">
                  <c:v>4</c:v>
                </c:pt>
                <c:pt idx="4800">
                  <c:v>4</c:v>
                </c:pt>
                <c:pt idx="4801">
                  <c:v>4</c:v>
                </c:pt>
                <c:pt idx="4802">
                  <c:v>4</c:v>
                </c:pt>
                <c:pt idx="4803">
                  <c:v>4</c:v>
                </c:pt>
                <c:pt idx="4804">
                  <c:v>4</c:v>
                </c:pt>
                <c:pt idx="4805">
                  <c:v>4</c:v>
                </c:pt>
                <c:pt idx="4806">
                  <c:v>4</c:v>
                </c:pt>
                <c:pt idx="4807">
                  <c:v>4</c:v>
                </c:pt>
                <c:pt idx="4808">
                  <c:v>4</c:v>
                </c:pt>
                <c:pt idx="4809">
                  <c:v>4</c:v>
                </c:pt>
                <c:pt idx="4810">
                  <c:v>4</c:v>
                </c:pt>
                <c:pt idx="4811">
                  <c:v>4</c:v>
                </c:pt>
                <c:pt idx="4812">
                  <c:v>4</c:v>
                </c:pt>
                <c:pt idx="4813">
                  <c:v>4</c:v>
                </c:pt>
                <c:pt idx="4814">
                  <c:v>4</c:v>
                </c:pt>
                <c:pt idx="4815">
                  <c:v>4</c:v>
                </c:pt>
                <c:pt idx="4816">
                  <c:v>4</c:v>
                </c:pt>
                <c:pt idx="4817">
                  <c:v>4</c:v>
                </c:pt>
                <c:pt idx="4818">
                  <c:v>4</c:v>
                </c:pt>
                <c:pt idx="4819">
                  <c:v>4</c:v>
                </c:pt>
                <c:pt idx="4820">
                  <c:v>4</c:v>
                </c:pt>
                <c:pt idx="4821">
                  <c:v>4</c:v>
                </c:pt>
                <c:pt idx="4822">
                  <c:v>4</c:v>
                </c:pt>
                <c:pt idx="4823">
                  <c:v>4</c:v>
                </c:pt>
                <c:pt idx="4824">
                  <c:v>4</c:v>
                </c:pt>
                <c:pt idx="4825">
                  <c:v>4</c:v>
                </c:pt>
                <c:pt idx="4826">
                  <c:v>4</c:v>
                </c:pt>
                <c:pt idx="4827">
                  <c:v>4</c:v>
                </c:pt>
                <c:pt idx="4828">
                  <c:v>4</c:v>
                </c:pt>
                <c:pt idx="4829">
                  <c:v>4</c:v>
                </c:pt>
                <c:pt idx="4830">
                  <c:v>4</c:v>
                </c:pt>
                <c:pt idx="4831">
                  <c:v>4</c:v>
                </c:pt>
                <c:pt idx="4832">
                  <c:v>4</c:v>
                </c:pt>
                <c:pt idx="4833">
                  <c:v>4</c:v>
                </c:pt>
                <c:pt idx="4834">
                  <c:v>4</c:v>
                </c:pt>
                <c:pt idx="4835">
                  <c:v>4</c:v>
                </c:pt>
                <c:pt idx="4836">
                  <c:v>4</c:v>
                </c:pt>
                <c:pt idx="4837">
                  <c:v>4</c:v>
                </c:pt>
                <c:pt idx="4838">
                  <c:v>4</c:v>
                </c:pt>
                <c:pt idx="4839">
                  <c:v>4</c:v>
                </c:pt>
                <c:pt idx="4840">
                  <c:v>4</c:v>
                </c:pt>
                <c:pt idx="4841">
                  <c:v>4</c:v>
                </c:pt>
                <c:pt idx="4842">
                  <c:v>4</c:v>
                </c:pt>
                <c:pt idx="4843">
                  <c:v>4</c:v>
                </c:pt>
                <c:pt idx="4844">
                  <c:v>4</c:v>
                </c:pt>
                <c:pt idx="4845">
                  <c:v>4</c:v>
                </c:pt>
                <c:pt idx="4846">
                  <c:v>4</c:v>
                </c:pt>
                <c:pt idx="4847">
                  <c:v>4</c:v>
                </c:pt>
                <c:pt idx="4848">
                  <c:v>4</c:v>
                </c:pt>
                <c:pt idx="4849">
                  <c:v>4</c:v>
                </c:pt>
                <c:pt idx="4850">
                  <c:v>4</c:v>
                </c:pt>
                <c:pt idx="4851">
                  <c:v>4</c:v>
                </c:pt>
                <c:pt idx="4852">
                  <c:v>4</c:v>
                </c:pt>
                <c:pt idx="4853">
                  <c:v>4</c:v>
                </c:pt>
                <c:pt idx="4854">
                  <c:v>4</c:v>
                </c:pt>
                <c:pt idx="4855">
                  <c:v>4</c:v>
                </c:pt>
                <c:pt idx="4856">
                  <c:v>4</c:v>
                </c:pt>
                <c:pt idx="4857">
                  <c:v>4</c:v>
                </c:pt>
                <c:pt idx="4858">
                  <c:v>4</c:v>
                </c:pt>
                <c:pt idx="4859">
                  <c:v>4</c:v>
                </c:pt>
                <c:pt idx="4860">
                  <c:v>4</c:v>
                </c:pt>
                <c:pt idx="4861">
                  <c:v>4</c:v>
                </c:pt>
                <c:pt idx="4862">
                  <c:v>4</c:v>
                </c:pt>
                <c:pt idx="4863">
                  <c:v>4</c:v>
                </c:pt>
                <c:pt idx="4864">
                  <c:v>4</c:v>
                </c:pt>
                <c:pt idx="4865">
                  <c:v>4</c:v>
                </c:pt>
                <c:pt idx="4866">
                  <c:v>4</c:v>
                </c:pt>
                <c:pt idx="4867">
                  <c:v>4</c:v>
                </c:pt>
                <c:pt idx="4868">
                  <c:v>4</c:v>
                </c:pt>
                <c:pt idx="4869">
                  <c:v>4</c:v>
                </c:pt>
                <c:pt idx="4870">
                  <c:v>4</c:v>
                </c:pt>
                <c:pt idx="4871">
                  <c:v>4</c:v>
                </c:pt>
                <c:pt idx="4872">
                  <c:v>4</c:v>
                </c:pt>
                <c:pt idx="4873">
                  <c:v>4</c:v>
                </c:pt>
                <c:pt idx="4874">
                  <c:v>4</c:v>
                </c:pt>
                <c:pt idx="4875">
                  <c:v>4</c:v>
                </c:pt>
                <c:pt idx="4876">
                  <c:v>4</c:v>
                </c:pt>
                <c:pt idx="4877">
                  <c:v>4</c:v>
                </c:pt>
                <c:pt idx="4878">
                  <c:v>4</c:v>
                </c:pt>
                <c:pt idx="4879">
                  <c:v>4</c:v>
                </c:pt>
                <c:pt idx="4880">
                  <c:v>4</c:v>
                </c:pt>
                <c:pt idx="4881">
                  <c:v>4</c:v>
                </c:pt>
                <c:pt idx="4882">
                  <c:v>6</c:v>
                </c:pt>
                <c:pt idx="4883">
                  <c:v>6</c:v>
                </c:pt>
                <c:pt idx="4884">
                  <c:v>6</c:v>
                </c:pt>
                <c:pt idx="4885">
                  <c:v>6</c:v>
                </c:pt>
                <c:pt idx="4886">
                  <c:v>6</c:v>
                </c:pt>
                <c:pt idx="4887">
                  <c:v>6</c:v>
                </c:pt>
                <c:pt idx="4888">
                  <c:v>6</c:v>
                </c:pt>
                <c:pt idx="4889">
                  <c:v>6</c:v>
                </c:pt>
                <c:pt idx="4890">
                  <c:v>6</c:v>
                </c:pt>
                <c:pt idx="4891">
                  <c:v>6</c:v>
                </c:pt>
                <c:pt idx="4892">
                  <c:v>6</c:v>
                </c:pt>
                <c:pt idx="4893">
                  <c:v>6</c:v>
                </c:pt>
                <c:pt idx="4894">
                  <c:v>6</c:v>
                </c:pt>
                <c:pt idx="4895">
                  <c:v>6</c:v>
                </c:pt>
                <c:pt idx="4896">
                  <c:v>6</c:v>
                </c:pt>
                <c:pt idx="4897">
                  <c:v>6</c:v>
                </c:pt>
                <c:pt idx="4898">
                  <c:v>6</c:v>
                </c:pt>
                <c:pt idx="4899">
                  <c:v>6</c:v>
                </c:pt>
                <c:pt idx="4900">
                  <c:v>6</c:v>
                </c:pt>
                <c:pt idx="4901">
                  <c:v>6</c:v>
                </c:pt>
                <c:pt idx="4902">
                  <c:v>6</c:v>
                </c:pt>
                <c:pt idx="4903">
                  <c:v>6</c:v>
                </c:pt>
                <c:pt idx="4904">
                  <c:v>6</c:v>
                </c:pt>
                <c:pt idx="4905">
                  <c:v>6</c:v>
                </c:pt>
                <c:pt idx="4906">
                  <c:v>6</c:v>
                </c:pt>
                <c:pt idx="4907">
                  <c:v>6</c:v>
                </c:pt>
                <c:pt idx="4908">
                  <c:v>6</c:v>
                </c:pt>
                <c:pt idx="4909">
                  <c:v>6</c:v>
                </c:pt>
                <c:pt idx="4910">
                  <c:v>6</c:v>
                </c:pt>
                <c:pt idx="4911">
                  <c:v>6</c:v>
                </c:pt>
                <c:pt idx="4912">
                  <c:v>6</c:v>
                </c:pt>
                <c:pt idx="4913">
                  <c:v>6</c:v>
                </c:pt>
                <c:pt idx="4914">
                  <c:v>6</c:v>
                </c:pt>
                <c:pt idx="4915">
                  <c:v>6</c:v>
                </c:pt>
                <c:pt idx="4916">
                  <c:v>4</c:v>
                </c:pt>
                <c:pt idx="4917">
                  <c:v>6</c:v>
                </c:pt>
                <c:pt idx="4918">
                  <c:v>6</c:v>
                </c:pt>
                <c:pt idx="4919">
                  <c:v>6</c:v>
                </c:pt>
                <c:pt idx="4920">
                  <c:v>6</c:v>
                </c:pt>
                <c:pt idx="4921">
                  <c:v>6</c:v>
                </c:pt>
                <c:pt idx="4922">
                  <c:v>6</c:v>
                </c:pt>
                <c:pt idx="4923">
                  <c:v>4</c:v>
                </c:pt>
                <c:pt idx="4924">
                  <c:v>6</c:v>
                </c:pt>
                <c:pt idx="4925">
                  <c:v>4</c:v>
                </c:pt>
                <c:pt idx="4926">
                  <c:v>6</c:v>
                </c:pt>
                <c:pt idx="4927">
                  <c:v>6</c:v>
                </c:pt>
                <c:pt idx="4928">
                  <c:v>6</c:v>
                </c:pt>
                <c:pt idx="4929">
                  <c:v>6</c:v>
                </c:pt>
                <c:pt idx="4930">
                  <c:v>4</c:v>
                </c:pt>
                <c:pt idx="4931">
                  <c:v>6</c:v>
                </c:pt>
                <c:pt idx="4932">
                  <c:v>6</c:v>
                </c:pt>
                <c:pt idx="4933">
                  <c:v>6</c:v>
                </c:pt>
                <c:pt idx="4934">
                  <c:v>6</c:v>
                </c:pt>
                <c:pt idx="4935">
                  <c:v>6</c:v>
                </c:pt>
                <c:pt idx="4936">
                  <c:v>6</c:v>
                </c:pt>
                <c:pt idx="4937">
                  <c:v>6</c:v>
                </c:pt>
                <c:pt idx="4938">
                  <c:v>6</c:v>
                </c:pt>
                <c:pt idx="4939">
                  <c:v>6</c:v>
                </c:pt>
                <c:pt idx="4940">
                  <c:v>6</c:v>
                </c:pt>
                <c:pt idx="4941">
                  <c:v>6</c:v>
                </c:pt>
                <c:pt idx="4942">
                  <c:v>6</c:v>
                </c:pt>
                <c:pt idx="4943">
                  <c:v>6</c:v>
                </c:pt>
                <c:pt idx="4944">
                  <c:v>6</c:v>
                </c:pt>
                <c:pt idx="4945">
                  <c:v>6</c:v>
                </c:pt>
                <c:pt idx="4946">
                  <c:v>6</c:v>
                </c:pt>
                <c:pt idx="4947">
                  <c:v>6</c:v>
                </c:pt>
                <c:pt idx="4948">
                  <c:v>6</c:v>
                </c:pt>
                <c:pt idx="4949">
                  <c:v>6</c:v>
                </c:pt>
                <c:pt idx="4950">
                  <c:v>6</c:v>
                </c:pt>
                <c:pt idx="4951">
                  <c:v>6</c:v>
                </c:pt>
                <c:pt idx="4952">
                  <c:v>6</c:v>
                </c:pt>
                <c:pt idx="4953">
                  <c:v>6</c:v>
                </c:pt>
                <c:pt idx="4954">
                  <c:v>6</c:v>
                </c:pt>
                <c:pt idx="4955">
                  <c:v>6</c:v>
                </c:pt>
                <c:pt idx="4956">
                  <c:v>6</c:v>
                </c:pt>
                <c:pt idx="4957">
                  <c:v>6</c:v>
                </c:pt>
                <c:pt idx="4958">
                  <c:v>6</c:v>
                </c:pt>
                <c:pt idx="4959">
                  <c:v>6</c:v>
                </c:pt>
                <c:pt idx="4960">
                  <c:v>6</c:v>
                </c:pt>
                <c:pt idx="4961">
                  <c:v>4</c:v>
                </c:pt>
                <c:pt idx="4962">
                  <c:v>4</c:v>
                </c:pt>
                <c:pt idx="4963">
                  <c:v>6</c:v>
                </c:pt>
                <c:pt idx="4964">
                  <c:v>6</c:v>
                </c:pt>
                <c:pt idx="4965">
                  <c:v>6</c:v>
                </c:pt>
                <c:pt idx="4966">
                  <c:v>6</c:v>
                </c:pt>
                <c:pt idx="4967">
                  <c:v>4</c:v>
                </c:pt>
                <c:pt idx="4968">
                  <c:v>4</c:v>
                </c:pt>
                <c:pt idx="4969">
                  <c:v>6</c:v>
                </c:pt>
                <c:pt idx="4970">
                  <c:v>6</c:v>
                </c:pt>
                <c:pt idx="4971">
                  <c:v>6</c:v>
                </c:pt>
                <c:pt idx="4972">
                  <c:v>6</c:v>
                </c:pt>
                <c:pt idx="4973">
                  <c:v>6</c:v>
                </c:pt>
                <c:pt idx="4974">
                  <c:v>6</c:v>
                </c:pt>
                <c:pt idx="4975">
                  <c:v>4</c:v>
                </c:pt>
                <c:pt idx="4976">
                  <c:v>4</c:v>
                </c:pt>
                <c:pt idx="4977">
                  <c:v>6</c:v>
                </c:pt>
                <c:pt idx="4978">
                  <c:v>6</c:v>
                </c:pt>
                <c:pt idx="4979">
                  <c:v>6</c:v>
                </c:pt>
                <c:pt idx="4980">
                  <c:v>6</c:v>
                </c:pt>
                <c:pt idx="4981">
                  <c:v>6</c:v>
                </c:pt>
                <c:pt idx="4982">
                  <c:v>4</c:v>
                </c:pt>
                <c:pt idx="4983">
                  <c:v>6</c:v>
                </c:pt>
                <c:pt idx="4984">
                  <c:v>6</c:v>
                </c:pt>
                <c:pt idx="4985">
                  <c:v>6</c:v>
                </c:pt>
                <c:pt idx="4986">
                  <c:v>6</c:v>
                </c:pt>
                <c:pt idx="4987">
                  <c:v>6</c:v>
                </c:pt>
                <c:pt idx="4988">
                  <c:v>6</c:v>
                </c:pt>
                <c:pt idx="4989">
                  <c:v>6</c:v>
                </c:pt>
                <c:pt idx="4990">
                  <c:v>4</c:v>
                </c:pt>
                <c:pt idx="4991">
                  <c:v>4</c:v>
                </c:pt>
                <c:pt idx="4992">
                  <c:v>4</c:v>
                </c:pt>
                <c:pt idx="4993">
                  <c:v>4</c:v>
                </c:pt>
                <c:pt idx="4994">
                  <c:v>4</c:v>
                </c:pt>
                <c:pt idx="4995">
                  <c:v>4</c:v>
                </c:pt>
                <c:pt idx="4996">
                  <c:v>4</c:v>
                </c:pt>
                <c:pt idx="4997">
                  <c:v>4</c:v>
                </c:pt>
                <c:pt idx="4998">
                  <c:v>4</c:v>
                </c:pt>
                <c:pt idx="4999">
                  <c:v>4</c:v>
                </c:pt>
                <c:pt idx="5000">
                  <c:v>4</c:v>
                </c:pt>
                <c:pt idx="5001">
                  <c:v>4</c:v>
                </c:pt>
                <c:pt idx="5002">
                  <c:v>4</c:v>
                </c:pt>
                <c:pt idx="5003">
                  <c:v>4</c:v>
                </c:pt>
                <c:pt idx="5004">
                  <c:v>4</c:v>
                </c:pt>
                <c:pt idx="5005">
                  <c:v>4</c:v>
                </c:pt>
                <c:pt idx="5006">
                  <c:v>4</c:v>
                </c:pt>
                <c:pt idx="5007">
                  <c:v>4</c:v>
                </c:pt>
                <c:pt idx="5008">
                  <c:v>4</c:v>
                </c:pt>
                <c:pt idx="5009">
                  <c:v>4</c:v>
                </c:pt>
                <c:pt idx="5010">
                  <c:v>4</c:v>
                </c:pt>
                <c:pt idx="5011">
                  <c:v>4</c:v>
                </c:pt>
                <c:pt idx="5012">
                  <c:v>4</c:v>
                </c:pt>
                <c:pt idx="5013">
                  <c:v>4</c:v>
                </c:pt>
                <c:pt idx="5014">
                  <c:v>4</c:v>
                </c:pt>
                <c:pt idx="5015">
                  <c:v>4</c:v>
                </c:pt>
                <c:pt idx="5016">
                  <c:v>4</c:v>
                </c:pt>
                <c:pt idx="5017">
                  <c:v>4</c:v>
                </c:pt>
                <c:pt idx="5018">
                  <c:v>6</c:v>
                </c:pt>
                <c:pt idx="5019">
                  <c:v>6</c:v>
                </c:pt>
                <c:pt idx="5020">
                  <c:v>6</c:v>
                </c:pt>
                <c:pt idx="5021">
                  <c:v>6</c:v>
                </c:pt>
                <c:pt idx="5022">
                  <c:v>6</c:v>
                </c:pt>
                <c:pt idx="5023">
                  <c:v>6</c:v>
                </c:pt>
                <c:pt idx="5024">
                  <c:v>8</c:v>
                </c:pt>
                <c:pt idx="5025">
                  <c:v>8</c:v>
                </c:pt>
                <c:pt idx="5026">
                  <c:v>8</c:v>
                </c:pt>
                <c:pt idx="5027">
                  <c:v>8</c:v>
                </c:pt>
                <c:pt idx="5028">
                  <c:v>8</c:v>
                </c:pt>
                <c:pt idx="5029">
                  <c:v>6</c:v>
                </c:pt>
                <c:pt idx="5030">
                  <c:v>6</c:v>
                </c:pt>
                <c:pt idx="5031">
                  <c:v>8</c:v>
                </c:pt>
                <c:pt idx="5032">
                  <c:v>6</c:v>
                </c:pt>
                <c:pt idx="5033">
                  <c:v>8</c:v>
                </c:pt>
                <c:pt idx="5034">
                  <c:v>6</c:v>
                </c:pt>
                <c:pt idx="5035">
                  <c:v>6</c:v>
                </c:pt>
                <c:pt idx="5036">
                  <c:v>6</c:v>
                </c:pt>
                <c:pt idx="5037">
                  <c:v>6</c:v>
                </c:pt>
                <c:pt idx="5038">
                  <c:v>8</c:v>
                </c:pt>
                <c:pt idx="5039">
                  <c:v>6</c:v>
                </c:pt>
                <c:pt idx="5040">
                  <c:v>8</c:v>
                </c:pt>
                <c:pt idx="5041">
                  <c:v>8</c:v>
                </c:pt>
                <c:pt idx="5042">
                  <c:v>8</c:v>
                </c:pt>
                <c:pt idx="5043">
                  <c:v>8</c:v>
                </c:pt>
                <c:pt idx="5044">
                  <c:v>12</c:v>
                </c:pt>
                <c:pt idx="5045">
                  <c:v>6</c:v>
                </c:pt>
                <c:pt idx="5046">
                  <c:v>6</c:v>
                </c:pt>
                <c:pt idx="5047">
                  <c:v>6</c:v>
                </c:pt>
                <c:pt idx="5048">
                  <c:v>6</c:v>
                </c:pt>
                <c:pt idx="5049">
                  <c:v>6</c:v>
                </c:pt>
                <c:pt idx="5050">
                  <c:v>6</c:v>
                </c:pt>
                <c:pt idx="5051">
                  <c:v>6</c:v>
                </c:pt>
                <c:pt idx="5052">
                  <c:v>6</c:v>
                </c:pt>
                <c:pt idx="5053">
                  <c:v>6</c:v>
                </c:pt>
                <c:pt idx="5054">
                  <c:v>6</c:v>
                </c:pt>
                <c:pt idx="5055">
                  <c:v>6</c:v>
                </c:pt>
                <c:pt idx="5056">
                  <c:v>6</c:v>
                </c:pt>
                <c:pt idx="5057">
                  <c:v>6</c:v>
                </c:pt>
                <c:pt idx="5058">
                  <c:v>6</c:v>
                </c:pt>
                <c:pt idx="5059">
                  <c:v>6</c:v>
                </c:pt>
                <c:pt idx="5060">
                  <c:v>6</c:v>
                </c:pt>
                <c:pt idx="5061">
                  <c:v>6</c:v>
                </c:pt>
                <c:pt idx="5062">
                  <c:v>6</c:v>
                </c:pt>
                <c:pt idx="5063">
                  <c:v>6</c:v>
                </c:pt>
                <c:pt idx="5064">
                  <c:v>6</c:v>
                </c:pt>
                <c:pt idx="5065">
                  <c:v>6</c:v>
                </c:pt>
                <c:pt idx="5066">
                  <c:v>6</c:v>
                </c:pt>
                <c:pt idx="5067">
                  <c:v>6</c:v>
                </c:pt>
                <c:pt idx="5068">
                  <c:v>6</c:v>
                </c:pt>
                <c:pt idx="5069">
                  <c:v>6</c:v>
                </c:pt>
                <c:pt idx="5070">
                  <c:v>6</c:v>
                </c:pt>
                <c:pt idx="5071">
                  <c:v>6</c:v>
                </c:pt>
                <c:pt idx="5072">
                  <c:v>6</c:v>
                </c:pt>
                <c:pt idx="5073">
                  <c:v>6</c:v>
                </c:pt>
                <c:pt idx="5074">
                  <c:v>6</c:v>
                </c:pt>
                <c:pt idx="5075">
                  <c:v>6</c:v>
                </c:pt>
                <c:pt idx="5076">
                  <c:v>6</c:v>
                </c:pt>
                <c:pt idx="5077">
                  <c:v>6</c:v>
                </c:pt>
                <c:pt idx="5078">
                  <c:v>6</c:v>
                </c:pt>
                <c:pt idx="5079">
                  <c:v>6</c:v>
                </c:pt>
                <c:pt idx="5080">
                  <c:v>6</c:v>
                </c:pt>
                <c:pt idx="5081">
                  <c:v>6</c:v>
                </c:pt>
                <c:pt idx="5082">
                  <c:v>6</c:v>
                </c:pt>
                <c:pt idx="5083">
                  <c:v>6</c:v>
                </c:pt>
                <c:pt idx="5084">
                  <c:v>6</c:v>
                </c:pt>
                <c:pt idx="5085">
                  <c:v>6</c:v>
                </c:pt>
                <c:pt idx="5086">
                  <c:v>6</c:v>
                </c:pt>
                <c:pt idx="5087">
                  <c:v>6</c:v>
                </c:pt>
                <c:pt idx="5088">
                  <c:v>6</c:v>
                </c:pt>
                <c:pt idx="5089">
                  <c:v>6</c:v>
                </c:pt>
                <c:pt idx="5090">
                  <c:v>6</c:v>
                </c:pt>
                <c:pt idx="5091">
                  <c:v>6</c:v>
                </c:pt>
                <c:pt idx="5092">
                  <c:v>6</c:v>
                </c:pt>
                <c:pt idx="5093">
                  <c:v>4</c:v>
                </c:pt>
                <c:pt idx="5094">
                  <c:v>4</c:v>
                </c:pt>
                <c:pt idx="5095">
                  <c:v>4</c:v>
                </c:pt>
                <c:pt idx="5096">
                  <c:v>4</c:v>
                </c:pt>
                <c:pt idx="5097">
                  <c:v>4</c:v>
                </c:pt>
                <c:pt idx="5098">
                  <c:v>4</c:v>
                </c:pt>
                <c:pt idx="5099">
                  <c:v>4</c:v>
                </c:pt>
                <c:pt idx="5100">
                  <c:v>4</c:v>
                </c:pt>
                <c:pt idx="5101">
                  <c:v>6</c:v>
                </c:pt>
                <c:pt idx="5102">
                  <c:v>6</c:v>
                </c:pt>
                <c:pt idx="5103">
                  <c:v>6</c:v>
                </c:pt>
                <c:pt idx="5104">
                  <c:v>6</c:v>
                </c:pt>
                <c:pt idx="5105">
                  <c:v>6</c:v>
                </c:pt>
                <c:pt idx="5106">
                  <c:v>6</c:v>
                </c:pt>
                <c:pt idx="5107">
                  <c:v>6</c:v>
                </c:pt>
                <c:pt idx="5108">
                  <c:v>6</c:v>
                </c:pt>
                <c:pt idx="5109">
                  <c:v>6</c:v>
                </c:pt>
                <c:pt idx="5110">
                  <c:v>6</c:v>
                </c:pt>
                <c:pt idx="5111">
                  <c:v>6</c:v>
                </c:pt>
                <c:pt idx="5112">
                  <c:v>6</c:v>
                </c:pt>
                <c:pt idx="5113">
                  <c:v>6</c:v>
                </c:pt>
                <c:pt idx="5114">
                  <c:v>6</c:v>
                </c:pt>
                <c:pt idx="5115">
                  <c:v>6</c:v>
                </c:pt>
                <c:pt idx="5116">
                  <c:v>6</c:v>
                </c:pt>
                <c:pt idx="5117">
                  <c:v>6</c:v>
                </c:pt>
                <c:pt idx="5118">
                  <c:v>6</c:v>
                </c:pt>
                <c:pt idx="5119">
                  <c:v>6</c:v>
                </c:pt>
                <c:pt idx="5120">
                  <c:v>6</c:v>
                </c:pt>
                <c:pt idx="5121">
                  <c:v>6</c:v>
                </c:pt>
                <c:pt idx="5122">
                  <c:v>6</c:v>
                </c:pt>
                <c:pt idx="5123">
                  <c:v>6</c:v>
                </c:pt>
                <c:pt idx="5124">
                  <c:v>6</c:v>
                </c:pt>
                <c:pt idx="5125">
                  <c:v>6</c:v>
                </c:pt>
                <c:pt idx="5126">
                  <c:v>6</c:v>
                </c:pt>
                <c:pt idx="5127">
                  <c:v>6</c:v>
                </c:pt>
                <c:pt idx="5128">
                  <c:v>6</c:v>
                </c:pt>
                <c:pt idx="5129">
                  <c:v>6</c:v>
                </c:pt>
                <c:pt idx="5130">
                  <c:v>6</c:v>
                </c:pt>
                <c:pt idx="5131">
                  <c:v>6</c:v>
                </c:pt>
                <c:pt idx="5132">
                  <c:v>6</c:v>
                </c:pt>
                <c:pt idx="5133">
                  <c:v>6</c:v>
                </c:pt>
                <c:pt idx="5134">
                  <c:v>6</c:v>
                </c:pt>
                <c:pt idx="5135">
                  <c:v>6</c:v>
                </c:pt>
                <c:pt idx="5136">
                  <c:v>6</c:v>
                </c:pt>
                <c:pt idx="5137">
                  <c:v>6</c:v>
                </c:pt>
                <c:pt idx="5138">
                  <c:v>6</c:v>
                </c:pt>
                <c:pt idx="5139">
                  <c:v>6</c:v>
                </c:pt>
                <c:pt idx="5140">
                  <c:v>6</c:v>
                </c:pt>
                <c:pt idx="5141">
                  <c:v>6</c:v>
                </c:pt>
                <c:pt idx="5142">
                  <c:v>6</c:v>
                </c:pt>
                <c:pt idx="5143">
                  <c:v>6</c:v>
                </c:pt>
                <c:pt idx="5144">
                  <c:v>4</c:v>
                </c:pt>
                <c:pt idx="5145">
                  <c:v>4</c:v>
                </c:pt>
                <c:pt idx="5146">
                  <c:v>4</c:v>
                </c:pt>
                <c:pt idx="5147">
                  <c:v>4</c:v>
                </c:pt>
                <c:pt idx="5148">
                  <c:v>4</c:v>
                </c:pt>
                <c:pt idx="5149">
                  <c:v>4</c:v>
                </c:pt>
                <c:pt idx="5150">
                  <c:v>4</c:v>
                </c:pt>
                <c:pt idx="5151">
                  <c:v>6</c:v>
                </c:pt>
                <c:pt idx="5152">
                  <c:v>6</c:v>
                </c:pt>
                <c:pt idx="5153">
                  <c:v>6</c:v>
                </c:pt>
                <c:pt idx="5154">
                  <c:v>6</c:v>
                </c:pt>
                <c:pt idx="5155">
                  <c:v>4</c:v>
                </c:pt>
                <c:pt idx="5156">
                  <c:v>4</c:v>
                </c:pt>
                <c:pt idx="5157">
                  <c:v>6</c:v>
                </c:pt>
                <c:pt idx="5158">
                  <c:v>6</c:v>
                </c:pt>
                <c:pt idx="5159">
                  <c:v>4</c:v>
                </c:pt>
                <c:pt idx="5160">
                  <c:v>6</c:v>
                </c:pt>
                <c:pt idx="5161">
                  <c:v>6</c:v>
                </c:pt>
                <c:pt idx="5162">
                  <c:v>6</c:v>
                </c:pt>
                <c:pt idx="5163">
                  <c:v>4</c:v>
                </c:pt>
                <c:pt idx="5164">
                  <c:v>6</c:v>
                </c:pt>
                <c:pt idx="5165">
                  <c:v>4</c:v>
                </c:pt>
                <c:pt idx="5166">
                  <c:v>4</c:v>
                </c:pt>
                <c:pt idx="5167">
                  <c:v>6</c:v>
                </c:pt>
                <c:pt idx="5168">
                  <c:v>6</c:v>
                </c:pt>
                <c:pt idx="5169">
                  <c:v>6</c:v>
                </c:pt>
                <c:pt idx="5170">
                  <c:v>6</c:v>
                </c:pt>
                <c:pt idx="5171">
                  <c:v>6</c:v>
                </c:pt>
                <c:pt idx="5172">
                  <c:v>4</c:v>
                </c:pt>
                <c:pt idx="5173">
                  <c:v>6</c:v>
                </c:pt>
                <c:pt idx="5174">
                  <c:v>8</c:v>
                </c:pt>
                <c:pt idx="5175">
                  <c:v>6</c:v>
                </c:pt>
                <c:pt idx="5176">
                  <c:v>8</c:v>
                </c:pt>
                <c:pt idx="5177">
                  <c:v>6</c:v>
                </c:pt>
                <c:pt idx="5178">
                  <c:v>8</c:v>
                </c:pt>
                <c:pt idx="5179">
                  <c:v>6</c:v>
                </c:pt>
                <c:pt idx="5180">
                  <c:v>8</c:v>
                </c:pt>
                <c:pt idx="5181">
                  <c:v>4</c:v>
                </c:pt>
                <c:pt idx="5182">
                  <c:v>4</c:v>
                </c:pt>
                <c:pt idx="5183">
                  <c:v>4</c:v>
                </c:pt>
                <c:pt idx="5184">
                  <c:v>4</c:v>
                </c:pt>
                <c:pt idx="5185">
                  <c:v>4</c:v>
                </c:pt>
                <c:pt idx="5186">
                  <c:v>4</c:v>
                </c:pt>
                <c:pt idx="5187">
                  <c:v>10</c:v>
                </c:pt>
                <c:pt idx="5188">
                  <c:v>10</c:v>
                </c:pt>
                <c:pt idx="5189">
                  <c:v>10</c:v>
                </c:pt>
                <c:pt idx="5190">
                  <c:v>10</c:v>
                </c:pt>
                <c:pt idx="5191">
                  <c:v>10</c:v>
                </c:pt>
                <c:pt idx="5192">
                  <c:v>10</c:v>
                </c:pt>
                <c:pt idx="5193">
                  <c:v>10</c:v>
                </c:pt>
                <c:pt idx="5194">
                  <c:v>10</c:v>
                </c:pt>
                <c:pt idx="5195">
                  <c:v>10</c:v>
                </c:pt>
                <c:pt idx="5196">
                  <c:v>10</c:v>
                </c:pt>
                <c:pt idx="5197">
                  <c:v>10</c:v>
                </c:pt>
                <c:pt idx="5198">
                  <c:v>10</c:v>
                </c:pt>
                <c:pt idx="5199">
                  <c:v>10</c:v>
                </c:pt>
                <c:pt idx="5200">
                  <c:v>10</c:v>
                </c:pt>
                <c:pt idx="5201">
                  <c:v>10</c:v>
                </c:pt>
                <c:pt idx="5202">
                  <c:v>10</c:v>
                </c:pt>
                <c:pt idx="5203">
                  <c:v>10</c:v>
                </c:pt>
                <c:pt idx="5204">
                  <c:v>10</c:v>
                </c:pt>
                <c:pt idx="5205">
                  <c:v>10</c:v>
                </c:pt>
                <c:pt idx="5206">
                  <c:v>10</c:v>
                </c:pt>
                <c:pt idx="5207">
                  <c:v>10</c:v>
                </c:pt>
                <c:pt idx="5208">
                  <c:v>10</c:v>
                </c:pt>
                <c:pt idx="5209">
                  <c:v>10</c:v>
                </c:pt>
                <c:pt idx="5210">
                  <c:v>10</c:v>
                </c:pt>
                <c:pt idx="5211">
                  <c:v>10</c:v>
                </c:pt>
                <c:pt idx="5212">
                  <c:v>6</c:v>
                </c:pt>
                <c:pt idx="5213">
                  <c:v>6</c:v>
                </c:pt>
                <c:pt idx="5214">
                  <c:v>4</c:v>
                </c:pt>
                <c:pt idx="5215">
                  <c:v>6</c:v>
                </c:pt>
                <c:pt idx="5216">
                  <c:v>6</c:v>
                </c:pt>
                <c:pt idx="5217">
                  <c:v>4</c:v>
                </c:pt>
                <c:pt idx="5218">
                  <c:v>6</c:v>
                </c:pt>
                <c:pt idx="5219">
                  <c:v>4</c:v>
                </c:pt>
                <c:pt idx="5220">
                  <c:v>6</c:v>
                </c:pt>
                <c:pt idx="5221">
                  <c:v>6</c:v>
                </c:pt>
                <c:pt idx="5222">
                  <c:v>6</c:v>
                </c:pt>
                <c:pt idx="5223">
                  <c:v>6</c:v>
                </c:pt>
                <c:pt idx="5224">
                  <c:v>6</c:v>
                </c:pt>
                <c:pt idx="5225">
                  <c:v>6</c:v>
                </c:pt>
                <c:pt idx="5226">
                  <c:v>6</c:v>
                </c:pt>
                <c:pt idx="5227">
                  <c:v>6</c:v>
                </c:pt>
                <c:pt idx="5228">
                  <c:v>6</c:v>
                </c:pt>
                <c:pt idx="5229">
                  <c:v>6</c:v>
                </c:pt>
                <c:pt idx="5230">
                  <c:v>6</c:v>
                </c:pt>
                <c:pt idx="5231">
                  <c:v>8</c:v>
                </c:pt>
                <c:pt idx="5232">
                  <c:v>8</c:v>
                </c:pt>
                <c:pt idx="5233">
                  <c:v>6</c:v>
                </c:pt>
                <c:pt idx="5234">
                  <c:v>6</c:v>
                </c:pt>
                <c:pt idx="5235">
                  <c:v>6</c:v>
                </c:pt>
                <c:pt idx="5236">
                  <c:v>6</c:v>
                </c:pt>
                <c:pt idx="5237">
                  <c:v>8</c:v>
                </c:pt>
                <c:pt idx="5238">
                  <c:v>6</c:v>
                </c:pt>
                <c:pt idx="5239">
                  <c:v>6</c:v>
                </c:pt>
                <c:pt idx="5240">
                  <c:v>6</c:v>
                </c:pt>
                <c:pt idx="5241">
                  <c:v>6</c:v>
                </c:pt>
                <c:pt idx="5242">
                  <c:v>6</c:v>
                </c:pt>
                <c:pt idx="5243">
                  <c:v>6</c:v>
                </c:pt>
                <c:pt idx="5244">
                  <c:v>6</c:v>
                </c:pt>
                <c:pt idx="5245">
                  <c:v>6</c:v>
                </c:pt>
                <c:pt idx="5246">
                  <c:v>12</c:v>
                </c:pt>
                <c:pt idx="5247">
                  <c:v>12</c:v>
                </c:pt>
                <c:pt idx="5248">
                  <c:v>12</c:v>
                </c:pt>
                <c:pt idx="5249">
                  <c:v>12</c:v>
                </c:pt>
                <c:pt idx="5250">
                  <c:v>12</c:v>
                </c:pt>
                <c:pt idx="5251">
                  <c:v>12</c:v>
                </c:pt>
                <c:pt idx="5252">
                  <c:v>12</c:v>
                </c:pt>
                <c:pt idx="5253">
                  <c:v>12</c:v>
                </c:pt>
                <c:pt idx="5254">
                  <c:v>12</c:v>
                </c:pt>
                <c:pt idx="5255">
                  <c:v>12</c:v>
                </c:pt>
                <c:pt idx="5256">
                  <c:v>6</c:v>
                </c:pt>
                <c:pt idx="5257">
                  <c:v>8</c:v>
                </c:pt>
                <c:pt idx="5258">
                  <c:v>8</c:v>
                </c:pt>
                <c:pt idx="5259">
                  <c:v>8</c:v>
                </c:pt>
                <c:pt idx="5260">
                  <c:v>8</c:v>
                </c:pt>
                <c:pt idx="5261">
                  <c:v>8</c:v>
                </c:pt>
                <c:pt idx="5262">
                  <c:v>6</c:v>
                </c:pt>
                <c:pt idx="5263">
                  <c:v>6</c:v>
                </c:pt>
                <c:pt idx="5264">
                  <c:v>8</c:v>
                </c:pt>
                <c:pt idx="5265">
                  <c:v>6</c:v>
                </c:pt>
                <c:pt idx="5266">
                  <c:v>6</c:v>
                </c:pt>
                <c:pt idx="5267">
                  <c:v>8</c:v>
                </c:pt>
                <c:pt idx="5268">
                  <c:v>4</c:v>
                </c:pt>
                <c:pt idx="5269">
                  <c:v>4</c:v>
                </c:pt>
                <c:pt idx="5270">
                  <c:v>4</c:v>
                </c:pt>
                <c:pt idx="5271">
                  <c:v>4</c:v>
                </c:pt>
                <c:pt idx="5272">
                  <c:v>4</c:v>
                </c:pt>
                <c:pt idx="5273">
                  <c:v>4</c:v>
                </c:pt>
                <c:pt idx="5274">
                  <c:v>4</c:v>
                </c:pt>
                <c:pt idx="5275">
                  <c:v>4</c:v>
                </c:pt>
                <c:pt idx="5276">
                  <c:v>4</c:v>
                </c:pt>
                <c:pt idx="5277">
                  <c:v>4</c:v>
                </c:pt>
                <c:pt idx="5278">
                  <c:v>4</c:v>
                </c:pt>
                <c:pt idx="5279">
                  <c:v>4</c:v>
                </c:pt>
                <c:pt idx="5280">
                  <c:v>4</c:v>
                </c:pt>
                <c:pt idx="5281">
                  <c:v>6</c:v>
                </c:pt>
                <c:pt idx="5282">
                  <c:v>8</c:v>
                </c:pt>
                <c:pt idx="5283">
                  <c:v>6</c:v>
                </c:pt>
                <c:pt idx="5284">
                  <c:v>8</c:v>
                </c:pt>
                <c:pt idx="5285">
                  <c:v>6</c:v>
                </c:pt>
                <c:pt idx="5286">
                  <c:v>8</c:v>
                </c:pt>
                <c:pt idx="5287">
                  <c:v>6</c:v>
                </c:pt>
                <c:pt idx="5288">
                  <c:v>8</c:v>
                </c:pt>
                <c:pt idx="5289">
                  <c:v>4</c:v>
                </c:pt>
                <c:pt idx="5290">
                  <c:v>6</c:v>
                </c:pt>
                <c:pt idx="5291">
                  <c:v>8</c:v>
                </c:pt>
                <c:pt idx="5292">
                  <c:v>8</c:v>
                </c:pt>
                <c:pt idx="5293">
                  <c:v>6</c:v>
                </c:pt>
                <c:pt idx="5294">
                  <c:v>6</c:v>
                </c:pt>
                <c:pt idx="5295">
                  <c:v>6</c:v>
                </c:pt>
                <c:pt idx="5296">
                  <c:v>4</c:v>
                </c:pt>
                <c:pt idx="5297">
                  <c:v>4</c:v>
                </c:pt>
                <c:pt idx="5298">
                  <c:v>4</c:v>
                </c:pt>
                <c:pt idx="5299">
                  <c:v>4</c:v>
                </c:pt>
                <c:pt idx="5300">
                  <c:v>4</c:v>
                </c:pt>
                <c:pt idx="5301">
                  <c:v>4</c:v>
                </c:pt>
                <c:pt idx="5302">
                  <c:v>4</c:v>
                </c:pt>
                <c:pt idx="5303">
                  <c:v>4</c:v>
                </c:pt>
                <c:pt idx="5304">
                  <c:v>4</c:v>
                </c:pt>
                <c:pt idx="5305">
                  <c:v>4</c:v>
                </c:pt>
                <c:pt idx="5306">
                  <c:v>4</c:v>
                </c:pt>
                <c:pt idx="5307">
                  <c:v>4</c:v>
                </c:pt>
                <c:pt idx="5308">
                  <c:v>4</c:v>
                </c:pt>
                <c:pt idx="5309">
                  <c:v>4</c:v>
                </c:pt>
                <c:pt idx="5310">
                  <c:v>4</c:v>
                </c:pt>
                <c:pt idx="5311">
                  <c:v>4</c:v>
                </c:pt>
                <c:pt idx="5312">
                  <c:v>4</c:v>
                </c:pt>
                <c:pt idx="5313">
                  <c:v>4</c:v>
                </c:pt>
                <c:pt idx="5314">
                  <c:v>4</c:v>
                </c:pt>
                <c:pt idx="5315">
                  <c:v>4</c:v>
                </c:pt>
                <c:pt idx="5316">
                  <c:v>4</c:v>
                </c:pt>
                <c:pt idx="5317">
                  <c:v>4</c:v>
                </c:pt>
                <c:pt idx="5318">
                  <c:v>6</c:v>
                </c:pt>
                <c:pt idx="5319">
                  <c:v>6</c:v>
                </c:pt>
                <c:pt idx="5320">
                  <c:v>4</c:v>
                </c:pt>
                <c:pt idx="5321">
                  <c:v>4</c:v>
                </c:pt>
                <c:pt idx="5322">
                  <c:v>6</c:v>
                </c:pt>
                <c:pt idx="5323">
                  <c:v>6</c:v>
                </c:pt>
                <c:pt idx="5324">
                  <c:v>6</c:v>
                </c:pt>
                <c:pt idx="5325">
                  <c:v>6</c:v>
                </c:pt>
                <c:pt idx="5326">
                  <c:v>4</c:v>
                </c:pt>
                <c:pt idx="5327">
                  <c:v>8</c:v>
                </c:pt>
                <c:pt idx="5328">
                  <c:v>8</c:v>
                </c:pt>
                <c:pt idx="5329">
                  <c:v>6</c:v>
                </c:pt>
                <c:pt idx="5330">
                  <c:v>4</c:v>
                </c:pt>
                <c:pt idx="5331">
                  <c:v>4</c:v>
                </c:pt>
                <c:pt idx="5332">
                  <c:v>4</c:v>
                </c:pt>
                <c:pt idx="5333">
                  <c:v>4</c:v>
                </c:pt>
                <c:pt idx="5334">
                  <c:v>4</c:v>
                </c:pt>
                <c:pt idx="5335">
                  <c:v>4</c:v>
                </c:pt>
                <c:pt idx="5336">
                  <c:v>4</c:v>
                </c:pt>
                <c:pt idx="5337">
                  <c:v>4</c:v>
                </c:pt>
                <c:pt idx="5338">
                  <c:v>4</c:v>
                </c:pt>
                <c:pt idx="5339">
                  <c:v>4</c:v>
                </c:pt>
                <c:pt idx="5340">
                  <c:v>4</c:v>
                </c:pt>
                <c:pt idx="5341">
                  <c:v>4</c:v>
                </c:pt>
                <c:pt idx="5342">
                  <c:v>4</c:v>
                </c:pt>
                <c:pt idx="5343">
                  <c:v>4</c:v>
                </c:pt>
                <c:pt idx="5344">
                  <c:v>4</c:v>
                </c:pt>
                <c:pt idx="5345">
                  <c:v>4</c:v>
                </c:pt>
                <c:pt idx="5346">
                  <c:v>4</c:v>
                </c:pt>
                <c:pt idx="5347">
                  <c:v>4</c:v>
                </c:pt>
                <c:pt idx="5348">
                  <c:v>4</c:v>
                </c:pt>
                <c:pt idx="5349">
                  <c:v>4</c:v>
                </c:pt>
                <c:pt idx="5350">
                  <c:v>4</c:v>
                </c:pt>
                <c:pt idx="5351">
                  <c:v>4</c:v>
                </c:pt>
                <c:pt idx="5352">
                  <c:v>4</c:v>
                </c:pt>
                <c:pt idx="5353">
                  <c:v>4</c:v>
                </c:pt>
                <c:pt idx="5354">
                  <c:v>4</c:v>
                </c:pt>
                <c:pt idx="5355">
                  <c:v>4</c:v>
                </c:pt>
                <c:pt idx="5356">
                  <c:v>4</c:v>
                </c:pt>
                <c:pt idx="5357">
                  <c:v>4</c:v>
                </c:pt>
                <c:pt idx="5358">
                  <c:v>4</c:v>
                </c:pt>
                <c:pt idx="5359">
                  <c:v>4</c:v>
                </c:pt>
                <c:pt idx="5360">
                  <c:v>4</c:v>
                </c:pt>
                <c:pt idx="5361">
                  <c:v>4</c:v>
                </c:pt>
                <c:pt idx="5362">
                  <c:v>4</c:v>
                </c:pt>
                <c:pt idx="5363">
                  <c:v>4</c:v>
                </c:pt>
                <c:pt idx="5364">
                  <c:v>4</c:v>
                </c:pt>
                <c:pt idx="5365">
                  <c:v>4</c:v>
                </c:pt>
                <c:pt idx="5366">
                  <c:v>4</c:v>
                </c:pt>
                <c:pt idx="5367">
                  <c:v>4</c:v>
                </c:pt>
                <c:pt idx="5368">
                  <c:v>4</c:v>
                </c:pt>
                <c:pt idx="5369">
                  <c:v>4</c:v>
                </c:pt>
                <c:pt idx="5370">
                  <c:v>4</c:v>
                </c:pt>
                <c:pt idx="5371">
                  <c:v>4</c:v>
                </c:pt>
                <c:pt idx="5372">
                  <c:v>4</c:v>
                </c:pt>
                <c:pt idx="5373">
                  <c:v>4</c:v>
                </c:pt>
                <c:pt idx="5374">
                  <c:v>4</c:v>
                </c:pt>
                <c:pt idx="5375">
                  <c:v>4</c:v>
                </c:pt>
                <c:pt idx="5376">
                  <c:v>4</c:v>
                </c:pt>
                <c:pt idx="5377">
                  <c:v>4</c:v>
                </c:pt>
                <c:pt idx="5378">
                  <c:v>4</c:v>
                </c:pt>
                <c:pt idx="5379">
                  <c:v>4</c:v>
                </c:pt>
                <c:pt idx="5380">
                  <c:v>4</c:v>
                </c:pt>
                <c:pt idx="5381">
                  <c:v>4</c:v>
                </c:pt>
                <c:pt idx="5382">
                  <c:v>4</c:v>
                </c:pt>
                <c:pt idx="5383">
                  <c:v>4</c:v>
                </c:pt>
                <c:pt idx="5384">
                  <c:v>4</c:v>
                </c:pt>
                <c:pt idx="5385">
                  <c:v>4</c:v>
                </c:pt>
                <c:pt idx="5386">
                  <c:v>4</c:v>
                </c:pt>
                <c:pt idx="5387">
                  <c:v>4</c:v>
                </c:pt>
                <c:pt idx="5388">
                  <c:v>4</c:v>
                </c:pt>
                <c:pt idx="5389">
                  <c:v>4</c:v>
                </c:pt>
                <c:pt idx="5390">
                  <c:v>4</c:v>
                </c:pt>
                <c:pt idx="5391">
                  <c:v>4</c:v>
                </c:pt>
                <c:pt idx="5392">
                  <c:v>4</c:v>
                </c:pt>
                <c:pt idx="5393">
                  <c:v>4</c:v>
                </c:pt>
                <c:pt idx="5394">
                  <c:v>4</c:v>
                </c:pt>
                <c:pt idx="5395">
                  <c:v>4</c:v>
                </c:pt>
                <c:pt idx="5396">
                  <c:v>4</c:v>
                </c:pt>
                <c:pt idx="5397">
                  <c:v>4</c:v>
                </c:pt>
                <c:pt idx="5398">
                  <c:v>4</c:v>
                </c:pt>
                <c:pt idx="5399">
                  <c:v>4</c:v>
                </c:pt>
                <c:pt idx="5400">
                  <c:v>4</c:v>
                </c:pt>
                <c:pt idx="5401">
                  <c:v>4</c:v>
                </c:pt>
                <c:pt idx="5402">
                  <c:v>4</c:v>
                </c:pt>
                <c:pt idx="5403">
                  <c:v>4</c:v>
                </c:pt>
                <c:pt idx="5404">
                  <c:v>4</c:v>
                </c:pt>
                <c:pt idx="5405">
                  <c:v>4</c:v>
                </c:pt>
                <c:pt idx="5406">
                  <c:v>4</c:v>
                </c:pt>
                <c:pt idx="5407">
                  <c:v>4</c:v>
                </c:pt>
                <c:pt idx="5408">
                  <c:v>4</c:v>
                </c:pt>
                <c:pt idx="5409">
                  <c:v>4</c:v>
                </c:pt>
                <c:pt idx="5410">
                  <c:v>4</c:v>
                </c:pt>
                <c:pt idx="5411">
                  <c:v>4</c:v>
                </c:pt>
                <c:pt idx="5412">
                  <c:v>4</c:v>
                </c:pt>
                <c:pt idx="5413">
                  <c:v>4</c:v>
                </c:pt>
                <c:pt idx="5414">
                  <c:v>4</c:v>
                </c:pt>
                <c:pt idx="5415">
                  <c:v>4</c:v>
                </c:pt>
                <c:pt idx="5416">
                  <c:v>4</c:v>
                </c:pt>
                <c:pt idx="5417">
                  <c:v>4</c:v>
                </c:pt>
                <c:pt idx="5418">
                  <c:v>4</c:v>
                </c:pt>
                <c:pt idx="5419">
                  <c:v>4</c:v>
                </c:pt>
                <c:pt idx="5420">
                  <c:v>4</c:v>
                </c:pt>
                <c:pt idx="5421">
                  <c:v>4</c:v>
                </c:pt>
                <c:pt idx="5422">
                  <c:v>4</c:v>
                </c:pt>
                <c:pt idx="5423">
                  <c:v>4</c:v>
                </c:pt>
                <c:pt idx="5424">
                  <c:v>4</c:v>
                </c:pt>
                <c:pt idx="5425">
                  <c:v>4</c:v>
                </c:pt>
                <c:pt idx="5426">
                  <c:v>4</c:v>
                </c:pt>
                <c:pt idx="5427">
                  <c:v>4</c:v>
                </c:pt>
                <c:pt idx="5428">
                  <c:v>4</c:v>
                </c:pt>
                <c:pt idx="5429">
                  <c:v>4</c:v>
                </c:pt>
                <c:pt idx="5430">
                  <c:v>4</c:v>
                </c:pt>
                <c:pt idx="5431">
                  <c:v>4</c:v>
                </c:pt>
                <c:pt idx="5432">
                  <c:v>4</c:v>
                </c:pt>
                <c:pt idx="5433">
                  <c:v>4</c:v>
                </c:pt>
                <c:pt idx="5434">
                  <c:v>4</c:v>
                </c:pt>
                <c:pt idx="5435">
                  <c:v>4</c:v>
                </c:pt>
                <c:pt idx="5436">
                  <c:v>4</c:v>
                </c:pt>
                <c:pt idx="5437">
                  <c:v>4</c:v>
                </c:pt>
                <c:pt idx="5438">
                  <c:v>4</c:v>
                </c:pt>
                <c:pt idx="5439">
                  <c:v>4</c:v>
                </c:pt>
                <c:pt idx="5440">
                  <c:v>4</c:v>
                </c:pt>
                <c:pt idx="5441">
                  <c:v>6</c:v>
                </c:pt>
                <c:pt idx="5442">
                  <c:v>6</c:v>
                </c:pt>
                <c:pt idx="5443">
                  <c:v>4</c:v>
                </c:pt>
                <c:pt idx="5444">
                  <c:v>6</c:v>
                </c:pt>
                <c:pt idx="5445">
                  <c:v>6</c:v>
                </c:pt>
                <c:pt idx="5446">
                  <c:v>6</c:v>
                </c:pt>
                <c:pt idx="5447">
                  <c:v>4</c:v>
                </c:pt>
                <c:pt idx="5448">
                  <c:v>4</c:v>
                </c:pt>
                <c:pt idx="5449">
                  <c:v>6</c:v>
                </c:pt>
                <c:pt idx="5450">
                  <c:v>6</c:v>
                </c:pt>
                <c:pt idx="5451">
                  <c:v>6</c:v>
                </c:pt>
                <c:pt idx="5452">
                  <c:v>6</c:v>
                </c:pt>
                <c:pt idx="5453">
                  <c:v>4</c:v>
                </c:pt>
                <c:pt idx="5454">
                  <c:v>6</c:v>
                </c:pt>
                <c:pt idx="5455">
                  <c:v>6</c:v>
                </c:pt>
                <c:pt idx="5456">
                  <c:v>6</c:v>
                </c:pt>
                <c:pt idx="5457">
                  <c:v>4</c:v>
                </c:pt>
                <c:pt idx="5458">
                  <c:v>6</c:v>
                </c:pt>
                <c:pt idx="5459">
                  <c:v>6</c:v>
                </c:pt>
                <c:pt idx="5460">
                  <c:v>6</c:v>
                </c:pt>
                <c:pt idx="5461">
                  <c:v>6</c:v>
                </c:pt>
                <c:pt idx="5462">
                  <c:v>6</c:v>
                </c:pt>
                <c:pt idx="5463">
                  <c:v>6</c:v>
                </c:pt>
                <c:pt idx="5464">
                  <c:v>6</c:v>
                </c:pt>
                <c:pt idx="5465">
                  <c:v>6</c:v>
                </c:pt>
                <c:pt idx="5466">
                  <c:v>6</c:v>
                </c:pt>
                <c:pt idx="5467">
                  <c:v>6</c:v>
                </c:pt>
                <c:pt idx="5468">
                  <c:v>6</c:v>
                </c:pt>
                <c:pt idx="5469">
                  <c:v>6</c:v>
                </c:pt>
                <c:pt idx="5470">
                  <c:v>6</c:v>
                </c:pt>
                <c:pt idx="5471">
                  <c:v>6</c:v>
                </c:pt>
                <c:pt idx="5472">
                  <c:v>6</c:v>
                </c:pt>
                <c:pt idx="5473">
                  <c:v>6</c:v>
                </c:pt>
                <c:pt idx="5474">
                  <c:v>6</c:v>
                </c:pt>
                <c:pt idx="5475">
                  <c:v>8</c:v>
                </c:pt>
                <c:pt idx="5476">
                  <c:v>6</c:v>
                </c:pt>
                <c:pt idx="5477">
                  <c:v>8</c:v>
                </c:pt>
                <c:pt idx="5478">
                  <c:v>6</c:v>
                </c:pt>
                <c:pt idx="5479">
                  <c:v>6</c:v>
                </c:pt>
                <c:pt idx="5480">
                  <c:v>6</c:v>
                </c:pt>
                <c:pt idx="5481">
                  <c:v>8</c:v>
                </c:pt>
                <c:pt idx="5482">
                  <c:v>4</c:v>
                </c:pt>
                <c:pt idx="5483">
                  <c:v>4</c:v>
                </c:pt>
                <c:pt idx="5484">
                  <c:v>4</c:v>
                </c:pt>
                <c:pt idx="5485">
                  <c:v>4</c:v>
                </c:pt>
                <c:pt idx="5486">
                  <c:v>4</c:v>
                </c:pt>
                <c:pt idx="5487">
                  <c:v>4</c:v>
                </c:pt>
                <c:pt idx="5488">
                  <c:v>4</c:v>
                </c:pt>
                <c:pt idx="5489">
                  <c:v>4</c:v>
                </c:pt>
                <c:pt idx="5490">
                  <c:v>4</c:v>
                </c:pt>
                <c:pt idx="5491">
                  <c:v>4</c:v>
                </c:pt>
                <c:pt idx="5492">
                  <c:v>4</c:v>
                </c:pt>
                <c:pt idx="5493">
                  <c:v>4</c:v>
                </c:pt>
                <c:pt idx="5494">
                  <c:v>4</c:v>
                </c:pt>
                <c:pt idx="5495">
                  <c:v>4</c:v>
                </c:pt>
                <c:pt idx="5496">
                  <c:v>4</c:v>
                </c:pt>
                <c:pt idx="5497">
                  <c:v>4</c:v>
                </c:pt>
                <c:pt idx="5498">
                  <c:v>4</c:v>
                </c:pt>
                <c:pt idx="5499">
                  <c:v>4</c:v>
                </c:pt>
                <c:pt idx="5500">
                  <c:v>6</c:v>
                </c:pt>
                <c:pt idx="5501">
                  <c:v>6</c:v>
                </c:pt>
                <c:pt idx="5502">
                  <c:v>6</c:v>
                </c:pt>
                <c:pt idx="5503">
                  <c:v>6</c:v>
                </c:pt>
                <c:pt idx="5504">
                  <c:v>6</c:v>
                </c:pt>
                <c:pt idx="5505">
                  <c:v>6</c:v>
                </c:pt>
                <c:pt idx="5506">
                  <c:v>6</c:v>
                </c:pt>
                <c:pt idx="5507">
                  <c:v>6</c:v>
                </c:pt>
                <c:pt idx="5508">
                  <c:v>6</c:v>
                </c:pt>
                <c:pt idx="5509">
                  <c:v>6</c:v>
                </c:pt>
                <c:pt idx="5510">
                  <c:v>8</c:v>
                </c:pt>
                <c:pt idx="5511">
                  <c:v>8</c:v>
                </c:pt>
                <c:pt idx="5512">
                  <c:v>8</c:v>
                </c:pt>
                <c:pt idx="5513">
                  <c:v>8</c:v>
                </c:pt>
                <c:pt idx="5514">
                  <c:v>8</c:v>
                </c:pt>
                <c:pt idx="5515">
                  <c:v>8</c:v>
                </c:pt>
                <c:pt idx="5516">
                  <c:v>8</c:v>
                </c:pt>
                <c:pt idx="5517">
                  <c:v>8</c:v>
                </c:pt>
                <c:pt idx="5518">
                  <c:v>8</c:v>
                </c:pt>
                <c:pt idx="5519">
                  <c:v>8</c:v>
                </c:pt>
                <c:pt idx="5520">
                  <c:v>8</c:v>
                </c:pt>
                <c:pt idx="5521">
                  <c:v>8</c:v>
                </c:pt>
                <c:pt idx="5522">
                  <c:v>8</c:v>
                </c:pt>
                <c:pt idx="5523">
                  <c:v>8</c:v>
                </c:pt>
                <c:pt idx="5524">
                  <c:v>8</c:v>
                </c:pt>
                <c:pt idx="5525">
                  <c:v>8</c:v>
                </c:pt>
                <c:pt idx="5526">
                  <c:v>8</c:v>
                </c:pt>
                <c:pt idx="5527">
                  <c:v>8</c:v>
                </c:pt>
                <c:pt idx="5528">
                  <c:v>8</c:v>
                </c:pt>
                <c:pt idx="5529">
                  <c:v>8</c:v>
                </c:pt>
                <c:pt idx="5530">
                  <c:v>8</c:v>
                </c:pt>
                <c:pt idx="5531">
                  <c:v>8</c:v>
                </c:pt>
                <c:pt idx="5532">
                  <c:v>8</c:v>
                </c:pt>
                <c:pt idx="5533">
                  <c:v>4</c:v>
                </c:pt>
                <c:pt idx="5534">
                  <c:v>4</c:v>
                </c:pt>
                <c:pt idx="5535">
                  <c:v>4</c:v>
                </c:pt>
                <c:pt idx="5536">
                  <c:v>4</c:v>
                </c:pt>
                <c:pt idx="5537">
                  <c:v>6</c:v>
                </c:pt>
                <c:pt idx="5538">
                  <c:v>6</c:v>
                </c:pt>
                <c:pt idx="5539">
                  <c:v>6</c:v>
                </c:pt>
                <c:pt idx="5540">
                  <c:v>6</c:v>
                </c:pt>
                <c:pt idx="5541">
                  <c:v>6</c:v>
                </c:pt>
                <c:pt idx="5542">
                  <c:v>6</c:v>
                </c:pt>
                <c:pt idx="5543">
                  <c:v>6</c:v>
                </c:pt>
                <c:pt idx="5544">
                  <c:v>6</c:v>
                </c:pt>
                <c:pt idx="5545">
                  <c:v>6</c:v>
                </c:pt>
                <c:pt idx="5546">
                  <c:v>6</c:v>
                </c:pt>
                <c:pt idx="5547">
                  <c:v>6</c:v>
                </c:pt>
                <c:pt idx="5548">
                  <c:v>6</c:v>
                </c:pt>
                <c:pt idx="5549">
                  <c:v>6</c:v>
                </c:pt>
                <c:pt idx="5550">
                  <c:v>6</c:v>
                </c:pt>
                <c:pt idx="5551">
                  <c:v>6</c:v>
                </c:pt>
                <c:pt idx="5552">
                  <c:v>8</c:v>
                </c:pt>
                <c:pt idx="5553">
                  <c:v>8</c:v>
                </c:pt>
                <c:pt idx="5554">
                  <c:v>8</c:v>
                </c:pt>
                <c:pt idx="5555">
                  <c:v>8</c:v>
                </c:pt>
                <c:pt idx="5556">
                  <c:v>8</c:v>
                </c:pt>
                <c:pt idx="5557">
                  <c:v>8</c:v>
                </c:pt>
                <c:pt idx="5558">
                  <c:v>6</c:v>
                </c:pt>
                <c:pt idx="5559">
                  <c:v>6</c:v>
                </c:pt>
                <c:pt idx="5560">
                  <c:v>6</c:v>
                </c:pt>
                <c:pt idx="5561">
                  <c:v>8</c:v>
                </c:pt>
                <c:pt idx="5562">
                  <c:v>8</c:v>
                </c:pt>
                <c:pt idx="5563">
                  <c:v>8</c:v>
                </c:pt>
                <c:pt idx="5564">
                  <c:v>8</c:v>
                </c:pt>
                <c:pt idx="5565">
                  <c:v>6</c:v>
                </c:pt>
                <c:pt idx="5566">
                  <c:v>6</c:v>
                </c:pt>
                <c:pt idx="5567">
                  <c:v>6</c:v>
                </c:pt>
                <c:pt idx="5568">
                  <c:v>6</c:v>
                </c:pt>
                <c:pt idx="5569">
                  <c:v>6</c:v>
                </c:pt>
                <c:pt idx="5570">
                  <c:v>6</c:v>
                </c:pt>
                <c:pt idx="5571">
                  <c:v>6</c:v>
                </c:pt>
                <c:pt idx="5572">
                  <c:v>6</c:v>
                </c:pt>
                <c:pt idx="5573">
                  <c:v>8</c:v>
                </c:pt>
                <c:pt idx="5574">
                  <c:v>8</c:v>
                </c:pt>
                <c:pt idx="5575">
                  <c:v>4</c:v>
                </c:pt>
                <c:pt idx="5576">
                  <c:v>4</c:v>
                </c:pt>
                <c:pt idx="5577">
                  <c:v>4</c:v>
                </c:pt>
                <c:pt idx="5578">
                  <c:v>4</c:v>
                </c:pt>
                <c:pt idx="5579">
                  <c:v>4</c:v>
                </c:pt>
                <c:pt idx="5580">
                  <c:v>4</c:v>
                </c:pt>
                <c:pt idx="5581">
                  <c:v>4</c:v>
                </c:pt>
                <c:pt idx="5582">
                  <c:v>4</c:v>
                </c:pt>
                <c:pt idx="5583">
                  <c:v>4</c:v>
                </c:pt>
                <c:pt idx="5584">
                  <c:v>4</c:v>
                </c:pt>
                <c:pt idx="5585">
                  <c:v>4</c:v>
                </c:pt>
                <c:pt idx="5586">
                  <c:v>4</c:v>
                </c:pt>
                <c:pt idx="5587">
                  <c:v>4</c:v>
                </c:pt>
                <c:pt idx="5588">
                  <c:v>4</c:v>
                </c:pt>
                <c:pt idx="5589">
                  <c:v>4</c:v>
                </c:pt>
                <c:pt idx="5590">
                  <c:v>4</c:v>
                </c:pt>
                <c:pt idx="5591">
                  <c:v>4</c:v>
                </c:pt>
                <c:pt idx="5592">
                  <c:v>4</c:v>
                </c:pt>
                <c:pt idx="5593">
                  <c:v>4</c:v>
                </c:pt>
                <c:pt idx="5594">
                  <c:v>4</c:v>
                </c:pt>
                <c:pt idx="5595">
                  <c:v>4</c:v>
                </c:pt>
                <c:pt idx="5596">
                  <c:v>4</c:v>
                </c:pt>
                <c:pt idx="5597">
                  <c:v>4</c:v>
                </c:pt>
                <c:pt idx="5598">
                  <c:v>4</c:v>
                </c:pt>
                <c:pt idx="5599">
                  <c:v>4</c:v>
                </c:pt>
                <c:pt idx="5600">
                  <c:v>4</c:v>
                </c:pt>
                <c:pt idx="5601">
                  <c:v>4</c:v>
                </c:pt>
                <c:pt idx="5602">
                  <c:v>4</c:v>
                </c:pt>
                <c:pt idx="5603">
                  <c:v>4</c:v>
                </c:pt>
                <c:pt idx="5604">
                  <c:v>4</c:v>
                </c:pt>
                <c:pt idx="5605">
                  <c:v>4</c:v>
                </c:pt>
                <c:pt idx="5606">
                  <c:v>4</c:v>
                </c:pt>
                <c:pt idx="5607">
                  <c:v>4</c:v>
                </c:pt>
                <c:pt idx="5608">
                  <c:v>4</c:v>
                </c:pt>
                <c:pt idx="5609">
                  <c:v>4</c:v>
                </c:pt>
                <c:pt idx="5610">
                  <c:v>4</c:v>
                </c:pt>
                <c:pt idx="5611">
                  <c:v>4</c:v>
                </c:pt>
                <c:pt idx="5612">
                  <c:v>4</c:v>
                </c:pt>
                <c:pt idx="5613">
                  <c:v>4</c:v>
                </c:pt>
                <c:pt idx="5614">
                  <c:v>4</c:v>
                </c:pt>
                <c:pt idx="5615">
                  <c:v>4</c:v>
                </c:pt>
                <c:pt idx="5616">
                  <c:v>4</c:v>
                </c:pt>
                <c:pt idx="5617">
                  <c:v>4</c:v>
                </c:pt>
                <c:pt idx="5618">
                  <c:v>4</c:v>
                </c:pt>
                <c:pt idx="5619">
                  <c:v>4</c:v>
                </c:pt>
                <c:pt idx="5620">
                  <c:v>4</c:v>
                </c:pt>
                <c:pt idx="5621">
                  <c:v>4</c:v>
                </c:pt>
                <c:pt idx="5622">
                  <c:v>4</c:v>
                </c:pt>
                <c:pt idx="5623">
                  <c:v>4</c:v>
                </c:pt>
                <c:pt idx="5624">
                  <c:v>4</c:v>
                </c:pt>
                <c:pt idx="5625">
                  <c:v>4</c:v>
                </c:pt>
                <c:pt idx="5626">
                  <c:v>4</c:v>
                </c:pt>
                <c:pt idx="5627">
                  <c:v>4</c:v>
                </c:pt>
                <c:pt idx="5628">
                  <c:v>4</c:v>
                </c:pt>
                <c:pt idx="5629">
                  <c:v>4</c:v>
                </c:pt>
                <c:pt idx="5630">
                  <c:v>4</c:v>
                </c:pt>
                <c:pt idx="5631">
                  <c:v>4</c:v>
                </c:pt>
                <c:pt idx="5632">
                  <c:v>4</c:v>
                </c:pt>
                <c:pt idx="5633">
                  <c:v>4</c:v>
                </c:pt>
                <c:pt idx="5634">
                  <c:v>4</c:v>
                </c:pt>
                <c:pt idx="5635">
                  <c:v>4</c:v>
                </c:pt>
                <c:pt idx="5636">
                  <c:v>4</c:v>
                </c:pt>
                <c:pt idx="5637">
                  <c:v>4</c:v>
                </c:pt>
                <c:pt idx="5638">
                  <c:v>4</c:v>
                </c:pt>
                <c:pt idx="5639">
                  <c:v>4</c:v>
                </c:pt>
                <c:pt idx="5640">
                  <c:v>4</c:v>
                </c:pt>
                <c:pt idx="5641">
                  <c:v>4</c:v>
                </c:pt>
                <c:pt idx="5642">
                  <c:v>4</c:v>
                </c:pt>
                <c:pt idx="5643">
                  <c:v>4</c:v>
                </c:pt>
                <c:pt idx="5644">
                  <c:v>4</c:v>
                </c:pt>
                <c:pt idx="5645">
                  <c:v>4</c:v>
                </c:pt>
                <c:pt idx="5646">
                  <c:v>4</c:v>
                </c:pt>
                <c:pt idx="5647">
                  <c:v>4</c:v>
                </c:pt>
                <c:pt idx="5648">
                  <c:v>4</c:v>
                </c:pt>
                <c:pt idx="5649">
                  <c:v>4</c:v>
                </c:pt>
                <c:pt idx="5650">
                  <c:v>4</c:v>
                </c:pt>
                <c:pt idx="5651">
                  <c:v>8</c:v>
                </c:pt>
                <c:pt idx="5652">
                  <c:v>8</c:v>
                </c:pt>
                <c:pt idx="5653">
                  <c:v>8</c:v>
                </c:pt>
                <c:pt idx="5654">
                  <c:v>8</c:v>
                </c:pt>
                <c:pt idx="5655">
                  <c:v>8</c:v>
                </c:pt>
                <c:pt idx="5656">
                  <c:v>8</c:v>
                </c:pt>
                <c:pt idx="5657">
                  <c:v>8</c:v>
                </c:pt>
                <c:pt idx="5658">
                  <c:v>8</c:v>
                </c:pt>
                <c:pt idx="5659">
                  <c:v>8</c:v>
                </c:pt>
                <c:pt idx="5660">
                  <c:v>8</c:v>
                </c:pt>
                <c:pt idx="5661">
                  <c:v>8</c:v>
                </c:pt>
                <c:pt idx="5662">
                  <c:v>8</c:v>
                </c:pt>
                <c:pt idx="5663">
                  <c:v>5</c:v>
                </c:pt>
                <c:pt idx="5664">
                  <c:v>5</c:v>
                </c:pt>
                <c:pt idx="5665">
                  <c:v>8</c:v>
                </c:pt>
                <c:pt idx="5666">
                  <c:v>5</c:v>
                </c:pt>
                <c:pt idx="5667">
                  <c:v>5</c:v>
                </c:pt>
                <c:pt idx="5668">
                  <c:v>8</c:v>
                </c:pt>
                <c:pt idx="5669">
                  <c:v>8</c:v>
                </c:pt>
                <c:pt idx="5670">
                  <c:v>5</c:v>
                </c:pt>
                <c:pt idx="5671">
                  <c:v>5</c:v>
                </c:pt>
                <c:pt idx="5672">
                  <c:v>5</c:v>
                </c:pt>
                <c:pt idx="5673">
                  <c:v>5</c:v>
                </c:pt>
                <c:pt idx="5674">
                  <c:v>8</c:v>
                </c:pt>
                <c:pt idx="5675">
                  <c:v>8</c:v>
                </c:pt>
                <c:pt idx="5676">
                  <c:v>5</c:v>
                </c:pt>
                <c:pt idx="5677">
                  <c:v>5</c:v>
                </c:pt>
                <c:pt idx="5678">
                  <c:v>8</c:v>
                </c:pt>
                <c:pt idx="5679">
                  <c:v>5</c:v>
                </c:pt>
                <c:pt idx="5680">
                  <c:v>4</c:v>
                </c:pt>
                <c:pt idx="5681">
                  <c:v>4</c:v>
                </c:pt>
                <c:pt idx="5682">
                  <c:v>4</c:v>
                </c:pt>
                <c:pt idx="5683">
                  <c:v>4</c:v>
                </c:pt>
                <c:pt idx="5684">
                  <c:v>4</c:v>
                </c:pt>
                <c:pt idx="5685">
                  <c:v>4</c:v>
                </c:pt>
                <c:pt idx="5686">
                  <c:v>4</c:v>
                </c:pt>
                <c:pt idx="5687">
                  <c:v>4</c:v>
                </c:pt>
                <c:pt idx="5688">
                  <c:v>4</c:v>
                </c:pt>
                <c:pt idx="5689">
                  <c:v>4</c:v>
                </c:pt>
                <c:pt idx="5690">
                  <c:v>4</c:v>
                </c:pt>
                <c:pt idx="5691">
                  <c:v>4</c:v>
                </c:pt>
                <c:pt idx="5692">
                  <c:v>4</c:v>
                </c:pt>
                <c:pt idx="5693">
                  <c:v>4</c:v>
                </c:pt>
                <c:pt idx="5694">
                  <c:v>6</c:v>
                </c:pt>
                <c:pt idx="5695">
                  <c:v>6</c:v>
                </c:pt>
                <c:pt idx="5696">
                  <c:v>6</c:v>
                </c:pt>
                <c:pt idx="5697">
                  <c:v>6</c:v>
                </c:pt>
                <c:pt idx="5698">
                  <c:v>6</c:v>
                </c:pt>
                <c:pt idx="5699">
                  <c:v>6</c:v>
                </c:pt>
                <c:pt idx="5700">
                  <c:v>6</c:v>
                </c:pt>
                <c:pt idx="5701">
                  <c:v>6</c:v>
                </c:pt>
                <c:pt idx="5702">
                  <c:v>6</c:v>
                </c:pt>
                <c:pt idx="5703">
                  <c:v>6</c:v>
                </c:pt>
                <c:pt idx="5704">
                  <c:v>6</c:v>
                </c:pt>
                <c:pt idx="5705">
                  <c:v>6</c:v>
                </c:pt>
                <c:pt idx="5706">
                  <c:v>6</c:v>
                </c:pt>
                <c:pt idx="5707">
                  <c:v>4</c:v>
                </c:pt>
                <c:pt idx="5708">
                  <c:v>6</c:v>
                </c:pt>
                <c:pt idx="5709">
                  <c:v>6</c:v>
                </c:pt>
                <c:pt idx="5710">
                  <c:v>6</c:v>
                </c:pt>
                <c:pt idx="5711">
                  <c:v>6</c:v>
                </c:pt>
                <c:pt idx="5712">
                  <c:v>6</c:v>
                </c:pt>
                <c:pt idx="5713">
                  <c:v>4</c:v>
                </c:pt>
                <c:pt idx="5714">
                  <c:v>6</c:v>
                </c:pt>
                <c:pt idx="5715">
                  <c:v>6</c:v>
                </c:pt>
                <c:pt idx="5716">
                  <c:v>6</c:v>
                </c:pt>
                <c:pt idx="5717">
                  <c:v>6</c:v>
                </c:pt>
                <c:pt idx="5718">
                  <c:v>6</c:v>
                </c:pt>
                <c:pt idx="5719">
                  <c:v>6</c:v>
                </c:pt>
                <c:pt idx="5720">
                  <c:v>6</c:v>
                </c:pt>
                <c:pt idx="5721">
                  <c:v>6</c:v>
                </c:pt>
                <c:pt idx="5722">
                  <c:v>4</c:v>
                </c:pt>
                <c:pt idx="5723">
                  <c:v>4</c:v>
                </c:pt>
                <c:pt idx="5724">
                  <c:v>4</c:v>
                </c:pt>
                <c:pt idx="5725">
                  <c:v>4</c:v>
                </c:pt>
                <c:pt idx="5726">
                  <c:v>4</c:v>
                </c:pt>
                <c:pt idx="5727">
                  <c:v>4</c:v>
                </c:pt>
                <c:pt idx="5728">
                  <c:v>4</c:v>
                </c:pt>
                <c:pt idx="5729">
                  <c:v>4</c:v>
                </c:pt>
                <c:pt idx="5730">
                  <c:v>4</c:v>
                </c:pt>
                <c:pt idx="5731">
                  <c:v>4</c:v>
                </c:pt>
                <c:pt idx="5732">
                  <c:v>4</c:v>
                </c:pt>
                <c:pt idx="5733">
                  <c:v>4</c:v>
                </c:pt>
                <c:pt idx="5734">
                  <c:v>4</c:v>
                </c:pt>
                <c:pt idx="5735">
                  <c:v>4</c:v>
                </c:pt>
                <c:pt idx="5736">
                  <c:v>4</c:v>
                </c:pt>
                <c:pt idx="5737">
                  <c:v>4</c:v>
                </c:pt>
                <c:pt idx="5738">
                  <c:v>4</c:v>
                </c:pt>
                <c:pt idx="5739">
                  <c:v>4</c:v>
                </c:pt>
                <c:pt idx="5740">
                  <c:v>4</c:v>
                </c:pt>
                <c:pt idx="5741">
                  <c:v>4</c:v>
                </c:pt>
                <c:pt idx="5742">
                  <c:v>4</c:v>
                </c:pt>
                <c:pt idx="5743">
                  <c:v>4</c:v>
                </c:pt>
                <c:pt idx="5744">
                  <c:v>4</c:v>
                </c:pt>
                <c:pt idx="5745">
                  <c:v>10</c:v>
                </c:pt>
                <c:pt idx="5746">
                  <c:v>10</c:v>
                </c:pt>
                <c:pt idx="5747">
                  <c:v>10</c:v>
                </c:pt>
                <c:pt idx="5748">
                  <c:v>10</c:v>
                </c:pt>
                <c:pt idx="5749">
                  <c:v>6</c:v>
                </c:pt>
                <c:pt idx="5750">
                  <c:v>6</c:v>
                </c:pt>
                <c:pt idx="5751">
                  <c:v>6</c:v>
                </c:pt>
                <c:pt idx="5752">
                  <c:v>6</c:v>
                </c:pt>
                <c:pt idx="5753">
                  <c:v>6</c:v>
                </c:pt>
                <c:pt idx="5754">
                  <c:v>6</c:v>
                </c:pt>
                <c:pt idx="5755">
                  <c:v>6</c:v>
                </c:pt>
                <c:pt idx="5756">
                  <c:v>6</c:v>
                </c:pt>
                <c:pt idx="5757">
                  <c:v>6</c:v>
                </c:pt>
                <c:pt idx="5758">
                  <c:v>0</c:v>
                </c:pt>
                <c:pt idx="5759">
                  <c:v>0</c:v>
                </c:pt>
                <c:pt idx="5760">
                  <c:v>0</c:v>
                </c:pt>
                <c:pt idx="5761">
                  <c:v>0</c:v>
                </c:pt>
                <c:pt idx="5762">
                  <c:v>4</c:v>
                </c:pt>
                <c:pt idx="5763">
                  <c:v>4</c:v>
                </c:pt>
                <c:pt idx="5764">
                  <c:v>4</c:v>
                </c:pt>
                <c:pt idx="5765">
                  <c:v>4</c:v>
                </c:pt>
                <c:pt idx="5766">
                  <c:v>4</c:v>
                </c:pt>
                <c:pt idx="5767">
                  <c:v>4</c:v>
                </c:pt>
                <c:pt idx="5768">
                  <c:v>4</c:v>
                </c:pt>
                <c:pt idx="5769">
                  <c:v>4</c:v>
                </c:pt>
                <c:pt idx="5770">
                  <c:v>4</c:v>
                </c:pt>
                <c:pt idx="5771">
                  <c:v>4</c:v>
                </c:pt>
                <c:pt idx="5772">
                  <c:v>4</c:v>
                </c:pt>
                <c:pt idx="5773">
                  <c:v>4</c:v>
                </c:pt>
                <c:pt idx="5774">
                  <c:v>4</c:v>
                </c:pt>
                <c:pt idx="5775">
                  <c:v>4</c:v>
                </c:pt>
                <c:pt idx="5776">
                  <c:v>4</c:v>
                </c:pt>
                <c:pt idx="5777">
                  <c:v>4</c:v>
                </c:pt>
                <c:pt idx="5778">
                  <c:v>4</c:v>
                </c:pt>
                <c:pt idx="5779">
                  <c:v>4</c:v>
                </c:pt>
                <c:pt idx="5780">
                  <c:v>4</c:v>
                </c:pt>
                <c:pt idx="5781">
                  <c:v>4</c:v>
                </c:pt>
                <c:pt idx="5782">
                  <c:v>6</c:v>
                </c:pt>
                <c:pt idx="5783">
                  <c:v>6</c:v>
                </c:pt>
                <c:pt idx="5784">
                  <c:v>6</c:v>
                </c:pt>
                <c:pt idx="5785">
                  <c:v>6</c:v>
                </c:pt>
                <c:pt idx="5786">
                  <c:v>6</c:v>
                </c:pt>
                <c:pt idx="5787">
                  <c:v>6</c:v>
                </c:pt>
                <c:pt idx="5788">
                  <c:v>6</c:v>
                </c:pt>
                <c:pt idx="5789">
                  <c:v>6</c:v>
                </c:pt>
                <c:pt idx="5790">
                  <c:v>6</c:v>
                </c:pt>
                <c:pt idx="5791">
                  <c:v>4</c:v>
                </c:pt>
                <c:pt idx="5792">
                  <c:v>4</c:v>
                </c:pt>
                <c:pt idx="5793">
                  <c:v>6</c:v>
                </c:pt>
                <c:pt idx="5794">
                  <c:v>6</c:v>
                </c:pt>
                <c:pt idx="5795">
                  <c:v>4</c:v>
                </c:pt>
                <c:pt idx="5796">
                  <c:v>4</c:v>
                </c:pt>
                <c:pt idx="5797">
                  <c:v>6</c:v>
                </c:pt>
                <c:pt idx="5798">
                  <c:v>6</c:v>
                </c:pt>
                <c:pt idx="5799">
                  <c:v>4</c:v>
                </c:pt>
                <c:pt idx="5800">
                  <c:v>4</c:v>
                </c:pt>
                <c:pt idx="5801">
                  <c:v>4</c:v>
                </c:pt>
                <c:pt idx="5802">
                  <c:v>6</c:v>
                </c:pt>
                <c:pt idx="5803">
                  <c:v>6</c:v>
                </c:pt>
                <c:pt idx="5804">
                  <c:v>6</c:v>
                </c:pt>
                <c:pt idx="5805">
                  <c:v>6</c:v>
                </c:pt>
                <c:pt idx="5806">
                  <c:v>4</c:v>
                </c:pt>
                <c:pt idx="5807">
                  <c:v>4</c:v>
                </c:pt>
                <c:pt idx="5808">
                  <c:v>4</c:v>
                </c:pt>
                <c:pt idx="5809">
                  <c:v>4</c:v>
                </c:pt>
                <c:pt idx="5810">
                  <c:v>4</c:v>
                </c:pt>
                <c:pt idx="5811">
                  <c:v>4</c:v>
                </c:pt>
                <c:pt idx="5812">
                  <c:v>4</c:v>
                </c:pt>
                <c:pt idx="5813">
                  <c:v>4</c:v>
                </c:pt>
                <c:pt idx="5814">
                  <c:v>4</c:v>
                </c:pt>
                <c:pt idx="5815">
                  <c:v>4</c:v>
                </c:pt>
                <c:pt idx="5816">
                  <c:v>4</c:v>
                </c:pt>
                <c:pt idx="5817">
                  <c:v>4</c:v>
                </c:pt>
                <c:pt idx="5818">
                  <c:v>4</c:v>
                </c:pt>
                <c:pt idx="5819">
                  <c:v>4</c:v>
                </c:pt>
                <c:pt idx="5820">
                  <c:v>4</c:v>
                </c:pt>
                <c:pt idx="5821">
                  <c:v>4</c:v>
                </c:pt>
                <c:pt idx="5822">
                  <c:v>4</c:v>
                </c:pt>
                <c:pt idx="5823">
                  <c:v>4</c:v>
                </c:pt>
                <c:pt idx="5824">
                  <c:v>4</c:v>
                </c:pt>
                <c:pt idx="5825">
                  <c:v>4</c:v>
                </c:pt>
                <c:pt idx="5826">
                  <c:v>4</c:v>
                </c:pt>
                <c:pt idx="5827">
                  <c:v>4</c:v>
                </c:pt>
                <c:pt idx="5828">
                  <c:v>4</c:v>
                </c:pt>
                <c:pt idx="5829">
                  <c:v>4</c:v>
                </c:pt>
                <c:pt idx="5830">
                  <c:v>4</c:v>
                </c:pt>
                <c:pt idx="5831">
                  <c:v>4</c:v>
                </c:pt>
                <c:pt idx="5832">
                  <c:v>4</c:v>
                </c:pt>
                <c:pt idx="5833">
                  <c:v>4</c:v>
                </c:pt>
                <c:pt idx="5834">
                  <c:v>4</c:v>
                </c:pt>
                <c:pt idx="5835">
                  <c:v>4</c:v>
                </c:pt>
                <c:pt idx="5836">
                  <c:v>4</c:v>
                </c:pt>
                <c:pt idx="5837">
                  <c:v>4</c:v>
                </c:pt>
                <c:pt idx="5838">
                  <c:v>4</c:v>
                </c:pt>
                <c:pt idx="5839">
                  <c:v>4</c:v>
                </c:pt>
                <c:pt idx="5840">
                  <c:v>4</c:v>
                </c:pt>
                <c:pt idx="5841">
                  <c:v>4</c:v>
                </c:pt>
                <c:pt idx="5842">
                  <c:v>4</c:v>
                </c:pt>
                <c:pt idx="5843">
                  <c:v>4</c:v>
                </c:pt>
                <c:pt idx="5844">
                  <c:v>4</c:v>
                </c:pt>
                <c:pt idx="5845">
                  <c:v>4</c:v>
                </c:pt>
                <c:pt idx="5846">
                  <c:v>4</c:v>
                </c:pt>
                <c:pt idx="5847">
                  <c:v>4</c:v>
                </c:pt>
                <c:pt idx="5848">
                  <c:v>4</c:v>
                </c:pt>
                <c:pt idx="5849">
                  <c:v>4</c:v>
                </c:pt>
                <c:pt idx="5850">
                  <c:v>4</c:v>
                </c:pt>
                <c:pt idx="5851">
                  <c:v>4</c:v>
                </c:pt>
                <c:pt idx="5852">
                  <c:v>4</c:v>
                </c:pt>
                <c:pt idx="5853">
                  <c:v>4</c:v>
                </c:pt>
                <c:pt idx="5854">
                  <c:v>4</c:v>
                </c:pt>
                <c:pt idx="5855">
                  <c:v>4</c:v>
                </c:pt>
                <c:pt idx="5856">
                  <c:v>4</c:v>
                </c:pt>
                <c:pt idx="5857">
                  <c:v>4</c:v>
                </c:pt>
                <c:pt idx="5858">
                  <c:v>4</c:v>
                </c:pt>
                <c:pt idx="5859">
                  <c:v>4</c:v>
                </c:pt>
                <c:pt idx="5860">
                  <c:v>4</c:v>
                </c:pt>
                <c:pt idx="5861">
                  <c:v>4</c:v>
                </c:pt>
                <c:pt idx="5862">
                  <c:v>4</c:v>
                </c:pt>
                <c:pt idx="5863">
                  <c:v>4</c:v>
                </c:pt>
                <c:pt idx="5864">
                  <c:v>4</c:v>
                </c:pt>
                <c:pt idx="5865">
                  <c:v>4</c:v>
                </c:pt>
                <c:pt idx="5866">
                  <c:v>4</c:v>
                </c:pt>
                <c:pt idx="5867">
                  <c:v>4</c:v>
                </c:pt>
                <c:pt idx="5868">
                  <c:v>4</c:v>
                </c:pt>
                <c:pt idx="5869">
                  <c:v>4</c:v>
                </c:pt>
                <c:pt idx="5870">
                  <c:v>4</c:v>
                </c:pt>
                <c:pt idx="5871">
                  <c:v>4</c:v>
                </c:pt>
                <c:pt idx="5872">
                  <c:v>4</c:v>
                </c:pt>
                <c:pt idx="5873">
                  <c:v>4</c:v>
                </c:pt>
                <c:pt idx="5874">
                  <c:v>4</c:v>
                </c:pt>
                <c:pt idx="5875">
                  <c:v>4</c:v>
                </c:pt>
                <c:pt idx="5876">
                  <c:v>4</c:v>
                </c:pt>
                <c:pt idx="5877">
                  <c:v>4</c:v>
                </c:pt>
                <c:pt idx="5878">
                  <c:v>4</c:v>
                </c:pt>
                <c:pt idx="5879">
                  <c:v>4</c:v>
                </c:pt>
                <c:pt idx="5880">
                  <c:v>4</c:v>
                </c:pt>
                <c:pt idx="5881">
                  <c:v>4</c:v>
                </c:pt>
                <c:pt idx="5882">
                  <c:v>4</c:v>
                </c:pt>
                <c:pt idx="5883">
                  <c:v>4</c:v>
                </c:pt>
                <c:pt idx="5884">
                  <c:v>4</c:v>
                </c:pt>
                <c:pt idx="5885">
                  <c:v>4</c:v>
                </c:pt>
                <c:pt idx="5886">
                  <c:v>4</c:v>
                </c:pt>
                <c:pt idx="5887">
                  <c:v>4</c:v>
                </c:pt>
                <c:pt idx="5888">
                  <c:v>4</c:v>
                </c:pt>
                <c:pt idx="5889">
                  <c:v>4</c:v>
                </c:pt>
                <c:pt idx="5890">
                  <c:v>4</c:v>
                </c:pt>
                <c:pt idx="5891">
                  <c:v>4</c:v>
                </c:pt>
                <c:pt idx="5892">
                  <c:v>4</c:v>
                </c:pt>
                <c:pt idx="5893">
                  <c:v>4</c:v>
                </c:pt>
                <c:pt idx="5894">
                  <c:v>4</c:v>
                </c:pt>
                <c:pt idx="5895">
                  <c:v>4</c:v>
                </c:pt>
                <c:pt idx="5896">
                  <c:v>4</c:v>
                </c:pt>
                <c:pt idx="5897">
                  <c:v>4</c:v>
                </c:pt>
                <c:pt idx="5898">
                  <c:v>4</c:v>
                </c:pt>
                <c:pt idx="5899">
                  <c:v>4</c:v>
                </c:pt>
                <c:pt idx="5900">
                  <c:v>4</c:v>
                </c:pt>
                <c:pt idx="5901">
                  <c:v>4</c:v>
                </c:pt>
                <c:pt idx="5902">
                  <c:v>4</c:v>
                </c:pt>
                <c:pt idx="5903">
                  <c:v>4</c:v>
                </c:pt>
                <c:pt idx="5904">
                  <c:v>6</c:v>
                </c:pt>
                <c:pt idx="5905">
                  <c:v>6</c:v>
                </c:pt>
                <c:pt idx="5906">
                  <c:v>6</c:v>
                </c:pt>
                <c:pt idx="5907">
                  <c:v>6</c:v>
                </c:pt>
                <c:pt idx="5908">
                  <c:v>6</c:v>
                </c:pt>
                <c:pt idx="5909">
                  <c:v>6</c:v>
                </c:pt>
                <c:pt idx="5910">
                  <c:v>6</c:v>
                </c:pt>
                <c:pt idx="5911">
                  <c:v>6</c:v>
                </c:pt>
                <c:pt idx="5912">
                  <c:v>6</c:v>
                </c:pt>
                <c:pt idx="5913">
                  <c:v>6</c:v>
                </c:pt>
                <c:pt idx="5914">
                  <c:v>6</c:v>
                </c:pt>
                <c:pt idx="5915">
                  <c:v>6</c:v>
                </c:pt>
                <c:pt idx="5916">
                  <c:v>6</c:v>
                </c:pt>
                <c:pt idx="5917">
                  <c:v>6</c:v>
                </c:pt>
                <c:pt idx="5918">
                  <c:v>6</c:v>
                </c:pt>
                <c:pt idx="5919">
                  <c:v>6</c:v>
                </c:pt>
                <c:pt idx="5920">
                  <c:v>6</c:v>
                </c:pt>
                <c:pt idx="5921">
                  <c:v>4</c:v>
                </c:pt>
                <c:pt idx="5922">
                  <c:v>4</c:v>
                </c:pt>
                <c:pt idx="5923">
                  <c:v>4</c:v>
                </c:pt>
                <c:pt idx="5924">
                  <c:v>4</c:v>
                </c:pt>
                <c:pt idx="5925">
                  <c:v>4</c:v>
                </c:pt>
                <c:pt idx="5926">
                  <c:v>4</c:v>
                </c:pt>
                <c:pt idx="5927">
                  <c:v>6</c:v>
                </c:pt>
                <c:pt idx="5928">
                  <c:v>6</c:v>
                </c:pt>
                <c:pt idx="5929">
                  <c:v>6</c:v>
                </c:pt>
                <c:pt idx="5930">
                  <c:v>6</c:v>
                </c:pt>
                <c:pt idx="5931">
                  <c:v>6</c:v>
                </c:pt>
                <c:pt idx="5932">
                  <c:v>6</c:v>
                </c:pt>
                <c:pt idx="5933">
                  <c:v>6</c:v>
                </c:pt>
                <c:pt idx="5934">
                  <c:v>6</c:v>
                </c:pt>
                <c:pt idx="5935">
                  <c:v>6</c:v>
                </c:pt>
                <c:pt idx="5936">
                  <c:v>6</c:v>
                </c:pt>
                <c:pt idx="5937">
                  <c:v>6</c:v>
                </c:pt>
                <c:pt idx="5938">
                  <c:v>6</c:v>
                </c:pt>
                <c:pt idx="5939">
                  <c:v>6</c:v>
                </c:pt>
                <c:pt idx="5940">
                  <c:v>6</c:v>
                </c:pt>
                <c:pt idx="5941">
                  <c:v>6</c:v>
                </c:pt>
                <c:pt idx="5942">
                  <c:v>6</c:v>
                </c:pt>
                <c:pt idx="5943">
                  <c:v>6</c:v>
                </c:pt>
                <c:pt idx="5944">
                  <c:v>6</c:v>
                </c:pt>
                <c:pt idx="5945">
                  <c:v>6</c:v>
                </c:pt>
                <c:pt idx="5946">
                  <c:v>6</c:v>
                </c:pt>
                <c:pt idx="5947">
                  <c:v>6</c:v>
                </c:pt>
                <c:pt idx="5948">
                  <c:v>6</c:v>
                </c:pt>
                <c:pt idx="5949">
                  <c:v>6</c:v>
                </c:pt>
                <c:pt idx="5950">
                  <c:v>6</c:v>
                </c:pt>
                <c:pt idx="5951">
                  <c:v>6</c:v>
                </c:pt>
                <c:pt idx="5952">
                  <c:v>8</c:v>
                </c:pt>
                <c:pt idx="5953">
                  <c:v>8</c:v>
                </c:pt>
                <c:pt idx="5954">
                  <c:v>8</c:v>
                </c:pt>
                <c:pt idx="5955">
                  <c:v>6</c:v>
                </c:pt>
                <c:pt idx="5956">
                  <c:v>6</c:v>
                </c:pt>
                <c:pt idx="5957">
                  <c:v>6</c:v>
                </c:pt>
                <c:pt idx="5958">
                  <c:v>6</c:v>
                </c:pt>
                <c:pt idx="5959">
                  <c:v>6</c:v>
                </c:pt>
                <c:pt idx="5960">
                  <c:v>6</c:v>
                </c:pt>
                <c:pt idx="5961">
                  <c:v>6</c:v>
                </c:pt>
                <c:pt idx="5962">
                  <c:v>4</c:v>
                </c:pt>
                <c:pt idx="5963">
                  <c:v>4</c:v>
                </c:pt>
                <c:pt idx="5964">
                  <c:v>4</c:v>
                </c:pt>
                <c:pt idx="5965">
                  <c:v>4</c:v>
                </c:pt>
                <c:pt idx="5966">
                  <c:v>4</c:v>
                </c:pt>
                <c:pt idx="5967">
                  <c:v>4</c:v>
                </c:pt>
                <c:pt idx="5968">
                  <c:v>4</c:v>
                </c:pt>
                <c:pt idx="5969">
                  <c:v>4</c:v>
                </c:pt>
                <c:pt idx="5970">
                  <c:v>4</c:v>
                </c:pt>
                <c:pt idx="5971">
                  <c:v>4</c:v>
                </c:pt>
                <c:pt idx="5972">
                  <c:v>4</c:v>
                </c:pt>
                <c:pt idx="5973">
                  <c:v>4</c:v>
                </c:pt>
                <c:pt idx="5974">
                  <c:v>4</c:v>
                </c:pt>
                <c:pt idx="5975">
                  <c:v>4</c:v>
                </c:pt>
                <c:pt idx="5976">
                  <c:v>4</c:v>
                </c:pt>
                <c:pt idx="5977">
                  <c:v>4</c:v>
                </c:pt>
                <c:pt idx="5978">
                  <c:v>4</c:v>
                </c:pt>
                <c:pt idx="5979">
                  <c:v>4</c:v>
                </c:pt>
                <c:pt idx="5980">
                  <c:v>4</c:v>
                </c:pt>
                <c:pt idx="5981">
                  <c:v>4</c:v>
                </c:pt>
                <c:pt idx="5982">
                  <c:v>4</c:v>
                </c:pt>
                <c:pt idx="5983">
                  <c:v>4</c:v>
                </c:pt>
                <c:pt idx="5984">
                  <c:v>4</c:v>
                </c:pt>
                <c:pt idx="5985">
                  <c:v>4</c:v>
                </c:pt>
                <c:pt idx="5986">
                  <c:v>4</c:v>
                </c:pt>
                <c:pt idx="5987">
                  <c:v>4</c:v>
                </c:pt>
                <c:pt idx="5988">
                  <c:v>4</c:v>
                </c:pt>
                <c:pt idx="5989">
                  <c:v>4</c:v>
                </c:pt>
                <c:pt idx="5990">
                  <c:v>4</c:v>
                </c:pt>
                <c:pt idx="5991">
                  <c:v>4</c:v>
                </c:pt>
                <c:pt idx="5992">
                  <c:v>4</c:v>
                </c:pt>
                <c:pt idx="5993">
                  <c:v>4</c:v>
                </c:pt>
                <c:pt idx="5994">
                  <c:v>4</c:v>
                </c:pt>
                <c:pt idx="5995">
                  <c:v>4</c:v>
                </c:pt>
                <c:pt idx="5996">
                  <c:v>4</c:v>
                </c:pt>
                <c:pt idx="5997">
                  <c:v>4</c:v>
                </c:pt>
                <c:pt idx="5998">
                  <c:v>4</c:v>
                </c:pt>
                <c:pt idx="5999">
                  <c:v>4</c:v>
                </c:pt>
                <c:pt idx="6000">
                  <c:v>4</c:v>
                </c:pt>
                <c:pt idx="6001">
                  <c:v>4</c:v>
                </c:pt>
                <c:pt idx="6002">
                  <c:v>4</c:v>
                </c:pt>
                <c:pt idx="6003">
                  <c:v>4</c:v>
                </c:pt>
                <c:pt idx="6004">
                  <c:v>4</c:v>
                </c:pt>
                <c:pt idx="6005">
                  <c:v>4</c:v>
                </c:pt>
                <c:pt idx="6006">
                  <c:v>4</c:v>
                </c:pt>
                <c:pt idx="6007">
                  <c:v>4</c:v>
                </c:pt>
                <c:pt idx="6008">
                  <c:v>4</c:v>
                </c:pt>
                <c:pt idx="6009">
                  <c:v>4</c:v>
                </c:pt>
                <c:pt idx="6010">
                  <c:v>4</c:v>
                </c:pt>
                <c:pt idx="6011">
                  <c:v>4</c:v>
                </c:pt>
                <c:pt idx="6012">
                  <c:v>4</c:v>
                </c:pt>
                <c:pt idx="6013">
                  <c:v>4</c:v>
                </c:pt>
                <c:pt idx="6014">
                  <c:v>5</c:v>
                </c:pt>
                <c:pt idx="6015">
                  <c:v>5</c:v>
                </c:pt>
                <c:pt idx="6016">
                  <c:v>4</c:v>
                </c:pt>
                <c:pt idx="6017">
                  <c:v>5</c:v>
                </c:pt>
                <c:pt idx="6018">
                  <c:v>5</c:v>
                </c:pt>
                <c:pt idx="6019">
                  <c:v>5</c:v>
                </c:pt>
                <c:pt idx="6020">
                  <c:v>5</c:v>
                </c:pt>
                <c:pt idx="6021">
                  <c:v>4</c:v>
                </c:pt>
                <c:pt idx="6022">
                  <c:v>4</c:v>
                </c:pt>
                <c:pt idx="6023">
                  <c:v>5</c:v>
                </c:pt>
                <c:pt idx="6024">
                  <c:v>4</c:v>
                </c:pt>
                <c:pt idx="6025">
                  <c:v>5</c:v>
                </c:pt>
                <c:pt idx="6026">
                  <c:v>4</c:v>
                </c:pt>
                <c:pt idx="6027">
                  <c:v>4</c:v>
                </c:pt>
                <c:pt idx="6028">
                  <c:v>5</c:v>
                </c:pt>
                <c:pt idx="6029">
                  <c:v>5</c:v>
                </c:pt>
                <c:pt idx="6030">
                  <c:v>4</c:v>
                </c:pt>
                <c:pt idx="6031">
                  <c:v>5</c:v>
                </c:pt>
                <c:pt idx="6032">
                  <c:v>4</c:v>
                </c:pt>
                <c:pt idx="6033">
                  <c:v>4</c:v>
                </c:pt>
                <c:pt idx="6034">
                  <c:v>5</c:v>
                </c:pt>
                <c:pt idx="6035">
                  <c:v>4</c:v>
                </c:pt>
                <c:pt idx="6036">
                  <c:v>5</c:v>
                </c:pt>
                <c:pt idx="6037">
                  <c:v>5</c:v>
                </c:pt>
                <c:pt idx="6038">
                  <c:v>5</c:v>
                </c:pt>
                <c:pt idx="6039">
                  <c:v>5</c:v>
                </c:pt>
                <c:pt idx="6040">
                  <c:v>4</c:v>
                </c:pt>
                <c:pt idx="6041">
                  <c:v>4</c:v>
                </c:pt>
                <c:pt idx="6042">
                  <c:v>5</c:v>
                </c:pt>
                <c:pt idx="6043">
                  <c:v>4</c:v>
                </c:pt>
                <c:pt idx="6044">
                  <c:v>4</c:v>
                </c:pt>
                <c:pt idx="6045">
                  <c:v>4</c:v>
                </c:pt>
                <c:pt idx="6046">
                  <c:v>5</c:v>
                </c:pt>
                <c:pt idx="6047">
                  <c:v>5</c:v>
                </c:pt>
                <c:pt idx="6048">
                  <c:v>5</c:v>
                </c:pt>
                <c:pt idx="6049">
                  <c:v>5</c:v>
                </c:pt>
                <c:pt idx="6050">
                  <c:v>5</c:v>
                </c:pt>
                <c:pt idx="6051">
                  <c:v>4</c:v>
                </c:pt>
                <c:pt idx="6052">
                  <c:v>5</c:v>
                </c:pt>
                <c:pt idx="6053">
                  <c:v>5</c:v>
                </c:pt>
                <c:pt idx="6054">
                  <c:v>4</c:v>
                </c:pt>
                <c:pt idx="6055">
                  <c:v>4</c:v>
                </c:pt>
                <c:pt idx="6056">
                  <c:v>4</c:v>
                </c:pt>
                <c:pt idx="6057">
                  <c:v>4</c:v>
                </c:pt>
                <c:pt idx="6058">
                  <c:v>4</c:v>
                </c:pt>
                <c:pt idx="6059">
                  <c:v>4</c:v>
                </c:pt>
                <c:pt idx="6060">
                  <c:v>4</c:v>
                </c:pt>
                <c:pt idx="6061">
                  <c:v>4</c:v>
                </c:pt>
                <c:pt idx="6062">
                  <c:v>4</c:v>
                </c:pt>
                <c:pt idx="6063">
                  <c:v>4</c:v>
                </c:pt>
                <c:pt idx="6064">
                  <c:v>4</c:v>
                </c:pt>
                <c:pt idx="6065">
                  <c:v>4</c:v>
                </c:pt>
                <c:pt idx="6066">
                  <c:v>4</c:v>
                </c:pt>
                <c:pt idx="6067">
                  <c:v>4</c:v>
                </c:pt>
                <c:pt idx="6068">
                  <c:v>4</c:v>
                </c:pt>
                <c:pt idx="6069">
                  <c:v>4</c:v>
                </c:pt>
                <c:pt idx="6070">
                  <c:v>4</c:v>
                </c:pt>
                <c:pt idx="6071">
                  <c:v>4</c:v>
                </c:pt>
                <c:pt idx="6072">
                  <c:v>4</c:v>
                </c:pt>
                <c:pt idx="6073">
                  <c:v>4</c:v>
                </c:pt>
                <c:pt idx="6074">
                  <c:v>4</c:v>
                </c:pt>
                <c:pt idx="6075">
                  <c:v>4</c:v>
                </c:pt>
                <c:pt idx="6076">
                  <c:v>4</c:v>
                </c:pt>
                <c:pt idx="6077">
                  <c:v>4</c:v>
                </c:pt>
                <c:pt idx="6078">
                  <c:v>4</c:v>
                </c:pt>
                <c:pt idx="6079">
                  <c:v>4</c:v>
                </c:pt>
                <c:pt idx="6080">
                  <c:v>4</c:v>
                </c:pt>
                <c:pt idx="6081">
                  <c:v>4</c:v>
                </c:pt>
                <c:pt idx="6082">
                  <c:v>4</c:v>
                </c:pt>
                <c:pt idx="6083">
                  <c:v>4</c:v>
                </c:pt>
                <c:pt idx="6084">
                  <c:v>4</c:v>
                </c:pt>
                <c:pt idx="6085">
                  <c:v>4</c:v>
                </c:pt>
                <c:pt idx="6086">
                  <c:v>4</c:v>
                </c:pt>
                <c:pt idx="6087">
                  <c:v>4</c:v>
                </c:pt>
                <c:pt idx="6088">
                  <c:v>4</c:v>
                </c:pt>
                <c:pt idx="6089">
                  <c:v>4</c:v>
                </c:pt>
                <c:pt idx="6090">
                  <c:v>4</c:v>
                </c:pt>
                <c:pt idx="6091">
                  <c:v>4</c:v>
                </c:pt>
                <c:pt idx="6092">
                  <c:v>4</c:v>
                </c:pt>
                <c:pt idx="6093">
                  <c:v>4</c:v>
                </c:pt>
                <c:pt idx="6094">
                  <c:v>4</c:v>
                </c:pt>
                <c:pt idx="6095">
                  <c:v>4</c:v>
                </c:pt>
                <c:pt idx="6096">
                  <c:v>4</c:v>
                </c:pt>
                <c:pt idx="6097">
                  <c:v>4</c:v>
                </c:pt>
                <c:pt idx="6098">
                  <c:v>4</c:v>
                </c:pt>
                <c:pt idx="6099">
                  <c:v>4</c:v>
                </c:pt>
                <c:pt idx="6100">
                  <c:v>4</c:v>
                </c:pt>
                <c:pt idx="6101">
                  <c:v>4</c:v>
                </c:pt>
                <c:pt idx="6102">
                  <c:v>4</c:v>
                </c:pt>
                <c:pt idx="6103">
                  <c:v>4</c:v>
                </c:pt>
                <c:pt idx="6104">
                  <c:v>4</c:v>
                </c:pt>
                <c:pt idx="6105">
                  <c:v>4</c:v>
                </c:pt>
                <c:pt idx="6106">
                  <c:v>4</c:v>
                </c:pt>
                <c:pt idx="6107">
                  <c:v>4</c:v>
                </c:pt>
                <c:pt idx="6108">
                  <c:v>4</c:v>
                </c:pt>
                <c:pt idx="6109">
                  <c:v>4</c:v>
                </c:pt>
                <c:pt idx="6110">
                  <c:v>4</c:v>
                </c:pt>
                <c:pt idx="6111">
                  <c:v>4</c:v>
                </c:pt>
                <c:pt idx="6112">
                  <c:v>4</c:v>
                </c:pt>
                <c:pt idx="6113">
                  <c:v>4</c:v>
                </c:pt>
                <c:pt idx="6114">
                  <c:v>4</c:v>
                </c:pt>
                <c:pt idx="6115">
                  <c:v>4</c:v>
                </c:pt>
                <c:pt idx="6116">
                  <c:v>4</c:v>
                </c:pt>
                <c:pt idx="6117">
                  <c:v>6</c:v>
                </c:pt>
                <c:pt idx="6118">
                  <c:v>6</c:v>
                </c:pt>
                <c:pt idx="6119">
                  <c:v>6</c:v>
                </c:pt>
                <c:pt idx="6120">
                  <c:v>6</c:v>
                </c:pt>
                <c:pt idx="6121">
                  <c:v>6</c:v>
                </c:pt>
                <c:pt idx="6122">
                  <c:v>6</c:v>
                </c:pt>
                <c:pt idx="6123">
                  <c:v>6</c:v>
                </c:pt>
                <c:pt idx="6124">
                  <c:v>6</c:v>
                </c:pt>
                <c:pt idx="6125">
                  <c:v>6</c:v>
                </c:pt>
                <c:pt idx="6126">
                  <c:v>6</c:v>
                </c:pt>
                <c:pt idx="6127">
                  <c:v>6</c:v>
                </c:pt>
                <c:pt idx="6128">
                  <c:v>6</c:v>
                </c:pt>
                <c:pt idx="6129">
                  <c:v>6</c:v>
                </c:pt>
                <c:pt idx="6130">
                  <c:v>6</c:v>
                </c:pt>
                <c:pt idx="6131">
                  <c:v>6</c:v>
                </c:pt>
                <c:pt idx="6132">
                  <c:v>6</c:v>
                </c:pt>
                <c:pt idx="6133">
                  <c:v>6</c:v>
                </c:pt>
                <c:pt idx="6134">
                  <c:v>6</c:v>
                </c:pt>
                <c:pt idx="6135">
                  <c:v>6</c:v>
                </c:pt>
                <c:pt idx="6136">
                  <c:v>6</c:v>
                </c:pt>
                <c:pt idx="6137">
                  <c:v>6</c:v>
                </c:pt>
                <c:pt idx="6138">
                  <c:v>6</c:v>
                </c:pt>
                <c:pt idx="6139">
                  <c:v>6</c:v>
                </c:pt>
                <c:pt idx="6140">
                  <c:v>6</c:v>
                </c:pt>
                <c:pt idx="6141">
                  <c:v>6</c:v>
                </c:pt>
                <c:pt idx="6142">
                  <c:v>6</c:v>
                </c:pt>
                <c:pt idx="6143">
                  <c:v>6</c:v>
                </c:pt>
                <c:pt idx="6144">
                  <c:v>6</c:v>
                </c:pt>
                <c:pt idx="6145">
                  <c:v>6</c:v>
                </c:pt>
                <c:pt idx="6146">
                  <c:v>6</c:v>
                </c:pt>
                <c:pt idx="6147">
                  <c:v>6</c:v>
                </c:pt>
                <c:pt idx="6148">
                  <c:v>6</c:v>
                </c:pt>
                <c:pt idx="6149">
                  <c:v>6</c:v>
                </c:pt>
                <c:pt idx="6150">
                  <c:v>6</c:v>
                </c:pt>
                <c:pt idx="6151">
                  <c:v>6</c:v>
                </c:pt>
                <c:pt idx="6152">
                  <c:v>4</c:v>
                </c:pt>
                <c:pt idx="6153">
                  <c:v>4</c:v>
                </c:pt>
                <c:pt idx="6154">
                  <c:v>6</c:v>
                </c:pt>
                <c:pt idx="6155">
                  <c:v>4</c:v>
                </c:pt>
                <c:pt idx="6156">
                  <c:v>4</c:v>
                </c:pt>
                <c:pt idx="6157">
                  <c:v>6</c:v>
                </c:pt>
                <c:pt idx="6158">
                  <c:v>6</c:v>
                </c:pt>
                <c:pt idx="6159">
                  <c:v>4</c:v>
                </c:pt>
                <c:pt idx="6160">
                  <c:v>4</c:v>
                </c:pt>
                <c:pt idx="6161">
                  <c:v>6</c:v>
                </c:pt>
                <c:pt idx="6162">
                  <c:v>6</c:v>
                </c:pt>
                <c:pt idx="6163">
                  <c:v>6</c:v>
                </c:pt>
                <c:pt idx="6164">
                  <c:v>6</c:v>
                </c:pt>
                <c:pt idx="6165">
                  <c:v>6</c:v>
                </c:pt>
                <c:pt idx="6166">
                  <c:v>4</c:v>
                </c:pt>
                <c:pt idx="6167">
                  <c:v>4</c:v>
                </c:pt>
                <c:pt idx="6168">
                  <c:v>6</c:v>
                </c:pt>
                <c:pt idx="6169">
                  <c:v>4</c:v>
                </c:pt>
                <c:pt idx="6170">
                  <c:v>6</c:v>
                </c:pt>
                <c:pt idx="6171">
                  <c:v>4</c:v>
                </c:pt>
                <c:pt idx="6172">
                  <c:v>6</c:v>
                </c:pt>
                <c:pt idx="6173">
                  <c:v>6</c:v>
                </c:pt>
                <c:pt idx="6174">
                  <c:v>6</c:v>
                </c:pt>
                <c:pt idx="6175">
                  <c:v>6</c:v>
                </c:pt>
                <c:pt idx="6176">
                  <c:v>4</c:v>
                </c:pt>
                <c:pt idx="6177">
                  <c:v>6</c:v>
                </c:pt>
                <c:pt idx="6178">
                  <c:v>4</c:v>
                </c:pt>
                <c:pt idx="6179">
                  <c:v>4</c:v>
                </c:pt>
                <c:pt idx="6180">
                  <c:v>4</c:v>
                </c:pt>
                <c:pt idx="6181">
                  <c:v>4</c:v>
                </c:pt>
                <c:pt idx="6182">
                  <c:v>4</c:v>
                </c:pt>
                <c:pt idx="6183">
                  <c:v>4</c:v>
                </c:pt>
                <c:pt idx="6184">
                  <c:v>4</c:v>
                </c:pt>
                <c:pt idx="6185">
                  <c:v>4</c:v>
                </c:pt>
                <c:pt idx="6186">
                  <c:v>4</c:v>
                </c:pt>
                <c:pt idx="6187">
                  <c:v>4</c:v>
                </c:pt>
                <c:pt idx="6188">
                  <c:v>4</c:v>
                </c:pt>
                <c:pt idx="6189">
                  <c:v>4</c:v>
                </c:pt>
                <c:pt idx="6190">
                  <c:v>4</c:v>
                </c:pt>
                <c:pt idx="6191">
                  <c:v>4</c:v>
                </c:pt>
                <c:pt idx="6192">
                  <c:v>4</c:v>
                </c:pt>
                <c:pt idx="6193">
                  <c:v>4</c:v>
                </c:pt>
                <c:pt idx="6194">
                  <c:v>4</c:v>
                </c:pt>
                <c:pt idx="6195">
                  <c:v>4</c:v>
                </c:pt>
                <c:pt idx="6196">
                  <c:v>4</c:v>
                </c:pt>
                <c:pt idx="6197">
                  <c:v>4</c:v>
                </c:pt>
                <c:pt idx="6198">
                  <c:v>4</c:v>
                </c:pt>
                <c:pt idx="6199">
                  <c:v>4</c:v>
                </c:pt>
                <c:pt idx="6200">
                  <c:v>4</c:v>
                </c:pt>
                <c:pt idx="6201">
                  <c:v>4</c:v>
                </c:pt>
                <c:pt idx="6202">
                  <c:v>4</c:v>
                </c:pt>
                <c:pt idx="6203">
                  <c:v>4</c:v>
                </c:pt>
                <c:pt idx="6204">
                  <c:v>4</c:v>
                </c:pt>
                <c:pt idx="6205">
                  <c:v>4</c:v>
                </c:pt>
                <c:pt idx="6206">
                  <c:v>4</c:v>
                </c:pt>
                <c:pt idx="6207">
                  <c:v>4</c:v>
                </c:pt>
                <c:pt idx="6208">
                  <c:v>4</c:v>
                </c:pt>
                <c:pt idx="6209">
                  <c:v>3</c:v>
                </c:pt>
                <c:pt idx="6210">
                  <c:v>3</c:v>
                </c:pt>
                <c:pt idx="6211">
                  <c:v>3</c:v>
                </c:pt>
                <c:pt idx="6212">
                  <c:v>3</c:v>
                </c:pt>
                <c:pt idx="6213">
                  <c:v>3</c:v>
                </c:pt>
                <c:pt idx="6214">
                  <c:v>3</c:v>
                </c:pt>
                <c:pt idx="6215">
                  <c:v>3</c:v>
                </c:pt>
                <c:pt idx="6216">
                  <c:v>3</c:v>
                </c:pt>
                <c:pt idx="6217">
                  <c:v>3</c:v>
                </c:pt>
                <c:pt idx="6218">
                  <c:v>3</c:v>
                </c:pt>
                <c:pt idx="6219">
                  <c:v>6</c:v>
                </c:pt>
                <c:pt idx="6220">
                  <c:v>6</c:v>
                </c:pt>
                <c:pt idx="6221">
                  <c:v>8</c:v>
                </c:pt>
                <c:pt idx="6222">
                  <c:v>8</c:v>
                </c:pt>
                <c:pt idx="6223">
                  <c:v>6</c:v>
                </c:pt>
                <c:pt idx="6224">
                  <c:v>8</c:v>
                </c:pt>
                <c:pt idx="6225">
                  <c:v>6</c:v>
                </c:pt>
                <c:pt idx="6226">
                  <c:v>4</c:v>
                </c:pt>
                <c:pt idx="6227">
                  <c:v>4</c:v>
                </c:pt>
                <c:pt idx="6228">
                  <c:v>4</c:v>
                </c:pt>
                <c:pt idx="6229">
                  <c:v>4</c:v>
                </c:pt>
                <c:pt idx="6230">
                  <c:v>4</c:v>
                </c:pt>
                <c:pt idx="6231">
                  <c:v>4</c:v>
                </c:pt>
                <c:pt idx="6232">
                  <c:v>4</c:v>
                </c:pt>
                <c:pt idx="6233">
                  <c:v>4</c:v>
                </c:pt>
                <c:pt idx="6234">
                  <c:v>4</c:v>
                </c:pt>
                <c:pt idx="6235">
                  <c:v>4</c:v>
                </c:pt>
                <c:pt idx="6236">
                  <c:v>4</c:v>
                </c:pt>
                <c:pt idx="6237">
                  <c:v>4</c:v>
                </c:pt>
                <c:pt idx="6238">
                  <c:v>4</c:v>
                </c:pt>
                <c:pt idx="6239">
                  <c:v>4</c:v>
                </c:pt>
                <c:pt idx="6240">
                  <c:v>4</c:v>
                </c:pt>
                <c:pt idx="6241">
                  <c:v>4</c:v>
                </c:pt>
                <c:pt idx="6242">
                  <c:v>4</c:v>
                </c:pt>
                <c:pt idx="6243">
                  <c:v>4</c:v>
                </c:pt>
                <c:pt idx="6244">
                  <c:v>4</c:v>
                </c:pt>
                <c:pt idx="6245">
                  <c:v>4</c:v>
                </c:pt>
                <c:pt idx="6246">
                  <c:v>4</c:v>
                </c:pt>
                <c:pt idx="6247">
                  <c:v>4</c:v>
                </c:pt>
                <c:pt idx="6248">
                  <c:v>4</c:v>
                </c:pt>
                <c:pt idx="6249">
                  <c:v>4</c:v>
                </c:pt>
                <c:pt idx="6250">
                  <c:v>4</c:v>
                </c:pt>
                <c:pt idx="6251">
                  <c:v>4</c:v>
                </c:pt>
                <c:pt idx="6252">
                  <c:v>4</c:v>
                </c:pt>
                <c:pt idx="6253">
                  <c:v>4</c:v>
                </c:pt>
                <c:pt idx="6254">
                  <c:v>4</c:v>
                </c:pt>
                <c:pt idx="6255">
                  <c:v>4</c:v>
                </c:pt>
                <c:pt idx="6256">
                  <c:v>4</c:v>
                </c:pt>
                <c:pt idx="6257">
                  <c:v>4</c:v>
                </c:pt>
                <c:pt idx="6258">
                  <c:v>4</c:v>
                </c:pt>
                <c:pt idx="6259">
                  <c:v>6</c:v>
                </c:pt>
                <c:pt idx="6260">
                  <c:v>6</c:v>
                </c:pt>
                <c:pt idx="6261">
                  <c:v>6</c:v>
                </c:pt>
                <c:pt idx="6262">
                  <c:v>4</c:v>
                </c:pt>
                <c:pt idx="6263">
                  <c:v>6</c:v>
                </c:pt>
                <c:pt idx="6264">
                  <c:v>6</c:v>
                </c:pt>
                <c:pt idx="6265">
                  <c:v>6</c:v>
                </c:pt>
                <c:pt idx="6266">
                  <c:v>6</c:v>
                </c:pt>
                <c:pt idx="6267">
                  <c:v>6</c:v>
                </c:pt>
                <c:pt idx="6268">
                  <c:v>6</c:v>
                </c:pt>
                <c:pt idx="6269">
                  <c:v>6</c:v>
                </c:pt>
                <c:pt idx="6270">
                  <c:v>6</c:v>
                </c:pt>
                <c:pt idx="6271">
                  <c:v>6</c:v>
                </c:pt>
                <c:pt idx="6272">
                  <c:v>6</c:v>
                </c:pt>
                <c:pt idx="6273">
                  <c:v>6</c:v>
                </c:pt>
                <c:pt idx="6274">
                  <c:v>6</c:v>
                </c:pt>
                <c:pt idx="6275">
                  <c:v>6</c:v>
                </c:pt>
                <c:pt idx="6276">
                  <c:v>6</c:v>
                </c:pt>
                <c:pt idx="6277">
                  <c:v>6</c:v>
                </c:pt>
                <c:pt idx="6278">
                  <c:v>4</c:v>
                </c:pt>
                <c:pt idx="6279">
                  <c:v>4</c:v>
                </c:pt>
                <c:pt idx="6280">
                  <c:v>4</c:v>
                </c:pt>
                <c:pt idx="6281">
                  <c:v>4</c:v>
                </c:pt>
                <c:pt idx="6282">
                  <c:v>4</c:v>
                </c:pt>
                <c:pt idx="6283">
                  <c:v>4</c:v>
                </c:pt>
                <c:pt idx="6284">
                  <c:v>4</c:v>
                </c:pt>
                <c:pt idx="6285">
                  <c:v>4</c:v>
                </c:pt>
                <c:pt idx="6286">
                  <c:v>4</c:v>
                </c:pt>
                <c:pt idx="6287">
                  <c:v>4</c:v>
                </c:pt>
                <c:pt idx="6288">
                  <c:v>4</c:v>
                </c:pt>
                <c:pt idx="6289">
                  <c:v>4</c:v>
                </c:pt>
                <c:pt idx="6290">
                  <c:v>4</c:v>
                </c:pt>
                <c:pt idx="6291">
                  <c:v>4</c:v>
                </c:pt>
                <c:pt idx="6292">
                  <c:v>4</c:v>
                </c:pt>
                <c:pt idx="6293">
                  <c:v>4</c:v>
                </c:pt>
                <c:pt idx="6294">
                  <c:v>4</c:v>
                </c:pt>
                <c:pt idx="6295">
                  <c:v>4</c:v>
                </c:pt>
                <c:pt idx="6296">
                  <c:v>4</c:v>
                </c:pt>
                <c:pt idx="6297">
                  <c:v>4</c:v>
                </c:pt>
                <c:pt idx="6298">
                  <c:v>4</c:v>
                </c:pt>
                <c:pt idx="6299">
                  <c:v>4</c:v>
                </c:pt>
                <c:pt idx="6300">
                  <c:v>4</c:v>
                </c:pt>
                <c:pt idx="6301">
                  <c:v>4</c:v>
                </c:pt>
                <c:pt idx="6302">
                  <c:v>4</c:v>
                </c:pt>
                <c:pt idx="6303">
                  <c:v>4</c:v>
                </c:pt>
                <c:pt idx="6304">
                  <c:v>4</c:v>
                </c:pt>
                <c:pt idx="6305">
                  <c:v>4</c:v>
                </c:pt>
                <c:pt idx="6306">
                  <c:v>4</c:v>
                </c:pt>
                <c:pt idx="6307">
                  <c:v>4</c:v>
                </c:pt>
                <c:pt idx="6308">
                  <c:v>4</c:v>
                </c:pt>
                <c:pt idx="6309">
                  <c:v>8</c:v>
                </c:pt>
                <c:pt idx="6310">
                  <c:v>8</c:v>
                </c:pt>
                <c:pt idx="6311">
                  <c:v>8</c:v>
                </c:pt>
                <c:pt idx="6312">
                  <c:v>12</c:v>
                </c:pt>
                <c:pt idx="6313">
                  <c:v>12</c:v>
                </c:pt>
                <c:pt idx="6314">
                  <c:v>4</c:v>
                </c:pt>
                <c:pt idx="6315">
                  <c:v>4</c:v>
                </c:pt>
                <c:pt idx="6316">
                  <c:v>4</c:v>
                </c:pt>
                <c:pt idx="6317">
                  <c:v>4</c:v>
                </c:pt>
                <c:pt idx="6318">
                  <c:v>4</c:v>
                </c:pt>
                <c:pt idx="6319">
                  <c:v>4</c:v>
                </c:pt>
                <c:pt idx="6320">
                  <c:v>4</c:v>
                </c:pt>
                <c:pt idx="6321">
                  <c:v>4</c:v>
                </c:pt>
                <c:pt idx="6322">
                  <c:v>4</c:v>
                </c:pt>
                <c:pt idx="6323">
                  <c:v>4</c:v>
                </c:pt>
                <c:pt idx="6324">
                  <c:v>4</c:v>
                </c:pt>
                <c:pt idx="6325">
                  <c:v>4</c:v>
                </c:pt>
                <c:pt idx="6326">
                  <c:v>6</c:v>
                </c:pt>
                <c:pt idx="6327">
                  <c:v>6</c:v>
                </c:pt>
                <c:pt idx="6328">
                  <c:v>4</c:v>
                </c:pt>
                <c:pt idx="6329">
                  <c:v>6</c:v>
                </c:pt>
                <c:pt idx="6330">
                  <c:v>4</c:v>
                </c:pt>
                <c:pt idx="6331">
                  <c:v>6</c:v>
                </c:pt>
                <c:pt idx="6332">
                  <c:v>4</c:v>
                </c:pt>
                <c:pt idx="6333">
                  <c:v>6</c:v>
                </c:pt>
                <c:pt idx="6334">
                  <c:v>6</c:v>
                </c:pt>
                <c:pt idx="6335">
                  <c:v>6</c:v>
                </c:pt>
                <c:pt idx="6336">
                  <c:v>6</c:v>
                </c:pt>
                <c:pt idx="6337">
                  <c:v>6</c:v>
                </c:pt>
                <c:pt idx="6338">
                  <c:v>4</c:v>
                </c:pt>
                <c:pt idx="6339">
                  <c:v>4</c:v>
                </c:pt>
                <c:pt idx="6340">
                  <c:v>4</c:v>
                </c:pt>
                <c:pt idx="6341">
                  <c:v>4</c:v>
                </c:pt>
                <c:pt idx="6342">
                  <c:v>4</c:v>
                </c:pt>
                <c:pt idx="6343">
                  <c:v>4</c:v>
                </c:pt>
                <c:pt idx="6344">
                  <c:v>4</c:v>
                </c:pt>
                <c:pt idx="6345">
                  <c:v>4</c:v>
                </c:pt>
                <c:pt idx="6346">
                  <c:v>4</c:v>
                </c:pt>
                <c:pt idx="6347">
                  <c:v>4</c:v>
                </c:pt>
                <c:pt idx="6348">
                  <c:v>6</c:v>
                </c:pt>
                <c:pt idx="6349">
                  <c:v>4</c:v>
                </c:pt>
                <c:pt idx="6350">
                  <c:v>4</c:v>
                </c:pt>
                <c:pt idx="6351">
                  <c:v>4</c:v>
                </c:pt>
                <c:pt idx="6352">
                  <c:v>4</c:v>
                </c:pt>
                <c:pt idx="6353">
                  <c:v>4</c:v>
                </c:pt>
                <c:pt idx="6354">
                  <c:v>4</c:v>
                </c:pt>
                <c:pt idx="6355">
                  <c:v>4</c:v>
                </c:pt>
                <c:pt idx="6356">
                  <c:v>6</c:v>
                </c:pt>
                <c:pt idx="6357">
                  <c:v>4</c:v>
                </c:pt>
                <c:pt idx="6358">
                  <c:v>4</c:v>
                </c:pt>
                <c:pt idx="6359">
                  <c:v>4</c:v>
                </c:pt>
                <c:pt idx="6360">
                  <c:v>4</c:v>
                </c:pt>
                <c:pt idx="6361">
                  <c:v>6</c:v>
                </c:pt>
                <c:pt idx="6362">
                  <c:v>4</c:v>
                </c:pt>
                <c:pt idx="6363">
                  <c:v>4</c:v>
                </c:pt>
                <c:pt idx="6364">
                  <c:v>4</c:v>
                </c:pt>
                <c:pt idx="6365">
                  <c:v>4</c:v>
                </c:pt>
                <c:pt idx="6366">
                  <c:v>6</c:v>
                </c:pt>
                <c:pt idx="6367">
                  <c:v>6</c:v>
                </c:pt>
                <c:pt idx="6368">
                  <c:v>6</c:v>
                </c:pt>
                <c:pt idx="6369">
                  <c:v>6</c:v>
                </c:pt>
                <c:pt idx="6370">
                  <c:v>6</c:v>
                </c:pt>
                <c:pt idx="6371">
                  <c:v>6</c:v>
                </c:pt>
                <c:pt idx="6372">
                  <c:v>6</c:v>
                </c:pt>
                <c:pt idx="6373">
                  <c:v>6</c:v>
                </c:pt>
                <c:pt idx="6374">
                  <c:v>6</c:v>
                </c:pt>
                <c:pt idx="6375">
                  <c:v>6</c:v>
                </c:pt>
                <c:pt idx="6376">
                  <c:v>6</c:v>
                </c:pt>
                <c:pt idx="6377">
                  <c:v>6</c:v>
                </c:pt>
                <c:pt idx="6378">
                  <c:v>6</c:v>
                </c:pt>
                <c:pt idx="6379">
                  <c:v>6</c:v>
                </c:pt>
                <c:pt idx="6380">
                  <c:v>6</c:v>
                </c:pt>
                <c:pt idx="6381">
                  <c:v>6</c:v>
                </c:pt>
                <c:pt idx="6382">
                  <c:v>6</c:v>
                </c:pt>
                <c:pt idx="6383">
                  <c:v>6</c:v>
                </c:pt>
                <c:pt idx="6384">
                  <c:v>6</c:v>
                </c:pt>
                <c:pt idx="6385">
                  <c:v>6</c:v>
                </c:pt>
                <c:pt idx="6386">
                  <c:v>6</c:v>
                </c:pt>
                <c:pt idx="6387">
                  <c:v>6</c:v>
                </c:pt>
                <c:pt idx="6388">
                  <c:v>6</c:v>
                </c:pt>
                <c:pt idx="6389">
                  <c:v>6</c:v>
                </c:pt>
                <c:pt idx="6390">
                  <c:v>10</c:v>
                </c:pt>
                <c:pt idx="6391">
                  <c:v>6</c:v>
                </c:pt>
                <c:pt idx="6392">
                  <c:v>6</c:v>
                </c:pt>
                <c:pt idx="6393">
                  <c:v>6</c:v>
                </c:pt>
                <c:pt idx="6394">
                  <c:v>4</c:v>
                </c:pt>
                <c:pt idx="6395">
                  <c:v>4</c:v>
                </c:pt>
                <c:pt idx="6396">
                  <c:v>4</c:v>
                </c:pt>
                <c:pt idx="6397">
                  <c:v>4</c:v>
                </c:pt>
                <c:pt idx="6398">
                  <c:v>4</c:v>
                </c:pt>
                <c:pt idx="6399">
                  <c:v>4</c:v>
                </c:pt>
                <c:pt idx="6400">
                  <c:v>4</c:v>
                </c:pt>
                <c:pt idx="6401">
                  <c:v>4</c:v>
                </c:pt>
                <c:pt idx="6402">
                  <c:v>4</c:v>
                </c:pt>
                <c:pt idx="6403">
                  <c:v>4</c:v>
                </c:pt>
                <c:pt idx="6404">
                  <c:v>4</c:v>
                </c:pt>
                <c:pt idx="6405">
                  <c:v>4</c:v>
                </c:pt>
                <c:pt idx="6406">
                  <c:v>4</c:v>
                </c:pt>
                <c:pt idx="6407">
                  <c:v>4</c:v>
                </c:pt>
                <c:pt idx="6408">
                  <c:v>4</c:v>
                </c:pt>
                <c:pt idx="6409">
                  <c:v>4</c:v>
                </c:pt>
                <c:pt idx="6410">
                  <c:v>4</c:v>
                </c:pt>
                <c:pt idx="6411">
                  <c:v>4</c:v>
                </c:pt>
                <c:pt idx="6412">
                  <c:v>8</c:v>
                </c:pt>
                <c:pt idx="6413">
                  <c:v>8</c:v>
                </c:pt>
                <c:pt idx="6414">
                  <c:v>8</c:v>
                </c:pt>
                <c:pt idx="6415">
                  <c:v>6</c:v>
                </c:pt>
                <c:pt idx="6416">
                  <c:v>6</c:v>
                </c:pt>
                <c:pt idx="6417">
                  <c:v>6</c:v>
                </c:pt>
                <c:pt idx="6418">
                  <c:v>6</c:v>
                </c:pt>
                <c:pt idx="6419">
                  <c:v>6</c:v>
                </c:pt>
                <c:pt idx="6420">
                  <c:v>6</c:v>
                </c:pt>
                <c:pt idx="6421">
                  <c:v>6</c:v>
                </c:pt>
                <c:pt idx="6422">
                  <c:v>6</c:v>
                </c:pt>
                <c:pt idx="6423">
                  <c:v>6</c:v>
                </c:pt>
                <c:pt idx="6424">
                  <c:v>6</c:v>
                </c:pt>
                <c:pt idx="6425">
                  <c:v>8</c:v>
                </c:pt>
                <c:pt idx="6426">
                  <c:v>8</c:v>
                </c:pt>
                <c:pt idx="6427">
                  <c:v>8</c:v>
                </c:pt>
                <c:pt idx="6428">
                  <c:v>8</c:v>
                </c:pt>
                <c:pt idx="6429">
                  <c:v>8</c:v>
                </c:pt>
                <c:pt idx="6430">
                  <c:v>8</c:v>
                </c:pt>
                <c:pt idx="6431">
                  <c:v>8</c:v>
                </c:pt>
                <c:pt idx="6432">
                  <c:v>8</c:v>
                </c:pt>
                <c:pt idx="6433">
                  <c:v>8</c:v>
                </c:pt>
                <c:pt idx="6434">
                  <c:v>8</c:v>
                </c:pt>
                <c:pt idx="6435">
                  <c:v>8</c:v>
                </c:pt>
                <c:pt idx="6436">
                  <c:v>8</c:v>
                </c:pt>
                <c:pt idx="6437">
                  <c:v>8</c:v>
                </c:pt>
                <c:pt idx="6438">
                  <c:v>8</c:v>
                </c:pt>
                <c:pt idx="6439">
                  <c:v>8</c:v>
                </c:pt>
                <c:pt idx="6440">
                  <c:v>8</c:v>
                </c:pt>
                <c:pt idx="6441">
                  <c:v>8</c:v>
                </c:pt>
                <c:pt idx="6442">
                  <c:v>8</c:v>
                </c:pt>
                <c:pt idx="6443">
                  <c:v>8</c:v>
                </c:pt>
                <c:pt idx="6444">
                  <c:v>8</c:v>
                </c:pt>
                <c:pt idx="6445">
                  <c:v>8</c:v>
                </c:pt>
                <c:pt idx="6446">
                  <c:v>8</c:v>
                </c:pt>
                <c:pt idx="6447">
                  <c:v>8</c:v>
                </c:pt>
                <c:pt idx="6448">
                  <c:v>6</c:v>
                </c:pt>
                <c:pt idx="6449">
                  <c:v>8</c:v>
                </c:pt>
                <c:pt idx="6450">
                  <c:v>6</c:v>
                </c:pt>
                <c:pt idx="6451">
                  <c:v>8</c:v>
                </c:pt>
                <c:pt idx="6452">
                  <c:v>6</c:v>
                </c:pt>
                <c:pt idx="6453">
                  <c:v>8</c:v>
                </c:pt>
                <c:pt idx="6454">
                  <c:v>6</c:v>
                </c:pt>
                <c:pt idx="6455">
                  <c:v>6</c:v>
                </c:pt>
                <c:pt idx="6456">
                  <c:v>6</c:v>
                </c:pt>
                <c:pt idx="6457">
                  <c:v>8</c:v>
                </c:pt>
                <c:pt idx="6458">
                  <c:v>8</c:v>
                </c:pt>
                <c:pt idx="6459">
                  <c:v>6</c:v>
                </c:pt>
                <c:pt idx="6460">
                  <c:v>6</c:v>
                </c:pt>
                <c:pt idx="6461">
                  <c:v>6</c:v>
                </c:pt>
                <c:pt idx="6462">
                  <c:v>6</c:v>
                </c:pt>
                <c:pt idx="6463">
                  <c:v>6</c:v>
                </c:pt>
                <c:pt idx="6464">
                  <c:v>6</c:v>
                </c:pt>
                <c:pt idx="6465">
                  <c:v>8</c:v>
                </c:pt>
                <c:pt idx="6466">
                  <c:v>8</c:v>
                </c:pt>
                <c:pt idx="6467">
                  <c:v>8</c:v>
                </c:pt>
                <c:pt idx="6468">
                  <c:v>8</c:v>
                </c:pt>
                <c:pt idx="6469">
                  <c:v>8</c:v>
                </c:pt>
                <c:pt idx="6470">
                  <c:v>8</c:v>
                </c:pt>
                <c:pt idx="6471">
                  <c:v>8</c:v>
                </c:pt>
                <c:pt idx="6472">
                  <c:v>8</c:v>
                </c:pt>
                <c:pt idx="6473">
                  <c:v>8</c:v>
                </c:pt>
                <c:pt idx="6474">
                  <c:v>8</c:v>
                </c:pt>
                <c:pt idx="6475">
                  <c:v>8</c:v>
                </c:pt>
                <c:pt idx="6476">
                  <c:v>8</c:v>
                </c:pt>
                <c:pt idx="6477">
                  <c:v>8</c:v>
                </c:pt>
                <c:pt idx="6478">
                  <c:v>8</c:v>
                </c:pt>
                <c:pt idx="6479">
                  <c:v>6</c:v>
                </c:pt>
                <c:pt idx="6480">
                  <c:v>6</c:v>
                </c:pt>
                <c:pt idx="6481">
                  <c:v>6</c:v>
                </c:pt>
                <c:pt idx="6482">
                  <c:v>6</c:v>
                </c:pt>
                <c:pt idx="6483">
                  <c:v>6</c:v>
                </c:pt>
                <c:pt idx="6484">
                  <c:v>6</c:v>
                </c:pt>
                <c:pt idx="6485">
                  <c:v>6</c:v>
                </c:pt>
                <c:pt idx="6486">
                  <c:v>6</c:v>
                </c:pt>
                <c:pt idx="6487">
                  <c:v>6</c:v>
                </c:pt>
                <c:pt idx="6488">
                  <c:v>6</c:v>
                </c:pt>
                <c:pt idx="6489">
                  <c:v>6</c:v>
                </c:pt>
                <c:pt idx="6490">
                  <c:v>6</c:v>
                </c:pt>
                <c:pt idx="6491">
                  <c:v>8</c:v>
                </c:pt>
                <c:pt idx="6492">
                  <c:v>6</c:v>
                </c:pt>
                <c:pt idx="6493">
                  <c:v>6</c:v>
                </c:pt>
                <c:pt idx="6494">
                  <c:v>6</c:v>
                </c:pt>
                <c:pt idx="6495">
                  <c:v>6</c:v>
                </c:pt>
                <c:pt idx="6496">
                  <c:v>6</c:v>
                </c:pt>
                <c:pt idx="6497">
                  <c:v>6</c:v>
                </c:pt>
                <c:pt idx="6498">
                  <c:v>8</c:v>
                </c:pt>
                <c:pt idx="6499">
                  <c:v>6</c:v>
                </c:pt>
                <c:pt idx="6500">
                  <c:v>6</c:v>
                </c:pt>
                <c:pt idx="6501">
                  <c:v>6</c:v>
                </c:pt>
                <c:pt idx="6502">
                  <c:v>6</c:v>
                </c:pt>
                <c:pt idx="6503">
                  <c:v>6</c:v>
                </c:pt>
                <c:pt idx="6504">
                  <c:v>6</c:v>
                </c:pt>
                <c:pt idx="6505">
                  <c:v>6</c:v>
                </c:pt>
                <c:pt idx="6506">
                  <c:v>6</c:v>
                </c:pt>
                <c:pt idx="6507">
                  <c:v>6</c:v>
                </c:pt>
                <c:pt idx="6508">
                  <c:v>6</c:v>
                </c:pt>
                <c:pt idx="6509">
                  <c:v>6</c:v>
                </c:pt>
                <c:pt idx="6510">
                  <c:v>6</c:v>
                </c:pt>
                <c:pt idx="6511">
                  <c:v>6</c:v>
                </c:pt>
                <c:pt idx="6512">
                  <c:v>8</c:v>
                </c:pt>
                <c:pt idx="6513">
                  <c:v>8</c:v>
                </c:pt>
                <c:pt idx="6514">
                  <c:v>8</c:v>
                </c:pt>
                <c:pt idx="6515">
                  <c:v>8</c:v>
                </c:pt>
                <c:pt idx="6516">
                  <c:v>8</c:v>
                </c:pt>
                <c:pt idx="6517">
                  <c:v>8</c:v>
                </c:pt>
                <c:pt idx="6518">
                  <c:v>6</c:v>
                </c:pt>
                <c:pt idx="6519">
                  <c:v>8</c:v>
                </c:pt>
                <c:pt idx="6520">
                  <c:v>8</c:v>
                </c:pt>
                <c:pt idx="6521">
                  <c:v>6</c:v>
                </c:pt>
                <c:pt idx="6522">
                  <c:v>6</c:v>
                </c:pt>
                <c:pt idx="6523">
                  <c:v>8</c:v>
                </c:pt>
                <c:pt idx="6524">
                  <c:v>6</c:v>
                </c:pt>
                <c:pt idx="6525">
                  <c:v>6</c:v>
                </c:pt>
                <c:pt idx="6526">
                  <c:v>8</c:v>
                </c:pt>
                <c:pt idx="6527">
                  <c:v>6</c:v>
                </c:pt>
                <c:pt idx="6528">
                  <c:v>6</c:v>
                </c:pt>
                <c:pt idx="6529">
                  <c:v>6</c:v>
                </c:pt>
                <c:pt idx="6530">
                  <c:v>8</c:v>
                </c:pt>
                <c:pt idx="6531">
                  <c:v>6</c:v>
                </c:pt>
                <c:pt idx="6532">
                  <c:v>6</c:v>
                </c:pt>
                <c:pt idx="6533">
                  <c:v>6</c:v>
                </c:pt>
                <c:pt idx="6534">
                  <c:v>6</c:v>
                </c:pt>
                <c:pt idx="6535">
                  <c:v>6</c:v>
                </c:pt>
                <c:pt idx="6536">
                  <c:v>6</c:v>
                </c:pt>
                <c:pt idx="6537">
                  <c:v>6</c:v>
                </c:pt>
                <c:pt idx="6538">
                  <c:v>6</c:v>
                </c:pt>
                <c:pt idx="6539">
                  <c:v>6</c:v>
                </c:pt>
                <c:pt idx="6540">
                  <c:v>6</c:v>
                </c:pt>
                <c:pt idx="6541">
                  <c:v>6</c:v>
                </c:pt>
                <c:pt idx="6542">
                  <c:v>6</c:v>
                </c:pt>
                <c:pt idx="6543">
                  <c:v>6</c:v>
                </c:pt>
                <c:pt idx="6544">
                  <c:v>6</c:v>
                </c:pt>
                <c:pt idx="6545">
                  <c:v>6</c:v>
                </c:pt>
                <c:pt idx="6546">
                  <c:v>6</c:v>
                </c:pt>
                <c:pt idx="6547">
                  <c:v>6</c:v>
                </c:pt>
                <c:pt idx="6548">
                  <c:v>6</c:v>
                </c:pt>
                <c:pt idx="6549">
                  <c:v>6</c:v>
                </c:pt>
                <c:pt idx="6550">
                  <c:v>6</c:v>
                </c:pt>
                <c:pt idx="6551">
                  <c:v>8</c:v>
                </c:pt>
                <c:pt idx="6552">
                  <c:v>8</c:v>
                </c:pt>
                <c:pt idx="6553">
                  <c:v>8</c:v>
                </c:pt>
                <c:pt idx="6554">
                  <c:v>8</c:v>
                </c:pt>
                <c:pt idx="6555">
                  <c:v>8</c:v>
                </c:pt>
                <c:pt idx="6556">
                  <c:v>8</c:v>
                </c:pt>
                <c:pt idx="6557">
                  <c:v>6</c:v>
                </c:pt>
                <c:pt idx="6558">
                  <c:v>6</c:v>
                </c:pt>
                <c:pt idx="6559">
                  <c:v>6</c:v>
                </c:pt>
                <c:pt idx="6560">
                  <c:v>6</c:v>
                </c:pt>
                <c:pt idx="6561">
                  <c:v>6</c:v>
                </c:pt>
                <c:pt idx="6562">
                  <c:v>6</c:v>
                </c:pt>
                <c:pt idx="6563">
                  <c:v>8</c:v>
                </c:pt>
                <c:pt idx="6564">
                  <c:v>8</c:v>
                </c:pt>
                <c:pt idx="6565">
                  <c:v>8</c:v>
                </c:pt>
                <c:pt idx="6566">
                  <c:v>8</c:v>
                </c:pt>
                <c:pt idx="6567">
                  <c:v>8</c:v>
                </c:pt>
                <c:pt idx="6568">
                  <c:v>8</c:v>
                </c:pt>
                <c:pt idx="6569">
                  <c:v>8</c:v>
                </c:pt>
                <c:pt idx="6570">
                  <c:v>8</c:v>
                </c:pt>
                <c:pt idx="6571">
                  <c:v>8</c:v>
                </c:pt>
                <c:pt idx="6572">
                  <c:v>8</c:v>
                </c:pt>
                <c:pt idx="6573">
                  <c:v>8</c:v>
                </c:pt>
                <c:pt idx="6574">
                  <c:v>8</c:v>
                </c:pt>
                <c:pt idx="6575">
                  <c:v>8</c:v>
                </c:pt>
                <c:pt idx="6576">
                  <c:v>8</c:v>
                </c:pt>
                <c:pt idx="6577">
                  <c:v>6</c:v>
                </c:pt>
                <c:pt idx="6578">
                  <c:v>6</c:v>
                </c:pt>
                <c:pt idx="6579">
                  <c:v>6</c:v>
                </c:pt>
                <c:pt idx="6580">
                  <c:v>6</c:v>
                </c:pt>
                <c:pt idx="6581">
                  <c:v>6</c:v>
                </c:pt>
                <c:pt idx="6582">
                  <c:v>6</c:v>
                </c:pt>
                <c:pt idx="6583">
                  <c:v>6</c:v>
                </c:pt>
                <c:pt idx="6584">
                  <c:v>4</c:v>
                </c:pt>
                <c:pt idx="6585">
                  <c:v>8</c:v>
                </c:pt>
                <c:pt idx="6586">
                  <c:v>8</c:v>
                </c:pt>
                <c:pt idx="6587">
                  <c:v>6</c:v>
                </c:pt>
                <c:pt idx="6588">
                  <c:v>6</c:v>
                </c:pt>
                <c:pt idx="6589">
                  <c:v>8</c:v>
                </c:pt>
                <c:pt idx="6590">
                  <c:v>6</c:v>
                </c:pt>
                <c:pt idx="6591">
                  <c:v>6</c:v>
                </c:pt>
                <c:pt idx="6592">
                  <c:v>8</c:v>
                </c:pt>
                <c:pt idx="6593">
                  <c:v>8</c:v>
                </c:pt>
                <c:pt idx="6594">
                  <c:v>8</c:v>
                </c:pt>
                <c:pt idx="6595">
                  <c:v>8</c:v>
                </c:pt>
                <c:pt idx="6596">
                  <c:v>8</c:v>
                </c:pt>
                <c:pt idx="6597">
                  <c:v>6</c:v>
                </c:pt>
                <c:pt idx="6598">
                  <c:v>6</c:v>
                </c:pt>
                <c:pt idx="6599">
                  <c:v>8</c:v>
                </c:pt>
                <c:pt idx="6600">
                  <c:v>6</c:v>
                </c:pt>
                <c:pt idx="6601">
                  <c:v>6</c:v>
                </c:pt>
                <c:pt idx="6602">
                  <c:v>4</c:v>
                </c:pt>
                <c:pt idx="6603">
                  <c:v>6</c:v>
                </c:pt>
                <c:pt idx="6604">
                  <c:v>4</c:v>
                </c:pt>
                <c:pt idx="6605">
                  <c:v>4</c:v>
                </c:pt>
                <c:pt idx="6606">
                  <c:v>4</c:v>
                </c:pt>
                <c:pt idx="6607">
                  <c:v>4</c:v>
                </c:pt>
                <c:pt idx="6608">
                  <c:v>4</c:v>
                </c:pt>
                <c:pt idx="6609">
                  <c:v>4</c:v>
                </c:pt>
                <c:pt idx="6610">
                  <c:v>4</c:v>
                </c:pt>
                <c:pt idx="6611">
                  <c:v>6</c:v>
                </c:pt>
                <c:pt idx="6612">
                  <c:v>6</c:v>
                </c:pt>
                <c:pt idx="6613">
                  <c:v>6</c:v>
                </c:pt>
                <c:pt idx="6614">
                  <c:v>6</c:v>
                </c:pt>
                <c:pt idx="6615">
                  <c:v>6</c:v>
                </c:pt>
                <c:pt idx="6616">
                  <c:v>6</c:v>
                </c:pt>
                <c:pt idx="6617">
                  <c:v>6</c:v>
                </c:pt>
                <c:pt idx="6618">
                  <c:v>6</c:v>
                </c:pt>
                <c:pt idx="6619">
                  <c:v>6</c:v>
                </c:pt>
                <c:pt idx="6620">
                  <c:v>6</c:v>
                </c:pt>
                <c:pt idx="6621">
                  <c:v>6</c:v>
                </c:pt>
                <c:pt idx="6622">
                  <c:v>4</c:v>
                </c:pt>
                <c:pt idx="6623">
                  <c:v>4</c:v>
                </c:pt>
                <c:pt idx="6624">
                  <c:v>4</c:v>
                </c:pt>
                <c:pt idx="6625">
                  <c:v>4</c:v>
                </c:pt>
                <c:pt idx="6626">
                  <c:v>4</c:v>
                </c:pt>
                <c:pt idx="6627">
                  <c:v>4</c:v>
                </c:pt>
                <c:pt idx="6628">
                  <c:v>4</c:v>
                </c:pt>
                <c:pt idx="6629">
                  <c:v>4</c:v>
                </c:pt>
                <c:pt idx="6630">
                  <c:v>4</c:v>
                </c:pt>
                <c:pt idx="6631">
                  <c:v>4</c:v>
                </c:pt>
                <c:pt idx="6632">
                  <c:v>4</c:v>
                </c:pt>
                <c:pt idx="6633">
                  <c:v>4</c:v>
                </c:pt>
                <c:pt idx="6634">
                  <c:v>4</c:v>
                </c:pt>
                <c:pt idx="6635">
                  <c:v>4</c:v>
                </c:pt>
                <c:pt idx="6636">
                  <c:v>4</c:v>
                </c:pt>
                <c:pt idx="6637">
                  <c:v>4</c:v>
                </c:pt>
                <c:pt idx="6638">
                  <c:v>4</c:v>
                </c:pt>
                <c:pt idx="6639">
                  <c:v>4</c:v>
                </c:pt>
                <c:pt idx="6640">
                  <c:v>4</c:v>
                </c:pt>
                <c:pt idx="6641">
                  <c:v>8</c:v>
                </c:pt>
                <c:pt idx="6642">
                  <c:v>8</c:v>
                </c:pt>
                <c:pt idx="6643">
                  <c:v>8</c:v>
                </c:pt>
                <c:pt idx="6644">
                  <c:v>8</c:v>
                </c:pt>
                <c:pt idx="6645">
                  <c:v>8</c:v>
                </c:pt>
                <c:pt idx="6646">
                  <c:v>8</c:v>
                </c:pt>
                <c:pt idx="6647">
                  <c:v>8</c:v>
                </c:pt>
                <c:pt idx="6648">
                  <c:v>8</c:v>
                </c:pt>
                <c:pt idx="6649">
                  <c:v>8</c:v>
                </c:pt>
                <c:pt idx="6650">
                  <c:v>8</c:v>
                </c:pt>
                <c:pt idx="6651">
                  <c:v>8</c:v>
                </c:pt>
                <c:pt idx="6652">
                  <c:v>8</c:v>
                </c:pt>
                <c:pt idx="6653">
                  <c:v>8</c:v>
                </c:pt>
                <c:pt idx="6654">
                  <c:v>8</c:v>
                </c:pt>
                <c:pt idx="6655">
                  <c:v>8</c:v>
                </c:pt>
                <c:pt idx="6656">
                  <c:v>8</c:v>
                </c:pt>
                <c:pt idx="6657">
                  <c:v>8</c:v>
                </c:pt>
                <c:pt idx="6658">
                  <c:v>8</c:v>
                </c:pt>
                <c:pt idx="6659">
                  <c:v>8</c:v>
                </c:pt>
                <c:pt idx="6660">
                  <c:v>8</c:v>
                </c:pt>
                <c:pt idx="6661">
                  <c:v>8</c:v>
                </c:pt>
                <c:pt idx="6662">
                  <c:v>8</c:v>
                </c:pt>
                <c:pt idx="6663">
                  <c:v>4</c:v>
                </c:pt>
                <c:pt idx="6664">
                  <c:v>4</c:v>
                </c:pt>
                <c:pt idx="6665">
                  <c:v>4</c:v>
                </c:pt>
                <c:pt idx="6666">
                  <c:v>4</c:v>
                </c:pt>
                <c:pt idx="6667">
                  <c:v>4</c:v>
                </c:pt>
                <c:pt idx="6668">
                  <c:v>4</c:v>
                </c:pt>
                <c:pt idx="6669">
                  <c:v>4</c:v>
                </c:pt>
                <c:pt idx="6670">
                  <c:v>4</c:v>
                </c:pt>
                <c:pt idx="6671">
                  <c:v>4</c:v>
                </c:pt>
                <c:pt idx="6672">
                  <c:v>4</c:v>
                </c:pt>
                <c:pt idx="6673">
                  <c:v>4</c:v>
                </c:pt>
                <c:pt idx="6674">
                  <c:v>4</c:v>
                </c:pt>
                <c:pt idx="6675">
                  <c:v>4</c:v>
                </c:pt>
                <c:pt idx="6676">
                  <c:v>4</c:v>
                </c:pt>
                <c:pt idx="6677">
                  <c:v>4</c:v>
                </c:pt>
                <c:pt idx="6678">
                  <c:v>6</c:v>
                </c:pt>
                <c:pt idx="6679">
                  <c:v>6</c:v>
                </c:pt>
                <c:pt idx="6680">
                  <c:v>6</c:v>
                </c:pt>
                <c:pt idx="6681">
                  <c:v>6</c:v>
                </c:pt>
                <c:pt idx="6682">
                  <c:v>6</c:v>
                </c:pt>
                <c:pt idx="6683">
                  <c:v>6</c:v>
                </c:pt>
                <c:pt idx="6684">
                  <c:v>6</c:v>
                </c:pt>
                <c:pt idx="6685">
                  <c:v>6</c:v>
                </c:pt>
                <c:pt idx="6686">
                  <c:v>6</c:v>
                </c:pt>
                <c:pt idx="6687">
                  <c:v>6</c:v>
                </c:pt>
                <c:pt idx="6688">
                  <c:v>6</c:v>
                </c:pt>
                <c:pt idx="6689">
                  <c:v>6</c:v>
                </c:pt>
                <c:pt idx="6690">
                  <c:v>12</c:v>
                </c:pt>
                <c:pt idx="6691">
                  <c:v>12</c:v>
                </c:pt>
                <c:pt idx="6692">
                  <c:v>4</c:v>
                </c:pt>
                <c:pt idx="6693">
                  <c:v>4</c:v>
                </c:pt>
                <c:pt idx="6694">
                  <c:v>4</c:v>
                </c:pt>
                <c:pt idx="6695">
                  <c:v>4</c:v>
                </c:pt>
                <c:pt idx="6696">
                  <c:v>4</c:v>
                </c:pt>
                <c:pt idx="6697">
                  <c:v>4</c:v>
                </c:pt>
                <c:pt idx="6698">
                  <c:v>4</c:v>
                </c:pt>
                <c:pt idx="6699">
                  <c:v>4</c:v>
                </c:pt>
                <c:pt idx="6700">
                  <c:v>4</c:v>
                </c:pt>
                <c:pt idx="6701">
                  <c:v>4</c:v>
                </c:pt>
                <c:pt idx="6702">
                  <c:v>4</c:v>
                </c:pt>
                <c:pt idx="6703">
                  <c:v>4</c:v>
                </c:pt>
                <c:pt idx="6704">
                  <c:v>6</c:v>
                </c:pt>
                <c:pt idx="6705">
                  <c:v>6</c:v>
                </c:pt>
                <c:pt idx="6706">
                  <c:v>6</c:v>
                </c:pt>
                <c:pt idx="6707">
                  <c:v>6</c:v>
                </c:pt>
                <c:pt idx="6708">
                  <c:v>6</c:v>
                </c:pt>
                <c:pt idx="6709">
                  <c:v>6</c:v>
                </c:pt>
                <c:pt idx="6710">
                  <c:v>6</c:v>
                </c:pt>
                <c:pt idx="6711">
                  <c:v>6</c:v>
                </c:pt>
                <c:pt idx="6712">
                  <c:v>6</c:v>
                </c:pt>
                <c:pt idx="6713">
                  <c:v>6</c:v>
                </c:pt>
                <c:pt idx="6714">
                  <c:v>6</c:v>
                </c:pt>
                <c:pt idx="6715">
                  <c:v>6</c:v>
                </c:pt>
                <c:pt idx="6716">
                  <c:v>6</c:v>
                </c:pt>
                <c:pt idx="6717">
                  <c:v>6</c:v>
                </c:pt>
                <c:pt idx="6718">
                  <c:v>6</c:v>
                </c:pt>
                <c:pt idx="6719">
                  <c:v>6</c:v>
                </c:pt>
                <c:pt idx="6720">
                  <c:v>6</c:v>
                </c:pt>
                <c:pt idx="6721">
                  <c:v>6</c:v>
                </c:pt>
                <c:pt idx="6722">
                  <c:v>6</c:v>
                </c:pt>
                <c:pt idx="6723">
                  <c:v>6</c:v>
                </c:pt>
                <c:pt idx="6724">
                  <c:v>6</c:v>
                </c:pt>
                <c:pt idx="6725">
                  <c:v>6</c:v>
                </c:pt>
                <c:pt idx="6726">
                  <c:v>6</c:v>
                </c:pt>
                <c:pt idx="6727">
                  <c:v>6</c:v>
                </c:pt>
                <c:pt idx="6728">
                  <c:v>6</c:v>
                </c:pt>
                <c:pt idx="6729">
                  <c:v>6</c:v>
                </c:pt>
                <c:pt idx="6730">
                  <c:v>6</c:v>
                </c:pt>
                <c:pt idx="6731">
                  <c:v>6</c:v>
                </c:pt>
                <c:pt idx="6732">
                  <c:v>6</c:v>
                </c:pt>
                <c:pt idx="6733">
                  <c:v>6</c:v>
                </c:pt>
                <c:pt idx="6734">
                  <c:v>6</c:v>
                </c:pt>
                <c:pt idx="6735">
                  <c:v>6</c:v>
                </c:pt>
                <c:pt idx="6736">
                  <c:v>6</c:v>
                </c:pt>
                <c:pt idx="6737">
                  <c:v>6</c:v>
                </c:pt>
                <c:pt idx="6738">
                  <c:v>6</c:v>
                </c:pt>
                <c:pt idx="6739">
                  <c:v>6</c:v>
                </c:pt>
                <c:pt idx="6740">
                  <c:v>6</c:v>
                </c:pt>
                <c:pt idx="6741">
                  <c:v>6</c:v>
                </c:pt>
                <c:pt idx="6742">
                  <c:v>6</c:v>
                </c:pt>
                <c:pt idx="6743">
                  <c:v>4</c:v>
                </c:pt>
                <c:pt idx="6744">
                  <c:v>4</c:v>
                </c:pt>
                <c:pt idx="6745">
                  <c:v>3</c:v>
                </c:pt>
                <c:pt idx="6746">
                  <c:v>4</c:v>
                </c:pt>
                <c:pt idx="6747">
                  <c:v>4</c:v>
                </c:pt>
                <c:pt idx="6748">
                  <c:v>4</c:v>
                </c:pt>
                <c:pt idx="6749">
                  <c:v>3</c:v>
                </c:pt>
                <c:pt idx="6750">
                  <c:v>4</c:v>
                </c:pt>
                <c:pt idx="6751">
                  <c:v>4</c:v>
                </c:pt>
                <c:pt idx="6752">
                  <c:v>4</c:v>
                </c:pt>
                <c:pt idx="6753">
                  <c:v>6</c:v>
                </c:pt>
                <c:pt idx="6754">
                  <c:v>4</c:v>
                </c:pt>
                <c:pt idx="6755">
                  <c:v>4</c:v>
                </c:pt>
                <c:pt idx="6756">
                  <c:v>4</c:v>
                </c:pt>
                <c:pt idx="6757">
                  <c:v>6</c:v>
                </c:pt>
                <c:pt idx="6758">
                  <c:v>6</c:v>
                </c:pt>
                <c:pt idx="6759">
                  <c:v>6</c:v>
                </c:pt>
                <c:pt idx="6760">
                  <c:v>6</c:v>
                </c:pt>
                <c:pt idx="6761">
                  <c:v>6</c:v>
                </c:pt>
                <c:pt idx="6762">
                  <c:v>6</c:v>
                </c:pt>
                <c:pt idx="6763">
                  <c:v>6</c:v>
                </c:pt>
                <c:pt idx="6764">
                  <c:v>6</c:v>
                </c:pt>
                <c:pt idx="6765">
                  <c:v>6</c:v>
                </c:pt>
                <c:pt idx="6766">
                  <c:v>6</c:v>
                </c:pt>
                <c:pt idx="6767">
                  <c:v>6</c:v>
                </c:pt>
                <c:pt idx="6768">
                  <c:v>6</c:v>
                </c:pt>
                <c:pt idx="6769">
                  <c:v>8</c:v>
                </c:pt>
                <c:pt idx="6770">
                  <c:v>8</c:v>
                </c:pt>
                <c:pt idx="6771">
                  <c:v>8</c:v>
                </c:pt>
                <c:pt idx="6772">
                  <c:v>6</c:v>
                </c:pt>
                <c:pt idx="6773">
                  <c:v>6</c:v>
                </c:pt>
                <c:pt idx="6774">
                  <c:v>8</c:v>
                </c:pt>
                <c:pt idx="6775">
                  <c:v>6</c:v>
                </c:pt>
                <c:pt idx="6776">
                  <c:v>3</c:v>
                </c:pt>
                <c:pt idx="6777">
                  <c:v>3</c:v>
                </c:pt>
                <c:pt idx="6778">
                  <c:v>3</c:v>
                </c:pt>
                <c:pt idx="6779">
                  <c:v>3</c:v>
                </c:pt>
                <c:pt idx="6780">
                  <c:v>3</c:v>
                </c:pt>
                <c:pt idx="6781">
                  <c:v>3</c:v>
                </c:pt>
                <c:pt idx="6782">
                  <c:v>3</c:v>
                </c:pt>
                <c:pt idx="6783">
                  <c:v>3</c:v>
                </c:pt>
                <c:pt idx="6784">
                  <c:v>3</c:v>
                </c:pt>
                <c:pt idx="6785">
                  <c:v>3</c:v>
                </c:pt>
                <c:pt idx="6786">
                  <c:v>3</c:v>
                </c:pt>
                <c:pt idx="6787">
                  <c:v>3</c:v>
                </c:pt>
                <c:pt idx="6788">
                  <c:v>3</c:v>
                </c:pt>
                <c:pt idx="6789">
                  <c:v>3</c:v>
                </c:pt>
                <c:pt idx="6790">
                  <c:v>3</c:v>
                </c:pt>
                <c:pt idx="6791">
                  <c:v>3</c:v>
                </c:pt>
                <c:pt idx="6792">
                  <c:v>3</c:v>
                </c:pt>
                <c:pt idx="6793">
                  <c:v>4</c:v>
                </c:pt>
                <c:pt idx="6794">
                  <c:v>4</c:v>
                </c:pt>
                <c:pt idx="6795">
                  <c:v>4</c:v>
                </c:pt>
                <c:pt idx="6796">
                  <c:v>4</c:v>
                </c:pt>
                <c:pt idx="6797">
                  <c:v>4</c:v>
                </c:pt>
                <c:pt idx="6798">
                  <c:v>4</c:v>
                </c:pt>
                <c:pt idx="6799">
                  <c:v>4</c:v>
                </c:pt>
                <c:pt idx="6800">
                  <c:v>4</c:v>
                </c:pt>
                <c:pt idx="6801">
                  <c:v>4</c:v>
                </c:pt>
                <c:pt idx="6802">
                  <c:v>4</c:v>
                </c:pt>
                <c:pt idx="6803">
                  <c:v>4</c:v>
                </c:pt>
                <c:pt idx="6804">
                  <c:v>4</c:v>
                </c:pt>
                <c:pt idx="6805">
                  <c:v>4</c:v>
                </c:pt>
                <c:pt idx="6806">
                  <c:v>4</c:v>
                </c:pt>
                <c:pt idx="6807">
                  <c:v>4</c:v>
                </c:pt>
                <c:pt idx="6808">
                  <c:v>4</c:v>
                </c:pt>
                <c:pt idx="6809">
                  <c:v>4</c:v>
                </c:pt>
                <c:pt idx="6810">
                  <c:v>4</c:v>
                </c:pt>
                <c:pt idx="6811">
                  <c:v>4</c:v>
                </c:pt>
                <c:pt idx="6812">
                  <c:v>4</c:v>
                </c:pt>
                <c:pt idx="6813">
                  <c:v>6</c:v>
                </c:pt>
                <c:pt idx="6814">
                  <c:v>6</c:v>
                </c:pt>
                <c:pt idx="6815">
                  <c:v>6</c:v>
                </c:pt>
                <c:pt idx="6816">
                  <c:v>6</c:v>
                </c:pt>
                <c:pt idx="6817">
                  <c:v>6</c:v>
                </c:pt>
                <c:pt idx="6818">
                  <c:v>6</c:v>
                </c:pt>
                <c:pt idx="6819">
                  <c:v>6</c:v>
                </c:pt>
                <c:pt idx="6820">
                  <c:v>6</c:v>
                </c:pt>
                <c:pt idx="6821">
                  <c:v>6</c:v>
                </c:pt>
                <c:pt idx="6822">
                  <c:v>6</c:v>
                </c:pt>
                <c:pt idx="6823">
                  <c:v>6</c:v>
                </c:pt>
                <c:pt idx="6824">
                  <c:v>6</c:v>
                </c:pt>
                <c:pt idx="6825">
                  <c:v>6</c:v>
                </c:pt>
                <c:pt idx="6826">
                  <c:v>6</c:v>
                </c:pt>
                <c:pt idx="6827">
                  <c:v>6</c:v>
                </c:pt>
                <c:pt idx="6828">
                  <c:v>6</c:v>
                </c:pt>
                <c:pt idx="6829">
                  <c:v>6</c:v>
                </c:pt>
                <c:pt idx="6830">
                  <c:v>6</c:v>
                </c:pt>
                <c:pt idx="6831">
                  <c:v>6</c:v>
                </c:pt>
                <c:pt idx="6832">
                  <c:v>6</c:v>
                </c:pt>
                <c:pt idx="6833">
                  <c:v>6</c:v>
                </c:pt>
                <c:pt idx="6834">
                  <c:v>6</c:v>
                </c:pt>
                <c:pt idx="6835">
                  <c:v>6</c:v>
                </c:pt>
                <c:pt idx="6836">
                  <c:v>6</c:v>
                </c:pt>
                <c:pt idx="6837">
                  <c:v>6</c:v>
                </c:pt>
                <c:pt idx="6838">
                  <c:v>6</c:v>
                </c:pt>
                <c:pt idx="6839">
                  <c:v>6</c:v>
                </c:pt>
                <c:pt idx="6840">
                  <c:v>6</c:v>
                </c:pt>
                <c:pt idx="6841">
                  <c:v>6</c:v>
                </c:pt>
                <c:pt idx="6842">
                  <c:v>6</c:v>
                </c:pt>
                <c:pt idx="6843">
                  <c:v>6</c:v>
                </c:pt>
                <c:pt idx="6844">
                  <c:v>6</c:v>
                </c:pt>
                <c:pt idx="6845">
                  <c:v>6</c:v>
                </c:pt>
                <c:pt idx="6846">
                  <c:v>4</c:v>
                </c:pt>
                <c:pt idx="6847">
                  <c:v>4</c:v>
                </c:pt>
                <c:pt idx="6848">
                  <c:v>4</c:v>
                </c:pt>
                <c:pt idx="6849">
                  <c:v>4</c:v>
                </c:pt>
                <c:pt idx="6850">
                  <c:v>4</c:v>
                </c:pt>
                <c:pt idx="6851">
                  <c:v>4</c:v>
                </c:pt>
                <c:pt idx="6852">
                  <c:v>4</c:v>
                </c:pt>
                <c:pt idx="6853">
                  <c:v>4</c:v>
                </c:pt>
                <c:pt idx="6854">
                  <c:v>4</c:v>
                </c:pt>
                <c:pt idx="6855">
                  <c:v>4</c:v>
                </c:pt>
                <c:pt idx="6856">
                  <c:v>4</c:v>
                </c:pt>
                <c:pt idx="6857">
                  <c:v>4</c:v>
                </c:pt>
                <c:pt idx="6858">
                  <c:v>4</c:v>
                </c:pt>
                <c:pt idx="6859">
                  <c:v>4</c:v>
                </c:pt>
                <c:pt idx="6860">
                  <c:v>4</c:v>
                </c:pt>
                <c:pt idx="6861">
                  <c:v>4</c:v>
                </c:pt>
                <c:pt idx="6862">
                  <c:v>4</c:v>
                </c:pt>
                <c:pt idx="6863">
                  <c:v>4</c:v>
                </c:pt>
                <c:pt idx="6864">
                  <c:v>4</c:v>
                </c:pt>
                <c:pt idx="6865">
                  <c:v>4</c:v>
                </c:pt>
                <c:pt idx="6866">
                  <c:v>4</c:v>
                </c:pt>
                <c:pt idx="6867">
                  <c:v>8</c:v>
                </c:pt>
                <c:pt idx="6868">
                  <c:v>6</c:v>
                </c:pt>
                <c:pt idx="6869">
                  <c:v>6</c:v>
                </c:pt>
                <c:pt idx="6870">
                  <c:v>6</c:v>
                </c:pt>
                <c:pt idx="6871">
                  <c:v>6</c:v>
                </c:pt>
                <c:pt idx="6872">
                  <c:v>6</c:v>
                </c:pt>
                <c:pt idx="6873">
                  <c:v>6</c:v>
                </c:pt>
                <c:pt idx="6874">
                  <c:v>6</c:v>
                </c:pt>
                <c:pt idx="6875">
                  <c:v>6</c:v>
                </c:pt>
                <c:pt idx="6876">
                  <c:v>6</c:v>
                </c:pt>
                <c:pt idx="6877">
                  <c:v>6</c:v>
                </c:pt>
                <c:pt idx="6878">
                  <c:v>6</c:v>
                </c:pt>
                <c:pt idx="6879">
                  <c:v>6</c:v>
                </c:pt>
                <c:pt idx="6880">
                  <c:v>6</c:v>
                </c:pt>
                <c:pt idx="6881">
                  <c:v>6</c:v>
                </c:pt>
                <c:pt idx="6882">
                  <c:v>6</c:v>
                </c:pt>
                <c:pt idx="6883">
                  <c:v>6</c:v>
                </c:pt>
                <c:pt idx="6884">
                  <c:v>6</c:v>
                </c:pt>
                <c:pt idx="6885">
                  <c:v>6</c:v>
                </c:pt>
                <c:pt idx="6886">
                  <c:v>6</c:v>
                </c:pt>
                <c:pt idx="6887">
                  <c:v>6</c:v>
                </c:pt>
                <c:pt idx="6888">
                  <c:v>6</c:v>
                </c:pt>
                <c:pt idx="6889">
                  <c:v>6</c:v>
                </c:pt>
                <c:pt idx="6890">
                  <c:v>6</c:v>
                </c:pt>
                <c:pt idx="6891">
                  <c:v>6</c:v>
                </c:pt>
                <c:pt idx="6892">
                  <c:v>6</c:v>
                </c:pt>
                <c:pt idx="6893">
                  <c:v>6</c:v>
                </c:pt>
                <c:pt idx="6894">
                  <c:v>6</c:v>
                </c:pt>
                <c:pt idx="6895">
                  <c:v>6</c:v>
                </c:pt>
                <c:pt idx="6896">
                  <c:v>6</c:v>
                </c:pt>
                <c:pt idx="6897">
                  <c:v>6</c:v>
                </c:pt>
                <c:pt idx="6898">
                  <c:v>8</c:v>
                </c:pt>
                <c:pt idx="6899">
                  <c:v>6</c:v>
                </c:pt>
                <c:pt idx="6900">
                  <c:v>6</c:v>
                </c:pt>
                <c:pt idx="6901">
                  <c:v>8</c:v>
                </c:pt>
                <c:pt idx="6902">
                  <c:v>6</c:v>
                </c:pt>
                <c:pt idx="6903">
                  <c:v>6</c:v>
                </c:pt>
                <c:pt idx="6904">
                  <c:v>6</c:v>
                </c:pt>
                <c:pt idx="6905">
                  <c:v>6</c:v>
                </c:pt>
                <c:pt idx="6906">
                  <c:v>6</c:v>
                </c:pt>
                <c:pt idx="6907">
                  <c:v>6</c:v>
                </c:pt>
                <c:pt idx="6908">
                  <c:v>6</c:v>
                </c:pt>
                <c:pt idx="6909">
                  <c:v>6</c:v>
                </c:pt>
                <c:pt idx="6910">
                  <c:v>6</c:v>
                </c:pt>
                <c:pt idx="6911">
                  <c:v>6</c:v>
                </c:pt>
                <c:pt idx="6912">
                  <c:v>6</c:v>
                </c:pt>
                <c:pt idx="6913">
                  <c:v>6</c:v>
                </c:pt>
                <c:pt idx="6914">
                  <c:v>6</c:v>
                </c:pt>
                <c:pt idx="6915">
                  <c:v>6</c:v>
                </c:pt>
                <c:pt idx="6916">
                  <c:v>6</c:v>
                </c:pt>
                <c:pt idx="6917">
                  <c:v>6</c:v>
                </c:pt>
                <c:pt idx="6918">
                  <c:v>6</c:v>
                </c:pt>
                <c:pt idx="6919">
                  <c:v>6</c:v>
                </c:pt>
                <c:pt idx="6920">
                  <c:v>6</c:v>
                </c:pt>
                <c:pt idx="6921">
                  <c:v>6</c:v>
                </c:pt>
                <c:pt idx="6922">
                  <c:v>6</c:v>
                </c:pt>
                <c:pt idx="6923">
                  <c:v>6</c:v>
                </c:pt>
                <c:pt idx="6924">
                  <c:v>6</c:v>
                </c:pt>
                <c:pt idx="6925">
                  <c:v>6</c:v>
                </c:pt>
                <c:pt idx="6926">
                  <c:v>6</c:v>
                </c:pt>
                <c:pt idx="6927">
                  <c:v>8</c:v>
                </c:pt>
                <c:pt idx="6928">
                  <c:v>8</c:v>
                </c:pt>
                <c:pt idx="6929">
                  <c:v>6</c:v>
                </c:pt>
                <c:pt idx="6930">
                  <c:v>6</c:v>
                </c:pt>
                <c:pt idx="6931">
                  <c:v>6</c:v>
                </c:pt>
                <c:pt idx="6932">
                  <c:v>6</c:v>
                </c:pt>
                <c:pt idx="6933">
                  <c:v>6</c:v>
                </c:pt>
                <c:pt idx="6934">
                  <c:v>6</c:v>
                </c:pt>
                <c:pt idx="6935">
                  <c:v>6</c:v>
                </c:pt>
                <c:pt idx="6936">
                  <c:v>6</c:v>
                </c:pt>
                <c:pt idx="6937">
                  <c:v>4</c:v>
                </c:pt>
                <c:pt idx="6938">
                  <c:v>4</c:v>
                </c:pt>
                <c:pt idx="6939">
                  <c:v>4</c:v>
                </c:pt>
                <c:pt idx="6940">
                  <c:v>4</c:v>
                </c:pt>
                <c:pt idx="6941">
                  <c:v>4</c:v>
                </c:pt>
                <c:pt idx="6942">
                  <c:v>4</c:v>
                </c:pt>
                <c:pt idx="6943">
                  <c:v>4</c:v>
                </c:pt>
                <c:pt idx="6944">
                  <c:v>4</c:v>
                </c:pt>
                <c:pt idx="6945">
                  <c:v>4</c:v>
                </c:pt>
                <c:pt idx="6946">
                  <c:v>4</c:v>
                </c:pt>
                <c:pt idx="6947">
                  <c:v>4</c:v>
                </c:pt>
                <c:pt idx="6948">
                  <c:v>4</c:v>
                </c:pt>
                <c:pt idx="6949">
                  <c:v>8</c:v>
                </c:pt>
                <c:pt idx="6950">
                  <c:v>8</c:v>
                </c:pt>
                <c:pt idx="6951">
                  <c:v>8</c:v>
                </c:pt>
                <c:pt idx="6952">
                  <c:v>8</c:v>
                </c:pt>
                <c:pt idx="6953">
                  <c:v>6</c:v>
                </c:pt>
                <c:pt idx="6954">
                  <c:v>6</c:v>
                </c:pt>
                <c:pt idx="6955">
                  <c:v>6</c:v>
                </c:pt>
                <c:pt idx="6956">
                  <c:v>6</c:v>
                </c:pt>
                <c:pt idx="6957">
                  <c:v>6</c:v>
                </c:pt>
                <c:pt idx="6958">
                  <c:v>6</c:v>
                </c:pt>
                <c:pt idx="6959">
                  <c:v>6</c:v>
                </c:pt>
                <c:pt idx="6960">
                  <c:v>6</c:v>
                </c:pt>
                <c:pt idx="6961">
                  <c:v>6</c:v>
                </c:pt>
                <c:pt idx="6962">
                  <c:v>6</c:v>
                </c:pt>
                <c:pt idx="6963">
                  <c:v>6</c:v>
                </c:pt>
                <c:pt idx="6964">
                  <c:v>6</c:v>
                </c:pt>
                <c:pt idx="6965">
                  <c:v>6</c:v>
                </c:pt>
                <c:pt idx="6966">
                  <c:v>4</c:v>
                </c:pt>
                <c:pt idx="6967">
                  <c:v>6</c:v>
                </c:pt>
                <c:pt idx="6968">
                  <c:v>6</c:v>
                </c:pt>
                <c:pt idx="6969">
                  <c:v>6</c:v>
                </c:pt>
                <c:pt idx="6970">
                  <c:v>6</c:v>
                </c:pt>
                <c:pt idx="6971">
                  <c:v>6</c:v>
                </c:pt>
                <c:pt idx="6972">
                  <c:v>4</c:v>
                </c:pt>
                <c:pt idx="6973">
                  <c:v>6</c:v>
                </c:pt>
                <c:pt idx="6974">
                  <c:v>4</c:v>
                </c:pt>
                <c:pt idx="6975">
                  <c:v>4</c:v>
                </c:pt>
                <c:pt idx="6976">
                  <c:v>6</c:v>
                </c:pt>
                <c:pt idx="6977">
                  <c:v>6</c:v>
                </c:pt>
                <c:pt idx="6978">
                  <c:v>6</c:v>
                </c:pt>
                <c:pt idx="6979">
                  <c:v>6</c:v>
                </c:pt>
                <c:pt idx="6980">
                  <c:v>6</c:v>
                </c:pt>
                <c:pt idx="6981">
                  <c:v>6</c:v>
                </c:pt>
                <c:pt idx="6982">
                  <c:v>6</c:v>
                </c:pt>
                <c:pt idx="6983">
                  <c:v>6</c:v>
                </c:pt>
                <c:pt idx="6984">
                  <c:v>12</c:v>
                </c:pt>
                <c:pt idx="6985">
                  <c:v>12</c:v>
                </c:pt>
                <c:pt idx="6986">
                  <c:v>12</c:v>
                </c:pt>
                <c:pt idx="6987">
                  <c:v>12</c:v>
                </c:pt>
                <c:pt idx="6988">
                  <c:v>12</c:v>
                </c:pt>
                <c:pt idx="6989">
                  <c:v>12</c:v>
                </c:pt>
                <c:pt idx="6990">
                  <c:v>12</c:v>
                </c:pt>
                <c:pt idx="6991">
                  <c:v>12</c:v>
                </c:pt>
                <c:pt idx="6992">
                  <c:v>12</c:v>
                </c:pt>
                <c:pt idx="6993">
                  <c:v>8</c:v>
                </c:pt>
                <c:pt idx="6994">
                  <c:v>8</c:v>
                </c:pt>
                <c:pt idx="6995">
                  <c:v>8</c:v>
                </c:pt>
                <c:pt idx="6996">
                  <c:v>8</c:v>
                </c:pt>
                <c:pt idx="6997">
                  <c:v>8</c:v>
                </c:pt>
                <c:pt idx="6998">
                  <c:v>8</c:v>
                </c:pt>
                <c:pt idx="6999">
                  <c:v>8</c:v>
                </c:pt>
                <c:pt idx="7000">
                  <c:v>6</c:v>
                </c:pt>
                <c:pt idx="7001">
                  <c:v>4</c:v>
                </c:pt>
                <c:pt idx="7002">
                  <c:v>4</c:v>
                </c:pt>
                <c:pt idx="7003">
                  <c:v>8</c:v>
                </c:pt>
                <c:pt idx="7004">
                  <c:v>8</c:v>
                </c:pt>
                <c:pt idx="7005">
                  <c:v>6</c:v>
                </c:pt>
                <c:pt idx="7006">
                  <c:v>4</c:v>
                </c:pt>
                <c:pt idx="7007">
                  <c:v>8</c:v>
                </c:pt>
                <c:pt idx="7008">
                  <c:v>8</c:v>
                </c:pt>
                <c:pt idx="7009">
                  <c:v>8</c:v>
                </c:pt>
                <c:pt idx="7010">
                  <c:v>6</c:v>
                </c:pt>
                <c:pt idx="7011">
                  <c:v>4</c:v>
                </c:pt>
                <c:pt idx="7012">
                  <c:v>4</c:v>
                </c:pt>
                <c:pt idx="7013">
                  <c:v>8</c:v>
                </c:pt>
                <c:pt idx="7014">
                  <c:v>6</c:v>
                </c:pt>
                <c:pt idx="7015">
                  <c:v>4</c:v>
                </c:pt>
                <c:pt idx="7016">
                  <c:v>4</c:v>
                </c:pt>
                <c:pt idx="7017">
                  <c:v>6</c:v>
                </c:pt>
                <c:pt idx="7018">
                  <c:v>4</c:v>
                </c:pt>
                <c:pt idx="7019">
                  <c:v>8</c:v>
                </c:pt>
                <c:pt idx="7020">
                  <c:v>8</c:v>
                </c:pt>
                <c:pt idx="7021">
                  <c:v>4</c:v>
                </c:pt>
                <c:pt idx="7022">
                  <c:v>8</c:v>
                </c:pt>
                <c:pt idx="7023">
                  <c:v>6</c:v>
                </c:pt>
                <c:pt idx="7024">
                  <c:v>4</c:v>
                </c:pt>
                <c:pt idx="7025">
                  <c:v>6</c:v>
                </c:pt>
                <c:pt idx="7026">
                  <c:v>6</c:v>
                </c:pt>
                <c:pt idx="7027">
                  <c:v>4</c:v>
                </c:pt>
                <c:pt idx="7028">
                  <c:v>4</c:v>
                </c:pt>
                <c:pt idx="7029">
                  <c:v>4</c:v>
                </c:pt>
                <c:pt idx="7030">
                  <c:v>4</c:v>
                </c:pt>
                <c:pt idx="7031">
                  <c:v>4</c:v>
                </c:pt>
                <c:pt idx="7032">
                  <c:v>4</c:v>
                </c:pt>
                <c:pt idx="7033">
                  <c:v>4</c:v>
                </c:pt>
                <c:pt idx="7034">
                  <c:v>4</c:v>
                </c:pt>
                <c:pt idx="7035">
                  <c:v>4</c:v>
                </c:pt>
                <c:pt idx="7036">
                  <c:v>4</c:v>
                </c:pt>
                <c:pt idx="7037">
                  <c:v>4</c:v>
                </c:pt>
                <c:pt idx="7038">
                  <c:v>4</c:v>
                </c:pt>
                <c:pt idx="7039">
                  <c:v>4</c:v>
                </c:pt>
                <c:pt idx="7040">
                  <c:v>4</c:v>
                </c:pt>
                <c:pt idx="7041">
                  <c:v>4</c:v>
                </c:pt>
                <c:pt idx="7042">
                  <c:v>4</c:v>
                </c:pt>
                <c:pt idx="7043">
                  <c:v>4</c:v>
                </c:pt>
                <c:pt idx="7044">
                  <c:v>4</c:v>
                </c:pt>
                <c:pt idx="7045">
                  <c:v>4</c:v>
                </c:pt>
                <c:pt idx="7046">
                  <c:v>4</c:v>
                </c:pt>
                <c:pt idx="7047">
                  <c:v>4</c:v>
                </c:pt>
                <c:pt idx="7048">
                  <c:v>4</c:v>
                </c:pt>
                <c:pt idx="7049">
                  <c:v>4</c:v>
                </c:pt>
                <c:pt idx="7050">
                  <c:v>4</c:v>
                </c:pt>
                <c:pt idx="7051">
                  <c:v>4</c:v>
                </c:pt>
                <c:pt idx="7052">
                  <c:v>4</c:v>
                </c:pt>
                <c:pt idx="7053">
                  <c:v>4</c:v>
                </c:pt>
                <c:pt idx="7054">
                  <c:v>4</c:v>
                </c:pt>
                <c:pt idx="7055">
                  <c:v>4</c:v>
                </c:pt>
                <c:pt idx="7056">
                  <c:v>4</c:v>
                </c:pt>
                <c:pt idx="7057">
                  <c:v>6</c:v>
                </c:pt>
                <c:pt idx="7058">
                  <c:v>4</c:v>
                </c:pt>
                <c:pt idx="7059">
                  <c:v>6</c:v>
                </c:pt>
                <c:pt idx="7060">
                  <c:v>4</c:v>
                </c:pt>
                <c:pt idx="7061">
                  <c:v>6</c:v>
                </c:pt>
                <c:pt idx="7062">
                  <c:v>6</c:v>
                </c:pt>
                <c:pt idx="7063">
                  <c:v>4</c:v>
                </c:pt>
                <c:pt idx="7064">
                  <c:v>6</c:v>
                </c:pt>
                <c:pt idx="7065">
                  <c:v>6</c:v>
                </c:pt>
                <c:pt idx="7066">
                  <c:v>6</c:v>
                </c:pt>
                <c:pt idx="7067">
                  <c:v>6</c:v>
                </c:pt>
                <c:pt idx="7068">
                  <c:v>6</c:v>
                </c:pt>
                <c:pt idx="7069">
                  <c:v>6</c:v>
                </c:pt>
                <c:pt idx="7070">
                  <c:v>6</c:v>
                </c:pt>
                <c:pt idx="7071">
                  <c:v>6</c:v>
                </c:pt>
                <c:pt idx="7072">
                  <c:v>6</c:v>
                </c:pt>
                <c:pt idx="7073">
                  <c:v>6</c:v>
                </c:pt>
                <c:pt idx="7074">
                  <c:v>6</c:v>
                </c:pt>
                <c:pt idx="7075">
                  <c:v>6</c:v>
                </c:pt>
                <c:pt idx="7076">
                  <c:v>6</c:v>
                </c:pt>
                <c:pt idx="7077">
                  <c:v>6</c:v>
                </c:pt>
                <c:pt idx="7078">
                  <c:v>6</c:v>
                </c:pt>
                <c:pt idx="7079">
                  <c:v>6</c:v>
                </c:pt>
                <c:pt idx="7080">
                  <c:v>6</c:v>
                </c:pt>
                <c:pt idx="7081">
                  <c:v>6</c:v>
                </c:pt>
                <c:pt idx="7082">
                  <c:v>6</c:v>
                </c:pt>
                <c:pt idx="7083">
                  <c:v>6</c:v>
                </c:pt>
                <c:pt idx="7084">
                  <c:v>6</c:v>
                </c:pt>
                <c:pt idx="7085">
                  <c:v>6</c:v>
                </c:pt>
                <c:pt idx="7086">
                  <c:v>6</c:v>
                </c:pt>
                <c:pt idx="7087">
                  <c:v>6</c:v>
                </c:pt>
                <c:pt idx="7088">
                  <c:v>6</c:v>
                </c:pt>
                <c:pt idx="7089">
                  <c:v>6</c:v>
                </c:pt>
                <c:pt idx="7090">
                  <c:v>6</c:v>
                </c:pt>
                <c:pt idx="7091">
                  <c:v>6</c:v>
                </c:pt>
                <c:pt idx="7092">
                  <c:v>6</c:v>
                </c:pt>
                <c:pt idx="7093">
                  <c:v>6</c:v>
                </c:pt>
                <c:pt idx="7094">
                  <c:v>6</c:v>
                </c:pt>
                <c:pt idx="7095">
                  <c:v>6</c:v>
                </c:pt>
                <c:pt idx="7096">
                  <c:v>4</c:v>
                </c:pt>
                <c:pt idx="7097">
                  <c:v>4</c:v>
                </c:pt>
                <c:pt idx="7098">
                  <c:v>4</c:v>
                </c:pt>
                <c:pt idx="7099">
                  <c:v>4</c:v>
                </c:pt>
                <c:pt idx="7100">
                  <c:v>4</c:v>
                </c:pt>
                <c:pt idx="7101">
                  <c:v>4</c:v>
                </c:pt>
                <c:pt idx="7102">
                  <c:v>4</c:v>
                </c:pt>
                <c:pt idx="7103">
                  <c:v>4</c:v>
                </c:pt>
                <c:pt idx="7104">
                  <c:v>4</c:v>
                </c:pt>
                <c:pt idx="7105">
                  <c:v>4</c:v>
                </c:pt>
                <c:pt idx="7106">
                  <c:v>4</c:v>
                </c:pt>
                <c:pt idx="7107">
                  <c:v>4</c:v>
                </c:pt>
                <c:pt idx="7108">
                  <c:v>4</c:v>
                </c:pt>
                <c:pt idx="7109">
                  <c:v>4</c:v>
                </c:pt>
                <c:pt idx="7110">
                  <c:v>4</c:v>
                </c:pt>
                <c:pt idx="7111">
                  <c:v>4</c:v>
                </c:pt>
                <c:pt idx="7112">
                  <c:v>4</c:v>
                </c:pt>
                <c:pt idx="7113">
                  <c:v>4</c:v>
                </c:pt>
                <c:pt idx="7114">
                  <c:v>4</c:v>
                </c:pt>
                <c:pt idx="7115">
                  <c:v>4</c:v>
                </c:pt>
                <c:pt idx="7116">
                  <c:v>4</c:v>
                </c:pt>
                <c:pt idx="7117">
                  <c:v>4</c:v>
                </c:pt>
                <c:pt idx="7118">
                  <c:v>5</c:v>
                </c:pt>
                <c:pt idx="7119">
                  <c:v>5</c:v>
                </c:pt>
                <c:pt idx="7120">
                  <c:v>5</c:v>
                </c:pt>
                <c:pt idx="7121">
                  <c:v>5</c:v>
                </c:pt>
                <c:pt idx="7122">
                  <c:v>5</c:v>
                </c:pt>
                <c:pt idx="7123">
                  <c:v>5</c:v>
                </c:pt>
                <c:pt idx="7124">
                  <c:v>5</c:v>
                </c:pt>
                <c:pt idx="7125">
                  <c:v>5</c:v>
                </c:pt>
                <c:pt idx="7126">
                  <c:v>5</c:v>
                </c:pt>
                <c:pt idx="7127">
                  <c:v>5</c:v>
                </c:pt>
                <c:pt idx="7128">
                  <c:v>5</c:v>
                </c:pt>
                <c:pt idx="7129">
                  <c:v>5</c:v>
                </c:pt>
                <c:pt idx="7130">
                  <c:v>5</c:v>
                </c:pt>
                <c:pt idx="7131">
                  <c:v>5</c:v>
                </c:pt>
                <c:pt idx="7132">
                  <c:v>5</c:v>
                </c:pt>
                <c:pt idx="7133">
                  <c:v>5</c:v>
                </c:pt>
                <c:pt idx="7134">
                  <c:v>5</c:v>
                </c:pt>
                <c:pt idx="7135">
                  <c:v>5</c:v>
                </c:pt>
                <c:pt idx="7136">
                  <c:v>5</c:v>
                </c:pt>
                <c:pt idx="7137">
                  <c:v>5</c:v>
                </c:pt>
                <c:pt idx="7138">
                  <c:v>5</c:v>
                </c:pt>
                <c:pt idx="7139">
                  <c:v>5</c:v>
                </c:pt>
                <c:pt idx="7140">
                  <c:v>5</c:v>
                </c:pt>
                <c:pt idx="7141">
                  <c:v>5</c:v>
                </c:pt>
                <c:pt idx="7142">
                  <c:v>5</c:v>
                </c:pt>
                <c:pt idx="7143">
                  <c:v>5</c:v>
                </c:pt>
                <c:pt idx="7144">
                  <c:v>5</c:v>
                </c:pt>
                <c:pt idx="7145">
                  <c:v>5</c:v>
                </c:pt>
                <c:pt idx="7146">
                  <c:v>5</c:v>
                </c:pt>
                <c:pt idx="7147">
                  <c:v>5</c:v>
                </c:pt>
                <c:pt idx="7148">
                  <c:v>5</c:v>
                </c:pt>
                <c:pt idx="7149">
                  <c:v>5</c:v>
                </c:pt>
                <c:pt idx="7150">
                  <c:v>5</c:v>
                </c:pt>
                <c:pt idx="7151">
                  <c:v>5</c:v>
                </c:pt>
                <c:pt idx="7152">
                  <c:v>5</c:v>
                </c:pt>
                <c:pt idx="7153">
                  <c:v>5</c:v>
                </c:pt>
                <c:pt idx="7154">
                  <c:v>6</c:v>
                </c:pt>
                <c:pt idx="7155">
                  <c:v>6</c:v>
                </c:pt>
                <c:pt idx="7156">
                  <c:v>6</c:v>
                </c:pt>
                <c:pt idx="7157">
                  <c:v>6</c:v>
                </c:pt>
                <c:pt idx="7158">
                  <c:v>6</c:v>
                </c:pt>
                <c:pt idx="7159">
                  <c:v>6</c:v>
                </c:pt>
                <c:pt idx="7160">
                  <c:v>6</c:v>
                </c:pt>
                <c:pt idx="7161">
                  <c:v>6</c:v>
                </c:pt>
                <c:pt idx="7162">
                  <c:v>6</c:v>
                </c:pt>
                <c:pt idx="7163">
                  <c:v>6</c:v>
                </c:pt>
                <c:pt idx="7164">
                  <c:v>6</c:v>
                </c:pt>
                <c:pt idx="7165">
                  <c:v>6</c:v>
                </c:pt>
                <c:pt idx="7166">
                  <c:v>6</c:v>
                </c:pt>
                <c:pt idx="7167">
                  <c:v>6</c:v>
                </c:pt>
                <c:pt idx="7168">
                  <c:v>6</c:v>
                </c:pt>
                <c:pt idx="7169">
                  <c:v>6</c:v>
                </c:pt>
                <c:pt idx="7170">
                  <c:v>6</c:v>
                </c:pt>
                <c:pt idx="7171">
                  <c:v>6</c:v>
                </c:pt>
                <c:pt idx="7172">
                  <c:v>6</c:v>
                </c:pt>
                <c:pt idx="7173">
                  <c:v>6</c:v>
                </c:pt>
                <c:pt idx="7174">
                  <c:v>6</c:v>
                </c:pt>
                <c:pt idx="7175">
                  <c:v>6</c:v>
                </c:pt>
                <c:pt idx="7176">
                  <c:v>6</c:v>
                </c:pt>
                <c:pt idx="7177">
                  <c:v>6</c:v>
                </c:pt>
                <c:pt idx="7178">
                  <c:v>6</c:v>
                </c:pt>
                <c:pt idx="7179">
                  <c:v>6</c:v>
                </c:pt>
                <c:pt idx="7180">
                  <c:v>6</c:v>
                </c:pt>
                <c:pt idx="7181">
                  <c:v>6</c:v>
                </c:pt>
                <c:pt idx="7182">
                  <c:v>6</c:v>
                </c:pt>
                <c:pt idx="7183">
                  <c:v>6</c:v>
                </c:pt>
                <c:pt idx="7184">
                  <c:v>6</c:v>
                </c:pt>
                <c:pt idx="7185">
                  <c:v>6</c:v>
                </c:pt>
                <c:pt idx="7186">
                  <c:v>6</c:v>
                </c:pt>
                <c:pt idx="7187">
                  <c:v>6</c:v>
                </c:pt>
                <c:pt idx="7188">
                  <c:v>6</c:v>
                </c:pt>
                <c:pt idx="7189">
                  <c:v>6</c:v>
                </c:pt>
                <c:pt idx="7190">
                  <c:v>6</c:v>
                </c:pt>
                <c:pt idx="7191">
                  <c:v>6</c:v>
                </c:pt>
                <c:pt idx="7192">
                  <c:v>6</c:v>
                </c:pt>
                <c:pt idx="7193">
                  <c:v>4</c:v>
                </c:pt>
                <c:pt idx="7194">
                  <c:v>4</c:v>
                </c:pt>
                <c:pt idx="7195">
                  <c:v>4</c:v>
                </c:pt>
                <c:pt idx="7196">
                  <c:v>4</c:v>
                </c:pt>
                <c:pt idx="7197">
                  <c:v>4</c:v>
                </c:pt>
                <c:pt idx="7198">
                  <c:v>4</c:v>
                </c:pt>
                <c:pt idx="7199">
                  <c:v>4</c:v>
                </c:pt>
                <c:pt idx="7200">
                  <c:v>4</c:v>
                </c:pt>
                <c:pt idx="7201">
                  <c:v>4</c:v>
                </c:pt>
                <c:pt idx="7202">
                  <c:v>4</c:v>
                </c:pt>
                <c:pt idx="7203">
                  <c:v>4</c:v>
                </c:pt>
                <c:pt idx="7204">
                  <c:v>4</c:v>
                </c:pt>
                <c:pt idx="7205">
                  <c:v>4</c:v>
                </c:pt>
                <c:pt idx="7206">
                  <c:v>4</c:v>
                </c:pt>
                <c:pt idx="7207">
                  <c:v>4</c:v>
                </c:pt>
                <c:pt idx="7208">
                  <c:v>4</c:v>
                </c:pt>
                <c:pt idx="7209">
                  <c:v>4</c:v>
                </c:pt>
                <c:pt idx="7210">
                  <c:v>4</c:v>
                </c:pt>
                <c:pt idx="7211">
                  <c:v>4</c:v>
                </c:pt>
                <c:pt idx="7212">
                  <c:v>4</c:v>
                </c:pt>
                <c:pt idx="7213">
                  <c:v>4</c:v>
                </c:pt>
                <c:pt idx="7214">
                  <c:v>4</c:v>
                </c:pt>
                <c:pt idx="7215">
                  <c:v>4</c:v>
                </c:pt>
                <c:pt idx="7216">
                  <c:v>4</c:v>
                </c:pt>
                <c:pt idx="7217">
                  <c:v>4</c:v>
                </c:pt>
                <c:pt idx="7218">
                  <c:v>4</c:v>
                </c:pt>
                <c:pt idx="7219">
                  <c:v>4</c:v>
                </c:pt>
                <c:pt idx="7220">
                  <c:v>4</c:v>
                </c:pt>
                <c:pt idx="7221">
                  <c:v>4</c:v>
                </c:pt>
                <c:pt idx="7222">
                  <c:v>6</c:v>
                </c:pt>
                <c:pt idx="7223">
                  <c:v>6</c:v>
                </c:pt>
                <c:pt idx="7224">
                  <c:v>6</c:v>
                </c:pt>
                <c:pt idx="7225">
                  <c:v>6</c:v>
                </c:pt>
                <c:pt idx="7226">
                  <c:v>6</c:v>
                </c:pt>
                <c:pt idx="7227">
                  <c:v>6</c:v>
                </c:pt>
                <c:pt idx="7228">
                  <c:v>6</c:v>
                </c:pt>
                <c:pt idx="7229">
                  <c:v>6</c:v>
                </c:pt>
                <c:pt idx="7230">
                  <c:v>6</c:v>
                </c:pt>
                <c:pt idx="7231">
                  <c:v>6</c:v>
                </c:pt>
                <c:pt idx="7232">
                  <c:v>6</c:v>
                </c:pt>
                <c:pt idx="7233">
                  <c:v>6</c:v>
                </c:pt>
                <c:pt idx="7234">
                  <c:v>6</c:v>
                </c:pt>
                <c:pt idx="7235">
                  <c:v>6</c:v>
                </c:pt>
                <c:pt idx="7236">
                  <c:v>6</c:v>
                </c:pt>
                <c:pt idx="7237">
                  <c:v>4</c:v>
                </c:pt>
                <c:pt idx="7238">
                  <c:v>4</c:v>
                </c:pt>
                <c:pt idx="7239">
                  <c:v>4</c:v>
                </c:pt>
                <c:pt idx="7240">
                  <c:v>4</c:v>
                </c:pt>
                <c:pt idx="7241">
                  <c:v>4</c:v>
                </c:pt>
                <c:pt idx="7242">
                  <c:v>4</c:v>
                </c:pt>
                <c:pt idx="7243">
                  <c:v>4</c:v>
                </c:pt>
                <c:pt idx="7244">
                  <c:v>4</c:v>
                </c:pt>
                <c:pt idx="7245">
                  <c:v>4</c:v>
                </c:pt>
                <c:pt idx="7246">
                  <c:v>4</c:v>
                </c:pt>
                <c:pt idx="7247">
                  <c:v>4</c:v>
                </c:pt>
                <c:pt idx="7248">
                  <c:v>4</c:v>
                </c:pt>
                <c:pt idx="7249">
                  <c:v>4</c:v>
                </c:pt>
                <c:pt idx="7250">
                  <c:v>4</c:v>
                </c:pt>
                <c:pt idx="7251">
                  <c:v>4</c:v>
                </c:pt>
                <c:pt idx="7252">
                  <c:v>4</c:v>
                </c:pt>
                <c:pt idx="7253">
                  <c:v>4</c:v>
                </c:pt>
                <c:pt idx="7254">
                  <c:v>4</c:v>
                </c:pt>
                <c:pt idx="7255">
                  <c:v>4</c:v>
                </c:pt>
                <c:pt idx="7256">
                  <c:v>4</c:v>
                </c:pt>
                <c:pt idx="7257">
                  <c:v>4</c:v>
                </c:pt>
                <c:pt idx="7258">
                  <c:v>4</c:v>
                </c:pt>
                <c:pt idx="7259">
                  <c:v>4</c:v>
                </c:pt>
                <c:pt idx="7260">
                  <c:v>4</c:v>
                </c:pt>
                <c:pt idx="7261">
                  <c:v>4</c:v>
                </c:pt>
                <c:pt idx="7262">
                  <c:v>4</c:v>
                </c:pt>
                <c:pt idx="7263">
                  <c:v>4</c:v>
                </c:pt>
                <c:pt idx="7264">
                  <c:v>4</c:v>
                </c:pt>
                <c:pt idx="7265">
                  <c:v>6</c:v>
                </c:pt>
                <c:pt idx="7266">
                  <c:v>4</c:v>
                </c:pt>
                <c:pt idx="7267">
                  <c:v>4</c:v>
                </c:pt>
                <c:pt idx="7268">
                  <c:v>4</c:v>
                </c:pt>
                <c:pt idx="7269">
                  <c:v>6</c:v>
                </c:pt>
                <c:pt idx="7270">
                  <c:v>4</c:v>
                </c:pt>
                <c:pt idx="7271">
                  <c:v>4</c:v>
                </c:pt>
                <c:pt idx="7272">
                  <c:v>4</c:v>
                </c:pt>
                <c:pt idx="7273">
                  <c:v>4</c:v>
                </c:pt>
                <c:pt idx="7274">
                  <c:v>4</c:v>
                </c:pt>
                <c:pt idx="7275">
                  <c:v>4</c:v>
                </c:pt>
                <c:pt idx="7276">
                  <c:v>4</c:v>
                </c:pt>
                <c:pt idx="7277">
                  <c:v>6</c:v>
                </c:pt>
                <c:pt idx="7278">
                  <c:v>4</c:v>
                </c:pt>
                <c:pt idx="7279">
                  <c:v>6</c:v>
                </c:pt>
                <c:pt idx="7280">
                  <c:v>4</c:v>
                </c:pt>
                <c:pt idx="7281">
                  <c:v>4</c:v>
                </c:pt>
                <c:pt idx="7282">
                  <c:v>4</c:v>
                </c:pt>
                <c:pt idx="7283">
                  <c:v>4</c:v>
                </c:pt>
                <c:pt idx="7284">
                  <c:v>4</c:v>
                </c:pt>
                <c:pt idx="7285">
                  <c:v>4</c:v>
                </c:pt>
                <c:pt idx="7286">
                  <c:v>4</c:v>
                </c:pt>
                <c:pt idx="7287">
                  <c:v>4</c:v>
                </c:pt>
                <c:pt idx="7288">
                  <c:v>4</c:v>
                </c:pt>
                <c:pt idx="7289">
                  <c:v>4</c:v>
                </c:pt>
                <c:pt idx="7290">
                  <c:v>4</c:v>
                </c:pt>
                <c:pt idx="7291">
                  <c:v>4</c:v>
                </c:pt>
                <c:pt idx="7292">
                  <c:v>4</c:v>
                </c:pt>
                <c:pt idx="7293">
                  <c:v>4</c:v>
                </c:pt>
                <c:pt idx="7294">
                  <c:v>4</c:v>
                </c:pt>
                <c:pt idx="7295">
                  <c:v>4</c:v>
                </c:pt>
                <c:pt idx="7296">
                  <c:v>4</c:v>
                </c:pt>
                <c:pt idx="7297">
                  <c:v>4</c:v>
                </c:pt>
                <c:pt idx="7298">
                  <c:v>4</c:v>
                </c:pt>
                <c:pt idx="7299">
                  <c:v>4</c:v>
                </c:pt>
                <c:pt idx="7300">
                  <c:v>4</c:v>
                </c:pt>
                <c:pt idx="7301">
                  <c:v>4</c:v>
                </c:pt>
                <c:pt idx="7302">
                  <c:v>4</c:v>
                </c:pt>
                <c:pt idx="7303">
                  <c:v>4</c:v>
                </c:pt>
                <c:pt idx="7304">
                  <c:v>4</c:v>
                </c:pt>
                <c:pt idx="7305">
                  <c:v>4</c:v>
                </c:pt>
                <c:pt idx="7306">
                  <c:v>4</c:v>
                </c:pt>
                <c:pt idx="7307">
                  <c:v>4</c:v>
                </c:pt>
                <c:pt idx="7308">
                  <c:v>4</c:v>
                </c:pt>
                <c:pt idx="7309">
                  <c:v>4</c:v>
                </c:pt>
                <c:pt idx="7310">
                  <c:v>4</c:v>
                </c:pt>
                <c:pt idx="7311">
                  <c:v>6</c:v>
                </c:pt>
                <c:pt idx="7312">
                  <c:v>4</c:v>
                </c:pt>
                <c:pt idx="7313">
                  <c:v>6</c:v>
                </c:pt>
                <c:pt idx="7314">
                  <c:v>4</c:v>
                </c:pt>
                <c:pt idx="7315">
                  <c:v>4</c:v>
                </c:pt>
                <c:pt idx="7316">
                  <c:v>4</c:v>
                </c:pt>
                <c:pt idx="7317">
                  <c:v>4</c:v>
                </c:pt>
                <c:pt idx="7318">
                  <c:v>4</c:v>
                </c:pt>
                <c:pt idx="7319">
                  <c:v>4</c:v>
                </c:pt>
                <c:pt idx="7320">
                  <c:v>6</c:v>
                </c:pt>
                <c:pt idx="7321">
                  <c:v>4</c:v>
                </c:pt>
                <c:pt idx="7322">
                  <c:v>4</c:v>
                </c:pt>
                <c:pt idx="7323">
                  <c:v>4</c:v>
                </c:pt>
                <c:pt idx="7324">
                  <c:v>4</c:v>
                </c:pt>
                <c:pt idx="7325">
                  <c:v>4</c:v>
                </c:pt>
                <c:pt idx="7326">
                  <c:v>4</c:v>
                </c:pt>
                <c:pt idx="7327">
                  <c:v>6</c:v>
                </c:pt>
                <c:pt idx="7328">
                  <c:v>6</c:v>
                </c:pt>
                <c:pt idx="7329">
                  <c:v>6</c:v>
                </c:pt>
                <c:pt idx="7330">
                  <c:v>6</c:v>
                </c:pt>
                <c:pt idx="7331">
                  <c:v>6</c:v>
                </c:pt>
                <c:pt idx="7332">
                  <c:v>6</c:v>
                </c:pt>
                <c:pt idx="7333">
                  <c:v>6</c:v>
                </c:pt>
                <c:pt idx="7334">
                  <c:v>6</c:v>
                </c:pt>
                <c:pt idx="7335">
                  <c:v>6</c:v>
                </c:pt>
                <c:pt idx="7336">
                  <c:v>6</c:v>
                </c:pt>
                <c:pt idx="7337">
                  <c:v>6</c:v>
                </c:pt>
                <c:pt idx="7338">
                  <c:v>6</c:v>
                </c:pt>
                <c:pt idx="7339">
                  <c:v>6</c:v>
                </c:pt>
                <c:pt idx="7340">
                  <c:v>6</c:v>
                </c:pt>
                <c:pt idx="7341">
                  <c:v>6</c:v>
                </c:pt>
                <c:pt idx="7342">
                  <c:v>6</c:v>
                </c:pt>
                <c:pt idx="7343">
                  <c:v>6</c:v>
                </c:pt>
                <c:pt idx="7344">
                  <c:v>8</c:v>
                </c:pt>
                <c:pt idx="7345">
                  <c:v>6</c:v>
                </c:pt>
                <c:pt idx="7346">
                  <c:v>6</c:v>
                </c:pt>
                <c:pt idx="7347">
                  <c:v>6</c:v>
                </c:pt>
                <c:pt idx="7348">
                  <c:v>6</c:v>
                </c:pt>
                <c:pt idx="7349">
                  <c:v>8</c:v>
                </c:pt>
                <c:pt idx="7350">
                  <c:v>8</c:v>
                </c:pt>
                <c:pt idx="7351">
                  <c:v>8</c:v>
                </c:pt>
                <c:pt idx="7352">
                  <c:v>8</c:v>
                </c:pt>
                <c:pt idx="7353">
                  <c:v>6</c:v>
                </c:pt>
                <c:pt idx="7354">
                  <c:v>8</c:v>
                </c:pt>
                <c:pt idx="7355">
                  <c:v>6</c:v>
                </c:pt>
                <c:pt idx="7356">
                  <c:v>8</c:v>
                </c:pt>
                <c:pt idx="7357">
                  <c:v>8</c:v>
                </c:pt>
                <c:pt idx="7358">
                  <c:v>6</c:v>
                </c:pt>
                <c:pt idx="7359">
                  <c:v>8</c:v>
                </c:pt>
                <c:pt idx="7360">
                  <c:v>6</c:v>
                </c:pt>
                <c:pt idx="7361">
                  <c:v>8</c:v>
                </c:pt>
                <c:pt idx="7362">
                  <c:v>6</c:v>
                </c:pt>
                <c:pt idx="7363">
                  <c:v>6</c:v>
                </c:pt>
                <c:pt idx="7364">
                  <c:v>6</c:v>
                </c:pt>
                <c:pt idx="7365">
                  <c:v>6</c:v>
                </c:pt>
                <c:pt idx="7366">
                  <c:v>6</c:v>
                </c:pt>
                <c:pt idx="7367">
                  <c:v>6</c:v>
                </c:pt>
                <c:pt idx="7368">
                  <c:v>6</c:v>
                </c:pt>
                <c:pt idx="7369">
                  <c:v>6</c:v>
                </c:pt>
                <c:pt idx="7370">
                  <c:v>6</c:v>
                </c:pt>
                <c:pt idx="7371">
                  <c:v>6</c:v>
                </c:pt>
                <c:pt idx="7372">
                  <c:v>12</c:v>
                </c:pt>
                <c:pt idx="7373">
                  <c:v>12</c:v>
                </c:pt>
                <c:pt idx="7374">
                  <c:v>4</c:v>
                </c:pt>
                <c:pt idx="7375">
                  <c:v>4</c:v>
                </c:pt>
                <c:pt idx="7376">
                  <c:v>4</c:v>
                </c:pt>
                <c:pt idx="7377">
                  <c:v>4</c:v>
                </c:pt>
                <c:pt idx="7378">
                  <c:v>4</c:v>
                </c:pt>
                <c:pt idx="7379">
                  <c:v>4</c:v>
                </c:pt>
                <c:pt idx="7380">
                  <c:v>4</c:v>
                </c:pt>
                <c:pt idx="7381">
                  <c:v>4</c:v>
                </c:pt>
                <c:pt idx="7382">
                  <c:v>4</c:v>
                </c:pt>
                <c:pt idx="7383">
                  <c:v>4</c:v>
                </c:pt>
                <c:pt idx="7384">
                  <c:v>4</c:v>
                </c:pt>
                <c:pt idx="7385">
                  <c:v>4</c:v>
                </c:pt>
                <c:pt idx="7386">
                  <c:v>4</c:v>
                </c:pt>
                <c:pt idx="7387">
                  <c:v>4</c:v>
                </c:pt>
                <c:pt idx="7388">
                  <c:v>4</c:v>
                </c:pt>
                <c:pt idx="7389">
                  <c:v>4</c:v>
                </c:pt>
                <c:pt idx="7390">
                  <c:v>4</c:v>
                </c:pt>
                <c:pt idx="7391">
                  <c:v>4</c:v>
                </c:pt>
                <c:pt idx="7392">
                  <c:v>4</c:v>
                </c:pt>
                <c:pt idx="7393">
                  <c:v>4</c:v>
                </c:pt>
                <c:pt idx="7394">
                  <c:v>4</c:v>
                </c:pt>
                <c:pt idx="7395">
                  <c:v>4</c:v>
                </c:pt>
                <c:pt idx="7396">
                  <c:v>6</c:v>
                </c:pt>
                <c:pt idx="7397">
                  <c:v>4</c:v>
                </c:pt>
                <c:pt idx="7398">
                  <c:v>4</c:v>
                </c:pt>
                <c:pt idx="7399">
                  <c:v>4</c:v>
                </c:pt>
                <c:pt idx="7400">
                  <c:v>4</c:v>
                </c:pt>
                <c:pt idx="7401">
                  <c:v>4</c:v>
                </c:pt>
                <c:pt idx="7402">
                  <c:v>4</c:v>
                </c:pt>
                <c:pt idx="7403">
                  <c:v>4</c:v>
                </c:pt>
                <c:pt idx="7404">
                  <c:v>4</c:v>
                </c:pt>
                <c:pt idx="7405">
                  <c:v>4</c:v>
                </c:pt>
                <c:pt idx="7406">
                  <c:v>4</c:v>
                </c:pt>
                <c:pt idx="7407">
                  <c:v>4</c:v>
                </c:pt>
                <c:pt idx="7408">
                  <c:v>6</c:v>
                </c:pt>
                <c:pt idx="7409">
                  <c:v>4</c:v>
                </c:pt>
                <c:pt idx="7410">
                  <c:v>4</c:v>
                </c:pt>
                <c:pt idx="7411">
                  <c:v>4</c:v>
                </c:pt>
                <c:pt idx="7412">
                  <c:v>4</c:v>
                </c:pt>
                <c:pt idx="7413">
                  <c:v>4</c:v>
                </c:pt>
                <c:pt idx="7414">
                  <c:v>4</c:v>
                </c:pt>
                <c:pt idx="7415">
                  <c:v>4</c:v>
                </c:pt>
                <c:pt idx="7416">
                  <c:v>6</c:v>
                </c:pt>
                <c:pt idx="7417">
                  <c:v>4</c:v>
                </c:pt>
                <c:pt idx="7418">
                  <c:v>4</c:v>
                </c:pt>
                <c:pt idx="7419">
                  <c:v>4</c:v>
                </c:pt>
                <c:pt idx="7420">
                  <c:v>4</c:v>
                </c:pt>
                <c:pt idx="7421">
                  <c:v>4</c:v>
                </c:pt>
                <c:pt idx="7422">
                  <c:v>6</c:v>
                </c:pt>
                <c:pt idx="7423">
                  <c:v>6</c:v>
                </c:pt>
                <c:pt idx="7424">
                  <c:v>6</c:v>
                </c:pt>
                <c:pt idx="7425">
                  <c:v>6</c:v>
                </c:pt>
                <c:pt idx="7426">
                  <c:v>6</c:v>
                </c:pt>
                <c:pt idx="7427">
                  <c:v>6</c:v>
                </c:pt>
                <c:pt idx="7428">
                  <c:v>6</c:v>
                </c:pt>
                <c:pt idx="7429">
                  <c:v>6</c:v>
                </c:pt>
                <c:pt idx="7430">
                  <c:v>6</c:v>
                </c:pt>
                <c:pt idx="7431">
                  <c:v>6</c:v>
                </c:pt>
                <c:pt idx="7432">
                  <c:v>6</c:v>
                </c:pt>
                <c:pt idx="7433">
                  <c:v>6</c:v>
                </c:pt>
                <c:pt idx="7434">
                  <c:v>6</c:v>
                </c:pt>
                <c:pt idx="7435">
                  <c:v>6</c:v>
                </c:pt>
                <c:pt idx="7436">
                  <c:v>6</c:v>
                </c:pt>
                <c:pt idx="7437">
                  <c:v>6</c:v>
                </c:pt>
                <c:pt idx="7438">
                  <c:v>6</c:v>
                </c:pt>
                <c:pt idx="7439">
                  <c:v>6</c:v>
                </c:pt>
                <c:pt idx="7440">
                  <c:v>6</c:v>
                </c:pt>
                <c:pt idx="7441">
                  <c:v>6</c:v>
                </c:pt>
                <c:pt idx="7442">
                  <c:v>6</c:v>
                </c:pt>
                <c:pt idx="7443">
                  <c:v>6</c:v>
                </c:pt>
                <c:pt idx="7444">
                  <c:v>6</c:v>
                </c:pt>
                <c:pt idx="7445">
                  <c:v>6</c:v>
                </c:pt>
                <c:pt idx="7446">
                  <c:v>6</c:v>
                </c:pt>
                <c:pt idx="7447">
                  <c:v>6</c:v>
                </c:pt>
                <c:pt idx="7448">
                  <c:v>6</c:v>
                </c:pt>
                <c:pt idx="7449">
                  <c:v>6</c:v>
                </c:pt>
                <c:pt idx="7450">
                  <c:v>6</c:v>
                </c:pt>
                <c:pt idx="7451">
                  <c:v>6</c:v>
                </c:pt>
                <c:pt idx="7452">
                  <c:v>6</c:v>
                </c:pt>
                <c:pt idx="7453">
                  <c:v>6</c:v>
                </c:pt>
                <c:pt idx="7454">
                  <c:v>6</c:v>
                </c:pt>
                <c:pt idx="7455">
                  <c:v>6</c:v>
                </c:pt>
                <c:pt idx="7456">
                  <c:v>6</c:v>
                </c:pt>
                <c:pt idx="7457">
                  <c:v>6</c:v>
                </c:pt>
                <c:pt idx="7458">
                  <c:v>6</c:v>
                </c:pt>
                <c:pt idx="7459">
                  <c:v>6</c:v>
                </c:pt>
                <c:pt idx="7460">
                  <c:v>6</c:v>
                </c:pt>
                <c:pt idx="7461">
                  <c:v>6</c:v>
                </c:pt>
                <c:pt idx="7462">
                  <c:v>6</c:v>
                </c:pt>
                <c:pt idx="7463">
                  <c:v>6</c:v>
                </c:pt>
                <c:pt idx="7464">
                  <c:v>6</c:v>
                </c:pt>
                <c:pt idx="7465">
                  <c:v>6</c:v>
                </c:pt>
                <c:pt idx="7466">
                  <c:v>6</c:v>
                </c:pt>
                <c:pt idx="7467">
                  <c:v>6</c:v>
                </c:pt>
                <c:pt idx="7468">
                  <c:v>6</c:v>
                </c:pt>
                <c:pt idx="7469">
                  <c:v>6</c:v>
                </c:pt>
                <c:pt idx="7470">
                  <c:v>6</c:v>
                </c:pt>
                <c:pt idx="7471">
                  <c:v>8</c:v>
                </c:pt>
                <c:pt idx="7472">
                  <c:v>12</c:v>
                </c:pt>
                <c:pt idx="7473">
                  <c:v>12</c:v>
                </c:pt>
                <c:pt idx="7474">
                  <c:v>8</c:v>
                </c:pt>
                <c:pt idx="7475">
                  <c:v>12</c:v>
                </c:pt>
                <c:pt idx="7476">
                  <c:v>8</c:v>
                </c:pt>
                <c:pt idx="7477">
                  <c:v>12</c:v>
                </c:pt>
                <c:pt idx="7478">
                  <c:v>12</c:v>
                </c:pt>
                <c:pt idx="7479">
                  <c:v>12</c:v>
                </c:pt>
                <c:pt idx="7480">
                  <c:v>8</c:v>
                </c:pt>
                <c:pt idx="7481">
                  <c:v>8</c:v>
                </c:pt>
                <c:pt idx="7482">
                  <c:v>12</c:v>
                </c:pt>
                <c:pt idx="7483">
                  <c:v>12</c:v>
                </c:pt>
                <c:pt idx="7484">
                  <c:v>12</c:v>
                </c:pt>
                <c:pt idx="7485">
                  <c:v>12</c:v>
                </c:pt>
                <c:pt idx="7486">
                  <c:v>12</c:v>
                </c:pt>
                <c:pt idx="7487">
                  <c:v>12</c:v>
                </c:pt>
                <c:pt idx="7488">
                  <c:v>12</c:v>
                </c:pt>
                <c:pt idx="7489">
                  <c:v>12</c:v>
                </c:pt>
                <c:pt idx="7490">
                  <c:v>12</c:v>
                </c:pt>
                <c:pt idx="7491">
                  <c:v>12</c:v>
                </c:pt>
                <c:pt idx="7492">
                  <c:v>12</c:v>
                </c:pt>
                <c:pt idx="7493">
                  <c:v>12</c:v>
                </c:pt>
                <c:pt idx="7494">
                  <c:v>6</c:v>
                </c:pt>
                <c:pt idx="7495">
                  <c:v>6</c:v>
                </c:pt>
                <c:pt idx="7496">
                  <c:v>6</c:v>
                </c:pt>
                <c:pt idx="7497">
                  <c:v>6</c:v>
                </c:pt>
                <c:pt idx="7498">
                  <c:v>4</c:v>
                </c:pt>
                <c:pt idx="7499">
                  <c:v>4</c:v>
                </c:pt>
                <c:pt idx="7500">
                  <c:v>4</c:v>
                </c:pt>
                <c:pt idx="7501">
                  <c:v>6</c:v>
                </c:pt>
                <c:pt idx="7502">
                  <c:v>4</c:v>
                </c:pt>
                <c:pt idx="7503">
                  <c:v>4</c:v>
                </c:pt>
                <c:pt idx="7504">
                  <c:v>4</c:v>
                </c:pt>
                <c:pt idx="7505">
                  <c:v>4</c:v>
                </c:pt>
                <c:pt idx="7506">
                  <c:v>6</c:v>
                </c:pt>
                <c:pt idx="7507">
                  <c:v>6</c:v>
                </c:pt>
                <c:pt idx="7508">
                  <c:v>6</c:v>
                </c:pt>
                <c:pt idx="7509">
                  <c:v>6</c:v>
                </c:pt>
                <c:pt idx="7510">
                  <c:v>6</c:v>
                </c:pt>
                <c:pt idx="7511">
                  <c:v>6</c:v>
                </c:pt>
                <c:pt idx="7512">
                  <c:v>4</c:v>
                </c:pt>
                <c:pt idx="7513">
                  <c:v>4</c:v>
                </c:pt>
                <c:pt idx="7514">
                  <c:v>4</c:v>
                </c:pt>
                <c:pt idx="7515">
                  <c:v>6</c:v>
                </c:pt>
                <c:pt idx="7516">
                  <c:v>4</c:v>
                </c:pt>
                <c:pt idx="7517">
                  <c:v>6</c:v>
                </c:pt>
                <c:pt idx="7518">
                  <c:v>6</c:v>
                </c:pt>
                <c:pt idx="7519">
                  <c:v>4</c:v>
                </c:pt>
                <c:pt idx="7520">
                  <c:v>6</c:v>
                </c:pt>
                <c:pt idx="7521">
                  <c:v>6</c:v>
                </c:pt>
                <c:pt idx="7522">
                  <c:v>6</c:v>
                </c:pt>
                <c:pt idx="7523">
                  <c:v>6</c:v>
                </c:pt>
                <c:pt idx="7524">
                  <c:v>6</c:v>
                </c:pt>
                <c:pt idx="7525">
                  <c:v>6</c:v>
                </c:pt>
                <c:pt idx="7526">
                  <c:v>6</c:v>
                </c:pt>
                <c:pt idx="7527">
                  <c:v>6</c:v>
                </c:pt>
                <c:pt idx="7528">
                  <c:v>6</c:v>
                </c:pt>
                <c:pt idx="7529">
                  <c:v>6</c:v>
                </c:pt>
                <c:pt idx="7530">
                  <c:v>6</c:v>
                </c:pt>
                <c:pt idx="7531">
                  <c:v>6</c:v>
                </c:pt>
                <c:pt idx="7532">
                  <c:v>6</c:v>
                </c:pt>
                <c:pt idx="7533">
                  <c:v>6</c:v>
                </c:pt>
                <c:pt idx="7534">
                  <c:v>6</c:v>
                </c:pt>
                <c:pt idx="7535">
                  <c:v>6</c:v>
                </c:pt>
                <c:pt idx="7536">
                  <c:v>6</c:v>
                </c:pt>
                <c:pt idx="7537">
                  <c:v>6</c:v>
                </c:pt>
                <c:pt idx="7538">
                  <c:v>6</c:v>
                </c:pt>
                <c:pt idx="7539">
                  <c:v>6</c:v>
                </c:pt>
                <c:pt idx="7540">
                  <c:v>6</c:v>
                </c:pt>
                <c:pt idx="7541">
                  <c:v>6</c:v>
                </c:pt>
                <c:pt idx="7542">
                  <c:v>6</c:v>
                </c:pt>
                <c:pt idx="7543">
                  <c:v>6</c:v>
                </c:pt>
                <c:pt idx="7544">
                  <c:v>6</c:v>
                </c:pt>
                <c:pt idx="7545">
                  <c:v>6</c:v>
                </c:pt>
                <c:pt idx="7546">
                  <c:v>6</c:v>
                </c:pt>
                <c:pt idx="7547">
                  <c:v>6</c:v>
                </c:pt>
                <c:pt idx="7548">
                  <c:v>6</c:v>
                </c:pt>
                <c:pt idx="7549">
                  <c:v>6</c:v>
                </c:pt>
                <c:pt idx="7550">
                  <c:v>6</c:v>
                </c:pt>
                <c:pt idx="7551">
                  <c:v>6</c:v>
                </c:pt>
                <c:pt idx="7552">
                  <c:v>6</c:v>
                </c:pt>
                <c:pt idx="7553">
                  <c:v>6</c:v>
                </c:pt>
                <c:pt idx="7554">
                  <c:v>6</c:v>
                </c:pt>
                <c:pt idx="7555">
                  <c:v>6</c:v>
                </c:pt>
                <c:pt idx="7556">
                  <c:v>6</c:v>
                </c:pt>
                <c:pt idx="7557">
                  <c:v>6</c:v>
                </c:pt>
                <c:pt idx="7558">
                  <c:v>6</c:v>
                </c:pt>
                <c:pt idx="7559">
                  <c:v>6</c:v>
                </c:pt>
                <c:pt idx="7560">
                  <c:v>6</c:v>
                </c:pt>
                <c:pt idx="7561">
                  <c:v>6</c:v>
                </c:pt>
                <c:pt idx="7562">
                  <c:v>6</c:v>
                </c:pt>
                <c:pt idx="7563">
                  <c:v>6</c:v>
                </c:pt>
                <c:pt idx="7564">
                  <c:v>6</c:v>
                </c:pt>
                <c:pt idx="7565">
                  <c:v>6</c:v>
                </c:pt>
                <c:pt idx="7566">
                  <c:v>6</c:v>
                </c:pt>
                <c:pt idx="7567">
                  <c:v>6</c:v>
                </c:pt>
                <c:pt idx="7568">
                  <c:v>4</c:v>
                </c:pt>
                <c:pt idx="7569">
                  <c:v>4</c:v>
                </c:pt>
                <c:pt idx="7570">
                  <c:v>4</c:v>
                </c:pt>
                <c:pt idx="7571">
                  <c:v>4</c:v>
                </c:pt>
                <c:pt idx="7572">
                  <c:v>4</c:v>
                </c:pt>
                <c:pt idx="7573">
                  <c:v>4</c:v>
                </c:pt>
                <c:pt idx="7574">
                  <c:v>4</c:v>
                </c:pt>
                <c:pt idx="7575">
                  <c:v>4</c:v>
                </c:pt>
                <c:pt idx="7576">
                  <c:v>4</c:v>
                </c:pt>
                <c:pt idx="7577">
                  <c:v>4</c:v>
                </c:pt>
                <c:pt idx="7578">
                  <c:v>4</c:v>
                </c:pt>
                <c:pt idx="7579">
                  <c:v>4</c:v>
                </c:pt>
                <c:pt idx="7580">
                  <c:v>4</c:v>
                </c:pt>
                <c:pt idx="7581">
                  <c:v>4</c:v>
                </c:pt>
                <c:pt idx="7582">
                  <c:v>4</c:v>
                </c:pt>
                <c:pt idx="7583">
                  <c:v>4</c:v>
                </c:pt>
                <c:pt idx="7584">
                  <c:v>4</c:v>
                </c:pt>
                <c:pt idx="7585">
                  <c:v>4</c:v>
                </c:pt>
                <c:pt idx="7586">
                  <c:v>4</c:v>
                </c:pt>
                <c:pt idx="7587">
                  <c:v>4</c:v>
                </c:pt>
                <c:pt idx="7588">
                  <c:v>4</c:v>
                </c:pt>
                <c:pt idx="7589">
                  <c:v>4</c:v>
                </c:pt>
                <c:pt idx="7590">
                  <c:v>4</c:v>
                </c:pt>
                <c:pt idx="7591">
                  <c:v>4</c:v>
                </c:pt>
                <c:pt idx="7592">
                  <c:v>4</c:v>
                </c:pt>
                <c:pt idx="7593">
                  <c:v>4</c:v>
                </c:pt>
                <c:pt idx="7594">
                  <c:v>4</c:v>
                </c:pt>
                <c:pt idx="7595">
                  <c:v>4</c:v>
                </c:pt>
                <c:pt idx="7596">
                  <c:v>4</c:v>
                </c:pt>
                <c:pt idx="7597">
                  <c:v>4</c:v>
                </c:pt>
                <c:pt idx="7598">
                  <c:v>4</c:v>
                </c:pt>
                <c:pt idx="7599">
                  <c:v>4</c:v>
                </c:pt>
                <c:pt idx="7600">
                  <c:v>4</c:v>
                </c:pt>
                <c:pt idx="7601">
                  <c:v>4</c:v>
                </c:pt>
                <c:pt idx="7602">
                  <c:v>4</c:v>
                </c:pt>
                <c:pt idx="7603">
                  <c:v>4</c:v>
                </c:pt>
                <c:pt idx="7604">
                  <c:v>4</c:v>
                </c:pt>
                <c:pt idx="7605">
                  <c:v>4</c:v>
                </c:pt>
                <c:pt idx="7606">
                  <c:v>4</c:v>
                </c:pt>
                <c:pt idx="7607">
                  <c:v>4</c:v>
                </c:pt>
                <c:pt idx="7608">
                  <c:v>4</c:v>
                </c:pt>
                <c:pt idx="7609">
                  <c:v>4</c:v>
                </c:pt>
                <c:pt idx="7610">
                  <c:v>4</c:v>
                </c:pt>
                <c:pt idx="7611">
                  <c:v>4</c:v>
                </c:pt>
                <c:pt idx="7612">
                  <c:v>4</c:v>
                </c:pt>
                <c:pt idx="7613">
                  <c:v>4</c:v>
                </c:pt>
                <c:pt idx="7614">
                  <c:v>4</c:v>
                </c:pt>
                <c:pt idx="7615">
                  <c:v>4</c:v>
                </c:pt>
                <c:pt idx="7616">
                  <c:v>4</c:v>
                </c:pt>
                <c:pt idx="7617">
                  <c:v>4</c:v>
                </c:pt>
                <c:pt idx="7618">
                  <c:v>4</c:v>
                </c:pt>
                <c:pt idx="7619">
                  <c:v>4</c:v>
                </c:pt>
                <c:pt idx="7620">
                  <c:v>4</c:v>
                </c:pt>
                <c:pt idx="7621">
                  <c:v>4</c:v>
                </c:pt>
                <c:pt idx="7622">
                  <c:v>4</c:v>
                </c:pt>
                <c:pt idx="7623">
                  <c:v>4</c:v>
                </c:pt>
                <c:pt idx="7624">
                  <c:v>4</c:v>
                </c:pt>
                <c:pt idx="7625">
                  <c:v>4</c:v>
                </c:pt>
                <c:pt idx="7626">
                  <c:v>4</c:v>
                </c:pt>
                <c:pt idx="7627">
                  <c:v>4</c:v>
                </c:pt>
                <c:pt idx="7628">
                  <c:v>4</c:v>
                </c:pt>
                <c:pt idx="7629">
                  <c:v>4</c:v>
                </c:pt>
                <c:pt idx="7630">
                  <c:v>4</c:v>
                </c:pt>
                <c:pt idx="7631">
                  <c:v>4</c:v>
                </c:pt>
                <c:pt idx="7632">
                  <c:v>4</c:v>
                </c:pt>
                <c:pt idx="7633">
                  <c:v>4</c:v>
                </c:pt>
                <c:pt idx="7634">
                  <c:v>4</c:v>
                </c:pt>
                <c:pt idx="7635">
                  <c:v>4</c:v>
                </c:pt>
                <c:pt idx="7636">
                  <c:v>4</c:v>
                </c:pt>
                <c:pt idx="7637">
                  <c:v>4</c:v>
                </c:pt>
                <c:pt idx="7638">
                  <c:v>4</c:v>
                </c:pt>
                <c:pt idx="7639">
                  <c:v>4</c:v>
                </c:pt>
                <c:pt idx="7640">
                  <c:v>4</c:v>
                </c:pt>
                <c:pt idx="7641">
                  <c:v>4</c:v>
                </c:pt>
                <c:pt idx="7642">
                  <c:v>4</c:v>
                </c:pt>
                <c:pt idx="7643">
                  <c:v>4</c:v>
                </c:pt>
                <c:pt idx="7644">
                  <c:v>4</c:v>
                </c:pt>
                <c:pt idx="7645">
                  <c:v>4</c:v>
                </c:pt>
                <c:pt idx="7646">
                  <c:v>6</c:v>
                </c:pt>
                <c:pt idx="7647">
                  <c:v>6</c:v>
                </c:pt>
                <c:pt idx="7648">
                  <c:v>4</c:v>
                </c:pt>
                <c:pt idx="7649">
                  <c:v>4</c:v>
                </c:pt>
                <c:pt idx="7650">
                  <c:v>4</c:v>
                </c:pt>
                <c:pt idx="7651">
                  <c:v>6</c:v>
                </c:pt>
                <c:pt idx="7652">
                  <c:v>4</c:v>
                </c:pt>
                <c:pt idx="7653">
                  <c:v>4</c:v>
                </c:pt>
                <c:pt idx="7654">
                  <c:v>4</c:v>
                </c:pt>
                <c:pt idx="7655">
                  <c:v>4</c:v>
                </c:pt>
                <c:pt idx="7656">
                  <c:v>4</c:v>
                </c:pt>
                <c:pt idx="7657">
                  <c:v>4</c:v>
                </c:pt>
                <c:pt idx="7658">
                  <c:v>4</c:v>
                </c:pt>
                <c:pt idx="7659">
                  <c:v>4</c:v>
                </c:pt>
                <c:pt idx="7660">
                  <c:v>4</c:v>
                </c:pt>
                <c:pt idx="7661">
                  <c:v>4</c:v>
                </c:pt>
                <c:pt idx="7662">
                  <c:v>4</c:v>
                </c:pt>
                <c:pt idx="7663">
                  <c:v>4</c:v>
                </c:pt>
                <c:pt idx="7664">
                  <c:v>4</c:v>
                </c:pt>
                <c:pt idx="7665">
                  <c:v>6</c:v>
                </c:pt>
                <c:pt idx="7666">
                  <c:v>6</c:v>
                </c:pt>
                <c:pt idx="7667">
                  <c:v>6</c:v>
                </c:pt>
                <c:pt idx="7668">
                  <c:v>6</c:v>
                </c:pt>
                <c:pt idx="7669">
                  <c:v>6</c:v>
                </c:pt>
                <c:pt idx="7670">
                  <c:v>4</c:v>
                </c:pt>
                <c:pt idx="7671">
                  <c:v>4</c:v>
                </c:pt>
                <c:pt idx="7672">
                  <c:v>4</c:v>
                </c:pt>
                <c:pt idx="7673">
                  <c:v>4</c:v>
                </c:pt>
                <c:pt idx="7674">
                  <c:v>4</c:v>
                </c:pt>
                <c:pt idx="7675">
                  <c:v>4</c:v>
                </c:pt>
                <c:pt idx="7676">
                  <c:v>4</c:v>
                </c:pt>
                <c:pt idx="7677">
                  <c:v>4</c:v>
                </c:pt>
                <c:pt idx="7678">
                  <c:v>4</c:v>
                </c:pt>
                <c:pt idx="7679">
                  <c:v>4</c:v>
                </c:pt>
                <c:pt idx="7680">
                  <c:v>4</c:v>
                </c:pt>
                <c:pt idx="7681">
                  <c:v>4</c:v>
                </c:pt>
                <c:pt idx="7682">
                  <c:v>4</c:v>
                </c:pt>
                <c:pt idx="7683">
                  <c:v>4</c:v>
                </c:pt>
                <c:pt idx="7684">
                  <c:v>4</c:v>
                </c:pt>
                <c:pt idx="7685">
                  <c:v>4</c:v>
                </c:pt>
                <c:pt idx="7686">
                  <c:v>4</c:v>
                </c:pt>
                <c:pt idx="7687">
                  <c:v>4</c:v>
                </c:pt>
                <c:pt idx="7688">
                  <c:v>4</c:v>
                </c:pt>
                <c:pt idx="7689">
                  <c:v>4</c:v>
                </c:pt>
                <c:pt idx="7690">
                  <c:v>4</c:v>
                </c:pt>
                <c:pt idx="7691">
                  <c:v>4</c:v>
                </c:pt>
                <c:pt idx="7692">
                  <c:v>4</c:v>
                </c:pt>
                <c:pt idx="7693">
                  <c:v>6</c:v>
                </c:pt>
                <c:pt idx="7694">
                  <c:v>6</c:v>
                </c:pt>
                <c:pt idx="7695">
                  <c:v>8</c:v>
                </c:pt>
                <c:pt idx="7696">
                  <c:v>8</c:v>
                </c:pt>
                <c:pt idx="7697">
                  <c:v>8</c:v>
                </c:pt>
                <c:pt idx="7698">
                  <c:v>8</c:v>
                </c:pt>
                <c:pt idx="7699">
                  <c:v>6</c:v>
                </c:pt>
                <c:pt idx="7700">
                  <c:v>6</c:v>
                </c:pt>
                <c:pt idx="7701">
                  <c:v>6</c:v>
                </c:pt>
                <c:pt idx="7702">
                  <c:v>6</c:v>
                </c:pt>
                <c:pt idx="7703">
                  <c:v>6</c:v>
                </c:pt>
                <c:pt idx="7704">
                  <c:v>6</c:v>
                </c:pt>
                <c:pt idx="7705">
                  <c:v>6</c:v>
                </c:pt>
                <c:pt idx="7706">
                  <c:v>6</c:v>
                </c:pt>
                <c:pt idx="7707">
                  <c:v>6</c:v>
                </c:pt>
                <c:pt idx="7708">
                  <c:v>6</c:v>
                </c:pt>
                <c:pt idx="7709">
                  <c:v>4</c:v>
                </c:pt>
                <c:pt idx="7710">
                  <c:v>6</c:v>
                </c:pt>
                <c:pt idx="7711">
                  <c:v>6</c:v>
                </c:pt>
                <c:pt idx="7712">
                  <c:v>6</c:v>
                </c:pt>
                <c:pt idx="7713">
                  <c:v>6</c:v>
                </c:pt>
                <c:pt idx="7714">
                  <c:v>6</c:v>
                </c:pt>
                <c:pt idx="7715">
                  <c:v>6</c:v>
                </c:pt>
                <c:pt idx="7716">
                  <c:v>4</c:v>
                </c:pt>
                <c:pt idx="7717">
                  <c:v>6</c:v>
                </c:pt>
                <c:pt idx="7718">
                  <c:v>6</c:v>
                </c:pt>
                <c:pt idx="7719">
                  <c:v>4</c:v>
                </c:pt>
                <c:pt idx="7720">
                  <c:v>4</c:v>
                </c:pt>
                <c:pt idx="7721">
                  <c:v>4</c:v>
                </c:pt>
                <c:pt idx="7722">
                  <c:v>6</c:v>
                </c:pt>
                <c:pt idx="7723">
                  <c:v>6</c:v>
                </c:pt>
                <c:pt idx="7724">
                  <c:v>4</c:v>
                </c:pt>
                <c:pt idx="7725">
                  <c:v>6</c:v>
                </c:pt>
                <c:pt idx="7726">
                  <c:v>6</c:v>
                </c:pt>
                <c:pt idx="7727">
                  <c:v>4</c:v>
                </c:pt>
                <c:pt idx="7728">
                  <c:v>6</c:v>
                </c:pt>
                <c:pt idx="7729">
                  <c:v>6</c:v>
                </c:pt>
                <c:pt idx="7730">
                  <c:v>4</c:v>
                </c:pt>
                <c:pt idx="7731">
                  <c:v>4</c:v>
                </c:pt>
                <c:pt idx="7732">
                  <c:v>4</c:v>
                </c:pt>
                <c:pt idx="7733">
                  <c:v>6</c:v>
                </c:pt>
                <c:pt idx="7734">
                  <c:v>6</c:v>
                </c:pt>
                <c:pt idx="7735">
                  <c:v>6</c:v>
                </c:pt>
                <c:pt idx="7736">
                  <c:v>6</c:v>
                </c:pt>
                <c:pt idx="7737">
                  <c:v>4</c:v>
                </c:pt>
                <c:pt idx="7738">
                  <c:v>4</c:v>
                </c:pt>
                <c:pt idx="7739">
                  <c:v>4</c:v>
                </c:pt>
                <c:pt idx="7740">
                  <c:v>6</c:v>
                </c:pt>
                <c:pt idx="7741">
                  <c:v>6</c:v>
                </c:pt>
                <c:pt idx="7742">
                  <c:v>6</c:v>
                </c:pt>
                <c:pt idx="7743">
                  <c:v>4</c:v>
                </c:pt>
                <c:pt idx="7744">
                  <c:v>4</c:v>
                </c:pt>
                <c:pt idx="7745">
                  <c:v>4</c:v>
                </c:pt>
                <c:pt idx="7746">
                  <c:v>6</c:v>
                </c:pt>
                <c:pt idx="7747">
                  <c:v>6</c:v>
                </c:pt>
                <c:pt idx="7748">
                  <c:v>6</c:v>
                </c:pt>
                <c:pt idx="7749">
                  <c:v>6</c:v>
                </c:pt>
                <c:pt idx="7750">
                  <c:v>6</c:v>
                </c:pt>
                <c:pt idx="7751">
                  <c:v>6</c:v>
                </c:pt>
                <c:pt idx="7752">
                  <c:v>4</c:v>
                </c:pt>
                <c:pt idx="7753">
                  <c:v>6</c:v>
                </c:pt>
                <c:pt idx="7754">
                  <c:v>4</c:v>
                </c:pt>
                <c:pt idx="7755">
                  <c:v>6</c:v>
                </c:pt>
                <c:pt idx="7756">
                  <c:v>6</c:v>
                </c:pt>
                <c:pt idx="7757">
                  <c:v>6</c:v>
                </c:pt>
                <c:pt idx="7758">
                  <c:v>6</c:v>
                </c:pt>
                <c:pt idx="7759">
                  <c:v>6</c:v>
                </c:pt>
                <c:pt idx="7760">
                  <c:v>6</c:v>
                </c:pt>
                <c:pt idx="7761">
                  <c:v>6</c:v>
                </c:pt>
                <c:pt idx="7762">
                  <c:v>6</c:v>
                </c:pt>
                <c:pt idx="7763">
                  <c:v>6</c:v>
                </c:pt>
                <c:pt idx="7764">
                  <c:v>6</c:v>
                </c:pt>
                <c:pt idx="7765">
                  <c:v>6</c:v>
                </c:pt>
                <c:pt idx="7766">
                  <c:v>6</c:v>
                </c:pt>
                <c:pt idx="7767">
                  <c:v>6</c:v>
                </c:pt>
                <c:pt idx="7768">
                  <c:v>6</c:v>
                </c:pt>
                <c:pt idx="7769">
                  <c:v>6</c:v>
                </c:pt>
                <c:pt idx="7770">
                  <c:v>6</c:v>
                </c:pt>
                <c:pt idx="7771">
                  <c:v>6</c:v>
                </c:pt>
                <c:pt idx="7772">
                  <c:v>6</c:v>
                </c:pt>
                <c:pt idx="7773">
                  <c:v>6</c:v>
                </c:pt>
                <c:pt idx="7774">
                  <c:v>4</c:v>
                </c:pt>
                <c:pt idx="7775">
                  <c:v>6</c:v>
                </c:pt>
                <c:pt idx="7776">
                  <c:v>4</c:v>
                </c:pt>
                <c:pt idx="7777">
                  <c:v>4</c:v>
                </c:pt>
                <c:pt idx="7778">
                  <c:v>4</c:v>
                </c:pt>
                <c:pt idx="7779">
                  <c:v>6</c:v>
                </c:pt>
                <c:pt idx="7780">
                  <c:v>6</c:v>
                </c:pt>
                <c:pt idx="7781">
                  <c:v>6</c:v>
                </c:pt>
                <c:pt idx="7782">
                  <c:v>8</c:v>
                </c:pt>
                <c:pt idx="7783">
                  <c:v>8</c:v>
                </c:pt>
                <c:pt idx="7784">
                  <c:v>6</c:v>
                </c:pt>
                <c:pt idx="7785">
                  <c:v>6</c:v>
                </c:pt>
                <c:pt idx="7786">
                  <c:v>6</c:v>
                </c:pt>
                <c:pt idx="7787">
                  <c:v>8</c:v>
                </c:pt>
                <c:pt idx="7788">
                  <c:v>8</c:v>
                </c:pt>
                <c:pt idx="7789">
                  <c:v>8</c:v>
                </c:pt>
                <c:pt idx="7790">
                  <c:v>6</c:v>
                </c:pt>
                <c:pt idx="7791">
                  <c:v>8</c:v>
                </c:pt>
                <c:pt idx="7792">
                  <c:v>6</c:v>
                </c:pt>
                <c:pt idx="7793">
                  <c:v>8</c:v>
                </c:pt>
                <c:pt idx="7794">
                  <c:v>6</c:v>
                </c:pt>
                <c:pt idx="7795">
                  <c:v>8</c:v>
                </c:pt>
                <c:pt idx="7796">
                  <c:v>6</c:v>
                </c:pt>
                <c:pt idx="7797">
                  <c:v>8</c:v>
                </c:pt>
                <c:pt idx="7798">
                  <c:v>8</c:v>
                </c:pt>
                <c:pt idx="7799">
                  <c:v>6</c:v>
                </c:pt>
                <c:pt idx="7800">
                  <c:v>6</c:v>
                </c:pt>
                <c:pt idx="7801">
                  <c:v>6</c:v>
                </c:pt>
                <c:pt idx="7802">
                  <c:v>6</c:v>
                </c:pt>
                <c:pt idx="7803">
                  <c:v>6</c:v>
                </c:pt>
                <c:pt idx="7804">
                  <c:v>6</c:v>
                </c:pt>
                <c:pt idx="7805">
                  <c:v>6</c:v>
                </c:pt>
                <c:pt idx="7806">
                  <c:v>6</c:v>
                </c:pt>
                <c:pt idx="7807">
                  <c:v>6</c:v>
                </c:pt>
                <c:pt idx="7808">
                  <c:v>6</c:v>
                </c:pt>
                <c:pt idx="7809">
                  <c:v>6</c:v>
                </c:pt>
                <c:pt idx="7810">
                  <c:v>6</c:v>
                </c:pt>
                <c:pt idx="7811">
                  <c:v>6</c:v>
                </c:pt>
                <c:pt idx="7812">
                  <c:v>6</c:v>
                </c:pt>
                <c:pt idx="7813">
                  <c:v>6</c:v>
                </c:pt>
                <c:pt idx="7814">
                  <c:v>6</c:v>
                </c:pt>
                <c:pt idx="7815">
                  <c:v>6</c:v>
                </c:pt>
                <c:pt idx="7816">
                  <c:v>6</c:v>
                </c:pt>
                <c:pt idx="7817">
                  <c:v>6</c:v>
                </c:pt>
                <c:pt idx="7818">
                  <c:v>8</c:v>
                </c:pt>
                <c:pt idx="7819">
                  <c:v>6</c:v>
                </c:pt>
                <c:pt idx="7820">
                  <c:v>6</c:v>
                </c:pt>
                <c:pt idx="7821">
                  <c:v>8</c:v>
                </c:pt>
                <c:pt idx="7822">
                  <c:v>6</c:v>
                </c:pt>
                <c:pt idx="7823">
                  <c:v>6</c:v>
                </c:pt>
                <c:pt idx="7824">
                  <c:v>8</c:v>
                </c:pt>
                <c:pt idx="7825">
                  <c:v>6</c:v>
                </c:pt>
                <c:pt idx="7826">
                  <c:v>6</c:v>
                </c:pt>
                <c:pt idx="7827">
                  <c:v>6</c:v>
                </c:pt>
                <c:pt idx="7828">
                  <c:v>6</c:v>
                </c:pt>
                <c:pt idx="7829">
                  <c:v>8</c:v>
                </c:pt>
                <c:pt idx="7830">
                  <c:v>6</c:v>
                </c:pt>
                <c:pt idx="7831">
                  <c:v>6</c:v>
                </c:pt>
                <c:pt idx="7832">
                  <c:v>6</c:v>
                </c:pt>
                <c:pt idx="7833">
                  <c:v>6</c:v>
                </c:pt>
                <c:pt idx="7834">
                  <c:v>6</c:v>
                </c:pt>
                <c:pt idx="7835">
                  <c:v>6</c:v>
                </c:pt>
                <c:pt idx="7836">
                  <c:v>6</c:v>
                </c:pt>
                <c:pt idx="7837">
                  <c:v>6</c:v>
                </c:pt>
                <c:pt idx="7838">
                  <c:v>6</c:v>
                </c:pt>
                <c:pt idx="7839">
                  <c:v>6</c:v>
                </c:pt>
                <c:pt idx="7840">
                  <c:v>6</c:v>
                </c:pt>
                <c:pt idx="7841">
                  <c:v>6</c:v>
                </c:pt>
                <c:pt idx="7842">
                  <c:v>6</c:v>
                </c:pt>
                <c:pt idx="7843">
                  <c:v>6</c:v>
                </c:pt>
                <c:pt idx="7844">
                  <c:v>6</c:v>
                </c:pt>
                <c:pt idx="7845">
                  <c:v>6</c:v>
                </c:pt>
                <c:pt idx="7846">
                  <c:v>6</c:v>
                </c:pt>
                <c:pt idx="7847">
                  <c:v>6</c:v>
                </c:pt>
                <c:pt idx="7848">
                  <c:v>6</c:v>
                </c:pt>
                <c:pt idx="7849">
                  <c:v>6</c:v>
                </c:pt>
                <c:pt idx="7850">
                  <c:v>6</c:v>
                </c:pt>
                <c:pt idx="7851">
                  <c:v>6</c:v>
                </c:pt>
                <c:pt idx="7852">
                  <c:v>6</c:v>
                </c:pt>
                <c:pt idx="7853">
                  <c:v>6</c:v>
                </c:pt>
                <c:pt idx="7854">
                  <c:v>6</c:v>
                </c:pt>
                <c:pt idx="7855">
                  <c:v>6</c:v>
                </c:pt>
                <c:pt idx="7856">
                  <c:v>8</c:v>
                </c:pt>
                <c:pt idx="7857">
                  <c:v>8</c:v>
                </c:pt>
                <c:pt idx="7858">
                  <c:v>8</c:v>
                </c:pt>
                <c:pt idx="7859">
                  <c:v>8</c:v>
                </c:pt>
                <c:pt idx="7860">
                  <c:v>8</c:v>
                </c:pt>
                <c:pt idx="7861">
                  <c:v>8</c:v>
                </c:pt>
                <c:pt idx="7862">
                  <c:v>4</c:v>
                </c:pt>
                <c:pt idx="7863">
                  <c:v>6</c:v>
                </c:pt>
                <c:pt idx="7864">
                  <c:v>4</c:v>
                </c:pt>
                <c:pt idx="7865">
                  <c:v>6</c:v>
                </c:pt>
                <c:pt idx="7866">
                  <c:v>6</c:v>
                </c:pt>
                <c:pt idx="7867">
                  <c:v>4</c:v>
                </c:pt>
                <c:pt idx="7868">
                  <c:v>4</c:v>
                </c:pt>
                <c:pt idx="7869">
                  <c:v>6</c:v>
                </c:pt>
                <c:pt idx="7870">
                  <c:v>6</c:v>
                </c:pt>
                <c:pt idx="7871">
                  <c:v>6</c:v>
                </c:pt>
                <c:pt idx="7872">
                  <c:v>6</c:v>
                </c:pt>
                <c:pt idx="7873">
                  <c:v>6</c:v>
                </c:pt>
                <c:pt idx="7874">
                  <c:v>6</c:v>
                </c:pt>
                <c:pt idx="7875">
                  <c:v>6</c:v>
                </c:pt>
                <c:pt idx="7876">
                  <c:v>6</c:v>
                </c:pt>
                <c:pt idx="7877">
                  <c:v>6</c:v>
                </c:pt>
                <c:pt idx="7878">
                  <c:v>8</c:v>
                </c:pt>
                <c:pt idx="7879">
                  <c:v>8</c:v>
                </c:pt>
                <c:pt idx="7880">
                  <c:v>8</c:v>
                </c:pt>
                <c:pt idx="7881">
                  <c:v>8</c:v>
                </c:pt>
                <c:pt idx="7882">
                  <c:v>8</c:v>
                </c:pt>
                <c:pt idx="7883">
                  <c:v>8</c:v>
                </c:pt>
                <c:pt idx="7884">
                  <c:v>8</c:v>
                </c:pt>
                <c:pt idx="7885">
                  <c:v>8</c:v>
                </c:pt>
                <c:pt idx="7886">
                  <c:v>8</c:v>
                </c:pt>
                <c:pt idx="7887">
                  <c:v>8</c:v>
                </c:pt>
                <c:pt idx="7888">
                  <c:v>8</c:v>
                </c:pt>
                <c:pt idx="7889">
                  <c:v>6</c:v>
                </c:pt>
                <c:pt idx="7890">
                  <c:v>6</c:v>
                </c:pt>
                <c:pt idx="7891">
                  <c:v>6</c:v>
                </c:pt>
                <c:pt idx="7892">
                  <c:v>6</c:v>
                </c:pt>
                <c:pt idx="7893">
                  <c:v>6</c:v>
                </c:pt>
                <c:pt idx="7894">
                  <c:v>6</c:v>
                </c:pt>
                <c:pt idx="7895">
                  <c:v>6</c:v>
                </c:pt>
                <c:pt idx="7896">
                  <c:v>6</c:v>
                </c:pt>
                <c:pt idx="7897">
                  <c:v>10</c:v>
                </c:pt>
                <c:pt idx="7898">
                  <c:v>8</c:v>
                </c:pt>
                <c:pt idx="7899">
                  <c:v>10</c:v>
                </c:pt>
                <c:pt idx="7900">
                  <c:v>10</c:v>
                </c:pt>
                <c:pt idx="7901">
                  <c:v>8</c:v>
                </c:pt>
                <c:pt idx="7902">
                  <c:v>10</c:v>
                </c:pt>
                <c:pt idx="7903">
                  <c:v>8</c:v>
                </c:pt>
                <c:pt idx="7904">
                  <c:v>8</c:v>
                </c:pt>
                <c:pt idx="7905">
                  <c:v>10</c:v>
                </c:pt>
                <c:pt idx="7906">
                  <c:v>10</c:v>
                </c:pt>
                <c:pt idx="7907">
                  <c:v>10</c:v>
                </c:pt>
                <c:pt idx="7908">
                  <c:v>8</c:v>
                </c:pt>
                <c:pt idx="7909">
                  <c:v>8</c:v>
                </c:pt>
                <c:pt idx="7910">
                  <c:v>10</c:v>
                </c:pt>
                <c:pt idx="7911">
                  <c:v>10</c:v>
                </c:pt>
                <c:pt idx="7912">
                  <c:v>10</c:v>
                </c:pt>
                <c:pt idx="7913">
                  <c:v>10</c:v>
                </c:pt>
                <c:pt idx="7914">
                  <c:v>8</c:v>
                </c:pt>
                <c:pt idx="7915">
                  <c:v>8</c:v>
                </c:pt>
                <c:pt idx="7916">
                  <c:v>10</c:v>
                </c:pt>
                <c:pt idx="7917">
                  <c:v>10</c:v>
                </c:pt>
                <c:pt idx="7918">
                  <c:v>10</c:v>
                </c:pt>
                <c:pt idx="7919">
                  <c:v>10</c:v>
                </c:pt>
                <c:pt idx="7920">
                  <c:v>10</c:v>
                </c:pt>
                <c:pt idx="7921">
                  <c:v>10</c:v>
                </c:pt>
                <c:pt idx="7922">
                  <c:v>5</c:v>
                </c:pt>
                <c:pt idx="7923">
                  <c:v>5</c:v>
                </c:pt>
                <c:pt idx="7924">
                  <c:v>5</c:v>
                </c:pt>
                <c:pt idx="7925">
                  <c:v>5</c:v>
                </c:pt>
                <c:pt idx="7926">
                  <c:v>5</c:v>
                </c:pt>
                <c:pt idx="7927">
                  <c:v>5</c:v>
                </c:pt>
                <c:pt idx="7928">
                  <c:v>5</c:v>
                </c:pt>
                <c:pt idx="7929">
                  <c:v>5</c:v>
                </c:pt>
                <c:pt idx="7930">
                  <c:v>5</c:v>
                </c:pt>
                <c:pt idx="7931">
                  <c:v>5</c:v>
                </c:pt>
                <c:pt idx="7932">
                  <c:v>5</c:v>
                </c:pt>
                <c:pt idx="7933">
                  <c:v>5</c:v>
                </c:pt>
                <c:pt idx="7934">
                  <c:v>5</c:v>
                </c:pt>
                <c:pt idx="7935">
                  <c:v>5</c:v>
                </c:pt>
                <c:pt idx="7936">
                  <c:v>5</c:v>
                </c:pt>
                <c:pt idx="7937">
                  <c:v>5</c:v>
                </c:pt>
                <c:pt idx="7938">
                  <c:v>5</c:v>
                </c:pt>
                <c:pt idx="7939">
                  <c:v>5</c:v>
                </c:pt>
                <c:pt idx="7940">
                  <c:v>5</c:v>
                </c:pt>
                <c:pt idx="7941">
                  <c:v>5</c:v>
                </c:pt>
                <c:pt idx="7942">
                  <c:v>5</c:v>
                </c:pt>
                <c:pt idx="7943">
                  <c:v>5</c:v>
                </c:pt>
                <c:pt idx="7944">
                  <c:v>6</c:v>
                </c:pt>
                <c:pt idx="7945">
                  <c:v>8</c:v>
                </c:pt>
                <c:pt idx="7946">
                  <c:v>6</c:v>
                </c:pt>
                <c:pt idx="7947">
                  <c:v>6</c:v>
                </c:pt>
                <c:pt idx="7948">
                  <c:v>6</c:v>
                </c:pt>
                <c:pt idx="7949">
                  <c:v>6</c:v>
                </c:pt>
                <c:pt idx="7950">
                  <c:v>8</c:v>
                </c:pt>
                <c:pt idx="7951">
                  <c:v>6</c:v>
                </c:pt>
                <c:pt idx="7952">
                  <c:v>6</c:v>
                </c:pt>
                <c:pt idx="7953">
                  <c:v>6</c:v>
                </c:pt>
                <c:pt idx="7954">
                  <c:v>6</c:v>
                </c:pt>
                <c:pt idx="7955">
                  <c:v>6</c:v>
                </c:pt>
                <c:pt idx="7956">
                  <c:v>6</c:v>
                </c:pt>
                <c:pt idx="7957">
                  <c:v>6</c:v>
                </c:pt>
                <c:pt idx="7958">
                  <c:v>6</c:v>
                </c:pt>
                <c:pt idx="7959">
                  <c:v>6</c:v>
                </c:pt>
                <c:pt idx="7960">
                  <c:v>6</c:v>
                </c:pt>
                <c:pt idx="7961">
                  <c:v>6</c:v>
                </c:pt>
                <c:pt idx="7962">
                  <c:v>6</c:v>
                </c:pt>
                <c:pt idx="7963">
                  <c:v>6</c:v>
                </c:pt>
                <c:pt idx="7964">
                  <c:v>6</c:v>
                </c:pt>
                <c:pt idx="7965">
                  <c:v>8</c:v>
                </c:pt>
                <c:pt idx="7966">
                  <c:v>6</c:v>
                </c:pt>
                <c:pt idx="7967">
                  <c:v>8</c:v>
                </c:pt>
                <c:pt idx="7968">
                  <c:v>6</c:v>
                </c:pt>
                <c:pt idx="7969">
                  <c:v>6</c:v>
                </c:pt>
                <c:pt idx="7970">
                  <c:v>6</c:v>
                </c:pt>
                <c:pt idx="7971">
                  <c:v>6</c:v>
                </c:pt>
                <c:pt idx="7972">
                  <c:v>6</c:v>
                </c:pt>
                <c:pt idx="7973">
                  <c:v>8</c:v>
                </c:pt>
                <c:pt idx="7974">
                  <c:v>8</c:v>
                </c:pt>
                <c:pt idx="7975">
                  <c:v>6</c:v>
                </c:pt>
                <c:pt idx="7976">
                  <c:v>6</c:v>
                </c:pt>
                <c:pt idx="7977">
                  <c:v>6</c:v>
                </c:pt>
                <c:pt idx="7978">
                  <c:v>6</c:v>
                </c:pt>
                <c:pt idx="7979">
                  <c:v>8</c:v>
                </c:pt>
                <c:pt idx="7980">
                  <c:v>6</c:v>
                </c:pt>
                <c:pt idx="7981">
                  <c:v>8</c:v>
                </c:pt>
                <c:pt idx="7982">
                  <c:v>6</c:v>
                </c:pt>
                <c:pt idx="7983">
                  <c:v>6</c:v>
                </c:pt>
                <c:pt idx="7984">
                  <c:v>8</c:v>
                </c:pt>
                <c:pt idx="7985">
                  <c:v>6</c:v>
                </c:pt>
                <c:pt idx="7986">
                  <c:v>6</c:v>
                </c:pt>
                <c:pt idx="7987">
                  <c:v>8</c:v>
                </c:pt>
                <c:pt idx="7988">
                  <c:v>6</c:v>
                </c:pt>
                <c:pt idx="7989">
                  <c:v>6</c:v>
                </c:pt>
                <c:pt idx="7990">
                  <c:v>6</c:v>
                </c:pt>
                <c:pt idx="7991">
                  <c:v>6</c:v>
                </c:pt>
                <c:pt idx="7992">
                  <c:v>8</c:v>
                </c:pt>
                <c:pt idx="7993">
                  <c:v>8</c:v>
                </c:pt>
                <c:pt idx="7994">
                  <c:v>8</c:v>
                </c:pt>
                <c:pt idx="7995">
                  <c:v>6</c:v>
                </c:pt>
                <c:pt idx="7996">
                  <c:v>8</c:v>
                </c:pt>
                <c:pt idx="7997">
                  <c:v>6</c:v>
                </c:pt>
                <c:pt idx="7998">
                  <c:v>6</c:v>
                </c:pt>
                <c:pt idx="7999">
                  <c:v>6</c:v>
                </c:pt>
                <c:pt idx="8000">
                  <c:v>8</c:v>
                </c:pt>
                <c:pt idx="8001">
                  <c:v>6</c:v>
                </c:pt>
                <c:pt idx="8002">
                  <c:v>6</c:v>
                </c:pt>
                <c:pt idx="8003">
                  <c:v>8</c:v>
                </c:pt>
                <c:pt idx="8004">
                  <c:v>6</c:v>
                </c:pt>
                <c:pt idx="8005">
                  <c:v>8</c:v>
                </c:pt>
                <c:pt idx="8006">
                  <c:v>8</c:v>
                </c:pt>
                <c:pt idx="8007">
                  <c:v>8</c:v>
                </c:pt>
                <c:pt idx="8008">
                  <c:v>6</c:v>
                </c:pt>
                <c:pt idx="8009">
                  <c:v>8</c:v>
                </c:pt>
                <c:pt idx="8010">
                  <c:v>6</c:v>
                </c:pt>
                <c:pt idx="8011">
                  <c:v>8</c:v>
                </c:pt>
                <c:pt idx="8012">
                  <c:v>8</c:v>
                </c:pt>
                <c:pt idx="8013">
                  <c:v>8</c:v>
                </c:pt>
                <c:pt idx="8014">
                  <c:v>8</c:v>
                </c:pt>
                <c:pt idx="8015">
                  <c:v>8</c:v>
                </c:pt>
                <c:pt idx="8016">
                  <c:v>8</c:v>
                </c:pt>
                <c:pt idx="8017">
                  <c:v>8</c:v>
                </c:pt>
                <c:pt idx="8018">
                  <c:v>8</c:v>
                </c:pt>
                <c:pt idx="8019">
                  <c:v>8</c:v>
                </c:pt>
                <c:pt idx="8020">
                  <c:v>8</c:v>
                </c:pt>
                <c:pt idx="8021">
                  <c:v>8</c:v>
                </c:pt>
                <c:pt idx="8022">
                  <c:v>8</c:v>
                </c:pt>
                <c:pt idx="8023">
                  <c:v>8</c:v>
                </c:pt>
                <c:pt idx="8024">
                  <c:v>8</c:v>
                </c:pt>
                <c:pt idx="8025">
                  <c:v>8</c:v>
                </c:pt>
                <c:pt idx="8026">
                  <c:v>6</c:v>
                </c:pt>
                <c:pt idx="8027">
                  <c:v>6</c:v>
                </c:pt>
                <c:pt idx="8028">
                  <c:v>8</c:v>
                </c:pt>
                <c:pt idx="8029">
                  <c:v>8</c:v>
                </c:pt>
                <c:pt idx="8030">
                  <c:v>8</c:v>
                </c:pt>
                <c:pt idx="8031">
                  <c:v>6</c:v>
                </c:pt>
                <c:pt idx="8032">
                  <c:v>8</c:v>
                </c:pt>
                <c:pt idx="8033">
                  <c:v>8</c:v>
                </c:pt>
                <c:pt idx="8034">
                  <c:v>8</c:v>
                </c:pt>
                <c:pt idx="8035">
                  <c:v>6</c:v>
                </c:pt>
                <c:pt idx="8036">
                  <c:v>4</c:v>
                </c:pt>
                <c:pt idx="8037">
                  <c:v>6</c:v>
                </c:pt>
                <c:pt idx="8038">
                  <c:v>6</c:v>
                </c:pt>
                <c:pt idx="8039">
                  <c:v>4</c:v>
                </c:pt>
                <c:pt idx="8040">
                  <c:v>4</c:v>
                </c:pt>
                <c:pt idx="8041">
                  <c:v>6</c:v>
                </c:pt>
                <c:pt idx="8042">
                  <c:v>4</c:v>
                </c:pt>
                <c:pt idx="8043">
                  <c:v>4</c:v>
                </c:pt>
                <c:pt idx="8044">
                  <c:v>4</c:v>
                </c:pt>
                <c:pt idx="8045">
                  <c:v>6</c:v>
                </c:pt>
                <c:pt idx="8046">
                  <c:v>4</c:v>
                </c:pt>
                <c:pt idx="8047">
                  <c:v>4</c:v>
                </c:pt>
                <c:pt idx="8048">
                  <c:v>4</c:v>
                </c:pt>
                <c:pt idx="8049">
                  <c:v>4</c:v>
                </c:pt>
                <c:pt idx="8050">
                  <c:v>4</c:v>
                </c:pt>
                <c:pt idx="8051">
                  <c:v>4</c:v>
                </c:pt>
                <c:pt idx="8052">
                  <c:v>4</c:v>
                </c:pt>
                <c:pt idx="8053">
                  <c:v>4</c:v>
                </c:pt>
                <c:pt idx="8054">
                  <c:v>4</c:v>
                </c:pt>
                <c:pt idx="8055">
                  <c:v>8</c:v>
                </c:pt>
                <c:pt idx="8056">
                  <c:v>6</c:v>
                </c:pt>
                <c:pt idx="8057">
                  <c:v>6</c:v>
                </c:pt>
                <c:pt idx="8058">
                  <c:v>8</c:v>
                </c:pt>
                <c:pt idx="8059">
                  <c:v>6</c:v>
                </c:pt>
                <c:pt idx="8060">
                  <c:v>8</c:v>
                </c:pt>
                <c:pt idx="8061">
                  <c:v>6</c:v>
                </c:pt>
                <c:pt idx="8062">
                  <c:v>6</c:v>
                </c:pt>
                <c:pt idx="8063">
                  <c:v>8</c:v>
                </c:pt>
                <c:pt idx="8064">
                  <c:v>6</c:v>
                </c:pt>
                <c:pt idx="8065">
                  <c:v>6</c:v>
                </c:pt>
                <c:pt idx="8066">
                  <c:v>6</c:v>
                </c:pt>
                <c:pt idx="8067">
                  <c:v>6</c:v>
                </c:pt>
                <c:pt idx="8068">
                  <c:v>8</c:v>
                </c:pt>
                <c:pt idx="8069">
                  <c:v>8</c:v>
                </c:pt>
                <c:pt idx="8070">
                  <c:v>6</c:v>
                </c:pt>
                <c:pt idx="8071">
                  <c:v>8</c:v>
                </c:pt>
                <c:pt idx="8072">
                  <c:v>8</c:v>
                </c:pt>
                <c:pt idx="8073">
                  <c:v>8</c:v>
                </c:pt>
                <c:pt idx="8074">
                  <c:v>8</c:v>
                </c:pt>
                <c:pt idx="8075">
                  <c:v>8</c:v>
                </c:pt>
                <c:pt idx="8076">
                  <c:v>8</c:v>
                </c:pt>
                <c:pt idx="8077">
                  <c:v>8</c:v>
                </c:pt>
                <c:pt idx="8078">
                  <c:v>8</c:v>
                </c:pt>
                <c:pt idx="8079">
                  <c:v>8</c:v>
                </c:pt>
                <c:pt idx="8080">
                  <c:v>6</c:v>
                </c:pt>
                <c:pt idx="8081">
                  <c:v>8</c:v>
                </c:pt>
                <c:pt idx="8082">
                  <c:v>8</c:v>
                </c:pt>
                <c:pt idx="8083">
                  <c:v>8</c:v>
                </c:pt>
                <c:pt idx="8084">
                  <c:v>8</c:v>
                </c:pt>
                <c:pt idx="8085">
                  <c:v>8</c:v>
                </c:pt>
                <c:pt idx="8086">
                  <c:v>8</c:v>
                </c:pt>
                <c:pt idx="8087">
                  <c:v>8</c:v>
                </c:pt>
                <c:pt idx="8088">
                  <c:v>6</c:v>
                </c:pt>
                <c:pt idx="8089">
                  <c:v>8</c:v>
                </c:pt>
                <c:pt idx="8090">
                  <c:v>8</c:v>
                </c:pt>
                <c:pt idx="8091">
                  <c:v>8</c:v>
                </c:pt>
                <c:pt idx="8092">
                  <c:v>8</c:v>
                </c:pt>
                <c:pt idx="8093">
                  <c:v>8</c:v>
                </c:pt>
                <c:pt idx="8094">
                  <c:v>8</c:v>
                </c:pt>
                <c:pt idx="8095">
                  <c:v>8</c:v>
                </c:pt>
                <c:pt idx="8096">
                  <c:v>8</c:v>
                </c:pt>
                <c:pt idx="8097">
                  <c:v>8</c:v>
                </c:pt>
                <c:pt idx="8098">
                  <c:v>6</c:v>
                </c:pt>
                <c:pt idx="8099">
                  <c:v>8</c:v>
                </c:pt>
                <c:pt idx="8100">
                  <c:v>8</c:v>
                </c:pt>
                <c:pt idx="8101">
                  <c:v>8</c:v>
                </c:pt>
                <c:pt idx="8102">
                  <c:v>8</c:v>
                </c:pt>
                <c:pt idx="8103">
                  <c:v>8</c:v>
                </c:pt>
                <c:pt idx="8104">
                  <c:v>8</c:v>
                </c:pt>
                <c:pt idx="8105">
                  <c:v>8</c:v>
                </c:pt>
                <c:pt idx="8106">
                  <c:v>6</c:v>
                </c:pt>
                <c:pt idx="8107">
                  <c:v>6</c:v>
                </c:pt>
                <c:pt idx="8108">
                  <c:v>8</c:v>
                </c:pt>
                <c:pt idx="8109">
                  <c:v>8</c:v>
                </c:pt>
                <c:pt idx="8110">
                  <c:v>8</c:v>
                </c:pt>
                <c:pt idx="8111">
                  <c:v>8</c:v>
                </c:pt>
                <c:pt idx="8112">
                  <c:v>8</c:v>
                </c:pt>
                <c:pt idx="8113">
                  <c:v>8</c:v>
                </c:pt>
                <c:pt idx="8114">
                  <c:v>8</c:v>
                </c:pt>
                <c:pt idx="8115">
                  <c:v>6</c:v>
                </c:pt>
                <c:pt idx="8116">
                  <c:v>8</c:v>
                </c:pt>
                <c:pt idx="8117">
                  <c:v>8</c:v>
                </c:pt>
                <c:pt idx="8118">
                  <c:v>8</c:v>
                </c:pt>
                <c:pt idx="8119">
                  <c:v>6</c:v>
                </c:pt>
                <c:pt idx="8120">
                  <c:v>8</c:v>
                </c:pt>
                <c:pt idx="8121">
                  <c:v>8</c:v>
                </c:pt>
                <c:pt idx="8122">
                  <c:v>8</c:v>
                </c:pt>
                <c:pt idx="8123">
                  <c:v>6</c:v>
                </c:pt>
                <c:pt idx="8124">
                  <c:v>8</c:v>
                </c:pt>
                <c:pt idx="8125">
                  <c:v>8</c:v>
                </c:pt>
                <c:pt idx="8126">
                  <c:v>8</c:v>
                </c:pt>
                <c:pt idx="8127">
                  <c:v>8</c:v>
                </c:pt>
                <c:pt idx="8128">
                  <c:v>8</c:v>
                </c:pt>
                <c:pt idx="8129">
                  <c:v>8</c:v>
                </c:pt>
                <c:pt idx="8130">
                  <c:v>8</c:v>
                </c:pt>
                <c:pt idx="8131">
                  <c:v>8</c:v>
                </c:pt>
                <c:pt idx="8132">
                  <c:v>8</c:v>
                </c:pt>
                <c:pt idx="8133">
                  <c:v>6</c:v>
                </c:pt>
                <c:pt idx="8134">
                  <c:v>8</c:v>
                </c:pt>
                <c:pt idx="8135">
                  <c:v>6</c:v>
                </c:pt>
                <c:pt idx="8136">
                  <c:v>8</c:v>
                </c:pt>
                <c:pt idx="8137">
                  <c:v>6</c:v>
                </c:pt>
                <c:pt idx="8138">
                  <c:v>6</c:v>
                </c:pt>
                <c:pt idx="8139">
                  <c:v>6</c:v>
                </c:pt>
                <c:pt idx="8140">
                  <c:v>6</c:v>
                </c:pt>
                <c:pt idx="8141">
                  <c:v>8</c:v>
                </c:pt>
                <c:pt idx="8142">
                  <c:v>8</c:v>
                </c:pt>
                <c:pt idx="8143">
                  <c:v>6</c:v>
                </c:pt>
                <c:pt idx="8144">
                  <c:v>6</c:v>
                </c:pt>
                <c:pt idx="8145">
                  <c:v>8</c:v>
                </c:pt>
                <c:pt idx="8146">
                  <c:v>8</c:v>
                </c:pt>
                <c:pt idx="8147">
                  <c:v>6</c:v>
                </c:pt>
                <c:pt idx="8148">
                  <c:v>6</c:v>
                </c:pt>
                <c:pt idx="8149">
                  <c:v>8</c:v>
                </c:pt>
                <c:pt idx="8150">
                  <c:v>8</c:v>
                </c:pt>
                <c:pt idx="8151">
                  <c:v>8</c:v>
                </c:pt>
                <c:pt idx="8152">
                  <c:v>8</c:v>
                </c:pt>
                <c:pt idx="8153">
                  <c:v>8</c:v>
                </c:pt>
                <c:pt idx="8154">
                  <c:v>8</c:v>
                </c:pt>
                <c:pt idx="8155">
                  <c:v>8</c:v>
                </c:pt>
                <c:pt idx="8156">
                  <c:v>8</c:v>
                </c:pt>
                <c:pt idx="8157">
                  <c:v>8</c:v>
                </c:pt>
                <c:pt idx="8158">
                  <c:v>8</c:v>
                </c:pt>
                <c:pt idx="8159">
                  <c:v>8</c:v>
                </c:pt>
                <c:pt idx="8160">
                  <c:v>8</c:v>
                </c:pt>
                <c:pt idx="8161">
                  <c:v>8</c:v>
                </c:pt>
                <c:pt idx="8162">
                  <c:v>8</c:v>
                </c:pt>
                <c:pt idx="8163">
                  <c:v>8</c:v>
                </c:pt>
                <c:pt idx="8164">
                  <c:v>8</c:v>
                </c:pt>
                <c:pt idx="8165">
                  <c:v>8</c:v>
                </c:pt>
                <c:pt idx="8166">
                  <c:v>8</c:v>
                </c:pt>
                <c:pt idx="8167">
                  <c:v>8</c:v>
                </c:pt>
                <c:pt idx="8168">
                  <c:v>8</c:v>
                </c:pt>
                <c:pt idx="8169">
                  <c:v>8</c:v>
                </c:pt>
                <c:pt idx="8170">
                  <c:v>8</c:v>
                </c:pt>
                <c:pt idx="8171">
                  <c:v>4</c:v>
                </c:pt>
                <c:pt idx="8172">
                  <c:v>4</c:v>
                </c:pt>
                <c:pt idx="8173">
                  <c:v>4</c:v>
                </c:pt>
                <c:pt idx="8174">
                  <c:v>4</c:v>
                </c:pt>
                <c:pt idx="8175">
                  <c:v>4</c:v>
                </c:pt>
                <c:pt idx="8176">
                  <c:v>4</c:v>
                </c:pt>
                <c:pt idx="8177">
                  <c:v>4</c:v>
                </c:pt>
                <c:pt idx="8178">
                  <c:v>4</c:v>
                </c:pt>
                <c:pt idx="8179">
                  <c:v>4</c:v>
                </c:pt>
                <c:pt idx="8180">
                  <c:v>4</c:v>
                </c:pt>
                <c:pt idx="8181">
                  <c:v>4</c:v>
                </c:pt>
                <c:pt idx="8182">
                  <c:v>4</c:v>
                </c:pt>
                <c:pt idx="8183">
                  <c:v>4</c:v>
                </c:pt>
                <c:pt idx="8184">
                  <c:v>4</c:v>
                </c:pt>
                <c:pt idx="8185">
                  <c:v>4</c:v>
                </c:pt>
                <c:pt idx="8186">
                  <c:v>4</c:v>
                </c:pt>
                <c:pt idx="8187">
                  <c:v>4</c:v>
                </c:pt>
                <c:pt idx="8188">
                  <c:v>4</c:v>
                </c:pt>
                <c:pt idx="8189">
                  <c:v>4</c:v>
                </c:pt>
                <c:pt idx="8190">
                  <c:v>4</c:v>
                </c:pt>
                <c:pt idx="8191">
                  <c:v>4</c:v>
                </c:pt>
                <c:pt idx="8192">
                  <c:v>4</c:v>
                </c:pt>
                <c:pt idx="8193">
                  <c:v>4</c:v>
                </c:pt>
                <c:pt idx="8194">
                  <c:v>4</c:v>
                </c:pt>
                <c:pt idx="8195">
                  <c:v>4</c:v>
                </c:pt>
                <c:pt idx="8196">
                  <c:v>4</c:v>
                </c:pt>
                <c:pt idx="8197">
                  <c:v>4</c:v>
                </c:pt>
                <c:pt idx="8198">
                  <c:v>4</c:v>
                </c:pt>
                <c:pt idx="8199">
                  <c:v>8</c:v>
                </c:pt>
                <c:pt idx="8200">
                  <c:v>6</c:v>
                </c:pt>
                <c:pt idx="8201">
                  <c:v>6</c:v>
                </c:pt>
                <c:pt idx="8202">
                  <c:v>8</c:v>
                </c:pt>
                <c:pt idx="8203">
                  <c:v>8</c:v>
                </c:pt>
                <c:pt idx="8204">
                  <c:v>8</c:v>
                </c:pt>
                <c:pt idx="8205">
                  <c:v>6</c:v>
                </c:pt>
                <c:pt idx="8206">
                  <c:v>6</c:v>
                </c:pt>
                <c:pt idx="8207">
                  <c:v>6</c:v>
                </c:pt>
                <c:pt idx="8208">
                  <c:v>6</c:v>
                </c:pt>
                <c:pt idx="8209">
                  <c:v>8</c:v>
                </c:pt>
                <c:pt idx="8210">
                  <c:v>8</c:v>
                </c:pt>
                <c:pt idx="8211">
                  <c:v>8</c:v>
                </c:pt>
                <c:pt idx="8212">
                  <c:v>8</c:v>
                </c:pt>
                <c:pt idx="8213">
                  <c:v>6</c:v>
                </c:pt>
                <c:pt idx="8214">
                  <c:v>8</c:v>
                </c:pt>
                <c:pt idx="8215">
                  <c:v>8</c:v>
                </c:pt>
                <c:pt idx="8216">
                  <c:v>8</c:v>
                </c:pt>
                <c:pt idx="8217">
                  <c:v>8</c:v>
                </c:pt>
                <c:pt idx="8218">
                  <c:v>6</c:v>
                </c:pt>
                <c:pt idx="8219">
                  <c:v>6</c:v>
                </c:pt>
                <c:pt idx="8220">
                  <c:v>6</c:v>
                </c:pt>
                <c:pt idx="8221">
                  <c:v>6</c:v>
                </c:pt>
                <c:pt idx="8222">
                  <c:v>8</c:v>
                </c:pt>
                <c:pt idx="8223">
                  <c:v>8</c:v>
                </c:pt>
                <c:pt idx="8224">
                  <c:v>8</c:v>
                </c:pt>
                <c:pt idx="8225">
                  <c:v>8</c:v>
                </c:pt>
                <c:pt idx="8226">
                  <c:v>6</c:v>
                </c:pt>
                <c:pt idx="8227">
                  <c:v>8</c:v>
                </c:pt>
                <c:pt idx="8228">
                  <c:v>8</c:v>
                </c:pt>
                <c:pt idx="8229">
                  <c:v>8</c:v>
                </c:pt>
                <c:pt idx="8230">
                  <c:v>6</c:v>
                </c:pt>
                <c:pt idx="8231">
                  <c:v>8</c:v>
                </c:pt>
                <c:pt idx="8232">
                  <c:v>8</c:v>
                </c:pt>
                <c:pt idx="8233">
                  <c:v>8</c:v>
                </c:pt>
                <c:pt idx="8234">
                  <c:v>6</c:v>
                </c:pt>
                <c:pt idx="8235">
                  <c:v>8</c:v>
                </c:pt>
                <c:pt idx="8236">
                  <c:v>8</c:v>
                </c:pt>
                <c:pt idx="8237">
                  <c:v>6</c:v>
                </c:pt>
                <c:pt idx="8238">
                  <c:v>6</c:v>
                </c:pt>
                <c:pt idx="8239">
                  <c:v>8</c:v>
                </c:pt>
                <c:pt idx="8240">
                  <c:v>8</c:v>
                </c:pt>
                <c:pt idx="8241">
                  <c:v>8</c:v>
                </c:pt>
                <c:pt idx="8242">
                  <c:v>8</c:v>
                </c:pt>
                <c:pt idx="8243">
                  <c:v>6</c:v>
                </c:pt>
                <c:pt idx="8244">
                  <c:v>6</c:v>
                </c:pt>
                <c:pt idx="8245">
                  <c:v>6</c:v>
                </c:pt>
                <c:pt idx="8246">
                  <c:v>8</c:v>
                </c:pt>
                <c:pt idx="8247">
                  <c:v>8</c:v>
                </c:pt>
                <c:pt idx="8248">
                  <c:v>8</c:v>
                </c:pt>
                <c:pt idx="8249">
                  <c:v>6</c:v>
                </c:pt>
                <c:pt idx="8250">
                  <c:v>8</c:v>
                </c:pt>
                <c:pt idx="8251">
                  <c:v>8</c:v>
                </c:pt>
                <c:pt idx="8252">
                  <c:v>8</c:v>
                </c:pt>
                <c:pt idx="8253">
                  <c:v>6</c:v>
                </c:pt>
                <c:pt idx="8254">
                  <c:v>8</c:v>
                </c:pt>
                <c:pt idx="8255">
                  <c:v>8</c:v>
                </c:pt>
                <c:pt idx="8256">
                  <c:v>6</c:v>
                </c:pt>
                <c:pt idx="8257">
                  <c:v>6</c:v>
                </c:pt>
                <c:pt idx="8258">
                  <c:v>4</c:v>
                </c:pt>
                <c:pt idx="8259">
                  <c:v>4</c:v>
                </c:pt>
                <c:pt idx="8260">
                  <c:v>6</c:v>
                </c:pt>
                <c:pt idx="8261">
                  <c:v>6</c:v>
                </c:pt>
                <c:pt idx="8262">
                  <c:v>6</c:v>
                </c:pt>
                <c:pt idx="8263">
                  <c:v>4</c:v>
                </c:pt>
                <c:pt idx="8264">
                  <c:v>6</c:v>
                </c:pt>
                <c:pt idx="8265">
                  <c:v>4</c:v>
                </c:pt>
                <c:pt idx="8266">
                  <c:v>6</c:v>
                </c:pt>
                <c:pt idx="8267">
                  <c:v>6</c:v>
                </c:pt>
                <c:pt idx="8268">
                  <c:v>6</c:v>
                </c:pt>
                <c:pt idx="8269">
                  <c:v>4</c:v>
                </c:pt>
                <c:pt idx="8270">
                  <c:v>6</c:v>
                </c:pt>
                <c:pt idx="8271">
                  <c:v>6</c:v>
                </c:pt>
                <c:pt idx="8272">
                  <c:v>4</c:v>
                </c:pt>
                <c:pt idx="8273">
                  <c:v>6</c:v>
                </c:pt>
                <c:pt idx="8274">
                  <c:v>4</c:v>
                </c:pt>
                <c:pt idx="8275">
                  <c:v>4</c:v>
                </c:pt>
                <c:pt idx="8276">
                  <c:v>6</c:v>
                </c:pt>
                <c:pt idx="8277">
                  <c:v>6</c:v>
                </c:pt>
                <c:pt idx="8278">
                  <c:v>6</c:v>
                </c:pt>
                <c:pt idx="8279">
                  <c:v>6</c:v>
                </c:pt>
                <c:pt idx="8280">
                  <c:v>4</c:v>
                </c:pt>
                <c:pt idx="8281">
                  <c:v>4</c:v>
                </c:pt>
                <c:pt idx="8282">
                  <c:v>6</c:v>
                </c:pt>
                <c:pt idx="8283">
                  <c:v>4</c:v>
                </c:pt>
                <c:pt idx="8284">
                  <c:v>4</c:v>
                </c:pt>
                <c:pt idx="8285">
                  <c:v>6</c:v>
                </c:pt>
                <c:pt idx="8286">
                  <c:v>4</c:v>
                </c:pt>
                <c:pt idx="8287">
                  <c:v>6</c:v>
                </c:pt>
                <c:pt idx="8288">
                  <c:v>6</c:v>
                </c:pt>
                <c:pt idx="8289">
                  <c:v>4</c:v>
                </c:pt>
                <c:pt idx="8290">
                  <c:v>6</c:v>
                </c:pt>
                <c:pt idx="8291">
                  <c:v>4</c:v>
                </c:pt>
                <c:pt idx="8292">
                  <c:v>6</c:v>
                </c:pt>
                <c:pt idx="8293">
                  <c:v>6</c:v>
                </c:pt>
                <c:pt idx="8294">
                  <c:v>4</c:v>
                </c:pt>
                <c:pt idx="8295">
                  <c:v>12</c:v>
                </c:pt>
                <c:pt idx="8296">
                  <c:v>12</c:v>
                </c:pt>
                <c:pt idx="8297">
                  <c:v>12</c:v>
                </c:pt>
                <c:pt idx="8298">
                  <c:v>12</c:v>
                </c:pt>
                <c:pt idx="8299">
                  <c:v>12</c:v>
                </c:pt>
                <c:pt idx="8300">
                  <c:v>12</c:v>
                </c:pt>
                <c:pt idx="8301">
                  <c:v>12</c:v>
                </c:pt>
                <c:pt idx="8302">
                  <c:v>4</c:v>
                </c:pt>
                <c:pt idx="8303">
                  <c:v>4</c:v>
                </c:pt>
                <c:pt idx="8304">
                  <c:v>4</c:v>
                </c:pt>
                <c:pt idx="8305">
                  <c:v>4</c:v>
                </c:pt>
                <c:pt idx="8306">
                  <c:v>4</c:v>
                </c:pt>
                <c:pt idx="8307">
                  <c:v>4</c:v>
                </c:pt>
                <c:pt idx="8308">
                  <c:v>4</c:v>
                </c:pt>
                <c:pt idx="8309">
                  <c:v>4</c:v>
                </c:pt>
                <c:pt idx="8310">
                  <c:v>4</c:v>
                </c:pt>
                <c:pt idx="8311">
                  <c:v>4</c:v>
                </c:pt>
                <c:pt idx="8312">
                  <c:v>4</c:v>
                </c:pt>
                <c:pt idx="8313">
                  <c:v>4</c:v>
                </c:pt>
                <c:pt idx="8314">
                  <c:v>4</c:v>
                </c:pt>
                <c:pt idx="8315">
                  <c:v>4</c:v>
                </c:pt>
                <c:pt idx="8316">
                  <c:v>4</c:v>
                </c:pt>
                <c:pt idx="8317">
                  <c:v>4</c:v>
                </c:pt>
                <c:pt idx="8318">
                  <c:v>4</c:v>
                </c:pt>
                <c:pt idx="8319">
                  <c:v>4</c:v>
                </c:pt>
                <c:pt idx="8320">
                  <c:v>4</c:v>
                </c:pt>
                <c:pt idx="8321">
                  <c:v>4</c:v>
                </c:pt>
                <c:pt idx="8322">
                  <c:v>4</c:v>
                </c:pt>
                <c:pt idx="8323">
                  <c:v>4</c:v>
                </c:pt>
                <c:pt idx="8324">
                  <c:v>4</c:v>
                </c:pt>
                <c:pt idx="8325">
                  <c:v>4</c:v>
                </c:pt>
                <c:pt idx="8326">
                  <c:v>4</c:v>
                </c:pt>
                <c:pt idx="8327">
                  <c:v>4</c:v>
                </c:pt>
                <c:pt idx="8328">
                  <c:v>4</c:v>
                </c:pt>
                <c:pt idx="8329">
                  <c:v>4</c:v>
                </c:pt>
                <c:pt idx="8330">
                  <c:v>4</c:v>
                </c:pt>
                <c:pt idx="8331">
                  <c:v>4</c:v>
                </c:pt>
                <c:pt idx="8332">
                  <c:v>4</c:v>
                </c:pt>
                <c:pt idx="8333">
                  <c:v>6</c:v>
                </c:pt>
                <c:pt idx="8334">
                  <c:v>6</c:v>
                </c:pt>
                <c:pt idx="8335">
                  <c:v>6</c:v>
                </c:pt>
                <c:pt idx="8336">
                  <c:v>6</c:v>
                </c:pt>
                <c:pt idx="8337">
                  <c:v>6</c:v>
                </c:pt>
                <c:pt idx="8338">
                  <c:v>6</c:v>
                </c:pt>
                <c:pt idx="8339">
                  <c:v>6</c:v>
                </c:pt>
                <c:pt idx="8340">
                  <c:v>6</c:v>
                </c:pt>
                <c:pt idx="8341">
                  <c:v>8</c:v>
                </c:pt>
                <c:pt idx="8342">
                  <c:v>8</c:v>
                </c:pt>
                <c:pt idx="8343">
                  <c:v>8</c:v>
                </c:pt>
                <c:pt idx="8344">
                  <c:v>6</c:v>
                </c:pt>
                <c:pt idx="8345">
                  <c:v>6</c:v>
                </c:pt>
                <c:pt idx="8346">
                  <c:v>6</c:v>
                </c:pt>
                <c:pt idx="8347">
                  <c:v>6</c:v>
                </c:pt>
                <c:pt idx="8348">
                  <c:v>6</c:v>
                </c:pt>
                <c:pt idx="8349">
                  <c:v>6</c:v>
                </c:pt>
                <c:pt idx="8350">
                  <c:v>6</c:v>
                </c:pt>
                <c:pt idx="8351">
                  <c:v>6</c:v>
                </c:pt>
                <c:pt idx="8352">
                  <c:v>6</c:v>
                </c:pt>
                <c:pt idx="8353">
                  <c:v>6</c:v>
                </c:pt>
                <c:pt idx="8354">
                  <c:v>6</c:v>
                </c:pt>
                <c:pt idx="8355">
                  <c:v>6</c:v>
                </c:pt>
                <c:pt idx="8356">
                  <c:v>6</c:v>
                </c:pt>
                <c:pt idx="8357">
                  <c:v>6</c:v>
                </c:pt>
                <c:pt idx="8358">
                  <c:v>6</c:v>
                </c:pt>
                <c:pt idx="8359">
                  <c:v>6</c:v>
                </c:pt>
                <c:pt idx="8360">
                  <c:v>6</c:v>
                </c:pt>
                <c:pt idx="8361">
                  <c:v>6</c:v>
                </c:pt>
                <c:pt idx="8362">
                  <c:v>6</c:v>
                </c:pt>
                <c:pt idx="8363">
                  <c:v>6</c:v>
                </c:pt>
                <c:pt idx="8364">
                  <c:v>6</c:v>
                </c:pt>
                <c:pt idx="8365">
                  <c:v>6</c:v>
                </c:pt>
                <c:pt idx="8366">
                  <c:v>6</c:v>
                </c:pt>
                <c:pt idx="8367">
                  <c:v>6</c:v>
                </c:pt>
                <c:pt idx="8368">
                  <c:v>6</c:v>
                </c:pt>
                <c:pt idx="8369">
                  <c:v>6</c:v>
                </c:pt>
                <c:pt idx="8370">
                  <c:v>6</c:v>
                </c:pt>
                <c:pt idx="8371">
                  <c:v>6</c:v>
                </c:pt>
                <c:pt idx="8372">
                  <c:v>4</c:v>
                </c:pt>
                <c:pt idx="8373">
                  <c:v>4</c:v>
                </c:pt>
                <c:pt idx="8374">
                  <c:v>4</c:v>
                </c:pt>
                <c:pt idx="8375">
                  <c:v>4</c:v>
                </c:pt>
                <c:pt idx="8376">
                  <c:v>4</c:v>
                </c:pt>
                <c:pt idx="8377">
                  <c:v>4</c:v>
                </c:pt>
                <c:pt idx="8378">
                  <c:v>4</c:v>
                </c:pt>
                <c:pt idx="8379">
                  <c:v>4</c:v>
                </c:pt>
                <c:pt idx="8380">
                  <c:v>4</c:v>
                </c:pt>
                <c:pt idx="8381">
                  <c:v>4</c:v>
                </c:pt>
                <c:pt idx="8382">
                  <c:v>4</c:v>
                </c:pt>
                <c:pt idx="8383">
                  <c:v>4</c:v>
                </c:pt>
                <c:pt idx="8384">
                  <c:v>4</c:v>
                </c:pt>
                <c:pt idx="8385">
                  <c:v>4</c:v>
                </c:pt>
                <c:pt idx="8386">
                  <c:v>4</c:v>
                </c:pt>
                <c:pt idx="8387">
                  <c:v>4</c:v>
                </c:pt>
                <c:pt idx="8388">
                  <c:v>4</c:v>
                </c:pt>
                <c:pt idx="8389">
                  <c:v>6</c:v>
                </c:pt>
                <c:pt idx="8390">
                  <c:v>6</c:v>
                </c:pt>
                <c:pt idx="8391">
                  <c:v>6</c:v>
                </c:pt>
                <c:pt idx="8392">
                  <c:v>6</c:v>
                </c:pt>
                <c:pt idx="8393">
                  <c:v>6</c:v>
                </c:pt>
                <c:pt idx="8394">
                  <c:v>6</c:v>
                </c:pt>
                <c:pt idx="8395">
                  <c:v>6</c:v>
                </c:pt>
                <c:pt idx="8396">
                  <c:v>6</c:v>
                </c:pt>
                <c:pt idx="8397">
                  <c:v>4</c:v>
                </c:pt>
                <c:pt idx="8398">
                  <c:v>4</c:v>
                </c:pt>
                <c:pt idx="8399">
                  <c:v>4</c:v>
                </c:pt>
                <c:pt idx="8400">
                  <c:v>4</c:v>
                </c:pt>
                <c:pt idx="8401">
                  <c:v>4</c:v>
                </c:pt>
                <c:pt idx="8402">
                  <c:v>4</c:v>
                </c:pt>
                <c:pt idx="8403">
                  <c:v>4</c:v>
                </c:pt>
                <c:pt idx="8404">
                  <c:v>4</c:v>
                </c:pt>
                <c:pt idx="8405">
                  <c:v>4</c:v>
                </c:pt>
                <c:pt idx="8406">
                  <c:v>4</c:v>
                </c:pt>
                <c:pt idx="8407">
                  <c:v>4</c:v>
                </c:pt>
                <c:pt idx="8408">
                  <c:v>4</c:v>
                </c:pt>
                <c:pt idx="8409">
                  <c:v>4</c:v>
                </c:pt>
                <c:pt idx="8410">
                  <c:v>4</c:v>
                </c:pt>
                <c:pt idx="8411">
                  <c:v>4</c:v>
                </c:pt>
                <c:pt idx="8412">
                  <c:v>12</c:v>
                </c:pt>
                <c:pt idx="8413">
                  <c:v>6</c:v>
                </c:pt>
                <c:pt idx="8414">
                  <c:v>6</c:v>
                </c:pt>
                <c:pt idx="8415">
                  <c:v>6</c:v>
                </c:pt>
                <c:pt idx="8416">
                  <c:v>6</c:v>
                </c:pt>
                <c:pt idx="8417">
                  <c:v>6</c:v>
                </c:pt>
                <c:pt idx="8418">
                  <c:v>6</c:v>
                </c:pt>
                <c:pt idx="8419">
                  <c:v>6</c:v>
                </c:pt>
                <c:pt idx="8420">
                  <c:v>6</c:v>
                </c:pt>
                <c:pt idx="8421">
                  <c:v>6</c:v>
                </c:pt>
                <c:pt idx="8422">
                  <c:v>6</c:v>
                </c:pt>
                <c:pt idx="8423">
                  <c:v>6</c:v>
                </c:pt>
                <c:pt idx="8424">
                  <c:v>6</c:v>
                </c:pt>
                <c:pt idx="8425">
                  <c:v>6</c:v>
                </c:pt>
                <c:pt idx="8426">
                  <c:v>6</c:v>
                </c:pt>
                <c:pt idx="8427">
                  <c:v>6</c:v>
                </c:pt>
                <c:pt idx="8428">
                  <c:v>6</c:v>
                </c:pt>
                <c:pt idx="8429">
                  <c:v>6</c:v>
                </c:pt>
                <c:pt idx="8430">
                  <c:v>6</c:v>
                </c:pt>
                <c:pt idx="8431">
                  <c:v>6</c:v>
                </c:pt>
                <c:pt idx="8432">
                  <c:v>6</c:v>
                </c:pt>
                <c:pt idx="8433">
                  <c:v>6</c:v>
                </c:pt>
                <c:pt idx="8434">
                  <c:v>6</c:v>
                </c:pt>
                <c:pt idx="8435">
                  <c:v>6</c:v>
                </c:pt>
                <c:pt idx="8436">
                  <c:v>4</c:v>
                </c:pt>
                <c:pt idx="8437">
                  <c:v>4</c:v>
                </c:pt>
                <c:pt idx="8438">
                  <c:v>4</c:v>
                </c:pt>
                <c:pt idx="8439">
                  <c:v>4</c:v>
                </c:pt>
                <c:pt idx="8440">
                  <c:v>4</c:v>
                </c:pt>
                <c:pt idx="8441">
                  <c:v>4</c:v>
                </c:pt>
                <c:pt idx="8442">
                  <c:v>4</c:v>
                </c:pt>
                <c:pt idx="8443">
                  <c:v>4</c:v>
                </c:pt>
                <c:pt idx="8444">
                  <c:v>4</c:v>
                </c:pt>
                <c:pt idx="8445">
                  <c:v>4</c:v>
                </c:pt>
                <c:pt idx="8446">
                  <c:v>4</c:v>
                </c:pt>
                <c:pt idx="8447">
                  <c:v>4</c:v>
                </c:pt>
                <c:pt idx="8448">
                  <c:v>4</c:v>
                </c:pt>
                <c:pt idx="8449">
                  <c:v>4</c:v>
                </c:pt>
                <c:pt idx="8450">
                  <c:v>4</c:v>
                </c:pt>
                <c:pt idx="8451">
                  <c:v>4</c:v>
                </c:pt>
                <c:pt idx="8452">
                  <c:v>4</c:v>
                </c:pt>
                <c:pt idx="8453">
                  <c:v>4</c:v>
                </c:pt>
                <c:pt idx="8454">
                  <c:v>4</c:v>
                </c:pt>
                <c:pt idx="8455">
                  <c:v>4</c:v>
                </c:pt>
                <c:pt idx="8456">
                  <c:v>4</c:v>
                </c:pt>
                <c:pt idx="8457">
                  <c:v>6</c:v>
                </c:pt>
                <c:pt idx="8458">
                  <c:v>6</c:v>
                </c:pt>
                <c:pt idx="8459">
                  <c:v>6</c:v>
                </c:pt>
                <c:pt idx="8460">
                  <c:v>6</c:v>
                </c:pt>
                <c:pt idx="8461">
                  <c:v>6</c:v>
                </c:pt>
                <c:pt idx="8462">
                  <c:v>6</c:v>
                </c:pt>
                <c:pt idx="8463">
                  <c:v>6</c:v>
                </c:pt>
                <c:pt idx="8464">
                  <c:v>6</c:v>
                </c:pt>
                <c:pt idx="8465">
                  <c:v>6</c:v>
                </c:pt>
                <c:pt idx="8466">
                  <c:v>6</c:v>
                </c:pt>
                <c:pt idx="8467">
                  <c:v>6</c:v>
                </c:pt>
                <c:pt idx="8468">
                  <c:v>6</c:v>
                </c:pt>
                <c:pt idx="8469">
                  <c:v>6</c:v>
                </c:pt>
                <c:pt idx="8470">
                  <c:v>6</c:v>
                </c:pt>
                <c:pt idx="8471">
                  <c:v>6</c:v>
                </c:pt>
                <c:pt idx="8472">
                  <c:v>6</c:v>
                </c:pt>
                <c:pt idx="8473">
                  <c:v>6</c:v>
                </c:pt>
                <c:pt idx="8474">
                  <c:v>6</c:v>
                </c:pt>
                <c:pt idx="8475">
                  <c:v>6</c:v>
                </c:pt>
                <c:pt idx="8476">
                  <c:v>6</c:v>
                </c:pt>
                <c:pt idx="8477">
                  <c:v>6</c:v>
                </c:pt>
                <c:pt idx="8478">
                  <c:v>6</c:v>
                </c:pt>
                <c:pt idx="8479">
                  <c:v>6</c:v>
                </c:pt>
                <c:pt idx="8480">
                  <c:v>6</c:v>
                </c:pt>
                <c:pt idx="8481">
                  <c:v>6</c:v>
                </c:pt>
                <c:pt idx="8482">
                  <c:v>6</c:v>
                </c:pt>
                <c:pt idx="8483">
                  <c:v>6</c:v>
                </c:pt>
                <c:pt idx="8484">
                  <c:v>6</c:v>
                </c:pt>
                <c:pt idx="8485">
                  <c:v>8</c:v>
                </c:pt>
                <c:pt idx="8486">
                  <c:v>8</c:v>
                </c:pt>
                <c:pt idx="8487">
                  <c:v>8</c:v>
                </c:pt>
                <c:pt idx="8488">
                  <c:v>8</c:v>
                </c:pt>
                <c:pt idx="8489">
                  <c:v>8</c:v>
                </c:pt>
                <c:pt idx="8490">
                  <c:v>8</c:v>
                </c:pt>
                <c:pt idx="8491">
                  <c:v>8</c:v>
                </c:pt>
                <c:pt idx="8492">
                  <c:v>8</c:v>
                </c:pt>
                <c:pt idx="8493">
                  <c:v>8</c:v>
                </c:pt>
                <c:pt idx="8494">
                  <c:v>4</c:v>
                </c:pt>
                <c:pt idx="8495">
                  <c:v>4</c:v>
                </c:pt>
                <c:pt idx="8496">
                  <c:v>4</c:v>
                </c:pt>
                <c:pt idx="8497">
                  <c:v>4</c:v>
                </c:pt>
                <c:pt idx="8498">
                  <c:v>4</c:v>
                </c:pt>
                <c:pt idx="8499">
                  <c:v>4</c:v>
                </c:pt>
                <c:pt idx="8500">
                  <c:v>4</c:v>
                </c:pt>
                <c:pt idx="8501">
                  <c:v>4</c:v>
                </c:pt>
                <c:pt idx="8502">
                  <c:v>4</c:v>
                </c:pt>
                <c:pt idx="8503">
                  <c:v>4</c:v>
                </c:pt>
                <c:pt idx="8504">
                  <c:v>4</c:v>
                </c:pt>
                <c:pt idx="8505">
                  <c:v>4</c:v>
                </c:pt>
                <c:pt idx="8506">
                  <c:v>4</c:v>
                </c:pt>
                <c:pt idx="8507">
                  <c:v>4</c:v>
                </c:pt>
                <c:pt idx="8508">
                  <c:v>4</c:v>
                </c:pt>
                <c:pt idx="8509">
                  <c:v>4</c:v>
                </c:pt>
                <c:pt idx="8510">
                  <c:v>4</c:v>
                </c:pt>
                <c:pt idx="8511">
                  <c:v>4</c:v>
                </c:pt>
                <c:pt idx="8512">
                  <c:v>4</c:v>
                </c:pt>
                <c:pt idx="8513">
                  <c:v>4</c:v>
                </c:pt>
                <c:pt idx="8514">
                  <c:v>4</c:v>
                </c:pt>
                <c:pt idx="8515">
                  <c:v>4</c:v>
                </c:pt>
                <c:pt idx="8516">
                  <c:v>4</c:v>
                </c:pt>
                <c:pt idx="8517">
                  <c:v>4</c:v>
                </c:pt>
                <c:pt idx="8518">
                  <c:v>4</c:v>
                </c:pt>
                <c:pt idx="8519">
                  <c:v>6</c:v>
                </c:pt>
                <c:pt idx="8520">
                  <c:v>4</c:v>
                </c:pt>
                <c:pt idx="8521">
                  <c:v>6</c:v>
                </c:pt>
                <c:pt idx="8522">
                  <c:v>4</c:v>
                </c:pt>
                <c:pt idx="8523">
                  <c:v>4</c:v>
                </c:pt>
                <c:pt idx="8524">
                  <c:v>6</c:v>
                </c:pt>
                <c:pt idx="8525">
                  <c:v>4</c:v>
                </c:pt>
                <c:pt idx="8526">
                  <c:v>6</c:v>
                </c:pt>
                <c:pt idx="8527">
                  <c:v>4</c:v>
                </c:pt>
                <c:pt idx="8528">
                  <c:v>6</c:v>
                </c:pt>
                <c:pt idx="8529">
                  <c:v>4</c:v>
                </c:pt>
                <c:pt idx="8530">
                  <c:v>6</c:v>
                </c:pt>
                <c:pt idx="8531">
                  <c:v>4</c:v>
                </c:pt>
                <c:pt idx="8532">
                  <c:v>4</c:v>
                </c:pt>
                <c:pt idx="8533">
                  <c:v>6</c:v>
                </c:pt>
                <c:pt idx="8534">
                  <c:v>6</c:v>
                </c:pt>
                <c:pt idx="8535">
                  <c:v>6</c:v>
                </c:pt>
                <c:pt idx="8536">
                  <c:v>6</c:v>
                </c:pt>
                <c:pt idx="8537">
                  <c:v>6</c:v>
                </c:pt>
                <c:pt idx="8538">
                  <c:v>6</c:v>
                </c:pt>
                <c:pt idx="8539">
                  <c:v>6</c:v>
                </c:pt>
                <c:pt idx="8540">
                  <c:v>6</c:v>
                </c:pt>
                <c:pt idx="8541">
                  <c:v>6</c:v>
                </c:pt>
                <c:pt idx="8542">
                  <c:v>6</c:v>
                </c:pt>
                <c:pt idx="8543">
                  <c:v>6</c:v>
                </c:pt>
                <c:pt idx="8544">
                  <c:v>6</c:v>
                </c:pt>
                <c:pt idx="8545">
                  <c:v>6</c:v>
                </c:pt>
                <c:pt idx="8546">
                  <c:v>6</c:v>
                </c:pt>
                <c:pt idx="8547">
                  <c:v>6</c:v>
                </c:pt>
                <c:pt idx="8548">
                  <c:v>6</c:v>
                </c:pt>
                <c:pt idx="8549">
                  <c:v>6</c:v>
                </c:pt>
                <c:pt idx="8550">
                  <c:v>6</c:v>
                </c:pt>
                <c:pt idx="8551">
                  <c:v>6</c:v>
                </c:pt>
                <c:pt idx="8552">
                  <c:v>6</c:v>
                </c:pt>
                <c:pt idx="8553">
                  <c:v>6</c:v>
                </c:pt>
                <c:pt idx="8554">
                  <c:v>6</c:v>
                </c:pt>
                <c:pt idx="8555">
                  <c:v>6</c:v>
                </c:pt>
                <c:pt idx="8556">
                  <c:v>6</c:v>
                </c:pt>
                <c:pt idx="8557">
                  <c:v>8</c:v>
                </c:pt>
                <c:pt idx="8558">
                  <c:v>8</c:v>
                </c:pt>
                <c:pt idx="8559">
                  <c:v>8</c:v>
                </c:pt>
                <c:pt idx="8560">
                  <c:v>8</c:v>
                </c:pt>
                <c:pt idx="8561">
                  <c:v>8</c:v>
                </c:pt>
                <c:pt idx="8562">
                  <c:v>8</c:v>
                </c:pt>
                <c:pt idx="8563">
                  <c:v>8</c:v>
                </c:pt>
                <c:pt idx="8564">
                  <c:v>8</c:v>
                </c:pt>
                <c:pt idx="8565">
                  <c:v>8</c:v>
                </c:pt>
                <c:pt idx="8566">
                  <c:v>8</c:v>
                </c:pt>
                <c:pt idx="8567">
                  <c:v>8</c:v>
                </c:pt>
                <c:pt idx="8568">
                  <c:v>8</c:v>
                </c:pt>
                <c:pt idx="8569">
                  <c:v>8</c:v>
                </c:pt>
                <c:pt idx="8570">
                  <c:v>4</c:v>
                </c:pt>
                <c:pt idx="8571">
                  <c:v>4</c:v>
                </c:pt>
                <c:pt idx="8572">
                  <c:v>4</c:v>
                </c:pt>
                <c:pt idx="8573">
                  <c:v>4</c:v>
                </c:pt>
                <c:pt idx="8574">
                  <c:v>4</c:v>
                </c:pt>
                <c:pt idx="8575">
                  <c:v>4</c:v>
                </c:pt>
                <c:pt idx="8576">
                  <c:v>4</c:v>
                </c:pt>
                <c:pt idx="8577">
                  <c:v>4</c:v>
                </c:pt>
                <c:pt idx="8578">
                  <c:v>4</c:v>
                </c:pt>
                <c:pt idx="8579">
                  <c:v>4</c:v>
                </c:pt>
                <c:pt idx="8580">
                  <c:v>4</c:v>
                </c:pt>
                <c:pt idx="8581">
                  <c:v>4</c:v>
                </c:pt>
                <c:pt idx="8582">
                  <c:v>4</c:v>
                </c:pt>
                <c:pt idx="8583">
                  <c:v>4</c:v>
                </c:pt>
                <c:pt idx="8584">
                  <c:v>4</c:v>
                </c:pt>
                <c:pt idx="8585">
                  <c:v>6</c:v>
                </c:pt>
                <c:pt idx="8586">
                  <c:v>6</c:v>
                </c:pt>
                <c:pt idx="8587">
                  <c:v>6</c:v>
                </c:pt>
                <c:pt idx="8588">
                  <c:v>6</c:v>
                </c:pt>
                <c:pt idx="8589">
                  <c:v>6</c:v>
                </c:pt>
                <c:pt idx="8590">
                  <c:v>6</c:v>
                </c:pt>
                <c:pt idx="8591">
                  <c:v>6</c:v>
                </c:pt>
                <c:pt idx="8592">
                  <c:v>6</c:v>
                </c:pt>
                <c:pt idx="8593">
                  <c:v>6</c:v>
                </c:pt>
                <c:pt idx="8594">
                  <c:v>6</c:v>
                </c:pt>
                <c:pt idx="8595">
                  <c:v>6</c:v>
                </c:pt>
                <c:pt idx="8596">
                  <c:v>6</c:v>
                </c:pt>
                <c:pt idx="8597">
                  <c:v>6</c:v>
                </c:pt>
                <c:pt idx="8598">
                  <c:v>6</c:v>
                </c:pt>
                <c:pt idx="8599">
                  <c:v>6</c:v>
                </c:pt>
                <c:pt idx="8600">
                  <c:v>6</c:v>
                </c:pt>
                <c:pt idx="8601">
                  <c:v>6</c:v>
                </c:pt>
                <c:pt idx="8602">
                  <c:v>6</c:v>
                </c:pt>
                <c:pt idx="8603">
                  <c:v>6</c:v>
                </c:pt>
                <c:pt idx="8604">
                  <c:v>6</c:v>
                </c:pt>
                <c:pt idx="8605">
                  <c:v>6</c:v>
                </c:pt>
                <c:pt idx="8606">
                  <c:v>6</c:v>
                </c:pt>
                <c:pt idx="8607">
                  <c:v>6</c:v>
                </c:pt>
                <c:pt idx="8608">
                  <c:v>6</c:v>
                </c:pt>
                <c:pt idx="8609">
                  <c:v>6</c:v>
                </c:pt>
                <c:pt idx="8610">
                  <c:v>6</c:v>
                </c:pt>
                <c:pt idx="8611">
                  <c:v>6</c:v>
                </c:pt>
                <c:pt idx="8612">
                  <c:v>6</c:v>
                </c:pt>
                <c:pt idx="8613">
                  <c:v>6</c:v>
                </c:pt>
                <c:pt idx="8614">
                  <c:v>6</c:v>
                </c:pt>
                <c:pt idx="8615">
                  <c:v>6</c:v>
                </c:pt>
                <c:pt idx="8616">
                  <c:v>6</c:v>
                </c:pt>
                <c:pt idx="8617">
                  <c:v>6</c:v>
                </c:pt>
                <c:pt idx="8618">
                  <c:v>6</c:v>
                </c:pt>
                <c:pt idx="8619">
                  <c:v>6</c:v>
                </c:pt>
                <c:pt idx="8620">
                  <c:v>6</c:v>
                </c:pt>
                <c:pt idx="8621">
                  <c:v>6</c:v>
                </c:pt>
                <c:pt idx="8622">
                  <c:v>6</c:v>
                </c:pt>
                <c:pt idx="8623">
                  <c:v>6</c:v>
                </c:pt>
                <c:pt idx="8624">
                  <c:v>6</c:v>
                </c:pt>
                <c:pt idx="8625">
                  <c:v>6</c:v>
                </c:pt>
                <c:pt idx="8626">
                  <c:v>6</c:v>
                </c:pt>
                <c:pt idx="8627">
                  <c:v>6</c:v>
                </c:pt>
                <c:pt idx="8628">
                  <c:v>6</c:v>
                </c:pt>
                <c:pt idx="8629">
                  <c:v>6</c:v>
                </c:pt>
                <c:pt idx="8630">
                  <c:v>6</c:v>
                </c:pt>
                <c:pt idx="8631">
                  <c:v>6</c:v>
                </c:pt>
                <c:pt idx="8632">
                  <c:v>6</c:v>
                </c:pt>
                <c:pt idx="8633">
                  <c:v>6</c:v>
                </c:pt>
                <c:pt idx="8634">
                  <c:v>6</c:v>
                </c:pt>
                <c:pt idx="8635">
                  <c:v>6</c:v>
                </c:pt>
                <c:pt idx="8636">
                  <c:v>6</c:v>
                </c:pt>
                <c:pt idx="8637">
                  <c:v>6</c:v>
                </c:pt>
                <c:pt idx="8638">
                  <c:v>6</c:v>
                </c:pt>
                <c:pt idx="8639">
                  <c:v>6</c:v>
                </c:pt>
                <c:pt idx="8640">
                  <c:v>6</c:v>
                </c:pt>
                <c:pt idx="8641">
                  <c:v>6</c:v>
                </c:pt>
                <c:pt idx="8642">
                  <c:v>6</c:v>
                </c:pt>
                <c:pt idx="8643">
                  <c:v>6</c:v>
                </c:pt>
                <c:pt idx="8644">
                  <c:v>6</c:v>
                </c:pt>
                <c:pt idx="8645">
                  <c:v>6</c:v>
                </c:pt>
                <c:pt idx="8646">
                  <c:v>6</c:v>
                </c:pt>
                <c:pt idx="8647">
                  <c:v>6</c:v>
                </c:pt>
                <c:pt idx="8648">
                  <c:v>6</c:v>
                </c:pt>
                <c:pt idx="8649">
                  <c:v>6</c:v>
                </c:pt>
                <c:pt idx="8650">
                  <c:v>6</c:v>
                </c:pt>
                <c:pt idx="8651">
                  <c:v>6</c:v>
                </c:pt>
                <c:pt idx="8652">
                  <c:v>6</c:v>
                </c:pt>
                <c:pt idx="8653">
                  <c:v>4</c:v>
                </c:pt>
                <c:pt idx="8654">
                  <c:v>4</c:v>
                </c:pt>
                <c:pt idx="8655">
                  <c:v>6</c:v>
                </c:pt>
                <c:pt idx="8656">
                  <c:v>6</c:v>
                </c:pt>
                <c:pt idx="8657">
                  <c:v>4</c:v>
                </c:pt>
                <c:pt idx="8658">
                  <c:v>6</c:v>
                </c:pt>
                <c:pt idx="8659">
                  <c:v>6</c:v>
                </c:pt>
                <c:pt idx="8660">
                  <c:v>4</c:v>
                </c:pt>
                <c:pt idx="8661">
                  <c:v>4</c:v>
                </c:pt>
                <c:pt idx="8662">
                  <c:v>6</c:v>
                </c:pt>
                <c:pt idx="8663">
                  <c:v>6</c:v>
                </c:pt>
                <c:pt idx="8664">
                  <c:v>6</c:v>
                </c:pt>
                <c:pt idx="8665">
                  <c:v>6</c:v>
                </c:pt>
                <c:pt idx="8666">
                  <c:v>4</c:v>
                </c:pt>
                <c:pt idx="8667">
                  <c:v>6</c:v>
                </c:pt>
                <c:pt idx="8668">
                  <c:v>4</c:v>
                </c:pt>
                <c:pt idx="8669">
                  <c:v>6</c:v>
                </c:pt>
                <c:pt idx="8670">
                  <c:v>6</c:v>
                </c:pt>
                <c:pt idx="8671">
                  <c:v>6</c:v>
                </c:pt>
                <c:pt idx="8672">
                  <c:v>4</c:v>
                </c:pt>
                <c:pt idx="8673">
                  <c:v>6</c:v>
                </c:pt>
                <c:pt idx="8674">
                  <c:v>4</c:v>
                </c:pt>
                <c:pt idx="8675">
                  <c:v>4</c:v>
                </c:pt>
                <c:pt idx="8676">
                  <c:v>6</c:v>
                </c:pt>
                <c:pt idx="8677">
                  <c:v>4</c:v>
                </c:pt>
                <c:pt idx="8678">
                  <c:v>4</c:v>
                </c:pt>
                <c:pt idx="8679">
                  <c:v>6</c:v>
                </c:pt>
                <c:pt idx="8680">
                  <c:v>4</c:v>
                </c:pt>
                <c:pt idx="8681">
                  <c:v>4</c:v>
                </c:pt>
                <c:pt idx="8682">
                  <c:v>4</c:v>
                </c:pt>
                <c:pt idx="8683">
                  <c:v>6</c:v>
                </c:pt>
                <c:pt idx="8684">
                  <c:v>4</c:v>
                </c:pt>
                <c:pt idx="8685">
                  <c:v>4</c:v>
                </c:pt>
                <c:pt idx="8686">
                  <c:v>6</c:v>
                </c:pt>
                <c:pt idx="8687">
                  <c:v>6</c:v>
                </c:pt>
                <c:pt idx="8688">
                  <c:v>6</c:v>
                </c:pt>
                <c:pt idx="8689">
                  <c:v>6</c:v>
                </c:pt>
                <c:pt idx="8690">
                  <c:v>6</c:v>
                </c:pt>
                <c:pt idx="8691">
                  <c:v>6</c:v>
                </c:pt>
                <c:pt idx="8692">
                  <c:v>6</c:v>
                </c:pt>
                <c:pt idx="8693">
                  <c:v>6</c:v>
                </c:pt>
                <c:pt idx="8694">
                  <c:v>6</c:v>
                </c:pt>
                <c:pt idx="8695">
                  <c:v>6</c:v>
                </c:pt>
                <c:pt idx="8696">
                  <c:v>6</c:v>
                </c:pt>
                <c:pt idx="8697">
                  <c:v>6</c:v>
                </c:pt>
                <c:pt idx="8698">
                  <c:v>6</c:v>
                </c:pt>
                <c:pt idx="8699">
                  <c:v>6</c:v>
                </c:pt>
                <c:pt idx="8700">
                  <c:v>6</c:v>
                </c:pt>
                <c:pt idx="8701">
                  <c:v>6</c:v>
                </c:pt>
                <c:pt idx="8702">
                  <c:v>6</c:v>
                </c:pt>
                <c:pt idx="8703">
                  <c:v>6</c:v>
                </c:pt>
                <c:pt idx="8704">
                  <c:v>6</c:v>
                </c:pt>
                <c:pt idx="8705">
                  <c:v>4</c:v>
                </c:pt>
                <c:pt idx="8706">
                  <c:v>4</c:v>
                </c:pt>
                <c:pt idx="8707">
                  <c:v>6</c:v>
                </c:pt>
                <c:pt idx="8708">
                  <c:v>4</c:v>
                </c:pt>
                <c:pt idx="8709">
                  <c:v>4</c:v>
                </c:pt>
                <c:pt idx="8710">
                  <c:v>4</c:v>
                </c:pt>
                <c:pt idx="8711">
                  <c:v>4</c:v>
                </c:pt>
                <c:pt idx="8712">
                  <c:v>4</c:v>
                </c:pt>
                <c:pt idx="8713">
                  <c:v>6</c:v>
                </c:pt>
                <c:pt idx="8714">
                  <c:v>6</c:v>
                </c:pt>
                <c:pt idx="8715">
                  <c:v>6</c:v>
                </c:pt>
                <c:pt idx="8716">
                  <c:v>4</c:v>
                </c:pt>
                <c:pt idx="8717">
                  <c:v>6</c:v>
                </c:pt>
                <c:pt idx="8718">
                  <c:v>4</c:v>
                </c:pt>
                <c:pt idx="8719">
                  <c:v>4</c:v>
                </c:pt>
                <c:pt idx="8720">
                  <c:v>6</c:v>
                </c:pt>
                <c:pt idx="8721">
                  <c:v>6</c:v>
                </c:pt>
                <c:pt idx="8722">
                  <c:v>6</c:v>
                </c:pt>
                <c:pt idx="8723">
                  <c:v>6</c:v>
                </c:pt>
                <c:pt idx="8724">
                  <c:v>8</c:v>
                </c:pt>
                <c:pt idx="8725">
                  <c:v>8</c:v>
                </c:pt>
                <c:pt idx="8726">
                  <c:v>8</c:v>
                </c:pt>
                <c:pt idx="8727">
                  <c:v>8</c:v>
                </c:pt>
                <c:pt idx="8728">
                  <c:v>12</c:v>
                </c:pt>
                <c:pt idx="8729">
                  <c:v>12</c:v>
                </c:pt>
                <c:pt idx="8730">
                  <c:v>12</c:v>
                </c:pt>
                <c:pt idx="8731">
                  <c:v>8</c:v>
                </c:pt>
                <c:pt idx="8732">
                  <c:v>12</c:v>
                </c:pt>
                <c:pt idx="8733">
                  <c:v>8</c:v>
                </c:pt>
                <c:pt idx="8734">
                  <c:v>8</c:v>
                </c:pt>
                <c:pt idx="8735">
                  <c:v>8</c:v>
                </c:pt>
                <c:pt idx="8736">
                  <c:v>12</c:v>
                </c:pt>
                <c:pt idx="8737">
                  <c:v>8</c:v>
                </c:pt>
                <c:pt idx="8738">
                  <c:v>8</c:v>
                </c:pt>
                <c:pt idx="8739">
                  <c:v>12</c:v>
                </c:pt>
                <c:pt idx="8740">
                  <c:v>8</c:v>
                </c:pt>
                <c:pt idx="8741">
                  <c:v>8</c:v>
                </c:pt>
                <c:pt idx="8742">
                  <c:v>8</c:v>
                </c:pt>
                <c:pt idx="8743">
                  <c:v>12</c:v>
                </c:pt>
                <c:pt idx="8744">
                  <c:v>8</c:v>
                </c:pt>
                <c:pt idx="8745">
                  <c:v>12</c:v>
                </c:pt>
                <c:pt idx="8746">
                  <c:v>12</c:v>
                </c:pt>
                <c:pt idx="8747">
                  <c:v>8</c:v>
                </c:pt>
                <c:pt idx="8748">
                  <c:v>4</c:v>
                </c:pt>
                <c:pt idx="8749">
                  <c:v>4</c:v>
                </c:pt>
                <c:pt idx="8750">
                  <c:v>4</c:v>
                </c:pt>
                <c:pt idx="8751">
                  <c:v>4</c:v>
                </c:pt>
                <c:pt idx="8752">
                  <c:v>4</c:v>
                </c:pt>
                <c:pt idx="8753">
                  <c:v>4</c:v>
                </c:pt>
                <c:pt idx="8754">
                  <c:v>4</c:v>
                </c:pt>
                <c:pt idx="8755">
                  <c:v>4</c:v>
                </c:pt>
                <c:pt idx="8756">
                  <c:v>4</c:v>
                </c:pt>
                <c:pt idx="8757">
                  <c:v>4</c:v>
                </c:pt>
                <c:pt idx="8758">
                  <c:v>4</c:v>
                </c:pt>
                <c:pt idx="8759">
                  <c:v>4</c:v>
                </c:pt>
                <c:pt idx="8760">
                  <c:v>4</c:v>
                </c:pt>
                <c:pt idx="8761">
                  <c:v>5</c:v>
                </c:pt>
                <c:pt idx="8762">
                  <c:v>5</c:v>
                </c:pt>
                <c:pt idx="8763">
                  <c:v>5</c:v>
                </c:pt>
                <c:pt idx="8764">
                  <c:v>5</c:v>
                </c:pt>
                <c:pt idx="8765">
                  <c:v>5</c:v>
                </c:pt>
                <c:pt idx="8766">
                  <c:v>5</c:v>
                </c:pt>
                <c:pt idx="8767">
                  <c:v>5</c:v>
                </c:pt>
                <c:pt idx="8768">
                  <c:v>5</c:v>
                </c:pt>
                <c:pt idx="8769">
                  <c:v>6</c:v>
                </c:pt>
                <c:pt idx="8770">
                  <c:v>6</c:v>
                </c:pt>
                <c:pt idx="8771">
                  <c:v>6</c:v>
                </c:pt>
                <c:pt idx="8772">
                  <c:v>6</c:v>
                </c:pt>
                <c:pt idx="8773">
                  <c:v>6</c:v>
                </c:pt>
                <c:pt idx="8774">
                  <c:v>6</c:v>
                </c:pt>
                <c:pt idx="8775">
                  <c:v>6</c:v>
                </c:pt>
                <c:pt idx="8776">
                  <c:v>6</c:v>
                </c:pt>
                <c:pt idx="8777">
                  <c:v>6</c:v>
                </c:pt>
                <c:pt idx="8778">
                  <c:v>6</c:v>
                </c:pt>
                <c:pt idx="8779">
                  <c:v>6</c:v>
                </c:pt>
                <c:pt idx="8780">
                  <c:v>6</c:v>
                </c:pt>
                <c:pt idx="8781">
                  <c:v>6</c:v>
                </c:pt>
                <c:pt idx="8782">
                  <c:v>6</c:v>
                </c:pt>
                <c:pt idx="8783">
                  <c:v>6</c:v>
                </c:pt>
                <c:pt idx="8784">
                  <c:v>6</c:v>
                </c:pt>
                <c:pt idx="8785">
                  <c:v>6</c:v>
                </c:pt>
                <c:pt idx="8786">
                  <c:v>6</c:v>
                </c:pt>
                <c:pt idx="8787">
                  <c:v>6</c:v>
                </c:pt>
                <c:pt idx="8788">
                  <c:v>6</c:v>
                </c:pt>
                <c:pt idx="8789">
                  <c:v>6</c:v>
                </c:pt>
                <c:pt idx="8790">
                  <c:v>4</c:v>
                </c:pt>
                <c:pt idx="8791">
                  <c:v>5</c:v>
                </c:pt>
                <c:pt idx="8792">
                  <c:v>4</c:v>
                </c:pt>
                <c:pt idx="8793">
                  <c:v>5</c:v>
                </c:pt>
                <c:pt idx="8794">
                  <c:v>6</c:v>
                </c:pt>
                <c:pt idx="8795">
                  <c:v>6</c:v>
                </c:pt>
                <c:pt idx="8796">
                  <c:v>4</c:v>
                </c:pt>
                <c:pt idx="8797">
                  <c:v>4</c:v>
                </c:pt>
                <c:pt idx="8798">
                  <c:v>4</c:v>
                </c:pt>
                <c:pt idx="8799">
                  <c:v>4</c:v>
                </c:pt>
                <c:pt idx="8800">
                  <c:v>4</c:v>
                </c:pt>
                <c:pt idx="8801">
                  <c:v>6</c:v>
                </c:pt>
                <c:pt idx="8802">
                  <c:v>4</c:v>
                </c:pt>
                <c:pt idx="8803">
                  <c:v>5</c:v>
                </c:pt>
                <c:pt idx="8804">
                  <c:v>5</c:v>
                </c:pt>
                <c:pt idx="8805">
                  <c:v>4</c:v>
                </c:pt>
                <c:pt idx="8806">
                  <c:v>4</c:v>
                </c:pt>
                <c:pt idx="8807">
                  <c:v>5</c:v>
                </c:pt>
                <c:pt idx="8808">
                  <c:v>4</c:v>
                </c:pt>
                <c:pt idx="8809">
                  <c:v>5</c:v>
                </c:pt>
                <c:pt idx="8810">
                  <c:v>4</c:v>
                </c:pt>
                <c:pt idx="8811">
                  <c:v>5</c:v>
                </c:pt>
                <c:pt idx="8812">
                  <c:v>4</c:v>
                </c:pt>
                <c:pt idx="8813">
                  <c:v>6</c:v>
                </c:pt>
                <c:pt idx="8814">
                  <c:v>6</c:v>
                </c:pt>
                <c:pt idx="8815">
                  <c:v>4</c:v>
                </c:pt>
                <c:pt idx="8816">
                  <c:v>4</c:v>
                </c:pt>
                <c:pt idx="8817">
                  <c:v>4</c:v>
                </c:pt>
                <c:pt idx="8818">
                  <c:v>4</c:v>
                </c:pt>
                <c:pt idx="8819">
                  <c:v>8</c:v>
                </c:pt>
                <c:pt idx="8820">
                  <c:v>8</c:v>
                </c:pt>
                <c:pt idx="8821">
                  <c:v>8</c:v>
                </c:pt>
                <c:pt idx="8822">
                  <c:v>8</c:v>
                </c:pt>
                <c:pt idx="8823">
                  <c:v>8</c:v>
                </c:pt>
                <c:pt idx="8824">
                  <c:v>5</c:v>
                </c:pt>
                <c:pt idx="8825">
                  <c:v>5</c:v>
                </c:pt>
                <c:pt idx="8826">
                  <c:v>5</c:v>
                </c:pt>
                <c:pt idx="8827">
                  <c:v>5</c:v>
                </c:pt>
                <c:pt idx="8828">
                  <c:v>5</c:v>
                </c:pt>
                <c:pt idx="8829">
                  <c:v>5</c:v>
                </c:pt>
                <c:pt idx="8830">
                  <c:v>5</c:v>
                </c:pt>
                <c:pt idx="8831">
                  <c:v>5</c:v>
                </c:pt>
                <c:pt idx="8832">
                  <c:v>5</c:v>
                </c:pt>
                <c:pt idx="8833">
                  <c:v>5</c:v>
                </c:pt>
                <c:pt idx="8834">
                  <c:v>5</c:v>
                </c:pt>
                <c:pt idx="8835">
                  <c:v>5</c:v>
                </c:pt>
                <c:pt idx="8836">
                  <c:v>5</c:v>
                </c:pt>
                <c:pt idx="8837">
                  <c:v>5</c:v>
                </c:pt>
                <c:pt idx="8838">
                  <c:v>8</c:v>
                </c:pt>
                <c:pt idx="8839">
                  <c:v>8</c:v>
                </c:pt>
                <c:pt idx="8840">
                  <c:v>8</c:v>
                </c:pt>
                <c:pt idx="8841">
                  <c:v>8</c:v>
                </c:pt>
                <c:pt idx="8842">
                  <c:v>6</c:v>
                </c:pt>
                <c:pt idx="8843">
                  <c:v>6</c:v>
                </c:pt>
                <c:pt idx="8844">
                  <c:v>6</c:v>
                </c:pt>
                <c:pt idx="8845">
                  <c:v>6</c:v>
                </c:pt>
                <c:pt idx="8846">
                  <c:v>4</c:v>
                </c:pt>
                <c:pt idx="8847">
                  <c:v>4</c:v>
                </c:pt>
                <c:pt idx="8848">
                  <c:v>4</c:v>
                </c:pt>
                <c:pt idx="8849">
                  <c:v>4</c:v>
                </c:pt>
                <c:pt idx="8850">
                  <c:v>8</c:v>
                </c:pt>
                <c:pt idx="8851">
                  <c:v>8</c:v>
                </c:pt>
                <c:pt idx="8852">
                  <c:v>8</c:v>
                </c:pt>
                <c:pt idx="8853">
                  <c:v>8</c:v>
                </c:pt>
                <c:pt idx="8854">
                  <c:v>6</c:v>
                </c:pt>
                <c:pt idx="8855">
                  <c:v>4</c:v>
                </c:pt>
                <c:pt idx="8856">
                  <c:v>4</c:v>
                </c:pt>
                <c:pt idx="8857">
                  <c:v>4</c:v>
                </c:pt>
                <c:pt idx="8858">
                  <c:v>4</c:v>
                </c:pt>
                <c:pt idx="8859">
                  <c:v>6</c:v>
                </c:pt>
                <c:pt idx="8860">
                  <c:v>6</c:v>
                </c:pt>
                <c:pt idx="8861">
                  <c:v>6</c:v>
                </c:pt>
                <c:pt idx="8862">
                  <c:v>6</c:v>
                </c:pt>
                <c:pt idx="8863">
                  <c:v>6</c:v>
                </c:pt>
                <c:pt idx="8864">
                  <c:v>6</c:v>
                </c:pt>
                <c:pt idx="8865">
                  <c:v>6</c:v>
                </c:pt>
                <c:pt idx="8866">
                  <c:v>6</c:v>
                </c:pt>
                <c:pt idx="8867">
                  <c:v>6</c:v>
                </c:pt>
                <c:pt idx="8868">
                  <c:v>6</c:v>
                </c:pt>
                <c:pt idx="8869">
                  <c:v>6</c:v>
                </c:pt>
                <c:pt idx="8870">
                  <c:v>6</c:v>
                </c:pt>
                <c:pt idx="8871">
                  <c:v>4</c:v>
                </c:pt>
                <c:pt idx="8872">
                  <c:v>4</c:v>
                </c:pt>
                <c:pt idx="8873">
                  <c:v>4</c:v>
                </c:pt>
                <c:pt idx="8874">
                  <c:v>4</c:v>
                </c:pt>
                <c:pt idx="8875">
                  <c:v>4</c:v>
                </c:pt>
                <c:pt idx="8876">
                  <c:v>4</c:v>
                </c:pt>
                <c:pt idx="8877">
                  <c:v>4</c:v>
                </c:pt>
                <c:pt idx="8878">
                  <c:v>4</c:v>
                </c:pt>
                <c:pt idx="8879">
                  <c:v>4</c:v>
                </c:pt>
                <c:pt idx="8880">
                  <c:v>4</c:v>
                </c:pt>
                <c:pt idx="8881">
                  <c:v>4</c:v>
                </c:pt>
                <c:pt idx="8882">
                  <c:v>4</c:v>
                </c:pt>
                <c:pt idx="8883">
                  <c:v>4</c:v>
                </c:pt>
                <c:pt idx="8884">
                  <c:v>4</c:v>
                </c:pt>
                <c:pt idx="8885">
                  <c:v>4</c:v>
                </c:pt>
                <c:pt idx="8886">
                  <c:v>4</c:v>
                </c:pt>
                <c:pt idx="8887">
                  <c:v>4</c:v>
                </c:pt>
                <c:pt idx="8888">
                  <c:v>4</c:v>
                </c:pt>
                <c:pt idx="8889">
                  <c:v>4</c:v>
                </c:pt>
                <c:pt idx="8890">
                  <c:v>4</c:v>
                </c:pt>
                <c:pt idx="8891">
                  <c:v>6</c:v>
                </c:pt>
                <c:pt idx="8892">
                  <c:v>6</c:v>
                </c:pt>
                <c:pt idx="8893">
                  <c:v>6</c:v>
                </c:pt>
                <c:pt idx="8894">
                  <c:v>6</c:v>
                </c:pt>
                <c:pt idx="8895">
                  <c:v>6</c:v>
                </c:pt>
                <c:pt idx="8896">
                  <c:v>6</c:v>
                </c:pt>
                <c:pt idx="8897">
                  <c:v>6</c:v>
                </c:pt>
                <c:pt idx="8898">
                  <c:v>6</c:v>
                </c:pt>
                <c:pt idx="8899">
                  <c:v>6</c:v>
                </c:pt>
                <c:pt idx="8900">
                  <c:v>6</c:v>
                </c:pt>
                <c:pt idx="8901">
                  <c:v>6</c:v>
                </c:pt>
                <c:pt idx="8902">
                  <c:v>6</c:v>
                </c:pt>
                <c:pt idx="8903">
                  <c:v>6</c:v>
                </c:pt>
                <c:pt idx="8904">
                  <c:v>6</c:v>
                </c:pt>
                <c:pt idx="8905">
                  <c:v>6</c:v>
                </c:pt>
                <c:pt idx="8906">
                  <c:v>6</c:v>
                </c:pt>
                <c:pt idx="8907">
                  <c:v>6</c:v>
                </c:pt>
                <c:pt idx="8908">
                  <c:v>6</c:v>
                </c:pt>
                <c:pt idx="8909">
                  <c:v>8</c:v>
                </c:pt>
                <c:pt idx="8910">
                  <c:v>8</c:v>
                </c:pt>
                <c:pt idx="8911">
                  <c:v>8</c:v>
                </c:pt>
                <c:pt idx="8912">
                  <c:v>6</c:v>
                </c:pt>
                <c:pt idx="8913">
                  <c:v>8</c:v>
                </c:pt>
                <c:pt idx="8914">
                  <c:v>8</c:v>
                </c:pt>
                <c:pt idx="8915">
                  <c:v>8</c:v>
                </c:pt>
                <c:pt idx="8916">
                  <c:v>8</c:v>
                </c:pt>
                <c:pt idx="8917">
                  <c:v>8</c:v>
                </c:pt>
                <c:pt idx="8918">
                  <c:v>8</c:v>
                </c:pt>
                <c:pt idx="8919">
                  <c:v>8</c:v>
                </c:pt>
                <c:pt idx="8920">
                  <c:v>8</c:v>
                </c:pt>
                <c:pt idx="8921">
                  <c:v>8</c:v>
                </c:pt>
                <c:pt idx="8922">
                  <c:v>8</c:v>
                </c:pt>
                <c:pt idx="8923">
                  <c:v>8</c:v>
                </c:pt>
                <c:pt idx="8924">
                  <c:v>8</c:v>
                </c:pt>
                <c:pt idx="8925">
                  <c:v>8</c:v>
                </c:pt>
                <c:pt idx="8926">
                  <c:v>8</c:v>
                </c:pt>
                <c:pt idx="8927">
                  <c:v>8</c:v>
                </c:pt>
                <c:pt idx="8928">
                  <c:v>8</c:v>
                </c:pt>
                <c:pt idx="8929">
                  <c:v>8</c:v>
                </c:pt>
                <c:pt idx="8930">
                  <c:v>8</c:v>
                </c:pt>
                <c:pt idx="8931">
                  <c:v>8</c:v>
                </c:pt>
                <c:pt idx="8932">
                  <c:v>8</c:v>
                </c:pt>
                <c:pt idx="8933">
                  <c:v>8</c:v>
                </c:pt>
                <c:pt idx="8934">
                  <c:v>8</c:v>
                </c:pt>
                <c:pt idx="8935">
                  <c:v>8</c:v>
                </c:pt>
                <c:pt idx="8936">
                  <c:v>8</c:v>
                </c:pt>
                <c:pt idx="8937">
                  <c:v>8</c:v>
                </c:pt>
                <c:pt idx="8938">
                  <c:v>8</c:v>
                </c:pt>
                <c:pt idx="8939">
                  <c:v>8</c:v>
                </c:pt>
                <c:pt idx="8940">
                  <c:v>6</c:v>
                </c:pt>
                <c:pt idx="8941">
                  <c:v>6</c:v>
                </c:pt>
                <c:pt idx="8942">
                  <c:v>6</c:v>
                </c:pt>
                <c:pt idx="8943">
                  <c:v>8</c:v>
                </c:pt>
                <c:pt idx="8944">
                  <c:v>8</c:v>
                </c:pt>
                <c:pt idx="8945">
                  <c:v>8</c:v>
                </c:pt>
                <c:pt idx="8946">
                  <c:v>8</c:v>
                </c:pt>
                <c:pt idx="8947">
                  <c:v>8</c:v>
                </c:pt>
                <c:pt idx="8948">
                  <c:v>8</c:v>
                </c:pt>
                <c:pt idx="8949">
                  <c:v>4</c:v>
                </c:pt>
                <c:pt idx="8950">
                  <c:v>4</c:v>
                </c:pt>
                <c:pt idx="8951">
                  <c:v>4</c:v>
                </c:pt>
                <c:pt idx="8952">
                  <c:v>4</c:v>
                </c:pt>
                <c:pt idx="8953">
                  <c:v>4</c:v>
                </c:pt>
                <c:pt idx="8954">
                  <c:v>4</c:v>
                </c:pt>
                <c:pt idx="8955">
                  <c:v>4</c:v>
                </c:pt>
                <c:pt idx="8956">
                  <c:v>4</c:v>
                </c:pt>
                <c:pt idx="8957">
                  <c:v>4</c:v>
                </c:pt>
                <c:pt idx="8958">
                  <c:v>6</c:v>
                </c:pt>
                <c:pt idx="8959">
                  <c:v>4</c:v>
                </c:pt>
                <c:pt idx="8960">
                  <c:v>4</c:v>
                </c:pt>
                <c:pt idx="8961">
                  <c:v>4</c:v>
                </c:pt>
                <c:pt idx="8962">
                  <c:v>4</c:v>
                </c:pt>
                <c:pt idx="8963">
                  <c:v>6</c:v>
                </c:pt>
                <c:pt idx="8964">
                  <c:v>6</c:v>
                </c:pt>
                <c:pt idx="8965">
                  <c:v>4</c:v>
                </c:pt>
                <c:pt idx="8966">
                  <c:v>4</c:v>
                </c:pt>
                <c:pt idx="8967">
                  <c:v>6</c:v>
                </c:pt>
                <c:pt idx="8968">
                  <c:v>6</c:v>
                </c:pt>
                <c:pt idx="8969">
                  <c:v>4</c:v>
                </c:pt>
                <c:pt idx="8970">
                  <c:v>4</c:v>
                </c:pt>
                <c:pt idx="8971">
                  <c:v>4</c:v>
                </c:pt>
                <c:pt idx="8972">
                  <c:v>4</c:v>
                </c:pt>
                <c:pt idx="8973">
                  <c:v>6</c:v>
                </c:pt>
                <c:pt idx="8974">
                  <c:v>4</c:v>
                </c:pt>
                <c:pt idx="8975">
                  <c:v>6</c:v>
                </c:pt>
                <c:pt idx="8976">
                  <c:v>4</c:v>
                </c:pt>
                <c:pt idx="8977">
                  <c:v>4</c:v>
                </c:pt>
                <c:pt idx="8978">
                  <c:v>6</c:v>
                </c:pt>
                <c:pt idx="8979">
                  <c:v>6</c:v>
                </c:pt>
                <c:pt idx="8980">
                  <c:v>6</c:v>
                </c:pt>
                <c:pt idx="8981">
                  <c:v>6</c:v>
                </c:pt>
                <c:pt idx="8982">
                  <c:v>6</c:v>
                </c:pt>
                <c:pt idx="8983">
                  <c:v>6</c:v>
                </c:pt>
                <c:pt idx="8984">
                  <c:v>6</c:v>
                </c:pt>
                <c:pt idx="8985">
                  <c:v>6</c:v>
                </c:pt>
                <c:pt idx="8986">
                  <c:v>6</c:v>
                </c:pt>
                <c:pt idx="8987">
                  <c:v>6</c:v>
                </c:pt>
                <c:pt idx="8988">
                  <c:v>6</c:v>
                </c:pt>
                <c:pt idx="8989">
                  <c:v>6</c:v>
                </c:pt>
                <c:pt idx="8990">
                  <c:v>6</c:v>
                </c:pt>
                <c:pt idx="8991">
                  <c:v>6</c:v>
                </c:pt>
                <c:pt idx="8992">
                  <c:v>6</c:v>
                </c:pt>
                <c:pt idx="8993">
                  <c:v>4</c:v>
                </c:pt>
                <c:pt idx="8994">
                  <c:v>4</c:v>
                </c:pt>
                <c:pt idx="8995">
                  <c:v>4</c:v>
                </c:pt>
                <c:pt idx="8996">
                  <c:v>4</c:v>
                </c:pt>
                <c:pt idx="8997">
                  <c:v>4</c:v>
                </c:pt>
                <c:pt idx="8998">
                  <c:v>4</c:v>
                </c:pt>
                <c:pt idx="8999">
                  <c:v>4</c:v>
                </c:pt>
                <c:pt idx="9000">
                  <c:v>4</c:v>
                </c:pt>
                <c:pt idx="9001">
                  <c:v>4</c:v>
                </c:pt>
                <c:pt idx="9002">
                  <c:v>4</c:v>
                </c:pt>
                <c:pt idx="9003">
                  <c:v>4</c:v>
                </c:pt>
                <c:pt idx="9004">
                  <c:v>4</c:v>
                </c:pt>
                <c:pt idx="9005">
                  <c:v>4</c:v>
                </c:pt>
                <c:pt idx="9006">
                  <c:v>4</c:v>
                </c:pt>
                <c:pt idx="9007">
                  <c:v>4</c:v>
                </c:pt>
                <c:pt idx="9008">
                  <c:v>4</c:v>
                </c:pt>
                <c:pt idx="9009">
                  <c:v>4</c:v>
                </c:pt>
                <c:pt idx="9010">
                  <c:v>4</c:v>
                </c:pt>
                <c:pt idx="9011">
                  <c:v>4</c:v>
                </c:pt>
                <c:pt idx="9012">
                  <c:v>4</c:v>
                </c:pt>
                <c:pt idx="9013">
                  <c:v>4</c:v>
                </c:pt>
                <c:pt idx="9014">
                  <c:v>4</c:v>
                </c:pt>
                <c:pt idx="9015">
                  <c:v>4</c:v>
                </c:pt>
                <c:pt idx="9016">
                  <c:v>4</c:v>
                </c:pt>
                <c:pt idx="9017">
                  <c:v>4</c:v>
                </c:pt>
                <c:pt idx="9018">
                  <c:v>4</c:v>
                </c:pt>
                <c:pt idx="9019">
                  <c:v>4</c:v>
                </c:pt>
                <c:pt idx="9020">
                  <c:v>8</c:v>
                </c:pt>
                <c:pt idx="9021">
                  <c:v>8</c:v>
                </c:pt>
                <c:pt idx="9022">
                  <c:v>8</c:v>
                </c:pt>
                <c:pt idx="9023">
                  <c:v>8</c:v>
                </c:pt>
                <c:pt idx="9024">
                  <c:v>8</c:v>
                </c:pt>
                <c:pt idx="9025">
                  <c:v>8</c:v>
                </c:pt>
                <c:pt idx="9026">
                  <c:v>8</c:v>
                </c:pt>
                <c:pt idx="9027">
                  <c:v>8</c:v>
                </c:pt>
                <c:pt idx="9028">
                  <c:v>8</c:v>
                </c:pt>
                <c:pt idx="9029">
                  <c:v>8</c:v>
                </c:pt>
                <c:pt idx="9030">
                  <c:v>8</c:v>
                </c:pt>
                <c:pt idx="9031">
                  <c:v>8</c:v>
                </c:pt>
                <c:pt idx="9032">
                  <c:v>8</c:v>
                </c:pt>
                <c:pt idx="9033">
                  <c:v>8</c:v>
                </c:pt>
                <c:pt idx="9034">
                  <c:v>8</c:v>
                </c:pt>
                <c:pt idx="9035">
                  <c:v>8</c:v>
                </c:pt>
                <c:pt idx="9036">
                  <c:v>8</c:v>
                </c:pt>
                <c:pt idx="9037">
                  <c:v>8</c:v>
                </c:pt>
                <c:pt idx="9038">
                  <c:v>8</c:v>
                </c:pt>
                <c:pt idx="9039">
                  <c:v>8</c:v>
                </c:pt>
                <c:pt idx="9040">
                  <c:v>8</c:v>
                </c:pt>
                <c:pt idx="9041">
                  <c:v>8</c:v>
                </c:pt>
                <c:pt idx="9042">
                  <c:v>8</c:v>
                </c:pt>
                <c:pt idx="9043">
                  <c:v>8</c:v>
                </c:pt>
                <c:pt idx="9044">
                  <c:v>8</c:v>
                </c:pt>
                <c:pt idx="9045">
                  <c:v>8</c:v>
                </c:pt>
                <c:pt idx="9046">
                  <c:v>8</c:v>
                </c:pt>
                <c:pt idx="9047">
                  <c:v>8</c:v>
                </c:pt>
                <c:pt idx="9048">
                  <c:v>8</c:v>
                </c:pt>
                <c:pt idx="9049">
                  <c:v>8</c:v>
                </c:pt>
                <c:pt idx="9050">
                  <c:v>8</c:v>
                </c:pt>
                <c:pt idx="9051">
                  <c:v>8</c:v>
                </c:pt>
                <c:pt idx="9052">
                  <c:v>4</c:v>
                </c:pt>
                <c:pt idx="9053">
                  <c:v>4</c:v>
                </c:pt>
                <c:pt idx="9054">
                  <c:v>4</c:v>
                </c:pt>
                <c:pt idx="9055">
                  <c:v>4</c:v>
                </c:pt>
                <c:pt idx="9056">
                  <c:v>4</c:v>
                </c:pt>
                <c:pt idx="9057">
                  <c:v>4</c:v>
                </c:pt>
                <c:pt idx="9058">
                  <c:v>4</c:v>
                </c:pt>
                <c:pt idx="9059">
                  <c:v>4</c:v>
                </c:pt>
                <c:pt idx="9060">
                  <c:v>4</c:v>
                </c:pt>
                <c:pt idx="9061">
                  <c:v>4</c:v>
                </c:pt>
                <c:pt idx="9062">
                  <c:v>4</c:v>
                </c:pt>
                <c:pt idx="9063">
                  <c:v>4</c:v>
                </c:pt>
                <c:pt idx="9064">
                  <c:v>4</c:v>
                </c:pt>
                <c:pt idx="9065">
                  <c:v>4</c:v>
                </c:pt>
                <c:pt idx="9066">
                  <c:v>4</c:v>
                </c:pt>
                <c:pt idx="9067">
                  <c:v>4</c:v>
                </c:pt>
                <c:pt idx="9068">
                  <c:v>4</c:v>
                </c:pt>
                <c:pt idx="9069">
                  <c:v>4</c:v>
                </c:pt>
                <c:pt idx="9070">
                  <c:v>4</c:v>
                </c:pt>
                <c:pt idx="9071">
                  <c:v>4</c:v>
                </c:pt>
                <c:pt idx="9072">
                  <c:v>4</c:v>
                </c:pt>
                <c:pt idx="9073">
                  <c:v>4</c:v>
                </c:pt>
                <c:pt idx="9074">
                  <c:v>8</c:v>
                </c:pt>
                <c:pt idx="9075">
                  <c:v>8</c:v>
                </c:pt>
                <c:pt idx="9076">
                  <c:v>8</c:v>
                </c:pt>
                <c:pt idx="9077">
                  <c:v>8</c:v>
                </c:pt>
                <c:pt idx="9078">
                  <c:v>8</c:v>
                </c:pt>
                <c:pt idx="9079">
                  <c:v>8</c:v>
                </c:pt>
                <c:pt idx="9080">
                  <c:v>8</c:v>
                </c:pt>
                <c:pt idx="9081">
                  <c:v>8</c:v>
                </c:pt>
                <c:pt idx="9082">
                  <c:v>8</c:v>
                </c:pt>
                <c:pt idx="9083">
                  <c:v>8</c:v>
                </c:pt>
                <c:pt idx="9084">
                  <c:v>8</c:v>
                </c:pt>
                <c:pt idx="9085">
                  <c:v>4</c:v>
                </c:pt>
                <c:pt idx="9086">
                  <c:v>4</c:v>
                </c:pt>
                <c:pt idx="9087">
                  <c:v>4</c:v>
                </c:pt>
                <c:pt idx="9088">
                  <c:v>4</c:v>
                </c:pt>
                <c:pt idx="9089">
                  <c:v>4</c:v>
                </c:pt>
                <c:pt idx="9090">
                  <c:v>4</c:v>
                </c:pt>
                <c:pt idx="9091">
                  <c:v>4</c:v>
                </c:pt>
                <c:pt idx="9092">
                  <c:v>4</c:v>
                </c:pt>
                <c:pt idx="9093">
                  <c:v>4</c:v>
                </c:pt>
                <c:pt idx="9094">
                  <c:v>4</c:v>
                </c:pt>
                <c:pt idx="9095">
                  <c:v>4</c:v>
                </c:pt>
                <c:pt idx="9096">
                  <c:v>4</c:v>
                </c:pt>
                <c:pt idx="9097">
                  <c:v>4</c:v>
                </c:pt>
                <c:pt idx="9098">
                  <c:v>4</c:v>
                </c:pt>
                <c:pt idx="9099">
                  <c:v>4</c:v>
                </c:pt>
                <c:pt idx="9100">
                  <c:v>4</c:v>
                </c:pt>
                <c:pt idx="9101">
                  <c:v>4</c:v>
                </c:pt>
                <c:pt idx="9102">
                  <c:v>4</c:v>
                </c:pt>
                <c:pt idx="9103">
                  <c:v>4</c:v>
                </c:pt>
                <c:pt idx="9104">
                  <c:v>4</c:v>
                </c:pt>
                <c:pt idx="9105">
                  <c:v>4</c:v>
                </c:pt>
                <c:pt idx="9106">
                  <c:v>4</c:v>
                </c:pt>
                <c:pt idx="9107">
                  <c:v>4</c:v>
                </c:pt>
                <c:pt idx="9108">
                  <c:v>6</c:v>
                </c:pt>
                <c:pt idx="9109">
                  <c:v>6</c:v>
                </c:pt>
                <c:pt idx="9110">
                  <c:v>6</c:v>
                </c:pt>
                <c:pt idx="9111">
                  <c:v>6</c:v>
                </c:pt>
                <c:pt idx="9112">
                  <c:v>6</c:v>
                </c:pt>
                <c:pt idx="9113">
                  <c:v>6</c:v>
                </c:pt>
                <c:pt idx="9114">
                  <c:v>6</c:v>
                </c:pt>
                <c:pt idx="9115">
                  <c:v>6</c:v>
                </c:pt>
                <c:pt idx="9116">
                  <c:v>6</c:v>
                </c:pt>
                <c:pt idx="9117">
                  <c:v>6</c:v>
                </c:pt>
                <c:pt idx="9118">
                  <c:v>6</c:v>
                </c:pt>
                <c:pt idx="9119">
                  <c:v>6</c:v>
                </c:pt>
                <c:pt idx="9120">
                  <c:v>6</c:v>
                </c:pt>
                <c:pt idx="9121">
                  <c:v>6</c:v>
                </c:pt>
                <c:pt idx="9122">
                  <c:v>6</c:v>
                </c:pt>
                <c:pt idx="9123">
                  <c:v>6</c:v>
                </c:pt>
                <c:pt idx="9124">
                  <c:v>6</c:v>
                </c:pt>
                <c:pt idx="9125">
                  <c:v>6</c:v>
                </c:pt>
                <c:pt idx="9126">
                  <c:v>6</c:v>
                </c:pt>
                <c:pt idx="9127">
                  <c:v>6</c:v>
                </c:pt>
                <c:pt idx="9128">
                  <c:v>6</c:v>
                </c:pt>
                <c:pt idx="9129">
                  <c:v>6</c:v>
                </c:pt>
                <c:pt idx="9130">
                  <c:v>6</c:v>
                </c:pt>
                <c:pt idx="9131">
                  <c:v>6</c:v>
                </c:pt>
                <c:pt idx="9132">
                  <c:v>6</c:v>
                </c:pt>
                <c:pt idx="9133">
                  <c:v>6</c:v>
                </c:pt>
                <c:pt idx="9134">
                  <c:v>6</c:v>
                </c:pt>
                <c:pt idx="9135">
                  <c:v>6</c:v>
                </c:pt>
                <c:pt idx="9136">
                  <c:v>6</c:v>
                </c:pt>
                <c:pt idx="9137">
                  <c:v>6</c:v>
                </c:pt>
                <c:pt idx="9138">
                  <c:v>6</c:v>
                </c:pt>
                <c:pt idx="9139">
                  <c:v>6</c:v>
                </c:pt>
                <c:pt idx="9140">
                  <c:v>6</c:v>
                </c:pt>
                <c:pt idx="9141">
                  <c:v>6</c:v>
                </c:pt>
                <c:pt idx="9142">
                  <c:v>6</c:v>
                </c:pt>
                <c:pt idx="9143">
                  <c:v>6</c:v>
                </c:pt>
                <c:pt idx="9144">
                  <c:v>6</c:v>
                </c:pt>
                <c:pt idx="9145">
                  <c:v>6</c:v>
                </c:pt>
                <c:pt idx="9146">
                  <c:v>6</c:v>
                </c:pt>
                <c:pt idx="9147">
                  <c:v>6</c:v>
                </c:pt>
                <c:pt idx="9148">
                  <c:v>6</c:v>
                </c:pt>
                <c:pt idx="9149">
                  <c:v>6</c:v>
                </c:pt>
                <c:pt idx="9150">
                  <c:v>6</c:v>
                </c:pt>
                <c:pt idx="9151">
                  <c:v>6</c:v>
                </c:pt>
                <c:pt idx="9152">
                  <c:v>6</c:v>
                </c:pt>
                <c:pt idx="9153">
                  <c:v>6</c:v>
                </c:pt>
                <c:pt idx="9154">
                  <c:v>6</c:v>
                </c:pt>
                <c:pt idx="9155">
                  <c:v>6</c:v>
                </c:pt>
                <c:pt idx="9156">
                  <c:v>6</c:v>
                </c:pt>
                <c:pt idx="9157">
                  <c:v>6</c:v>
                </c:pt>
                <c:pt idx="9158">
                  <c:v>6</c:v>
                </c:pt>
                <c:pt idx="9159">
                  <c:v>8</c:v>
                </c:pt>
                <c:pt idx="9160">
                  <c:v>8</c:v>
                </c:pt>
                <c:pt idx="9161">
                  <c:v>8</c:v>
                </c:pt>
                <c:pt idx="9162">
                  <c:v>8</c:v>
                </c:pt>
                <c:pt idx="9163">
                  <c:v>8</c:v>
                </c:pt>
                <c:pt idx="9164">
                  <c:v>8</c:v>
                </c:pt>
                <c:pt idx="9165">
                  <c:v>6</c:v>
                </c:pt>
                <c:pt idx="9166">
                  <c:v>8</c:v>
                </c:pt>
                <c:pt idx="9167">
                  <c:v>8</c:v>
                </c:pt>
                <c:pt idx="9168">
                  <c:v>6</c:v>
                </c:pt>
                <c:pt idx="9169">
                  <c:v>8</c:v>
                </c:pt>
                <c:pt idx="9170">
                  <c:v>8</c:v>
                </c:pt>
                <c:pt idx="9171">
                  <c:v>8</c:v>
                </c:pt>
                <c:pt idx="9172">
                  <c:v>6</c:v>
                </c:pt>
                <c:pt idx="9173">
                  <c:v>8</c:v>
                </c:pt>
                <c:pt idx="9174">
                  <c:v>8</c:v>
                </c:pt>
                <c:pt idx="9175">
                  <c:v>8</c:v>
                </c:pt>
                <c:pt idx="9176">
                  <c:v>8</c:v>
                </c:pt>
                <c:pt idx="9177">
                  <c:v>8</c:v>
                </c:pt>
                <c:pt idx="9178">
                  <c:v>6</c:v>
                </c:pt>
                <c:pt idx="9179">
                  <c:v>8</c:v>
                </c:pt>
                <c:pt idx="9180">
                  <c:v>8</c:v>
                </c:pt>
                <c:pt idx="9181">
                  <c:v>8</c:v>
                </c:pt>
                <c:pt idx="9182">
                  <c:v>8</c:v>
                </c:pt>
                <c:pt idx="9183">
                  <c:v>6</c:v>
                </c:pt>
                <c:pt idx="9184">
                  <c:v>8</c:v>
                </c:pt>
                <c:pt idx="9185">
                  <c:v>8</c:v>
                </c:pt>
                <c:pt idx="9186">
                  <c:v>8</c:v>
                </c:pt>
                <c:pt idx="9187">
                  <c:v>8</c:v>
                </c:pt>
                <c:pt idx="9188">
                  <c:v>8</c:v>
                </c:pt>
                <c:pt idx="9189">
                  <c:v>8</c:v>
                </c:pt>
                <c:pt idx="9190">
                  <c:v>8</c:v>
                </c:pt>
                <c:pt idx="9191">
                  <c:v>8</c:v>
                </c:pt>
                <c:pt idx="9192">
                  <c:v>6</c:v>
                </c:pt>
                <c:pt idx="9193">
                  <c:v>8</c:v>
                </c:pt>
                <c:pt idx="9194">
                  <c:v>8</c:v>
                </c:pt>
                <c:pt idx="9195">
                  <c:v>6</c:v>
                </c:pt>
                <c:pt idx="9196">
                  <c:v>8</c:v>
                </c:pt>
                <c:pt idx="9197">
                  <c:v>8</c:v>
                </c:pt>
                <c:pt idx="9198">
                  <c:v>8</c:v>
                </c:pt>
                <c:pt idx="9199">
                  <c:v>8</c:v>
                </c:pt>
                <c:pt idx="9200">
                  <c:v>8</c:v>
                </c:pt>
                <c:pt idx="9201">
                  <c:v>8</c:v>
                </c:pt>
                <c:pt idx="9202">
                  <c:v>8</c:v>
                </c:pt>
                <c:pt idx="9203">
                  <c:v>8</c:v>
                </c:pt>
                <c:pt idx="9204">
                  <c:v>8</c:v>
                </c:pt>
                <c:pt idx="9205">
                  <c:v>8</c:v>
                </c:pt>
                <c:pt idx="9206">
                  <c:v>8</c:v>
                </c:pt>
                <c:pt idx="9207">
                  <c:v>8</c:v>
                </c:pt>
                <c:pt idx="9208">
                  <c:v>8</c:v>
                </c:pt>
                <c:pt idx="9209">
                  <c:v>8</c:v>
                </c:pt>
                <c:pt idx="9210">
                  <c:v>8</c:v>
                </c:pt>
                <c:pt idx="9211">
                  <c:v>8</c:v>
                </c:pt>
                <c:pt idx="9212">
                  <c:v>8</c:v>
                </c:pt>
                <c:pt idx="9213">
                  <c:v>8</c:v>
                </c:pt>
                <c:pt idx="9214">
                  <c:v>8</c:v>
                </c:pt>
                <c:pt idx="9215">
                  <c:v>8</c:v>
                </c:pt>
                <c:pt idx="9216">
                  <c:v>8</c:v>
                </c:pt>
                <c:pt idx="9217">
                  <c:v>8</c:v>
                </c:pt>
                <c:pt idx="9218">
                  <c:v>8</c:v>
                </c:pt>
                <c:pt idx="9219">
                  <c:v>8</c:v>
                </c:pt>
                <c:pt idx="9220">
                  <c:v>8</c:v>
                </c:pt>
                <c:pt idx="9221">
                  <c:v>6</c:v>
                </c:pt>
                <c:pt idx="9222">
                  <c:v>8</c:v>
                </c:pt>
                <c:pt idx="9223">
                  <c:v>6</c:v>
                </c:pt>
                <c:pt idx="9224">
                  <c:v>6</c:v>
                </c:pt>
                <c:pt idx="9225">
                  <c:v>6</c:v>
                </c:pt>
                <c:pt idx="9226">
                  <c:v>8</c:v>
                </c:pt>
                <c:pt idx="9227">
                  <c:v>6</c:v>
                </c:pt>
                <c:pt idx="9228">
                  <c:v>6</c:v>
                </c:pt>
                <c:pt idx="9229">
                  <c:v>8</c:v>
                </c:pt>
                <c:pt idx="9230">
                  <c:v>8</c:v>
                </c:pt>
                <c:pt idx="9231">
                  <c:v>6</c:v>
                </c:pt>
                <c:pt idx="9232">
                  <c:v>6</c:v>
                </c:pt>
                <c:pt idx="9233">
                  <c:v>6</c:v>
                </c:pt>
                <c:pt idx="9234">
                  <c:v>6</c:v>
                </c:pt>
                <c:pt idx="9235">
                  <c:v>6</c:v>
                </c:pt>
                <c:pt idx="9236">
                  <c:v>6</c:v>
                </c:pt>
                <c:pt idx="9237">
                  <c:v>6</c:v>
                </c:pt>
                <c:pt idx="9238">
                  <c:v>6</c:v>
                </c:pt>
                <c:pt idx="9239">
                  <c:v>6</c:v>
                </c:pt>
                <c:pt idx="9240">
                  <c:v>6</c:v>
                </c:pt>
                <c:pt idx="9241">
                  <c:v>8</c:v>
                </c:pt>
                <c:pt idx="9242">
                  <c:v>8</c:v>
                </c:pt>
                <c:pt idx="9243">
                  <c:v>6</c:v>
                </c:pt>
                <c:pt idx="9244">
                  <c:v>8</c:v>
                </c:pt>
                <c:pt idx="9245">
                  <c:v>6</c:v>
                </c:pt>
                <c:pt idx="9246">
                  <c:v>6</c:v>
                </c:pt>
                <c:pt idx="9247">
                  <c:v>8</c:v>
                </c:pt>
                <c:pt idx="9248">
                  <c:v>8</c:v>
                </c:pt>
                <c:pt idx="9249">
                  <c:v>6</c:v>
                </c:pt>
                <c:pt idx="9250">
                  <c:v>8</c:v>
                </c:pt>
                <c:pt idx="9251">
                  <c:v>6</c:v>
                </c:pt>
                <c:pt idx="9252">
                  <c:v>8</c:v>
                </c:pt>
                <c:pt idx="9253">
                  <c:v>6</c:v>
                </c:pt>
                <c:pt idx="9254">
                  <c:v>8</c:v>
                </c:pt>
                <c:pt idx="9255">
                  <c:v>8</c:v>
                </c:pt>
                <c:pt idx="9256">
                  <c:v>6</c:v>
                </c:pt>
                <c:pt idx="9257">
                  <c:v>6</c:v>
                </c:pt>
                <c:pt idx="9258">
                  <c:v>6</c:v>
                </c:pt>
                <c:pt idx="9259">
                  <c:v>8</c:v>
                </c:pt>
                <c:pt idx="9260">
                  <c:v>8</c:v>
                </c:pt>
                <c:pt idx="9261">
                  <c:v>6</c:v>
                </c:pt>
                <c:pt idx="9262">
                  <c:v>6</c:v>
                </c:pt>
                <c:pt idx="9263">
                  <c:v>8</c:v>
                </c:pt>
                <c:pt idx="9264">
                  <c:v>6</c:v>
                </c:pt>
                <c:pt idx="9265">
                  <c:v>6</c:v>
                </c:pt>
                <c:pt idx="9266">
                  <c:v>6</c:v>
                </c:pt>
                <c:pt idx="9267">
                  <c:v>8</c:v>
                </c:pt>
                <c:pt idx="9268">
                  <c:v>8</c:v>
                </c:pt>
                <c:pt idx="9269">
                  <c:v>8</c:v>
                </c:pt>
                <c:pt idx="9270">
                  <c:v>6</c:v>
                </c:pt>
                <c:pt idx="9271">
                  <c:v>6</c:v>
                </c:pt>
                <c:pt idx="9272">
                  <c:v>8</c:v>
                </c:pt>
                <c:pt idx="9273">
                  <c:v>6</c:v>
                </c:pt>
                <c:pt idx="9274">
                  <c:v>8</c:v>
                </c:pt>
                <c:pt idx="9275">
                  <c:v>6</c:v>
                </c:pt>
                <c:pt idx="9276">
                  <c:v>6</c:v>
                </c:pt>
                <c:pt idx="9277">
                  <c:v>6</c:v>
                </c:pt>
                <c:pt idx="9278">
                  <c:v>8</c:v>
                </c:pt>
                <c:pt idx="9279">
                  <c:v>8</c:v>
                </c:pt>
                <c:pt idx="9280">
                  <c:v>8</c:v>
                </c:pt>
                <c:pt idx="9281">
                  <c:v>8</c:v>
                </c:pt>
                <c:pt idx="9282">
                  <c:v>8</c:v>
                </c:pt>
                <c:pt idx="9283">
                  <c:v>6</c:v>
                </c:pt>
                <c:pt idx="9284">
                  <c:v>6</c:v>
                </c:pt>
                <c:pt idx="9285">
                  <c:v>8</c:v>
                </c:pt>
                <c:pt idx="9286">
                  <c:v>6</c:v>
                </c:pt>
                <c:pt idx="9287">
                  <c:v>8</c:v>
                </c:pt>
                <c:pt idx="9288">
                  <c:v>6</c:v>
                </c:pt>
                <c:pt idx="9289">
                  <c:v>8</c:v>
                </c:pt>
                <c:pt idx="9290">
                  <c:v>8</c:v>
                </c:pt>
                <c:pt idx="9291">
                  <c:v>6</c:v>
                </c:pt>
                <c:pt idx="9292">
                  <c:v>6</c:v>
                </c:pt>
                <c:pt idx="9293">
                  <c:v>8</c:v>
                </c:pt>
                <c:pt idx="9294">
                  <c:v>6</c:v>
                </c:pt>
                <c:pt idx="9295">
                  <c:v>8</c:v>
                </c:pt>
                <c:pt idx="9296">
                  <c:v>6</c:v>
                </c:pt>
                <c:pt idx="9297">
                  <c:v>8</c:v>
                </c:pt>
                <c:pt idx="9298">
                  <c:v>6</c:v>
                </c:pt>
                <c:pt idx="9299">
                  <c:v>6</c:v>
                </c:pt>
                <c:pt idx="9300">
                  <c:v>6</c:v>
                </c:pt>
                <c:pt idx="9301">
                  <c:v>6</c:v>
                </c:pt>
                <c:pt idx="9302">
                  <c:v>6</c:v>
                </c:pt>
                <c:pt idx="9303">
                  <c:v>8</c:v>
                </c:pt>
                <c:pt idx="9304">
                  <c:v>8</c:v>
                </c:pt>
                <c:pt idx="9305">
                  <c:v>8</c:v>
                </c:pt>
                <c:pt idx="9306">
                  <c:v>6</c:v>
                </c:pt>
                <c:pt idx="9307">
                  <c:v>8</c:v>
                </c:pt>
                <c:pt idx="9308">
                  <c:v>6</c:v>
                </c:pt>
                <c:pt idx="9309">
                  <c:v>6</c:v>
                </c:pt>
                <c:pt idx="9310">
                  <c:v>8</c:v>
                </c:pt>
                <c:pt idx="9311">
                  <c:v>8</c:v>
                </c:pt>
                <c:pt idx="9312">
                  <c:v>8</c:v>
                </c:pt>
                <c:pt idx="9313">
                  <c:v>8</c:v>
                </c:pt>
                <c:pt idx="9314">
                  <c:v>8</c:v>
                </c:pt>
                <c:pt idx="9315">
                  <c:v>8</c:v>
                </c:pt>
                <c:pt idx="9316">
                  <c:v>8</c:v>
                </c:pt>
                <c:pt idx="9317">
                  <c:v>8</c:v>
                </c:pt>
                <c:pt idx="9318">
                  <c:v>8</c:v>
                </c:pt>
                <c:pt idx="9319">
                  <c:v>8</c:v>
                </c:pt>
                <c:pt idx="9320">
                  <c:v>8</c:v>
                </c:pt>
                <c:pt idx="9321">
                  <c:v>6</c:v>
                </c:pt>
                <c:pt idx="9322">
                  <c:v>6</c:v>
                </c:pt>
                <c:pt idx="9323">
                  <c:v>6</c:v>
                </c:pt>
                <c:pt idx="9324">
                  <c:v>6</c:v>
                </c:pt>
                <c:pt idx="9325">
                  <c:v>6</c:v>
                </c:pt>
                <c:pt idx="9326">
                  <c:v>6</c:v>
                </c:pt>
                <c:pt idx="9327">
                  <c:v>6</c:v>
                </c:pt>
                <c:pt idx="9328">
                  <c:v>6</c:v>
                </c:pt>
                <c:pt idx="9329">
                  <c:v>6</c:v>
                </c:pt>
                <c:pt idx="9330">
                  <c:v>6</c:v>
                </c:pt>
                <c:pt idx="9331">
                  <c:v>6</c:v>
                </c:pt>
                <c:pt idx="9332">
                  <c:v>6</c:v>
                </c:pt>
                <c:pt idx="9333">
                  <c:v>6</c:v>
                </c:pt>
                <c:pt idx="9334">
                  <c:v>6</c:v>
                </c:pt>
                <c:pt idx="9335">
                  <c:v>6</c:v>
                </c:pt>
                <c:pt idx="9336">
                  <c:v>6</c:v>
                </c:pt>
                <c:pt idx="9337">
                  <c:v>12</c:v>
                </c:pt>
                <c:pt idx="9338">
                  <c:v>12</c:v>
                </c:pt>
                <c:pt idx="9339">
                  <c:v>8</c:v>
                </c:pt>
                <c:pt idx="9340">
                  <c:v>8</c:v>
                </c:pt>
                <c:pt idx="9341">
                  <c:v>8</c:v>
                </c:pt>
                <c:pt idx="9342">
                  <c:v>8</c:v>
                </c:pt>
                <c:pt idx="9343">
                  <c:v>8</c:v>
                </c:pt>
                <c:pt idx="9344">
                  <c:v>8</c:v>
                </c:pt>
                <c:pt idx="9345">
                  <c:v>6</c:v>
                </c:pt>
                <c:pt idx="9346">
                  <c:v>8</c:v>
                </c:pt>
                <c:pt idx="9347">
                  <c:v>8</c:v>
                </c:pt>
                <c:pt idx="9348">
                  <c:v>8</c:v>
                </c:pt>
                <c:pt idx="9349">
                  <c:v>8</c:v>
                </c:pt>
                <c:pt idx="9350">
                  <c:v>6</c:v>
                </c:pt>
                <c:pt idx="9351">
                  <c:v>6</c:v>
                </c:pt>
                <c:pt idx="9352">
                  <c:v>8</c:v>
                </c:pt>
                <c:pt idx="9353">
                  <c:v>8</c:v>
                </c:pt>
                <c:pt idx="9354">
                  <c:v>6</c:v>
                </c:pt>
                <c:pt idx="9355">
                  <c:v>8</c:v>
                </c:pt>
                <c:pt idx="9356">
                  <c:v>8</c:v>
                </c:pt>
                <c:pt idx="9357">
                  <c:v>8</c:v>
                </c:pt>
                <c:pt idx="9358">
                  <c:v>6</c:v>
                </c:pt>
                <c:pt idx="9359">
                  <c:v>8</c:v>
                </c:pt>
                <c:pt idx="9360">
                  <c:v>8</c:v>
                </c:pt>
                <c:pt idx="9361">
                  <c:v>8</c:v>
                </c:pt>
                <c:pt idx="9362">
                  <c:v>8</c:v>
                </c:pt>
                <c:pt idx="9363">
                  <c:v>6</c:v>
                </c:pt>
                <c:pt idx="9364">
                  <c:v>8</c:v>
                </c:pt>
                <c:pt idx="9365">
                  <c:v>8</c:v>
                </c:pt>
                <c:pt idx="9366">
                  <c:v>6</c:v>
                </c:pt>
                <c:pt idx="9367">
                  <c:v>8</c:v>
                </c:pt>
                <c:pt idx="9368">
                  <c:v>8</c:v>
                </c:pt>
                <c:pt idx="9369">
                  <c:v>8</c:v>
                </c:pt>
                <c:pt idx="9370">
                  <c:v>8</c:v>
                </c:pt>
                <c:pt idx="9371">
                  <c:v>6</c:v>
                </c:pt>
                <c:pt idx="9372">
                  <c:v>8</c:v>
                </c:pt>
                <c:pt idx="9373">
                  <c:v>8</c:v>
                </c:pt>
                <c:pt idx="9374">
                  <c:v>8</c:v>
                </c:pt>
                <c:pt idx="9375">
                  <c:v>8</c:v>
                </c:pt>
                <c:pt idx="9376">
                  <c:v>8</c:v>
                </c:pt>
                <c:pt idx="9377">
                  <c:v>8</c:v>
                </c:pt>
                <c:pt idx="9378">
                  <c:v>8</c:v>
                </c:pt>
                <c:pt idx="9379">
                  <c:v>6</c:v>
                </c:pt>
                <c:pt idx="9380">
                  <c:v>8</c:v>
                </c:pt>
                <c:pt idx="9381">
                  <c:v>8</c:v>
                </c:pt>
                <c:pt idx="9382">
                  <c:v>6</c:v>
                </c:pt>
                <c:pt idx="9383">
                  <c:v>8</c:v>
                </c:pt>
                <c:pt idx="9384">
                  <c:v>8</c:v>
                </c:pt>
                <c:pt idx="9385">
                  <c:v>8</c:v>
                </c:pt>
                <c:pt idx="9386">
                  <c:v>8</c:v>
                </c:pt>
                <c:pt idx="9387">
                  <c:v>8</c:v>
                </c:pt>
                <c:pt idx="9388">
                  <c:v>8</c:v>
                </c:pt>
                <c:pt idx="9389">
                  <c:v>8</c:v>
                </c:pt>
                <c:pt idx="9390">
                  <c:v>8</c:v>
                </c:pt>
                <c:pt idx="9391">
                  <c:v>8</c:v>
                </c:pt>
                <c:pt idx="9392">
                  <c:v>8</c:v>
                </c:pt>
                <c:pt idx="9393">
                  <c:v>8</c:v>
                </c:pt>
                <c:pt idx="9394">
                  <c:v>8</c:v>
                </c:pt>
                <c:pt idx="9395">
                  <c:v>8</c:v>
                </c:pt>
                <c:pt idx="9396">
                  <c:v>8</c:v>
                </c:pt>
                <c:pt idx="9397">
                  <c:v>8</c:v>
                </c:pt>
                <c:pt idx="9398">
                  <c:v>8</c:v>
                </c:pt>
                <c:pt idx="9399">
                  <c:v>8</c:v>
                </c:pt>
                <c:pt idx="9400">
                  <c:v>8</c:v>
                </c:pt>
                <c:pt idx="9401">
                  <c:v>6</c:v>
                </c:pt>
                <c:pt idx="9402">
                  <c:v>6</c:v>
                </c:pt>
                <c:pt idx="9403">
                  <c:v>8</c:v>
                </c:pt>
                <c:pt idx="9404">
                  <c:v>6</c:v>
                </c:pt>
                <c:pt idx="9405">
                  <c:v>6</c:v>
                </c:pt>
                <c:pt idx="9406">
                  <c:v>6</c:v>
                </c:pt>
                <c:pt idx="9407">
                  <c:v>6</c:v>
                </c:pt>
                <c:pt idx="9408">
                  <c:v>6</c:v>
                </c:pt>
                <c:pt idx="9409">
                  <c:v>8</c:v>
                </c:pt>
                <c:pt idx="9410">
                  <c:v>8</c:v>
                </c:pt>
                <c:pt idx="9411">
                  <c:v>8</c:v>
                </c:pt>
                <c:pt idx="9412">
                  <c:v>6</c:v>
                </c:pt>
                <c:pt idx="9413">
                  <c:v>6</c:v>
                </c:pt>
                <c:pt idx="9414">
                  <c:v>6</c:v>
                </c:pt>
                <c:pt idx="9415">
                  <c:v>6</c:v>
                </c:pt>
                <c:pt idx="9416">
                  <c:v>6</c:v>
                </c:pt>
                <c:pt idx="9417">
                  <c:v>8</c:v>
                </c:pt>
                <c:pt idx="9418">
                  <c:v>6</c:v>
                </c:pt>
                <c:pt idx="9419">
                  <c:v>8</c:v>
                </c:pt>
                <c:pt idx="9420">
                  <c:v>8</c:v>
                </c:pt>
                <c:pt idx="9421">
                  <c:v>6</c:v>
                </c:pt>
                <c:pt idx="9422">
                  <c:v>6</c:v>
                </c:pt>
                <c:pt idx="9423">
                  <c:v>6</c:v>
                </c:pt>
                <c:pt idx="9424">
                  <c:v>6</c:v>
                </c:pt>
                <c:pt idx="9425">
                  <c:v>6</c:v>
                </c:pt>
                <c:pt idx="9426">
                  <c:v>6</c:v>
                </c:pt>
                <c:pt idx="9427">
                  <c:v>6</c:v>
                </c:pt>
                <c:pt idx="9428">
                  <c:v>6</c:v>
                </c:pt>
                <c:pt idx="9429">
                  <c:v>8</c:v>
                </c:pt>
                <c:pt idx="9430">
                  <c:v>6</c:v>
                </c:pt>
                <c:pt idx="9431">
                  <c:v>8</c:v>
                </c:pt>
                <c:pt idx="9432">
                  <c:v>6</c:v>
                </c:pt>
                <c:pt idx="9433">
                  <c:v>6</c:v>
                </c:pt>
                <c:pt idx="9434">
                  <c:v>8</c:v>
                </c:pt>
                <c:pt idx="9435">
                  <c:v>8</c:v>
                </c:pt>
                <c:pt idx="9436">
                  <c:v>8</c:v>
                </c:pt>
                <c:pt idx="9437">
                  <c:v>8</c:v>
                </c:pt>
                <c:pt idx="9438">
                  <c:v>8</c:v>
                </c:pt>
                <c:pt idx="9439">
                  <c:v>6</c:v>
                </c:pt>
                <c:pt idx="9440">
                  <c:v>6</c:v>
                </c:pt>
                <c:pt idx="9441">
                  <c:v>6</c:v>
                </c:pt>
                <c:pt idx="9442">
                  <c:v>6</c:v>
                </c:pt>
                <c:pt idx="9443">
                  <c:v>6</c:v>
                </c:pt>
                <c:pt idx="9444">
                  <c:v>6</c:v>
                </c:pt>
                <c:pt idx="9445">
                  <c:v>6</c:v>
                </c:pt>
                <c:pt idx="9446">
                  <c:v>6</c:v>
                </c:pt>
                <c:pt idx="9447">
                  <c:v>8</c:v>
                </c:pt>
                <c:pt idx="9448">
                  <c:v>6</c:v>
                </c:pt>
                <c:pt idx="9449">
                  <c:v>6</c:v>
                </c:pt>
                <c:pt idx="9450">
                  <c:v>6</c:v>
                </c:pt>
                <c:pt idx="9451">
                  <c:v>6</c:v>
                </c:pt>
                <c:pt idx="9452">
                  <c:v>6</c:v>
                </c:pt>
                <c:pt idx="9453">
                  <c:v>6</c:v>
                </c:pt>
                <c:pt idx="9454">
                  <c:v>6</c:v>
                </c:pt>
                <c:pt idx="9455">
                  <c:v>6</c:v>
                </c:pt>
                <c:pt idx="9456">
                  <c:v>6</c:v>
                </c:pt>
                <c:pt idx="9457">
                  <c:v>8</c:v>
                </c:pt>
                <c:pt idx="9458">
                  <c:v>6</c:v>
                </c:pt>
                <c:pt idx="9459">
                  <c:v>6</c:v>
                </c:pt>
                <c:pt idx="9460">
                  <c:v>6</c:v>
                </c:pt>
                <c:pt idx="9461">
                  <c:v>6</c:v>
                </c:pt>
                <c:pt idx="9462">
                  <c:v>6</c:v>
                </c:pt>
                <c:pt idx="9463">
                  <c:v>6</c:v>
                </c:pt>
                <c:pt idx="9464">
                  <c:v>8</c:v>
                </c:pt>
                <c:pt idx="9465">
                  <c:v>6</c:v>
                </c:pt>
                <c:pt idx="9466">
                  <c:v>8</c:v>
                </c:pt>
                <c:pt idx="9467">
                  <c:v>8</c:v>
                </c:pt>
                <c:pt idx="9468">
                  <c:v>8</c:v>
                </c:pt>
                <c:pt idx="9469">
                  <c:v>6</c:v>
                </c:pt>
                <c:pt idx="9470">
                  <c:v>8</c:v>
                </c:pt>
                <c:pt idx="9471">
                  <c:v>6</c:v>
                </c:pt>
                <c:pt idx="9472">
                  <c:v>8</c:v>
                </c:pt>
                <c:pt idx="9473">
                  <c:v>6</c:v>
                </c:pt>
                <c:pt idx="9474">
                  <c:v>6</c:v>
                </c:pt>
                <c:pt idx="9475">
                  <c:v>6</c:v>
                </c:pt>
                <c:pt idx="9476">
                  <c:v>8</c:v>
                </c:pt>
                <c:pt idx="9477">
                  <c:v>6</c:v>
                </c:pt>
                <c:pt idx="9478">
                  <c:v>8</c:v>
                </c:pt>
                <c:pt idx="9479">
                  <c:v>6</c:v>
                </c:pt>
                <c:pt idx="9480">
                  <c:v>6</c:v>
                </c:pt>
                <c:pt idx="9481">
                  <c:v>8</c:v>
                </c:pt>
                <c:pt idx="9482">
                  <c:v>6</c:v>
                </c:pt>
                <c:pt idx="9483">
                  <c:v>8</c:v>
                </c:pt>
                <c:pt idx="9484">
                  <c:v>8</c:v>
                </c:pt>
                <c:pt idx="9485">
                  <c:v>6</c:v>
                </c:pt>
                <c:pt idx="9486">
                  <c:v>6</c:v>
                </c:pt>
                <c:pt idx="9487">
                  <c:v>8</c:v>
                </c:pt>
                <c:pt idx="9488">
                  <c:v>8</c:v>
                </c:pt>
                <c:pt idx="9489">
                  <c:v>6</c:v>
                </c:pt>
                <c:pt idx="9490">
                  <c:v>6</c:v>
                </c:pt>
                <c:pt idx="9491">
                  <c:v>8</c:v>
                </c:pt>
                <c:pt idx="9492">
                  <c:v>6</c:v>
                </c:pt>
                <c:pt idx="9493">
                  <c:v>6</c:v>
                </c:pt>
                <c:pt idx="9494">
                  <c:v>8</c:v>
                </c:pt>
                <c:pt idx="9495">
                  <c:v>8</c:v>
                </c:pt>
                <c:pt idx="9496">
                  <c:v>8</c:v>
                </c:pt>
                <c:pt idx="9497">
                  <c:v>6</c:v>
                </c:pt>
                <c:pt idx="9498">
                  <c:v>8</c:v>
                </c:pt>
                <c:pt idx="9499">
                  <c:v>6</c:v>
                </c:pt>
                <c:pt idx="9500">
                  <c:v>8</c:v>
                </c:pt>
                <c:pt idx="9501">
                  <c:v>6</c:v>
                </c:pt>
                <c:pt idx="9502">
                  <c:v>6</c:v>
                </c:pt>
                <c:pt idx="9503">
                  <c:v>6</c:v>
                </c:pt>
                <c:pt idx="9504">
                  <c:v>6</c:v>
                </c:pt>
                <c:pt idx="9505">
                  <c:v>6</c:v>
                </c:pt>
                <c:pt idx="9506">
                  <c:v>6</c:v>
                </c:pt>
                <c:pt idx="9507">
                  <c:v>6</c:v>
                </c:pt>
                <c:pt idx="9508">
                  <c:v>8</c:v>
                </c:pt>
                <c:pt idx="9509">
                  <c:v>6</c:v>
                </c:pt>
                <c:pt idx="9510">
                  <c:v>6</c:v>
                </c:pt>
                <c:pt idx="9511">
                  <c:v>8</c:v>
                </c:pt>
                <c:pt idx="9512">
                  <c:v>6</c:v>
                </c:pt>
                <c:pt idx="9513">
                  <c:v>6</c:v>
                </c:pt>
                <c:pt idx="9514">
                  <c:v>8</c:v>
                </c:pt>
                <c:pt idx="9515">
                  <c:v>8</c:v>
                </c:pt>
                <c:pt idx="9516">
                  <c:v>6</c:v>
                </c:pt>
                <c:pt idx="9517">
                  <c:v>6</c:v>
                </c:pt>
                <c:pt idx="9518">
                  <c:v>8</c:v>
                </c:pt>
                <c:pt idx="9519">
                  <c:v>8</c:v>
                </c:pt>
                <c:pt idx="9520">
                  <c:v>6</c:v>
                </c:pt>
                <c:pt idx="9521">
                  <c:v>6</c:v>
                </c:pt>
                <c:pt idx="9522">
                  <c:v>6</c:v>
                </c:pt>
                <c:pt idx="9523">
                  <c:v>6</c:v>
                </c:pt>
                <c:pt idx="9524">
                  <c:v>8</c:v>
                </c:pt>
                <c:pt idx="9525">
                  <c:v>8</c:v>
                </c:pt>
                <c:pt idx="9526">
                  <c:v>6</c:v>
                </c:pt>
                <c:pt idx="9527">
                  <c:v>8</c:v>
                </c:pt>
                <c:pt idx="9528">
                  <c:v>6</c:v>
                </c:pt>
                <c:pt idx="9529">
                  <c:v>6</c:v>
                </c:pt>
                <c:pt idx="9530">
                  <c:v>6</c:v>
                </c:pt>
                <c:pt idx="9531">
                  <c:v>8</c:v>
                </c:pt>
                <c:pt idx="9532">
                  <c:v>8</c:v>
                </c:pt>
                <c:pt idx="9533">
                  <c:v>8</c:v>
                </c:pt>
                <c:pt idx="9534">
                  <c:v>8</c:v>
                </c:pt>
                <c:pt idx="9535">
                  <c:v>8</c:v>
                </c:pt>
                <c:pt idx="9536">
                  <c:v>6</c:v>
                </c:pt>
                <c:pt idx="9537">
                  <c:v>8</c:v>
                </c:pt>
                <c:pt idx="9538">
                  <c:v>6</c:v>
                </c:pt>
                <c:pt idx="9539">
                  <c:v>8</c:v>
                </c:pt>
                <c:pt idx="9540">
                  <c:v>6</c:v>
                </c:pt>
                <c:pt idx="9541">
                  <c:v>6</c:v>
                </c:pt>
                <c:pt idx="9542">
                  <c:v>6</c:v>
                </c:pt>
                <c:pt idx="9543">
                  <c:v>8</c:v>
                </c:pt>
                <c:pt idx="9544">
                  <c:v>6</c:v>
                </c:pt>
                <c:pt idx="9545">
                  <c:v>6</c:v>
                </c:pt>
                <c:pt idx="9546">
                  <c:v>8</c:v>
                </c:pt>
                <c:pt idx="9547">
                  <c:v>8</c:v>
                </c:pt>
                <c:pt idx="9548">
                  <c:v>6</c:v>
                </c:pt>
                <c:pt idx="9549">
                  <c:v>6</c:v>
                </c:pt>
                <c:pt idx="9550">
                  <c:v>6</c:v>
                </c:pt>
                <c:pt idx="9551">
                  <c:v>8</c:v>
                </c:pt>
                <c:pt idx="9552">
                  <c:v>6</c:v>
                </c:pt>
                <c:pt idx="9553">
                  <c:v>6</c:v>
                </c:pt>
                <c:pt idx="9554">
                  <c:v>6</c:v>
                </c:pt>
                <c:pt idx="9555">
                  <c:v>6</c:v>
                </c:pt>
                <c:pt idx="9556">
                  <c:v>8</c:v>
                </c:pt>
                <c:pt idx="9557">
                  <c:v>4</c:v>
                </c:pt>
                <c:pt idx="9558">
                  <c:v>4</c:v>
                </c:pt>
                <c:pt idx="9559">
                  <c:v>4</c:v>
                </c:pt>
                <c:pt idx="9560">
                  <c:v>6</c:v>
                </c:pt>
                <c:pt idx="9561">
                  <c:v>6</c:v>
                </c:pt>
                <c:pt idx="9562">
                  <c:v>4</c:v>
                </c:pt>
                <c:pt idx="9563">
                  <c:v>4</c:v>
                </c:pt>
                <c:pt idx="9564">
                  <c:v>4</c:v>
                </c:pt>
                <c:pt idx="9565">
                  <c:v>6</c:v>
                </c:pt>
                <c:pt idx="9566">
                  <c:v>8</c:v>
                </c:pt>
                <c:pt idx="9567">
                  <c:v>12</c:v>
                </c:pt>
                <c:pt idx="9568">
                  <c:v>8</c:v>
                </c:pt>
                <c:pt idx="9569">
                  <c:v>8</c:v>
                </c:pt>
                <c:pt idx="9570">
                  <c:v>6</c:v>
                </c:pt>
                <c:pt idx="9571">
                  <c:v>12</c:v>
                </c:pt>
                <c:pt idx="9572">
                  <c:v>8</c:v>
                </c:pt>
                <c:pt idx="9573">
                  <c:v>8</c:v>
                </c:pt>
                <c:pt idx="9574">
                  <c:v>8</c:v>
                </c:pt>
                <c:pt idx="9575">
                  <c:v>12</c:v>
                </c:pt>
                <c:pt idx="9576">
                  <c:v>6</c:v>
                </c:pt>
                <c:pt idx="9577">
                  <c:v>6</c:v>
                </c:pt>
                <c:pt idx="9578">
                  <c:v>4</c:v>
                </c:pt>
                <c:pt idx="9579">
                  <c:v>6</c:v>
                </c:pt>
                <c:pt idx="9580">
                  <c:v>8</c:v>
                </c:pt>
                <c:pt idx="9581">
                  <c:v>4</c:v>
                </c:pt>
                <c:pt idx="9582">
                  <c:v>4</c:v>
                </c:pt>
                <c:pt idx="9583">
                  <c:v>6</c:v>
                </c:pt>
                <c:pt idx="9584">
                  <c:v>8</c:v>
                </c:pt>
                <c:pt idx="9585">
                  <c:v>6</c:v>
                </c:pt>
                <c:pt idx="9586">
                  <c:v>4</c:v>
                </c:pt>
                <c:pt idx="9587">
                  <c:v>8</c:v>
                </c:pt>
                <c:pt idx="9588">
                  <c:v>8</c:v>
                </c:pt>
                <c:pt idx="9589">
                  <c:v>8</c:v>
                </c:pt>
                <c:pt idx="9590">
                  <c:v>8</c:v>
                </c:pt>
                <c:pt idx="9591">
                  <c:v>8</c:v>
                </c:pt>
                <c:pt idx="9592">
                  <c:v>8</c:v>
                </c:pt>
                <c:pt idx="9593">
                  <c:v>8</c:v>
                </c:pt>
                <c:pt idx="9594">
                  <c:v>8</c:v>
                </c:pt>
                <c:pt idx="9595">
                  <c:v>8</c:v>
                </c:pt>
                <c:pt idx="9596">
                  <c:v>8</c:v>
                </c:pt>
                <c:pt idx="9597">
                  <c:v>8</c:v>
                </c:pt>
                <c:pt idx="9598">
                  <c:v>8</c:v>
                </c:pt>
                <c:pt idx="9599">
                  <c:v>8</c:v>
                </c:pt>
                <c:pt idx="9600">
                  <c:v>8</c:v>
                </c:pt>
                <c:pt idx="9601">
                  <c:v>6</c:v>
                </c:pt>
                <c:pt idx="9602">
                  <c:v>6</c:v>
                </c:pt>
                <c:pt idx="9603">
                  <c:v>6</c:v>
                </c:pt>
                <c:pt idx="9604">
                  <c:v>6</c:v>
                </c:pt>
                <c:pt idx="9605">
                  <c:v>4</c:v>
                </c:pt>
                <c:pt idx="9606">
                  <c:v>4</c:v>
                </c:pt>
                <c:pt idx="9607">
                  <c:v>4</c:v>
                </c:pt>
                <c:pt idx="9608">
                  <c:v>4</c:v>
                </c:pt>
                <c:pt idx="9609">
                  <c:v>4</c:v>
                </c:pt>
                <c:pt idx="9610">
                  <c:v>4</c:v>
                </c:pt>
                <c:pt idx="9611">
                  <c:v>4</c:v>
                </c:pt>
                <c:pt idx="9612">
                  <c:v>4</c:v>
                </c:pt>
                <c:pt idx="9613">
                  <c:v>4</c:v>
                </c:pt>
                <c:pt idx="9614">
                  <c:v>4</c:v>
                </c:pt>
                <c:pt idx="9615">
                  <c:v>4</c:v>
                </c:pt>
                <c:pt idx="9616">
                  <c:v>4</c:v>
                </c:pt>
                <c:pt idx="9617">
                  <c:v>4</c:v>
                </c:pt>
                <c:pt idx="9618">
                  <c:v>4</c:v>
                </c:pt>
                <c:pt idx="9619">
                  <c:v>4</c:v>
                </c:pt>
                <c:pt idx="9620">
                  <c:v>4</c:v>
                </c:pt>
                <c:pt idx="9621">
                  <c:v>4</c:v>
                </c:pt>
                <c:pt idx="9622">
                  <c:v>4</c:v>
                </c:pt>
                <c:pt idx="9623">
                  <c:v>4</c:v>
                </c:pt>
                <c:pt idx="9624">
                  <c:v>4</c:v>
                </c:pt>
                <c:pt idx="9625">
                  <c:v>4</c:v>
                </c:pt>
                <c:pt idx="9626">
                  <c:v>4</c:v>
                </c:pt>
                <c:pt idx="9627">
                  <c:v>4</c:v>
                </c:pt>
                <c:pt idx="9628">
                  <c:v>4</c:v>
                </c:pt>
                <c:pt idx="9629">
                  <c:v>4</c:v>
                </c:pt>
                <c:pt idx="9630">
                  <c:v>4</c:v>
                </c:pt>
                <c:pt idx="9631">
                  <c:v>4</c:v>
                </c:pt>
                <c:pt idx="9632">
                  <c:v>4</c:v>
                </c:pt>
                <c:pt idx="9633">
                  <c:v>4</c:v>
                </c:pt>
                <c:pt idx="9634">
                  <c:v>4</c:v>
                </c:pt>
                <c:pt idx="9635">
                  <c:v>4</c:v>
                </c:pt>
                <c:pt idx="9636">
                  <c:v>4</c:v>
                </c:pt>
                <c:pt idx="9637">
                  <c:v>4</c:v>
                </c:pt>
                <c:pt idx="9638">
                  <c:v>4</c:v>
                </c:pt>
                <c:pt idx="9639">
                  <c:v>4</c:v>
                </c:pt>
                <c:pt idx="9640">
                  <c:v>4</c:v>
                </c:pt>
                <c:pt idx="9641">
                  <c:v>4</c:v>
                </c:pt>
                <c:pt idx="9642">
                  <c:v>4</c:v>
                </c:pt>
                <c:pt idx="9643">
                  <c:v>4</c:v>
                </c:pt>
                <c:pt idx="9644">
                  <c:v>4</c:v>
                </c:pt>
                <c:pt idx="9645">
                  <c:v>4</c:v>
                </c:pt>
                <c:pt idx="9646">
                  <c:v>4</c:v>
                </c:pt>
                <c:pt idx="9647">
                  <c:v>4</c:v>
                </c:pt>
                <c:pt idx="9648">
                  <c:v>4</c:v>
                </c:pt>
                <c:pt idx="9649">
                  <c:v>4</c:v>
                </c:pt>
                <c:pt idx="9650">
                  <c:v>4</c:v>
                </c:pt>
                <c:pt idx="9651">
                  <c:v>4</c:v>
                </c:pt>
                <c:pt idx="9652">
                  <c:v>4</c:v>
                </c:pt>
                <c:pt idx="9653">
                  <c:v>4</c:v>
                </c:pt>
                <c:pt idx="9654">
                  <c:v>4</c:v>
                </c:pt>
                <c:pt idx="9655">
                  <c:v>4</c:v>
                </c:pt>
                <c:pt idx="9656">
                  <c:v>4</c:v>
                </c:pt>
                <c:pt idx="9657">
                  <c:v>4</c:v>
                </c:pt>
                <c:pt idx="9658">
                  <c:v>4</c:v>
                </c:pt>
                <c:pt idx="9659">
                  <c:v>4</c:v>
                </c:pt>
                <c:pt idx="9660">
                  <c:v>4</c:v>
                </c:pt>
                <c:pt idx="9661">
                  <c:v>4</c:v>
                </c:pt>
                <c:pt idx="9662">
                  <c:v>4</c:v>
                </c:pt>
                <c:pt idx="9663">
                  <c:v>4</c:v>
                </c:pt>
                <c:pt idx="9664">
                  <c:v>4</c:v>
                </c:pt>
                <c:pt idx="9665">
                  <c:v>4</c:v>
                </c:pt>
                <c:pt idx="9666">
                  <c:v>4</c:v>
                </c:pt>
                <c:pt idx="9667">
                  <c:v>4</c:v>
                </c:pt>
                <c:pt idx="9668">
                  <c:v>4</c:v>
                </c:pt>
                <c:pt idx="9669">
                  <c:v>4</c:v>
                </c:pt>
                <c:pt idx="9670">
                  <c:v>4</c:v>
                </c:pt>
                <c:pt idx="9671">
                  <c:v>4</c:v>
                </c:pt>
                <c:pt idx="9672">
                  <c:v>4</c:v>
                </c:pt>
                <c:pt idx="9673">
                  <c:v>4</c:v>
                </c:pt>
                <c:pt idx="9674">
                  <c:v>4</c:v>
                </c:pt>
                <c:pt idx="9675">
                  <c:v>4</c:v>
                </c:pt>
                <c:pt idx="9676">
                  <c:v>4</c:v>
                </c:pt>
                <c:pt idx="9677">
                  <c:v>4</c:v>
                </c:pt>
                <c:pt idx="9678">
                  <c:v>4</c:v>
                </c:pt>
                <c:pt idx="9679">
                  <c:v>4</c:v>
                </c:pt>
                <c:pt idx="9680">
                  <c:v>4</c:v>
                </c:pt>
                <c:pt idx="9681">
                  <c:v>4</c:v>
                </c:pt>
                <c:pt idx="9682">
                  <c:v>4</c:v>
                </c:pt>
                <c:pt idx="9683">
                  <c:v>4</c:v>
                </c:pt>
                <c:pt idx="9684">
                  <c:v>4</c:v>
                </c:pt>
                <c:pt idx="9685">
                  <c:v>4</c:v>
                </c:pt>
                <c:pt idx="9686">
                  <c:v>4</c:v>
                </c:pt>
                <c:pt idx="9687">
                  <c:v>4</c:v>
                </c:pt>
                <c:pt idx="9688">
                  <c:v>4</c:v>
                </c:pt>
                <c:pt idx="9689">
                  <c:v>4</c:v>
                </c:pt>
                <c:pt idx="9690">
                  <c:v>4</c:v>
                </c:pt>
                <c:pt idx="9691">
                  <c:v>4</c:v>
                </c:pt>
                <c:pt idx="9692">
                  <c:v>4</c:v>
                </c:pt>
                <c:pt idx="9693">
                  <c:v>4</c:v>
                </c:pt>
                <c:pt idx="9694">
                  <c:v>4</c:v>
                </c:pt>
                <c:pt idx="9695">
                  <c:v>4</c:v>
                </c:pt>
                <c:pt idx="9696">
                  <c:v>4</c:v>
                </c:pt>
                <c:pt idx="9697">
                  <c:v>4</c:v>
                </c:pt>
                <c:pt idx="9698">
                  <c:v>4</c:v>
                </c:pt>
                <c:pt idx="9699">
                  <c:v>4</c:v>
                </c:pt>
                <c:pt idx="9700">
                  <c:v>6</c:v>
                </c:pt>
                <c:pt idx="9701">
                  <c:v>4</c:v>
                </c:pt>
                <c:pt idx="9702">
                  <c:v>6</c:v>
                </c:pt>
                <c:pt idx="9703">
                  <c:v>4</c:v>
                </c:pt>
                <c:pt idx="9704">
                  <c:v>4</c:v>
                </c:pt>
                <c:pt idx="9705">
                  <c:v>6</c:v>
                </c:pt>
                <c:pt idx="9706">
                  <c:v>4</c:v>
                </c:pt>
                <c:pt idx="9707">
                  <c:v>4</c:v>
                </c:pt>
                <c:pt idx="9708">
                  <c:v>6</c:v>
                </c:pt>
                <c:pt idx="9709">
                  <c:v>4</c:v>
                </c:pt>
                <c:pt idx="9710">
                  <c:v>4</c:v>
                </c:pt>
                <c:pt idx="9711">
                  <c:v>6</c:v>
                </c:pt>
                <c:pt idx="9712">
                  <c:v>6</c:v>
                </c:pt>
                <c:pt idx="9713">
                  <c:v>4</c:v>
                </c:pt>
                <c:pt idx="9714">
                  <c:v>4</c:v>
                </c:pt>
                <c:pt idx="9715">
                  <c:v>6</c:v>
                </c:pt>
                <c:pt idx="9716">
                  <c:v>4</c:v>
                </c:pt>
                <c:pt idx="9717">
                  <c:v>4</c:v>
                </c:pt>
                <c:pt idx="9718">
                  <c:v>6</c:v>
                </c:pt>
                <c:pt idx="9719">
                  <c:v>4</c:v>
                </c:pt>
                <c:pt idx="9720">
                  <c:v>6</c:v>
                </c:pt>
                <c:pt idx="9721">
                  <c:v>6</c:v>
                </c:pt>
                <c:pt idx="9722">
                  <c:v>6</c:v>
                </c:pt>
                <c:pt idx="9723">
                  <c:v>6</c:v>
                </c:pt>
                <c:pt idx="9724">
                  <c:v>6</c:v>
                </c:pt>
                <c:pt idx="9725">
                  <c:v>4</c:v>
                </c:pt>
                <c:pt idx="9726">
                  <c:v>6</c:v>
                </c:pt>
                <c:pt idx="9727">
                  <c:v>6</c:v>
                </c:pt>
                <c:pt idx="9728">
                  <c:v>6</c:v>
                </c:pt>
                <c:pt idx="9729">
                  <c:v>4</c:v>
                </c:pt>
                <c:pt idx="9730">
                  <c:v>6</c:v>
                </c:pt>
                <c:pt idx="9731">
                  <c:v>6</c:v>
                </c:pt>
                <c:pt idx="9732">
                  <c:v>6</c:v>
                </c:pt>
                <c:pt idx="9733">
                  <c:v>4</c:v>
                </c:pt>
                <c:pt idx="9734">
                  <c:v>4</c:v>
                </c:pt>
                <c:pt idx="9735">
                  <c:v>6</c:v>
                </c:pt>
                <c:pt idx="9736">
                  <c:v>6</c:v>
                </c:pt>
                <c:pt idx="9737">
                  <c:v>4</c:v>
                </c:pt>
                <c:pt idx="9738">
                  <c:v>6</c:v>
                </c:pt>
                <c:pt idx="9739">
                  <c:v>4</c:v>
                </c:pt>
                <c:pt idx="9740">
                  <c:v>6</c:v>
                </c:pt>
                <c:pt idx="9741">
                  <c:v>4</c:v>
                </c:pt>
                <c:pt idx="9742">
                  <c:v>4</c:v>
                </c:pt>
                <c:pt idx="9743">
                  <c:v>4</c:v>
                </c:pt>
                <c:pt idx="9744">
                  <c:v>6</c:v>
                </c:pt>
                <c:pt idx="9745">
                  <c:v>6</c:v>
                </c:pt>
                <c:pt idx="9746">
                  <c:v>6</c:v>
                </c:pt>
                <c:pt idx="9747">
                  <c:v>4</c:v>
                </c:pt>
                <c:pt idx="9748">
                  <c:v>6</c:v>
                </c:pt>
                <c:pt idx="9749">
                  <c:v>6</c:v>
                </c:pt>
                <c:pt idx="9750">
                  <c:v>6</c:v>
                </c:pt>
                <c:pt idx="9751">
                  <c:v>6</c:v>
                </c:pt>
                <c:pt idx="9752">
                  <c:v>4</c:v>
                </c:pt>
                <c:pt idx="9753">
                  <c:v>6</c:v>
                </c:pt>
                <c:pt idx="9754">
                  <c:v>4</c:v>
                </c:pt>
                <c:pt idx="9755">
                  <c:v>4</c:v>
                </c:pt>
                <c:pt idx="9756">
                  <c:v>4</c:v>
                </c:pt>
                <c:pt idx="9757">
                  <c:v>4</c:v>
                </c:pt>
                <c:pt idx="9758">
                  <c:v>4</c:v>
                </c:pt>
                <c:pt idx="9759">
                  <c:v>4</c:v>
                </c:pt>
                <c:pt idx="9760">
                  <c:v>4</c:v>
                </c:pt>
                <c:pt idx="9761">
                  <c:v>4</c:v>
                </c:pt>
                <c:pt idx="9762">
                  <c:v>4</c:v>
                </c:pt>
                <c:pt idx="9763">
                  <c:v>4</c:v>
                </c:pt>
                <c:pt idx="9764">
                  <c:v>4</c:v>
                </c:pt>
                <c:pt idx="9765">
                  <c:v>4</c:v>
                </c:pt>
                <c:pt idx="9766">
                  <c:v>4</c:v>
                </c:pt>
                <c:pt idx="9767">
                  <c:v>4</c:v>
                </c:pt>
                <c:pt idx="9768">
                  <c:v>0</c:v>
                </c:pt>
                <c:pt idx="9769">
                  <c:v>0</c:v>
                </c:pt>
                <c:pt idx="9770">
                  <c:v>0</c:v>
                </c:pt>
                <c:pt idx="9771">
                  <c:v>0</c:v>
                </c:pt>
                <c:pt idx="9772">
                  <c:v>0</c:v>
                </c:pt>
                <c:pt idx="9773">
                  <c:v>0</c:v>
                </c:pt>
                <c:pt idx="9774">
                  <c:v>4</c:v>
                </c:pt>
                <c:pt idx="9775">
                  <c:v>4</c:v>
                </c:pt>
                <c:pt idx="9776">
                  <c:v>4</c:v>
                </c:pt>
                <c:pt idx="9777">
                  <c:v>4</c:v>
                </c:pt>
                <c:pt idx="9778">
                  <c:v>4</c:v>
                </c:pt>
                <c:pt idx="9779">
                  <c:v>4</c:v>
                </c:pt>
                <c:pt idx="9780">
                  <c:v>4</c:v>
                </c:pt>
                <c:pt idx="9781">
                  <c:v>4</c:v>
                </c:pt>
                <c:pt idx="9782">
                  <c:v>4</c:v>
                </c:pt>
                <c:pt idx="9783">
                  <c:v>4</c:v>
                </c:pt>
                <c:pt idx="9784">
                  <c:v>4</c:v>
                </c:pt>
                <c:pt idx="9785">
                  <c:v>4</c:v>
                </c:pt>
                <c:pt idx="9786">
                  <c:v>4</c:v>
                </c:pt>
                <c:pt idx="9787">
                  <c:v>4</c:v>
                </c:pt>
                <c:pt idx="9788">
                  <c:v>4</c:v>
                </c:pt>
                <c:pt idx="9789">
                  <c:v>4</c:v>
                </c:pt>
                <c:pt idx="9790">
                  <c:v>4</c:v>
                </c:pt>
                <c:pt idx="9791">
                  <c:v>4</c:v>
                </c:pt>
                <c:pt idx="9792">
                  <c:v>4</c:v>
                </c:pt>
                <c:pt idx="9793">
                  <c:v>4</c:v>
                </c:pt>
                <c:pt idx="9794">
                  <c:v>4</c:v>
                </c:pt>
                <c:pt idx="9795">
                  <c:v>4</c:v>
                </c:pt>
                <c:pt idx="9796">
                  <c:v>4</c:v>
                </c:pt>
                <c:pt idx="9797">
                  <c:v>4</c:v>
                </c:pt>
                <c:pt idx="9798">
                  <c:v>4</c:v>
                </c:pt>
                <c:pt idx="9799">
                  <c:v>4</c:v>
                </c:pt>
                <c:pt idx="9800">
                  <c:v>4</c:v>
                </c:pt>
                <c:pt idx="9801">
                  <c:v>4</c:v>
                </c:pt>
                <c:pt idx="9802">
                  <c:v>4</c:v>
                </c:pt>
                <c:pt idx="9803">
                  <c:v>4</c:v>
                </c:pt>
                <c:pt idx="9804">
                  <c:v>4</c:v>
                </c:pt>
                <c:pt idx="9805">
                  <c:v>4</c:v>
                </c:pt>
                <c:pt idx="9806">
                  <c:v>4</c:v>
                </c:pt>
                <c:pt idx="9807">
                  <c:v>4</c:v>
                </c:pt>
                <c:pt idx="9808">
                  <c:v>4</c:v>
                </c:pt>
                <c:pt idx="9809">
                  <c:v>4</c:v>
                </c:pt>
                <c:pt idx="9810">
                  <c:v>4</c:v>
                </c:pt>
                <c:pt idx="9811">
                  <c:v>4</c:v>
                </c:pt>
                <c:pt idx="9812">
                  <c:v>4</c:v>
                </c:pt>
                <c:pt idx="9813">
                  <c:v>4</c:v>
                </c:pt>
                <c:pt idx="9814">
                  <c:v>4</c:v>
                </c:pt>
                <c:pt idx="9815">
                  <c:v>4</c:v>
                </c:pt>
                <c:pt idx="9816">
                  <c:v>4</c:v>
                </c:pt>
                <c:pt idx="9817">
                  <c:v>4</c:v>
                </c:pt>
                <c:pt idx="9818">
                  <c:v>4</c:v>
                </c:pt>
                <c:pt idx="9819">
                  <c:v>4</c:v>
                </c:pt>
                <c:pt idx="9820">
                  <c:v>4</c:v>
                </c:pt>
                <c:pt idx="9821">
                  <c:v>4</c:v>
                </c:pt>
                <c:pt idx="9822">
                  <c:v>4</c:v>
                </c:pt>
                <c:pt idx="9823">
                  <c:v>4</c:v>
                </c:pt>
                <c:pt idx="9824">
                  <c:v>4</c:v>
                </c:pt>
                <c:pt idx="9825">
                  <c:v>4</c:v>
                </c:pt>
                <c:pt idx="9826">
                  <c:v>4</c:v>
                </c:pt>
                <c:pt idx="9827">
                  <c:v>4</c:v>
                </c:pt>
                <c:pt idx="9828">
                  <c:v>4</c:v>
                </c:pt>
                <c:pt idx="9829">
                  <c:v>4</c:v>
                </c:pt>
                <c:pt idx="9830">
                  <c:v>4</c:v>
                </c:pt>
                <c:pt idx="9831">
                  <c:v>4</c:v>
                </c:pt>
                <c:pt idx="9832">
                  <c:v>4</c:v>
                </c:pt>
                <c:pt idx="9833">
                  <c:v>4</c:v>
                </c:pt>
                <c:pt idx="9834">
                  <c:v>4</c:v>
                </c:pt>
                <c:pt idx="9835">
                  <c:v>4</c:v>
                </c:pt>
                <c:pt idx="9836">
                  <c:v>4</c:v>
                </c:pt>
                <c:pt idx="9837">
                  <c:v>8</c:v>
                </c:pt>
                <c:pt idx="9838">
                  <c:v>8</c:v>
                </c:pt>
                <c:pt idx="9839">
                  <c:v>8</c:v>
                </c:pt>
                <c:pt idx="9840">
                  <c:v>8</c:v>
                </c:pt>
                <c:pt idx="9841">
                  <c:v>6</c:v>
                </c:pt>
                <c:pt idx="9842">
                  <c:v>6</c:v>
                </c:pt>
                <c:pt idx="9843">
                  <c:v>6</c:v>
                </c:pt>
                <c:pt idx="9844">
                  <c:v>6</c:v>
                </c:pt>
                <c:pt idx="9845">
                  <c:v>8</c:v>
                </c:pt>
                <c:pt idx="9846">
                  <c:v>8</c:v>
                </c:pt>
                <c:pt idx="9847">
                  <c:v>8</c:v>
                </c:pt>
                <c:pt idx="9848">
                  <c:v>8</c:v>
                </c:pt>
                <c:pt idx="9849">
                  <c:v>8</c:v>
                </c:pt>
                <c:pt idx="9850">
                  <c:v>8</c:v>
                </c:pt>
                <c:pt idx="9851">
                  <c:v>6</c:v>
                </c:pt>
                <c:pt idx="9852">
                  <c:v>6</c:v>
                </c:pt>
                <c:pt idx="9853">
                  <c:v>6</c:v>
                </c:pt>
                <c:pt idx="9854">
                  <c:v>6</c:v>
                </c:pt>
                <c:pt idx="9855">
                  <c:v>6</c:v>
                </c:pt>
                <c:pt idx="9856">
                  <c:v>6</c:v>
                </c:pt>
                <c:pt idx="9857">
                  <c:v>10</c:v>
                </c:pt>
                <c:pt idx="9858">
                  <c:v>10</c:v>
                </c:pt>
                <c:pt idx="9859">
                  <c:v>10</c:v>
                </c:pt>
                <c:pt idx="9860">
                  <c:v>10</c:v>
                </c:pt>
                <c:pt idx="9861">
                  <c:v>6</c:v>
                </c:pt>
                <c:pt idx="9862">
                  <c:v>6</c:v>
                </c:pt>
                <c:pt idx="9863">
                  <c:v>6</c:v>
                </c:pt>
                <c:pt idx="9864">
                  <c:v>6</c:v>
                </c:pt>
                <c:pt idx="9865">
                  <c:v>6</c:v>
                </c:pt>
                <c:pt idx="9866">
                  <c:v>6</c:v>
                </c:pt>
                <c:pt idx="9867">
                  <c:v>6</c:v>
                </c:pt>
                <c:pt idx="9868">
                  <c:v>6</c:v>
                </c:pt>
                <c:pt idx="9869">
                  <c:v>6</c:v>
                </c:pt>
                <c:pt idx="9870">
                  <c:v>6</c:v>
                </c:pt>
                <c:pt idx="9871">
                  <c:v>6</c:v>
                </c:pt>
                <c:pt idx="9872">
                  <c:v>6</c:v>
                </c:pt>
                <c:pt idx="9873">
                  <c:v>6</c:v>
                </c:pt>
                <c:pt idx="9874">
                  <c:v>6</c:v>
                </c:pt>
                <c:pt idx="9875">
                  <c:v>6</c:v>
                </c:pt>
                <c:pt idx="9876">
                  <c:v>6</c:v>
                </c:pt>
                <c:pt idx="9877">
                  <c:v>6</c:v>
                </c:pt>
                <c:pt idx="9878">
                  <c:v>6</c:v>
                </c:pt>
                <c:pt idx="9879">
                  <c:v>6</c:v>
                </c:pt>
                <c:pt idx="9880">
                  <c:v>6</c:v>
                </c:pt>
                <c:pt idx="9881">
                  <c:v>6</c:v>
                </c:pt>
                <c:pt idx="9882">
                  <c:v>8</c:v>
                </c:pt>
                <c:pt idx="9883">
                  <c:v>8</c:v>
                </c:pt>
                <c:pt idx="9884">
                  <c:v>8</c:v>
                </c:pt>
                <c:pt idx="9885">
                  <c:v>8</c:v>
                </c:pt>
                <c:pt idx="9886">
                  <c:v>8</c:v>
                </c:pt>
                <c:pt idx="9887">
                  <c:v>8</c:v>
                </c:pt>
                <c:pt idx="9888">
                  <c:v>4</c:v>
                </c:pt>
                <c:pt idx="9889">
                  <c:v>4</c:v>
                </c:pt>
                <c:pt idx="9890">
                  <c:v>4</c:v>
                </c:pt>
                <c:pt idx="9891">
                  <c:v>4</c:v>
                </c:pt>
                <c:pt idx="9892">
                  <c:v>4</c:v>
                </c:pt>
                <c:pt idx="9893">
                  <c:v>4</c:v>
                </c:pt>
                <c:pt idx="9894">
                  <c:v>4</c:v>
                </c:pt>
                <c:pt idx="9895">
                  <c:v>6</c:v>
                </c:pt>
                <c:pt idx="9896">
                  <c:v>6</c:v>
                </c:pt>
                <c:pt idx="9897">
                  <c:v>6</c:v>
                </c:pt>
                <c:pt idx="9898">
                  <c:v>6</c:v>
                </c:pt>
                <c:pt idx="9899">
                  <c:v>6</c:v>
                </c:pt>
                <c:pt idx="9900">
                  <c:v>6</c:v>
                </c:pt>
                <c:pt idx="9901">
                  <c:v>6</c:v>
                </c:pt>
                <c:pt idx="9902">
                  <c:v>6</c:v>
                </c:pt>
                <c:pt idx="9903">
                  <c:v>6</c:v>
                </c:pt>
                <c:pt idx="9904">
                  <c:v>6</c:v>
                </c:pt>
                <c:pt idx="9905">
                  <c:v>6</c:v>
                </c:pt>
                <c:pt idx="9906">
                  <c:v>6</c:v>
                </c:pt>
                <c:pt idx="9907">
                  <c:v>6</c:v>
                </c:pt>
                <c:pt idx="9908">
                  <c:v>6</c:v>
                </c:pt>
                <c:pt idx="9909">
                  <c:v>6</c:v>
                </c:pt>
                <c:pt idx="9910">
                  <c:v>4</c:v>
                </c:pt>
                <c:pt idx="9911">
                  <c:v>6</c:v>
                </c:pt>
                <c:pt idx="9912">
                  <c:v>6</c:v>
                </c:pt>
                <c:pt idx="9913">
                  <c:v>4</c:v>
                </c:pt>
                <c:pt idx="9914">
                  <c:v>4</c:v>
                </c:pt>
                <c:pt idx="9915">
                  <c:v>6</c:v>
                </c:pt>
                <c:pt idx="9916">
                  <c:v>6</c:v>
                </c:pt>
                <c:pt idx="9917">
                  <c:v>6</c:v>
                </c:pt>
                <c:pt idx="9918">
                  <c:v>4</c:v>
                </c:pt>
                <c:pt idx="9919">
                  <c:v>4</c:v>
                </c:pt>
                <c:pt idx="9920">
                  <c:v>6</c:v>
                </c:pt>
                <c:pt idx="9921">
                  <c:v>4</c:v>
                </c:pt>
                <c:pt idx="9922">
                  <c:v>8</c:v>
                </c:pt>
                <c:pt idx="9923">
                  <c:v>8</c:v>
                </c:pt>
                <c:pt idx="9924">
                  <c:v>8</c:v>
                </c:pt>
                <c:pt idx="9925">
                  <c:v>8</c:v>
                </c:pt>
                <c:pt idx="9926">
                  <c:v>6</c:v>
                </c:pt>
                <c:pt idx="9927">
                  <c:v>6</c:v>
                </c:pt>
                <c:pt idx="9928">
                  <c:v>8</c:v>
                </c:pt>
                <c:pt idx="9929">
                  <c:v>6</c:v>
                </c:pt>
                <c:pt idx="9930">
                  <c:v>6</c:v>
                </c:pt>
                <c:pt idx="9931">
                  <c:v>8</c:v>
                </c:pt>
                <c:pt idx="9932">
                  <c:v>6</c:v>
                </c:pt>
                <c:pt idx="9933">
                  <c:v>6</c:v>
                </c:pt>
                <c:pt idx="9934">
                  <c:v>6</c:v>
                </c:pt>
                <c:pt idx="9935">
                  <c:v>8</c:v>
                </c:pt>
                <c:pt idx="9936">
                  <c:v>8</c:v>
                </c:pt>
                <c:pt idx="9937">
                  <c:v>8</c:v>
                </c:pt>
                <c:pt idx="9938">
                  <c:v>8</c:v>
                </c:pt>
                <c:pt idx="9939">
                  <c:v>8</c:v>
                </c:pt>
                <c:pt idx="9940">
                  <c:v>8</c:v>
                </c:pt>
                <c:pt idx="9941">
                  <c:v>8</c:v>
                </c:pt>
                <c:pt idx="9942">
                  <c:v>8</c:v>
                </c:pt>
                <c:pt idx="9943">
                  <c:v>8</c:v>
                </c:pt>
                <c:pt idx="9944">
                  <c:v>8</c:v>
                </c:pt>
                <c:pt idx="9945">
                  <c:v>8</c:v>
                </c:pt>
                <c:pt idx="9946">
                  <c:v>8</c:v>
                </c:pt>
                <c:pt idx="9947">
                  <c:v>8</c:v>
                </c:pt>
                <c:pt idx="9948">
                  <c:v>8</c:v>
                </c:pt>
                <c:pt idx="9949">
                  <c:v>8</c:v>
                </c:pt>
                <c:pt idx="9950">
                  <c:v>8</c:v>
                </c:pt>
                <c:pt idx="9951">
                  <c:v>8</c:v>
                </c:pt>
                <c:pt idx="9952">
                  <c:v>8</c:v>
                </c:pt>
                <c:pt idx="9953">
                  <c:v>8</c:v>
                </c:pt>
                <c:pt idx="9954">
                  <c:v>8</c:v>
                </c:pt>
                <c:pt idx="9955">
                  <c:v>8</c:v>
                </c:pt>
                <c:pt idx="9956">
                  <c:v>8</c:v>
                </c:pt>
                <c:pt idx="9957">
                  <c:v>8</c:v>
                </c:pt>
                <c:pt idx="9958">
                  <c:v>8</c:v>
                </c:pt>
                <c:pt idx="9959">
                  <c:v>4</c:v>
                </c:pt>
                <c:pt idx="9960">
                  <c:v>6</c:v>
                </c:pt>
                <c:pt idx="9961">
                  <c:v>4</c:v>
                </c:pt>
                <c:pt idx="9962">
                  <c:v>4</c:v>
                </c:pt>
                <c:pt idx="9963">
                  <c:v>4</c:v>
                </c:pt>
                <c:pt idx="9964">
                  <c:v>4</c:v>
                </c:pt>
                <c:pt idx="9965">
                  <c:v>4</c:v>
                </c:pt>
                <c:pt idx="9966">
                  <c:v>4</c:v>
                </c:pt>
                <c:pt idx="9967">
                  <c:v>4</c:v>
                </c:pt>
                <c:pt idx="9968">
                  <c:v>4</c:v>
                </c:pt>
                <c:pt idx="9969">
                  <c:v>4</c:v>
                </c:pt>
                <c:pt idx="9970">
                  <c:v>6</c:v>
                </c:pt>
                <c:pt idx="9971">
                  <c:v>4</c:v>
                </c:pt>
                <c:pt idx="9972">
                  <c:v>4</c:v>
                </c:pt>
                <c:pt idx="9973">
                  <c:v>4</c:v>
                </c:pt>
                <c:pt idx="9974">
                  <c:v>6</c:v>
                </c:pt>
                <c:pt idx="9975">
                  <c:v>4</c:v>
                </c:pt>
                <c:pt idx="9976">
                  <c:v>4</c:v>
                </c:pt>
                <c:pt idx="9977">
                  <c:v>4</c:v>
                </c:pt>
                <c:pt idx="9978">
                  <c:v>4</c:v>
                </c:pt>
                <c:pt idx="9979">
                  <c:v>4</c:v>
                </c:pt>
                <c:pt idx="9980">
                  <c:v>4</c:v>
                </c:pt>
                <c:pt idx="9981">
                  <c:v>4</c:v>
                </c:pt>
                <c:pt idx="9982">
                  <c:v>4</c:v>
                </c:pt>
                <c:pt idx="9983">
                  <c:v>4</c:v>
                </c:pt>
                <c:pt idx="9984">
                  <c:v>4</c:v>
                </c:pt>
                <c:pt idx="9985">
                  <c:v>4</c:v>
                </c:pt>
                <c:pt idx="9986">
                  <c:v>4</c:v>
                </c:pt>
                <c:pt idx="9987">
                  <c:v>4</c:v>
                </c:pt>
                <c:pt idx="9988">
                  <c:v>4</c:v>
                </c:pt>
                <c:pt idx="9989">
                  <c:v>4</c:v>
                </c:pt>
                <c:pt idx="9990">
                  <c:v>4</c:v>
                </c:pt>
                <c:pt idx="9991">
                  <c:v>4</c:v>
                </c:pt>
                <c:pt idx="9992">
                  <c:v>4</c:v>
                </c:pt>
                <c:pt idx="9993">
                  <c:v>4</c:v>
                </c:pt>
                <c:pt idx="9994">
                  <c:v>12</c:v>
                </c:pt>
                <c:pt idx="9995">
                  <c:v>12</c:v>
                </c:pt>
                <c:pt idx="9996">
                  <c:v>12</c:v>
                </c:pt>
                <c:pt idx="9997">
                  <c:v>6</c:v>
                </c:pt>
                <c:pt idx="9998">
                  <c:v>6</c:v>
                </c:pt>
                <c:pt idx="9999">
                  <c:v>6</c:v>
                </c:pt>
                <c:pt idx="10000">
                  <c:v>6</c:v>
                </c:pt>
                <c:pt idx="10001">
                  <c:v>6</c:v>
                </c:pt>
                <c:pt idx="10002">
                  <c:v>6</c:v>
                </c:pt>
                <c:pt idx="10003">
                  <c:v>6</c:v>
                </c:pt>
                <c:pt idx="10004">
                  <c:v>6</c:v>
                </c:pt>
                <c:pt idx="10005">
                  <c:v>6</c:v>
                </c:pt>
                <c:pt idx="10006">
                  <c:v>6</c:v>
                </c:pt>
                <c:pt idx="10007">
                  <c:v>6</c:v>
                </c:pt>
                <c:pt idx="10008">
                  <c:v>6</c:v>
                </c:pt>
                <c:pt idx="10009">
                  <c:v>6</c:v>
                </c:pt>
                <c:pt idx="10010">
                  <c:v>6</c:v>
                </c:pt>
                <c:pt idx="10011">
                  <c:v>4</c:v>
                </c:pt>
                <c:pt idx="10012">
                  <c:v>4</c:v>
                </c:pt>
                <c:pt idx="10013">
                  <c:v>4</c:v>
                </c:pt>
                <c:pt idx="10014">
                  <c:v>4</c:v>
                </c:pt>
                <c:pt idx="10015">
                  <c:v>4</c:v>
                </c:pt>
                <c:pt idx="10016">
                  <c:v>4</c:v>
                </c:pt>
                <c:pt idx="10017">
                  <c:v>4</c:v>
                </c:pt>
                <c:pt idx="10018">
                  <c:v>4</c:v>
                </c:pt>
                <c:pt idx="10019">
                  <c:v>4</c:v>
                </c:pt>
                <c:pt idx="10020">
                  <c:v>4</c:v>
                </c:pt>
                <c:pt idx="10021">
                  <c:v>4</c:v>
                </c:pt>
                <c:pt idx="10022">
                  <c:v>4</c:v>
                </c:pt>
                <c:pt idx="10023">
                  <c:v>4</c:v>
                </c:pt>
                <c:pt idx="10024">
                  <c:v>4</c:v>
                </c:pt>
                <c:pt idx="10025">
                  <c:v>4</c:v>
                </c:pt>
                <c:pt idx="10026">
                  <c:v>4</c:v>
                </c:pt>
                <c:pt idx="10027">
                  <c:v>4</c:v>
                </c:pt>
                <c:pt idx="10028">
                  <c:v>4</c:v>
                </c:pt>
                <c:pt idx="10029">
                  <c:v>4</c:v>
                </c:pt>
                <c:pt idx="10030">
                  <c:v>4</c:v>
                </c:pt>
                <c:pt idx="10031">
                  <c:v>4</c:v>
                </c:pt>
                <c:pt idx="10032">
                  <c:v>4</c:v>
                </c:pt>
                <c:pt idx="10033">
                  <c:v>4</c:v>
                </c:pt>
                <c:pt idx="10034">
                  <c:v>4</c:v>
                </c:pt>
                <c:pt idx="10035">
                  <c:v>4</c:v>
                </c:pt>
                <c:pt idx="10036">
                  <c:v>4</c:v>
                </c:pt>
                <c:pt idx="10037">
                  <c:v>4</c:v>
                </c:pt>
                <c:pt idx="10038">
                  <c:v>4</c:v>
                </c:pt>
                <c:pt idx="10039">
                  <c:v>4</c:v>
                </c:pt>
                <c:pt idx="10040">
                  <c:v>4</c:v>
                </c:pt>
                <c:pt idx="10041">
                  <c:v>4</c:v>
                </c:pt>
                <c:pt idx="10042">
                  <c:v>4</c:v>
                </c:pt>
                <c:pt idx="10043">
                  <c:v>4</c:v>
                </c:pt>
                <c:pt idx="10044">
                  <c:v>4</c:v>
                </c:pt>
                <c:pt idx="10045">
                  <c:v>4</c:v>
                </c:pt>
                <c:pt idx="10046">
                  <c:v>4</c:v>
                </c:pt>
                <c:pt idx="10047">
                  <c:v>4</c:v>
                </c:pt>
                <c:pt idx="10048">
                  <c:v>4</c:v>
                </c:pt>
                <c:pt idx="10049">
                  <c:v>4</c:v>
                </c:pt>
                <c:pt idx="10050">
                  <c:v>4</c:v>
                </c:pt>
                <c:pt idx="10051">
                  <c:v>6</c:v>
                </c:pt>
                <c:pt idx="10052">
                  <c:v>6</c:v>
                </c:pt>
                <c:pt idx="10053">
                  <c:v>6</c:v>
                </c:pt>
                <c:pt idx="10054">
                  <c:v>6</c:v>
                </c:pt>
                <c:pt idx="10055">
                  <c:v>4</c:v>
                </c:pt>
                <c:pt idx="10056">
                  <c:v>6</c:v>
                </c:pt>
                <c:pt idx="10057">
                  <c:v>6</c:v>
                </c:pt>
                <c:pt idx="10058">
                  <c:v>6</c:v>
                </c:pt>
                <c:pt idx="10059">
                  <c:v>4</c:v>
                </c:pt>
                <c:pt idx="10060">
                  <c:v>6</c:v>
                </c:pt>
                <c:pt idx="10061">
                  <c:v>6</c:v>
                </c:pt>
                <c:pt idx="10062">
                  <c:v>4</c:v>
                </c:pt>
                <c:pt idx="10063">
                  <c:v>6</c:v>
                </c:pt>
                <c:pt idx="10064">
                  <c:v>6</c:v>
                </c:pt>
                <c:pt idx="10065">
                  <c:v>6</c:v>
                </c:pt>
                <c:pt idx="10066">
                  <c:v>6</c:v>
                </c:pt>
                <c:pt idx="10067">
                  <c:v>6</c:v>
                </c:pt>
                <c:pt idx="10068">
                  <c:v>4</c:v>
                </c:pt>
                <c:pt idx="10069">
                  <c:v>6</c:v>
                </c:pt>
                <c:pt idx="10070">
                  <c:v>4</c:v>
                </c:pt>
                <c:pt idx="10071">
                  <c:v>4</c:v>
                </c:pt>
                <c:pt idx="10072">
                  <c:v>6</c:v>
                </c:pt>
                <c:pt idx="10073">
                  <c:v>4</c:v>
                </c:pt>
                <c:pt idx="10074">
                  <c:v>4</c:v>
                </c:pt>
                <c:pt idx="10075">
                  <c:v>6</c:v>
                </c:pt>
                <c:pt idx="10076">
                  <c:v>6</c:v>
                </c:pt>
                <c:pt idx="10077">
                  <c:v>6</c:v>
                </c:pt>
                <c:pt idx="10078">
                  <c:v>6</c:v>
                </c:pt>
                <c:pt idx="10079">
                  <c:v>6</c:v>
                </c:pt>
                <c:pt idx="10080">
                  <c:v>6</c:v>
                </c:pt>
                <c:pt idx="10081">
                  <c:v>6</c:v>
                </c:pt>
                <c:pt idx="10082">
                  <c:v>6</c:v>
                </c:pt>
                <c:pt idx="10083">
                  <c:v>4</c:v>
                </c:pt>
                <c:pt idx="10084">
                  <c:v>6</c:v>
                </c:pt>
                <c:pt idx="10085">
                  <c:v>4</c:v>
                </c:pt>
                <c:pt idx="10086">
                  <c:v>4</c:v>
                </c:pt>
                <c:pt idx="10087">
                  <c:v>6</c:v>
                </c:pt>
                <c:pt idx="10088">
                  <c:v>4</c:v>
                </c:pt>
                <c:pt idx="10089">
                  <c:v>6</c:v>
                </c:pt>
                <c:pt idx="10090">
                  <c:v>6</c:v>
                </c:pt>
                <c:pt idx="10091">
                  <c:v>6</c:v>
                </c:pt>
                <c:pt idx="10092">
                  <c:v>6</c:v>
                </c:pt>
                <c:pt idx="10093">
                  <c:v>6</c:v>
                </c:pt>
                <c:pt idx="10094">
                  <c:v>4</c:v>
                </c:pt>
                <c:pt idx="10095">
                  <c:v>6</c:v>
                </c:pt>
                <c:pt idx="10096">
                  <c:v>6</c:v>
                </c:pt>
                <c:pt idx="10097">
                  <c:v>6</c:v>
                </c:pt>
                <c:pt idx="10098">
                  <c:v>6</c:v>
                </c:pt>
                <c:pt idx="10099">
                  <c:v>6</c:v>
                </c:pt>
                <c:pt idx="10100">
                  <c:v>6</c:v>
                </c:pt>
                <c:pt idx="10101">
                  <c:v>6</c:v>
                </c:pt>
                <c:pt idx="10102">
                  <c:v>6</c:v>
                </c:pt>
                <c:pt idx="10103">
                  <c:v>6</c:v>
                </c:pt>
                <c:pt idx="10104">
                  <c:v>6</c:v>
                </c:pt>
                <c:pt idx="10105">
                  <c:v>4</c:v>
                </c:pt>
                <c:pt idx="10106">
                  <c:v>6</c:v>
                </c:pt>
                <c:pt idx="10107">
                  <c:v>4</c:v>
                </c:pt>
                <c:pt idx="10108">
                  <c:v>6</c:v>
                </c:pt>
                <c:pt idx="10109">
                  <c:v>6</c:v>
                </c:pt>
                <c:pt idx="10110">
                  <c:v>6</c:v>
                </c:pt>
                <c:pt idx="10111">
                  <c:v>6</c:v>
                </c:pt>
                <c:pt idx="10112">
                  <c:v>4</c:v>
                </c:pt>
                <c:pt idx="10113">
                  <c:v>4</c:v>
                </c:pt>
                <c:pt idx="10114">
                  <c:v>6</c:v>
                </c:pt>
                <c:pt idx="10115">
                  <c:v>6</c:v>
                </c:pt>
                <c:pt idx="10116">
                  <c:v>6</c:v>
                </c:pt>
                <c:pt idx="10117">
                  <c:v>6</c:v>
                </c:pt>
                <c:pt idx="10118">
                  <c:v>4</c:v>
                </c:pt>
                <c:pt idx="10119">
                  <c:v>6</c:v>
                </c:pt>
                <c:pt idx="10120">
                  <c:v>6</c:v>
                </c:pt>
                <c:pt idx="10121">
                  <c:v>6</c:v>
                </c:pt>
                <c:pt idx="10122">
                  <c:v>6</c:v>
                </c:pt>
                <c:pt idx="10123">
                  <c:v>4</c:v>
                </c:pt>
                <c:pt idx="10124">
                  <c:v>6</c:v>
                </c:pt>
                <c:pt idx="10125">
                  <c:v>6</c:v>
                </c:pt>
                <c:pt idx="10126">
                  <c:v>6</c:v>
                </c:pt>
                <c:pt idx="10127">
                  <c:v>4</c:v>
                </c:pt>
                <c:pt idx="10128">
                  <c:v>6</c:v>
                </c:pt>
                <c:pt idx="10129">
                  <c:v>6</c:v>
                </c:pt>
                <c:pt idx="10130">
                  <c:v>6</c:v>
                </c:pt>
                <c:pt idx="10131">
                  <c:v>4</c:v>
                </c:pt>
                <c:pt idx="10132">
                  <c:v>6</c:v>
                </c:pt>
                <c:pt idx="10133">
                  <c:v>6</c:v>
                </c:pt>
                <c:pt idx="10134">
                  <c:v>4</c:v>
                </c:pt>
                <c:pt idx="10135">
                  <c:v>6</c:v>
                </c:pt>
                <c:pt idx="10136">
                  <c:v>6</c:v>
                </c:pt>
                <c:pt idx="10137">
                  <c:v>6</c:v>
                </c:pt>
                <c:pt idx="10138">
                  <c:v>4</c:v>
                </c:pt>
                <c:pt idx="10139">
                  <c:v>6</c:v>
                </c:pt>
                <c:pt idx="10140">
                  <c:v>4</c:v>
                </c:pt>
                <c:pt idx="10141">
                  <c:v>6</c:v>
                </c:pt>
                <c:pt idx="10142">
                  <c:v>6</c:v>
                </c:pt>
                <c:pt idx="10143">
                  <c:v>6</c:v>
                </c:pt>
                <c:pt idx="10144">
                  <c:v>6</c:v>
                </c:pt>
                <c:pt idx="10145">
                  <c:v>6</c:v>
                </c:pt>
                <c:pt idx="10146">
                  <c:v>6</c:v>
                </c:pt>
                <c:pt idx="10147">
                  <c:v>8</c:v>
                </c:pt>
                <c:pt idx="10148">
                  <c:v>8</c:v>
                </c:pt>
                <c:pt idx="10149">
                  <c:v>8</c:v>
                </c:pt>
                <c:pt idx="10150">
                  <c:v>8</c:v>
                </c:pt>
                <c:pt idx="10151">
                  <c:v>8</c:v>
                </c:pt>
                <c:pt idx="10152">
                  <c:v>8</c:v>
                </c:pt>
                <c:pt idx="10153">
                  <c:v>8</c:v>
                </c:pt>
                <c:pt idx="10154">
                  <c:v>8</c:v>
                </c:pt>
                <c:pt idx="10155">
                  <c:v>8</c:v>
                </c:pt>
                <c:pt idx="10156">
                  <c:v>8</c:v>
                </c:pt>
                <c:pt idx="10157">
                  <c:v>8</c:v>
                </c:pt>
                <c:pt idx="10158">
                  <c:v>8</c:v>
                </c:pt>
                <c:pt idx="10159">
                  <c:v>8</c:v>
                </c:pt>
                <c:pt idx="10160">
                  <c:v>8</c:v>
                </c:pt>
                <c:pt idx="10161">
                  <c:v>8</c:v>
                </c:pt>
                <c:pt idx="10162">
                  <c:v>8</c:v>
                </c:pt>
                <c:pt idx="10163">
                  <c:v>8</c:v>
                </c:pt>
                <c:pt idx="10164">
                  <c:v>8</c:v>
                </c:pt>
                <c:pt idx="10165">
                  <c:v>8</c:v>
                </c:pt>
                <c:pt idx="10166">
                  <c:v>8</c:v>
                </c:pt>
                <c:pt idx="10167">
                  <c:v>8</c:v>
                </c:pt>
                <c:pt idx="10168">
                  <c:v>8</c:v>
                </c:pt>
                <c:pt idx="10169">
                  <c:v>8</c:v>
                </c:pt>
                <c:pt idx="10170">
                  <c:v>8</c:v>
                </c:pt>
                <c:pt idx="10171">
                  <c:v>8</c:v>
                </c:pt>
                <c:pt idx="10172">
                  <c:v>8</c:v>
                </c:pt>
                <c:pt idx="10173">
                  <c:v>6</c:v>
                </c:pt>
                <c:pt idx="10174">
                  <c:v>6</c:v>
                </c:pt>
                <c:pt idx="10175">
                  <c:v>6</c:v>
                </c:pt>
                <c:pt idx="10176">
                  <c:v>6</c:v>
                </c:pt>
                <c:pt idx="10177">
                  <c:v>6</c:v>
                </c:pt>
                <c:pt idx="10178">
                  <c:v>6</c:v>
                </c:pt>
                <c:pt idx="10179">
                  <c:v>6</c:v>
                </c:pt>
                <c:pt idx="10180">
                  <c:v>6</c:v>
                </c:pt>
                <c:pt idx="10181">
                  <c:v>6</c:v>
                </c:pt>
                <c:pt idx="10182">
                  <c:v>6</c:v>
                </c:pt>
                <c:pt idx="10183">
                  <c:v>6</c:v>
                </c:pt>
                <c:pt idx="10184">
                  <c:v>6</c:v>
                </c:pt>
                <c:pt idx="10185">
                  <c:v>6</c:v>
                </c:pt>
                <c:pt idx="10186">
                  <c:v>6</c:v>
                </c:pt>
                <c:pt idx="10187">
                  <c:v>6</c:v>
                </c:pt>
                <c:pt idx="10188">
                  <c:v>6</c:v>
                </c:pt>
                <c:pt idx="10189">
                  <c:v>6</c:v>
                </c:pt>
                <c:pt idx="10190">
                  <c:v>6</c:v>
                </c:pt>
                <c:pt idx="10191">
                  <c:v>6</c:v>
                </c:pt>
                <c:pt idx="10192">
                  <c:v>6</c:v>
                </c:pt>
                <c:pt idx="10193">
                  <c:v>6</c:v>
                </c:pt>
                <c:pt idx="10194">
                  <c:v>6</c:v>
                </c:pt>
                <c:pt idx="10195">
                  <c:v>6</c:v>
                </c:pt>
                <c:pt idx="10196">
                  <c:v>6</c:v>
                </c:pt>
                <c:pt idx="10197">
                  <c:v>6</c:v>
                </c:pt>
                <c:pt idx="10198">
                  <c:v>6</c:v>
                </c:pt>
                <c:pt idx="10199">
                  <c:v>6</c:v>
                </c:pt>
                <c:pt idx="10200">
                  <c:v>6</c:v>
                </c:pt>
                <c:pt idx="10201">
                  <c:v>6</c:v>
                </c:pt>
                <c:pt idx="10202">
                  <c:v>6</c:v>
                </c:pt>
                <c:pt idx="10203">
                  <c:v>6</c:v>
                </c:pt>
                <c:pt idx="10204">
                  <c:v>4</c:v>
                </c:pt>
                <c:pt idx="10205">
                  <c:v>6</c:v>
                </c:pt>
                <c:pt idx="10206">
                  <c:v>4</c:v>
                </c:pt>
                <c:pt idx="10207">
                  <c:v>4</c:v>
                </c:pt>
                <c:pt idx="10208">
                  <c:v>4</c:v>
                </c:pt>
                <c:pt idx="10209">
                  <c:v>4</c:v>
                </c:pt>
                <c:pt idx="10210">
                  <c:v>4</c:v>
                </c:pt>
                <c:pt idx="10211">
                  <c:v>4</c:v>
                </c:pt>
                <c:pt idx="10212">
                  <c:v>4</c:v>
                </c:pt>
                <c:pt idx="10213">
                  <c:v>4</c:v>
                </c:pt>
                <c:pt idx="10214">
                  <c:v>4</c:v>
                </c:pt>
                <c:pt idx="10215">
                  <c:v>4</c:v>
                </c:pt>
                <c:pt idx="10216">
                  <c:v>4</c:v>
                </c:pt>
                <c:pt idx="10217">
                  <c:v>4</c:v>
                </c:pt>
                <c:pt idx="10218">
                  <c:v>4</c:v>
                </c:pt>
                <c:pt idx="10219">
                  <c:v>4</c:v>
                </c:pt>
                <c:pt idx="10220">
                  <c:v>4</c:v>
                </c:pt>
                <c:pt idx="10221">
                  <c:v>4</c:v>
                </c:pt>
                <c:pt idx="10222">
                  <c:v>6</c:v>
                </c:pt>
                <c:pt idx="10223">
                  <c:v>4</c:v>
                </c:pt>
                <c:pt idx="10224">
                  <c:v>6</c:v>
                </c:pt>
                <c:pt idx="10225">
                  <c:v>4</c:v>
                </c:pt>
                <c:pt idx="10226">
                  <c:v>4</c:v>
                </c:pt>
                <c:pt idx="10227">
                  <c:v>4</c:v>
                </c:pt>
                <c:pt idx="10228">
                  <c:v>4</c:v>
                </c:pt>
                <c:pt idx="10229">
                  <c:v>4</c:v>
                </c:pt>
                <c:pt idx="10230">
                  <c:v>4</c:v>
                </c:pt>
                <c:pt idx="10231">
                  <c:v>4</c:v>
                </c:pt>
                <c:pt idx="10232">
                  <c:v>4</c:v>
                </c:pt>
                <c:pt idx="10233">
                  <c:v>4</c:v>
                </c:pt>
                <c:pt idx="10234">
                  <c:v>4</c:v>
                </c:pt>
                <c:pt idx="10235">
                  <c:v>4</c:v>
                </c:pt>
                <c:pt idx="10236">
                  <c:v>4</c:v>
                </c:pt>
                <c:pt idx="10237">
                  <c:v>4</c:v>
                </c:pt>
                <c:pt idx="10238">
                  <c:v>4</c:v>
                </c:pt>
                <c:pt idx="10239">
                  <c:v>4</c:v>
                </c:pt>
                <c:pt idx="10240">
                  <c:v>4</c:v>
                </c:pt>
                <c:pt idx="10241">
                  <c:v>4</c:v>
                </c:pt>
                <c:pt idx="10242">
                  <c:v>4</c:v>
                </c:pt>
                <c:pt idx="10243">
                  <c:v>4</c:v>
                </c:pt>
                <c:pt idx="10244">
                  <c:v>4</c:v>
                </c:pt>
                <c:pt idx="10245">
                  <c:v>4</c:v>
                </c:pt>
                <c:pt idx="10246">
                  <c:v>4</c:v>
                </c:pt>
                <c:pt idx="10247">
                  <c:v>4</c:v>
                </c:pt>
                <c:pt idx="10248">
                  <c:v>4</c:v>
                </c:pt>
                <c:pt idx="10249">
                  <c:v>4</c:v>
                </c:pt>
                <c:pt idx="10250">
                  <c:v>4</c:v>
                </c:pt>
                <c:pt idx="10251">
                  <c:v>4</c:v>
                </c:pt>
                <c:pt idx="10252">
                  <c:v>4</c:v>
                </c:pt>
                <c:pt idx="10253">
                  <c:v>4</c:v>
                </c:pt>
                <c:pt idx="10254">
                  <c:v>4</c:v>
                </c:pt>
                <c:pt idx="10255">
                  <c:v>4</c:v>
                </c:pt>
                <c:pt idx="10256">
                  <c:v>4</c:v>
                </c:pt>
                <c:pt idx="10257">
                  <c:v>4</c:v>
                </c:pt>
                <c:pt idx="10258">
                  <c:v>4</c:v>
                </c:pt>
                <c:pt idx="10259">
                  <c:v>4</c:v>
                </c:pt>
                <c:pt idx="10260">
                  <c:v>4</c:v>
                </c:pt>
                <c:pt idx="10261">
                  <c:v>4</c:v>
                </c:pt>
                <c:pt idx="10262">
                  <c:v>4</c:v>
                </c:pt>
                <c:pt idx="10263">
                  <c:v>4</c:v>
                </c:pt>
                <c:pt idx="10264">
                  <c:v>4</c:v>
                </c:pt>
                <c:pt idx="10265">
                  <c:v>4</c:v>
                </c:pt>
                <c:pt idx="10266">
                  <c:v>4</c:v>
                </c:pt>
                <c:pt idx="10267">
                  <c:v>6</c:v>
                </c:pt>
                <c:pt idx="10268">
                  <c:v>6</c:v>
                </c:pt>
                <c:pt idx="10269">
                  <c:v>6</c:v>
                </c:pt>
                <c:pt idx="10270">
                  <c:v>6</c:v>
                </c:pt>
                <c:pt idx="10271">
                  <c:v>6</c:v>
                </c:pt>
                <c:pt idx="10272">
                  <c:v>6</c:v>
                </c:pt>
                <c:pt idx="10273">
                  <c:v>6</c:v>
                </c:pt>
                <c:pt idx="10274">
                  <c:v>6</c:v>
                </c:pt>
                <c:pt idx="10275">
                  <c:v>6</c:v>
                </c:pt>
                <c:pt idx="10276">
                  <c:v>6</c:v>
                </c:pt>
                <c:pt idx="10277">
                  <c:v>6</c:v>
                </c:pt>
                <c:pt idx="10278">
                  <c:v>8</c:v>
                </c:pt>
                <c:pt idx="10279">
                  <c:v>8</c:v>
                </c:pt>
                <c:pt idx="10280">
                  <c:v>8</c:v>
                </c:pt>
                <c:pt idx="10281">
                  <c:v>8</c:v>
                </c:pt>
                <c:pt idx="10282">
                  <c:v>8</c:v>
                </c:pt>
                <c:pt idx="10283">
                  <c:v>8</c:v>
                </c:pt>
                <c:pt idx="10284">
                  <c:v>8</c:v>
                </c:pt>
                <c:pt idx="10285">
                  <c:v>8</c:v>
                </c:pt>
                <c:pt idx="10286">
                  <c:v>4</c:v>
                </c:pt>
                <c:pt idx="10287">
                  <c:v>6</c:v>
                </c:pt>
                <c:pt idx="10288">
                  <c:v>6</c:v>
                </c:pt>
                <c:pt idx="10289">
                  <c:v>4</c:v>
                </c:pt>
                <c:pt idx="10290">
                  <c:v>6</c:v>
                </c:pt>
                <c:pt idx="10291">
                  <c:v>6</c:v>
                </c:pt>
                <c:pt idx="10292">
                  <c:v>6</c:v>
                </c:pt>
                <c:pt idx="10293">
                  <c:v>6</c:v>
                </c:pt>
                <c:pt idx="10294">
                  <c:v>6</c:v>
                </c:pt>
                <c:pt idx="10295">
                  <c:v>4</c:v>
                </c:pt>
                <c:pt idx="10296">
                  <c:v>6</c:v>
                </c:pt>
                <c:pt idx="10297">
                  <c:v>6</c:v>
                </c:pt>
                <c:pt idx="10298">
                  <c:v>4</c:v>
                </c:pt>
                <c:pt idx="10299">
                  <c:v>6</c:v>
                </c:pt>
                <c:pt idx="10300">
                  <c:v>4</c:v>
                </c:pt>
                <c:pt idx="10301">
                  <c:v>6</c:v>
                </c:pt>
                <c:pt idx="10302">
                  <c:v>6</c:v>
                </c:pt>
                <c:pt idx="10303">
                  <c:v>6</c:v>
                </c:pt>
                <c:pt idx="10304">
                  <c:v>4</c:v>
                </c:pt>
                <c:pt idx="10305">
                  <c:v>6</c:v>
                </c:pt>
                <c:pt idx="10306">
                  <c:v>4</c:v>
                </c:pt>
                <c:pt idx="10307">
                  <c:v>4</c:v>
                </c:pt>
                <c:pt idx="10308">
                  <c:v>4</c:v>
                </c:pt>
                <c:pt idx="10309">
                  <c:v>4</c:v>
                </c:pt>
                <c:pt idx="10310">
                  <c:v>4</c:v>
                </c:pt>
                <c:pt idx="10311">
                  <c:v>4</c:v>
                </c:pt>
                <c:pt idx="10312">
                  <c:v>4</c:v>
                </c:pt>
                <c:pt idx="10313">
                  <c:v>4</c:v>
                </c:pt>
                <c:pt idx="10314">
                  <c:v>4</c:v>
                </c:pt>
                <c:pt idx="10315">
                  <c:v>4</c:v>
                </c:pt>
                <c:pt idx="10316">
                  <c:v>4</c:v>
                </c:pt>
                <c:pt idx="10317">
                  <c:v>4</c:v>
                </c:pt>
                <c:pt idx="10318">
                  <c:v>4</c:v>
                </c:pt>
                <c:pt idx="10319">
                  <c:v>4</c:v>
                </c:pt>
                <c:pt idx="10320">
                  <c:v>4</c:v>
                </c:pt>
                <c:pt idx="10321">
                  <c:v>4</c:v>
                </c:pt>
                <c:pt idx="10322">
                  <c:v>4</c:v>
                </c:pt>
                <c:pt idx="10323">
                  <c:v>4</c:v>
                </c:pt>
                <c:pt idx="10324">
                  <c:v>4</c:v>
                </c:pt>
                <c:pt idx="10325">
                  <c:v>4</c:v>
                </c:pt>
                <c:pt idx="10326">
                  <c:v>4</c:v>
                </c:pt>
                <c:pt idx="10327">
                  <c:v>4</c:v>
                </c:pt>
                <c:pt idx="10328">
                  <c:v>4</c:v>
                </c:pt>
                <c:pt idx="10329">
                  <c:v>4</c:v>
                </c:pt>
                <c:pt idx="10330">
                  <c:v>4</c:v>
                </c:pt>
                <c:pt idx="10331">
                  <c:v>4</c:v>
                </c:pt>
                <c:pt idx="10332">
                  <c:v>8</c:v>
                </c:pt>
                <c:pt idx="10333">
                  <c:v>8</c:v>
                </c:pt>
                <c:pt idx="10334">
                  <c:v>8</c:v>
                </c:pt>
                <c:pt idx="10335">
                  <c:v>8</c:v>
                </c:pt>
                <c:pt idx="10336">
                  <c:v>8</c:v>
                </c:pt>
                <c:pt idx="10337">
                  <c:v>8</c:v>
                </c:pt>
                <c:pt idx="10338">
                  <c:v>8</c:v>
                </c:pt>
                <c:pt idx="10339">
                  <c:v>8</c:v>
                </c:pt>
                <c:pt idx="10340">
                  <c:v>8</c:v>
                </c:pt>
                <c:pt idx="10341">
                  <c:v>8</c:v>
                </c:pt>
                <c:pt idx="10342">
                  <c:v>8</c:v>
                </c:pt>
                <c:pt idx="10343">
                  <c:v>8</c:v>
                </c:pt>
                <c:pt idx="10344">
                  <c:v>8</c:v>
                </c:pt>
                <c:pt idx="10345">
                  <c:v>8</c:v>
                </c:pt>
                <c:pt idx="10346">
                  <c:v>8</c:v>
                </c:pt>
                <c:pt idx="10347">
                  <c:v>8</c:v>
                </c:pt>
                <c:pt idx="10348">
                  <c:v>8</c:v>
                </c:pt>
                <c:pt idx="10349">
                  <c:v>8</c:v>
                </c:pt>
                <c:pt idx="10350">
                  <c:v>8</c:v>
                </c:pt>
                <c:pt idx="10351">
                  <c:v>8</c:v>
                </c:pt>
                <c:pt idx="10352">
                  <c:v>8</c:v>
                </c:pt>
                <c:pt idx="10353">
                  <c:v>8</c:v>
                </c:pt>
                <c:pt idx="10354">
                  <c:v>8</c:v>
                </c:pt>
                <c:pt idx="10355">
                  <c:v>8</c:v>
                </c:pt>
                <c:pt idx="10356">
                  <c:v>8</c:v>
                </c:pt>
                <c:pt idx="10357">
                  <c:v>8</c:v>
                </c:pt>
                <c:pt idx="10358">
                  <c:v>8</c:v>
                </c:pt>
                <c:pt idx="10359">
                  <c:v>8</c:v>
                </c:pt>
                <c:pt idx="10360">
                  <c:v>8</c:v>
                </c:pt>
                <c:pt idx="10361">
                  <c:v>8</c:v>
                </c:pt>
                <c:pt idx="10362">
                  <c:v>8</c:v>
                </c:pt>
                <c:pt idx="10363">
                  <c:v>8</c:v>
                </c:pt>
                <c:pt idx="10364">
                  <c:v>8</c:v>
                </c:pt>
                <c:pt idx="10365">
                  <c:v>8</c:v>
                </c:pt>
                <c:pt idx="10366">
                  <c:v>8</c:v>
                </c:pt>
                <c:pt idx="10367">
                  <c:v>6</c:v>
                </c:pt>
                <c:pt idx="10368">
                  <c:v>6</c:v>
                </c:pt>
                <c:pt idx="10369">
                  <c:v>6</c:v>
                </c:pt>
                <c:pt idx="10370">
                  <c:v>6</c:v>
                </c:pt>
                <c:pt idx="10371">
                  <c:v>6</c:v>
                </c:pt>
                <c:pt idx="10372">
                  <c:v>6</c:v>
                </c:pt>
                <c:pt idx="10373">
                  <c:v>6</c:v>
                </c:pt>
                <c:pt idx="10374">
                  <c:v>6</c:v>
                </c:pt>
                <c:pt idx="10375">
                  <c:v>6</c:v>
                </c:pt>
                <c:pt idx="10376">
                  <c:v>6</c:v>
                </c:pt>
                <c:pt idx="10377">
                  <c:v>6</c:v>
                </c:pt>
                <c:pt idx="10378">
                  <c:v>6</c:v>
                </c:pt>
                <c:pt idx="10379">
                  <c:v>6</c:v>
                </c:pt>
                <c:pt idx="10380">
                  <c:v>6</c:v>
                </c:pt>
                <c:pt idx="10381">
                  <c:v>6</c:v>
                </c:pt>
                <c:pt idx="10382">
                  <c:v>6</c:v>
                </c:pt>
                <c:pt idx="10383">
                  <c:v>6</c:v>
                </c:pt>
                <c:pt idx="10384">
                  <c:v>6</c:v>
                </c:pt>
                <c:pt idx="10385">
                  <c:v>6</c:v>
                </c:pt>
                <c:pt idx="10386">
                  <c:v>6</c:v>
                </c:pt>
                <c:pt idx="10387">
                  <c:v>6</c:v>
                </c:pt>
                <c:pt idx="10388">
                  <c:v>6</c:v>
                </c:pt>
                <c:pt idx="10389">
                  <c:v>6</c:v>
                </c:pt>
                <c:pt idx="10390">
                  <c:v>6</c:v>
                </c:pt>
                <c:pt idx="10391">
                  <c:v>4</c:v>
                </c:pt>
                <c:pt idx="10392">
                  <c:v>6</c:v>
                </c:pt>
                <c:pt idx="10393">
                  <c:v>6</c:v>
                </c:pt>
                <c:pt idx="10394">
                  <c:v>6</c:v>
                </c:pt>
                <c:pt idx="10395">
                  <c:v>4</c:v>
                </c:pt>
                <c:pt idx="10396">
                  <c:v>6</c:v>
                </c:pt>
                <c:pt idx="10397">
                  <c:v>6</c:v>
                </c:pt>
                <c:pt idx="10398">
                  <c:v>6</c:v>
                </c:pt>
                <c:pt idx="10399">
                  <c:v>6</c:v>
                </c:pt>
                <c:pt idx="10400">
                  <c:v>4</c:v>
                </c:pt>
                <c:pt idx="10401">
                  <c:v>6</c:v>
                </c:pt>
                <c:pt idx="10402">
                  <c:v>6</c:v>
                </c:pt>
                <c:pt idx="10403">
                  <c:v>4</c:v>
                </c:pt>
                <c:pt idx="10404">
                  <c:v>6</c:v>
                </c:pt>
                <c:pt idx="10405">
                  <c:v>4</c:v>
                </c:pt>
                <c:pt idx="10406">
                  <c:v>6</c:v>
                </c:pt>
                <c:pt idx="10407">
                  <c:v>4</c:v>
                </c:pt>
                <c:pt idx="10408">
                  <c:v>6</c:v>
                </c:pt>
                <c:pt idx="10409">
                  <c:v>6</c:v>
                </c:pt>
                <c:pt idx="10410">
                  <c:v>6</c:v>
                </c:pt>
                <c:pt idx="10411">
                  <c:v>6</c:v>
                </c:pt>
                <c:pt idx="10412">
                  <c:v>6</c:v>
                </c:pt>
                <c:pt idx="10413">
                  <c:v>6</c:v>
                </c:pt>
                <c:pt idx="10414">
                  <c:v>6</c:v>
                </c:pt>
                <c:pt idx="10415">
                  <c:v>6</c:v>
                </c:pt>
                <c:pt idx="10416">
                  <c:v>6</c:v>
                </c:pt>
                <c:pt idx="10417">
                  <c:v>6</c:v>
                </c:pt>
                <c:pt idx="10418">
                  <c:v>6</c:v>
                </c:pt>
                <c:pt idx="10419">
                  <c:v>6</c:v>
                </c:pt>
                <c:pt idx="10420">
                  <c:v>6</c:v>
                </c:pt>
                <c:pt idx="10421">
                  <c:v>6</c:v>
                </c:pt>
                <c:pt idx="10422">
                  <c:v>6</c:v>
                </c:pt>
                <c:pt idx="10423">
                  <c:v>6</c:v>
                </c:pt>
                <c:pt idx="10424">
                  <c:v>6</c:v>
                </c:pt>
                <c:pt idx="10425">
                  <c:v>6</c:v>
                </c:pt>
                <c:pt idx="10426">
                  <c:v>6</c:v>
                </c:pt>
                <c:pt idx="10427">
                  <c:v>8</c:v>
                </c:pt>
                <c:pt idx="10428">
                  <c:v>6</c:v>
                </c:pt>
                <c:pt idx="10429">
                  <c:v>10</c:v>
                </c:pt>
                <c:pt idx="10430">
                  <c:v>6</c:v>
                </c:pt>
                <c:pt idx="10431">
                  <c:v>6</c:v>
                </c:pt>
                <c:pt idx="10432">
                  <c:v>8</c:v>
                </c:pt>
                <c:pt idx="10433">
                  <c:v>6</c:v>
                </c:pt>
                <c:pt idx="10434">
                  <c:v>6</c:v>
                </c:pt>
                <c:pt idx="10435">
                  <c:v>6</c:v>
                </c:pt>
                <c:pt idx="10436">
                  <c:v>6</c:v>
                </c:pt>
                <c:pt idx="10437">
                  <c:v>6</c:v>
                </c:pt>
                <c:pt idx="10438">
                  <c:v>6</c:v>
                </c:pt>
                <c:pt idx="10439">
                  <c:v>6</c:v>
                </c:pt>
                <c:pt idx="10440">
                  <c:v>6</c:v>
                </c:pt>
                <c:pt idx="10441">
                  <c:v>6</c:v>
                </c:pt>
                <c:pt idx="10442">
                  <c:v>6</c:v>
                </c:pt>
                <c:pt idx="10443">
                  <c:v>6</c:v>
                </c:pt>
                <c:pt idx="10444">
                  <c:v>6</c:v>
                </c:pt>
                <c:pt idx="10445">
                  <c:v>6</c:v>
                </c:pt>
                <c:pt idx="10446">
                  <c:v>6</c:v>
                </c:pt>
                <c:pt idx="10447">
                  <c:v>6</c:v>
                </c:pt>
                <c:pt idx="10448">
                  <c:v>6</c:v>
                </c:pt>
                <c:pt idx="10449">
                  <c:v>6</c:v>
                </c:pt>
                <c:pt idx="10450">
                  <c:v>6</c:v>
                </c:pt>
                <c:pt idx="10451">
                  <c:v>6</c:v>
                </c:pt>
                <c:pt idx="10452">
                  <c:v>6</c:v>
                </c:pt>
                <c:pt idx="10453">
                  <c:v>6</c:v>
                </c:pt>
                <c:pt idx="10454">
                  <c:v>6</c:v>
                </c:pt>
                <c:pt idx="10455">
                  <c:v>6</c:v>
                </c:pt>
                <c:pt idx="10456">
                  <c:v>6</c:v>
                </c:pt>
                <c:pt idx="10457">
                  <c:v>6</c:v>
                </c:pt>
                <c:pt idx="10458">
                  <c:v>6</c:v>
                </c:pt>
                <c:pt idx="10459">
                  <c:v>6</c:v>
                </c:pt>
                <c:pt idx="10460">
                  <c:v>6</c:v>
                </c:pt>
                <c:pt idx="10461">
                  <c:v>6</c:v>
                </c:pt>
                <c:pt idx="10462">
                  <c:v>6</c:v>
                </c:pt>
                <c:pt idx="10463">
                  <c:v>6</c:v>
                </c:pt>
                <c:pt idx="10464">
                  <c:v>6</c:v>
                </c:pt>
                <c:pt idx="10465">
                  <c:v>6</c:v>
                </c:pt>
                <c:pt idx="10466">
                  <c:v>6</c:v>
                </c:pt>
                <c:pt idx="10467">
                  <c:v>6</c:v>
                </c:pt>
                <c:pt idx="10468">
                  <c:v>8</c:v>
                </c:pt>
                <c:pt idx="10469">
                  <c:v>8</c:v>
                </c:pt>
                <c:pt idx="10470">
                  <c:v>8</c:v>
                </c:pt>
                <c:pt idx="10471">
                  <c:v>8</c:v>
                </c:pt>
                <c:pt idx="10472">
                  <c:v>8</c:v>
                </c:pt>
                <c:pt idx="10473">
                  <c:v>8</c:v>
                </c:pt>
                <c:pt idx="10474">
                  <c:v>8</c:v>
                </c:pt>
                <c:pt idx="10475">
                  <c:v>8</c:v>
                </c:pt>
                <c:pt idx="10476">
                  <c:v>4</c:v>
                </c:pt>
                <c:pt idx="10477">
                  <c:v>4</c:v>
                </c:pt>
                <c:pt idx="10478">
                  <c:v>4</c:v>
                </c:pt>
                <c:pt idx="10479">
                  <c:v>6</c:v>
                </c:pt>
                <c:pt idx="10480">
                  <c:v>4</c:v>
                </c:pt>
                <c:pt idx="10481">
                  <c:v>6</c:v>
                </c:pt>
                <c:pt idx="10482">
                  <c:v>4</c:v>
                </c:pt>
                <c:pt idx="10483">
                  <c:v>6</c:v>
                </c:pt>
                <c:pt idx="10484">
                  <c:v>6</c:v>
                </c:pt>
                <c:pt idx="10485">
                  <c:v>6</c:v>
                </c:pt>
                <c:pt idx="10486">
                  <c:v>4</c:v>
                </c:pt>
                <c:pt idx="10487">
                  <c:v>4</c:v>
                </c:pt>
                <c:pt idx="10488">
                  <c:v>4</c:v>
                </c:pt>
                <c:pt idx="10489">
                  <c:v>4</c:v>
                </c:pt>
                <c:pt idx="10490">
                  <c:v>6</c:v>
                </c:pt>
                <c:pt idx="10491">
                  <c:v>4</c:v>
                </c:pt>
                <c:pt idx="10492">
                  <c:v>6</c:v>
                </c:pt>
                <c:pt idx="10493">
                  <c:v>6</c:v>
                </c:pt>
                <c:pt idx="10494">
                  <c:v>6</c:v>
                </c:pt>
                <c:pt idx="10495">
                  <c:v>6</c:v>
                </c:pt>
                <c:pt idx="10496">
                  <c:v>6</c:v>
                </c:pt>
                <c:pt idx="10497">
                  <c:v>6</c:v>
                </c:pt>
                <c:pt idx="10498">
                  <c:v>6</c:v>
                </c:pt>
                <c:pt idx="10499">
                  <c:v>6</c:v>
                </c:pt>
                <c:pt idx="10500">
                  <c:v>6</c:v>
                </c:pt>
                <c:pt idx="10501">
                  <c:v>6</c:v>
                </c:pt>
                <c:pt idx="10502">
                  <c:v>6</c:v>
                </c:pt>
                <c:pt idx="10503">
                  <c:v>6</c:v>
                </c:pt>
                <c:pt idx="10504">
                  <c:v>6</c:v>
                </c:pt>
                <c:pt idx="10505">
                  <c:v>6</c:v>
                </c:pt>
                <c:pt idx="10506">
                  <c:v>6</c:v>
                </c:pt>
                <c:pt idx="10507">
                  <c:v>6</c:v>
                </c:pt>
                <c:pt idx="10508">
                  <c:v>6</c:v>
                </c:pt>
                <c:pt idx="10509">
                  <c:v>6</c:v>
                </c:pt>
                <c:pt idx="10510">
                  <c:v>8</c:v>
                </c:pt>
                <c:pt idx="10511">
                  <c:v>8</c:v>
                </c:pt>
                <c:pt idx="10512">
                  <c:v>6</c:v>
                </c:pt>
                <c:pt idx="10513">
                  <c:v>8</c:v>
                </c:pt>
                <c:pt idx="10514">
                  <c:v>8</c:v>
                </c:pt>
                <c:pt idx="10515">
                  <c:v>6</c:v>
                </c:pt>
                <c:pt idx="10516">
                  <c:v>6</c:v>
                </c:pt>
                <c:pt idx="10517">
                  <c:v>6</c:v>
                </c:pt>
                <c:pt idx="10518">
                  <c:v>6</c:v>
                </c:pt>
                <c:pt idx="10519">
                  <c:v>6</c:v>
                </c:pt>
                <c:pt idx="10520">
                  <c:v>6</c:v>
                </c:pt>
                <c:pt idx="10521">
                  <c:v>6</c:v>
                </c:pt>
                <c:pt idx="10522">
                  <c:v>6</c:v>
                </c:pt>
                <c:pt idx="10523">
                  <c:v>8</c:v>
                </c:pt>
                <c:pt idx="10524">
                  <c:v>6</c:v>
                </c:pt>
                <c:pt idx="10525">
                  <c:v>8</c:v>
                </c:pt>
                <c:pt idx="10526">
                  <c:v>8</c:v>
                </c:pt>
                <c:pt idx="10527">
                  <c:v>6</c:v>
                </c:pt>
                <c:pt idx="10528">
                  <c:v>8</c:v>
                </c:pt>
                <c:pt idx="10529">
                  <c:v>6</c:v>
                </c:pt>
                <c:pt idx="10530">
                  <c:v>6</c:v>
                </c:pt>
                <c:pt idx="10531">
                  <c:v>6</c:v>
                </c:pt>
                <c:pt idx="10532">
                  <c:v>6</c:v>
                </c:pt>
                <c:pt idx="10533">
                  <c:v>8</c:v>
                </c:pt>
                <c:pt idx="10534">
                  <c:v>6</c:v>
                </c:pt>
                <c:pt idx="10535">
                  <c:v>6</c:v>
                </c:pt>
                <c:pt idx="10536">
                  <c:v>8</c:v>
                </c:pt>
                <c:pt idx="10537">
                  <c:v>6</c:v>
                </c:pt>
                <c:pt idx="10538">
                  <c:v>6</c:v>
                </c:pt>
                <c:pt idx="10539">
                  <c:v>6</c:v>
                </c:pt>
                <c:pt idx="10540">
                  <c:v>6</c:v>
                </c:pt>
                <c:pt idx="10541">
                  <c:v>6</c:v>
                </c:pt>
                <c:pt idx="10542">
                  <c:v>6</c:v>
                </c:pt>
                <c:pt idx="10543">
                  <c:v>6</c:v>
                </c:pt>
                <c:pt idx="10544">
                  <c:v>6</c:v>
                </c:pt>
                <c:pt idx="10545">
                  <c:v>6</c:v>
                </c:pt>
                <c:pt idx="10546">
                  <c:v>4</c:v>
                </c:pt>
                <c:pt idx="10547">
                  <c:v>4</c:v>
                </c:pt>
                <c:pt idx="10548">
                  <c:v>4</c:v>
                </c:pt>
                <c:pt idx="10549">
                  <c:v>4</c:v>
                </c:pt>
                <c:pt idx="10550">
                  <c:v>4</c:v>
                </c:pt>
                <c:pt idx="10551">
                  <c:v>4</c:v>
                </c:pt>
                <c:pt idx="10552">
                  <c:v>4</c:v>
                </c:pt>
                <c:pt idx="10553">
                  <c:v>4</c:v>
                </c:pt>
                <c:pt idx="10554">
                  <c:v>4</c:v>
                </c:pt>
                <c:pt idx="10555">
                  <c:v>4</c:v>
                </c:pt>
                <c:pt idx="10556">
                  <c:v>4</c:v>
                </c:pt>
                <c:pt idx="10557">
                  <c:v>4</c:v>
                </c:pt>
                <c:pt idx="10558">
                  <c:v>4</c:v>
                </c:pt>
                <c:pt idx="10559">
                  <c:v>4</c:v>
                </c:pt>
                <c:pt idx="10560">
                  <c:v>4</c:v>
                </c:pt>
                <c:pt idx="10561">
                  <c:v>4</c:v>
                </c:pt>
                <c:pt idx="10562">
                  <c:v>4</c:v>
                </c:pt>
                <c:pt idx="10563">
                  <c:v>4</c:v>
                </c:pt>
                <c:pt idx="10564">
                  <c:v>4</c:v>
                </c:pt>
                <c:pt idx="10565">
                  <c:v>4</c:v>
                </c:pt>
                <c:pt idx="10566">
                  <c:v>4</c:v>
                </c:pt>
                <c:pt idx="10567">
                  <c:v>4</c:v>
                </c:pt>
                <c:pt idx="10568">
                  <c:v>4</c:v>
                </c:pt>
                <c:pt idx="10569">
                  <c:v>4</c:v>
                </c:pt>
                <c:pt idx="10570">
                  <c:v>4</c:v>
                </c:pt>
                <c:pt idx="10571">
                  <c:v>4</c:v>
                </c:pt>
                <c:pt idx="10572">
                  <c:v>4</c:v>
                </c:pt>
                <c:pt idx="10573">
                  <c:v>4</c:v>
                </c:pt>
                <c:pt idx="10574">
                  <c:v>4</c:v>
                </c:pt>
                <c:pt idx="10575">
                  <c:v>4</c:v>
                </c:pt>
                <c:pt idx="10576">
                  <c:v>4</c:v>
                </c:pt>
                <c:pt idx="10577">
                  <c:v>4</c:v>
                </c:pt>
                <c:pt idx="10578">
                  <c:v>4</c:v>
                </c:pt>
                <c:pt idx="10579">
                  <c:v>4</c:v>
                </c:pt>
                <c:pt idx="10580">
                  <c:v>4</c:v>
                </c:pt>
                <c:pt idx="10581">
                  <c:v>4</c:v>
                </c:pt>
                <c:pt idx="10582">
                  <c:v>4</c:v>
                </c:pt>
                <c:pt idx="10583">
                  <c:v>4</c:v>
                </c:pt>
                <c:pt idx="10584">
                  <c:v>4</c:v>
                </c:pt>
                <c:pt idx="10585">
                  <c:v>4</c:v>
                </c:pt>
                <c:pt idx="10586">
                  <c:v>4</c:v>
                </c:pt>
                <c:pt idx="10587">
                  <c:v>4</c:v>
                </c:pt>
                <c:pt idx="10588">
                  <c:v>4</c:v>
                </c:pt>
                <c:pt idx="10589">
                  <c:v>4</c:v>
                </c:pt>
                <c:pt idx="10590">
                  <c:v>4</c:v>
                </c:pt>
                <c:pt idx="10591">
                  <c:v>4</c:v>
                </c:pt>
                <c:pt idx="10592">
                  <c:v>6</c:v>
                </c:pt>
                <c:pt idx="10593">
                  <c:v>6</c:v>
                </c:pt>
                <c:pt idx="10594">
                  <c:v>6</c:v>
                </c:pt>
                <c:pt idx="10595">
                  <c:v>6</c:v>
                </c:pt>
                <c:pt idx="10596">
                  <c:v>6</c:v>
                </c:pt>
                <c:pt idx="10597">
                  <c:v>6</c:v>
                </c:pt>
                <c:pt idx="10598">
                  <c:v>6</c:v>
                </c:pt>
                <c:pt idx="10599">
                  <c:v>6</c:v>
                </c:pt>
                <c:pt idx="10600">
                  <c:v>6</c:v>
                </c:pt>
                <c:pt idx="10601">
                  <c:v>6</c:v>
                </c:pt>
                <c:pt idx="10602">
                  <c:v>6</c:v>
                </c:pt>
                <c:pt idx="10603">
                  <c:v>6</c:v>
                </c:pt>
                <c:pt idx="10604">
                  <c:v>6</c:v>
                </c:pt>
                <c:pt idx="10605">
                  <c:v>6</c:v>
                </c:pt>
                <c:pt idx="10606">
                  <c:v>6</c:v>
                </c:pt>
                <c:pt idx="10607">
                  <c:v>6</c:v>
                </c:pt>
                <c:pt idx="10608">
                  <c:v>6</c:v>
                </c:pt>
                <c:pt idx="10609">
                  <c:v>6</c:v>
                </c:pt>
                <c:pt idx="10610">
                  <c:v>6</c:v>
                </c:pt>
                <c:pt idx="10611">
                  <c:v>6</c:v>
                </c:pt>
                <c:pt idx="10612">
                  <c:v>6</c:v>
                </c:pt>
                <c:pt idx="10613">
                  <c:v>6</c:v>
                </c:pt>
                <c:pt idx="10614">
                  <c:v>6</c:v>
                </c:pt>
                <c:pt idx="10615">
                  <c:v>6</c:v>
                </c:pt>
                <c:pt idx="10616">
                  <c:v>6</c:v>
                </c:pt>
                <c:pt idx="10617">
                  <c:v>6</c:v>
                </c:pt>
                <c:pt idx="10618">
                  <c:v>6</c:v>
                </c:pt>
                <c:pt idx="10619">
                  <c:v>6</c:v>
                </c:pt>
                <c:pt idx="10620">
                  <c:v>6</c:v>
                </c:pt>
                <c:pt idx="10621">
                  <c:v>6</c:v>
                </c:pt>
                <c:pt idx="10622">
                  <c:v>6</c:v>
                </c:pt>
                <c:pt idx="10623">
                  <c:v>6</c:v>
                </c:pt>
                <c:pt idx="10624">
                  <c:v>6</c:v>
                </c:pt>
                <c:pt idx="10625">
                  <c:v>6</c:v>
                </c:pt>
                <c:pt idx="10626">
                  <c:v>6</c:v>
                </c:pt>
                <c:pt idx="10627">
                  <c:v>6</c:v>
                </c:pt>
                <c:pt idx="10628">
                  <c:v>6</c:v>
                </c:pt>
                <c:pt idx="10629">
                  <c:v>6</c:v>
                </c:pt>
                <c:pt idx="10630">
                  <c:v>6</c:v>
                </c:pt>
                <c:pt idx="10631">
                  <c:v>6</c:v>
                </c:pt>
                <c:pt idx="10632">
                  <c:v>6</c:v>
                </c:pt>
                <c:pt idx="10633">
                  <c:v>6</c:v>
                </c:pt>
                <c:pt idx="10634">
                  <c:v>6</c:v>
                </c:pt>
                <c:pt idx="10635">
                  <c:v>6</c:v>
                </c:pt>
                <c:pt idx="10636">
                  <c:v>6</c:v>
                </c:pt>
                <c:pt idx="10637">
                  <c:v>6</c:v>
                </c:pt>
                <c:pt idx="10638">
                  <c:v>6</c:v>
                </c:pt>
                <c:pt idx="10639">
                  <c:v>6</c:v>
                </c:pt>
                <c:pt idx="10640">
                  <c:v>6</c:v>
                </c:pt>
                <c:pt idx="10641">
                  <c:v>6</c:v>
                </c:pt>
                <c:pt idx="10642">
                  <c:v>6</c:v>
                </c:pt>
                <c:pt idx="10643">
                  <c:v>6</c:v>
                </c:pt>
                <c:pt idx="10644">
                  <c:v>6</c:v>
                </c:pt>
                <c:pt idx="10645">
                  <c:v>6</c:v>
                </c:pt>
                <c:pt idx="10646">
                  <c:v>6</c:v>
                </c:pt>
                <c:pt idx="10647">
                  <c:v>6</c:v>
                </c:pt>
                <c:pt idx="10648">
                  <c:v>6</c:v>
                </c:pt>
                <c:pt idx="10649">
                  <c:v>6</c:v>
                </c:pt>
                <c:pt idx="10650">
                  <c:v>6</c:v>
                </c:pt>
                <c:pt idx="10651">
                  <c:v>6</c:v>
                </c:pt>
                <c:pt idx="10652">
                  <c:v>6</c:v>
                </c:pt>
                <c:pt idx="10653">
                  <c:v>6</c:v>
                </c:pt>
                <c:pt idx="10654">
                  <c:v>6</c:v>
                </c:pt>
                <c:pt idx="10655">
                  <c:v>6</c:v>
                </c:pt>
                <c:pt idx="10656">
                  <c:v>6</c:v>
                </c:pt>
                <c:pt idx="10657">
                  <c:v>6</c:v>
                </c:pt>
                <c:pt idx="10658">
                  <c:v>6</c:v>
                </c:pt>
                <c:pt idx="10659">
                  <c:v>6</c:v>
                </c:pt>
                <c:pt idx="10660">
                  <c:v>6</c:v>
                </c:pt>
                <c:pt idx="10661">
                  <c:v>6</c:v>
                </c:pt>
                <c:pt idx="10662">
                  <c:v>6</c:v>
                </c:pt>
                <c:pt idx="10663">
                  <c:v>6</c:v>
                </c:pt>
                <c:pt idx="10664">
                  <c:v>6</c:v>
                </c:pt>
                <c:pt idx="10665">
                  <c:v>6</c:v>
                </c:pt>
                <c:pt idx="10666">
                  <c:v>4</c:v>
                </c:pt>
                <c:pt idx="10667">
                  <c:v>4</c:v>
                </c:pt>
                <c:pt idx="10668">
                  <c:v>4</c:v>
                </c:pt>
                <c:pt idx="10669">
                  <c:v>4</c:v>
                </c:pt>
                <c:pt idx="10670">
                  <c:v>4</c:v>
                </c:pt>
                <c:pt idx="10671">
                  <c:v>4</c:v>
                </c:pt>
                <c:pt idx="10672">
                  <c:v>4</c:v>
                </c:pt>
                <c:pt idx="10673">
                  <c:v>4</c:v>
                </c:pt>
                <c:pt idx="10674">
                  <c:v>4</c:v>
                </c:pt>
                <c:pt idx="10675">
                  <c:v>4</c:v>
                </c:pt>
                <c:pt idx="10676">
                  <c:v>4</c:v>
                </c:pt>
                <c:pt idx="10677">
                  <c:v>4</c:v>
                </c:pt>
                <c:pt idx="10678">
                  <c:v>4</c:v>
                </c:pt>
                <c:pt idx="10679">
                  <c:v>4</c:v>
                </c:pt>
                <c:pt idx="10680">
                  <c:v>4</c:v>
                </c:pt>
                <c:pt idx="10681">
                  <c:v>4</c:v>
                </c:pt>
                <c:pt idx="10682">
                  <c:v>4</c:v>
                </c:pt>
                <c:pt idx="10683">
                  <c:v>4</c:v>
                </c:pt>
                <c:pt idx="10684">
                  <c:v>4</c:v>
                </c:pt>
                <c:pt idx="10685">
                  <c:v>4</c:v>
                </c:pt>
                <c:pt idx="10686">
                  <c:v>4</c:v>
                </c:pt>
                <c:pt idx="10687">
                  <c:v>4</c:v>
                </c:pt>
                <c:pt idx="10688">
                  <c:v>6</c:v>
                </c:pt>
                <c:pt idx="10689">
                  <c:v>6</c:v>
                </c:pt>
                <c:pt idx="10690">
                  <c:v>6</c:v>
                </c:pt>
                <c:pt idx="10691">
                  <c:v>6</c:v>
                </c:pt>
                <c:pt idx="10692">
                  <c:v>6</c:v>
                </c:pt>
                <c:pt idx="10693">
                  <c:v>4</c:v>
                </c:pt>
                <c:pt idx="10694">
                  <c:v>4</c:v>
                </c:pt>
                <c:pt idx="10695">
                  <c:v>4</c:v>
                </c:pt>
                <c:pt idx="10696">
                  <c:v>4</c:v>
                </c:pt>
                <c:pt idx="10697">
                  <c:v>4</c:v>
                </c:pt>
                <c:pt idx="10698">
                  <c:v>4</c:v>
                </c:pt>
                <c:pt idx="10699">
                  <c:v>4</c:v>
                </c:pt>
                <c:pt idx="10700">
                  <c:v>4</c:v>
                </c:pt>
                <c:pt idx="10701">
                  <c:v>4</c:v>
                </c:pt>
                <c:pt idx="10702">
                  <c:v>4</c:v>
                </c:pt>
                <c:pt idx="10703">
                  <c:v>6</c:v>
                </c:pt>
                <c:pt idx="10704">
                  <c:v>4</c:v>
                </c:pt>
                <c:pt idx="10705">
                  <c:v>6</c:v>
                </c:pt>
                <c:pt idx="10706">
                  <c:v>4</c:v>
                </c:pt>
                <c:pt idx="10707">
                  <c:v>4</c:v>
                </c:pt>
                <c:pt idx="10708">
                  <c:v>6</c:v>
                </c:pt>
                <c:pt idx="10709">
                  <c:v>4</c:v>
                </c:pt>
                <c:pt idx="10710">
                  <c:v>4</c:v>
                </c:pt>
                <c:pt idx="10711">
                  <c:v>6</c:v>
                </c:pt>
                <c:pt idx="10712">
                  <c:v>6</c:v>
                </c:pt>
                <c:pt idx="10713">
                  <c:v>6</c:v>
                </c:pt>
                <c:pt idx="10714">
                  <c:v>4</c:v>
                </c:pt>
                <c:pt idx="10715">
                  <c:v>4</c:v>
                </c:pt>
                <c:pt idx="10716">
                  <c:v>4</c:v>
                </c:pt>
                <c:pt idx="10717">
                  <c:v>4</c:v>
                </c:pt>
                <c:pt idx="10718">
                  <c:v>4</c:v>
                </c:pt>
                <c:pt idx="10719">
                  <c:v>4</c:v>
                </c:pt>
                <c:pt idx="10720">
                  <c:v>6</c:v>
                </c:pt>
                <c:pt idx="10721">
                  <c:v>6</c:v>
                </c:pt>
                <c:pt idx="10722">
                  <c:v>4</c:v>
                </c:pt>
                <c:pt idx="10723">
                  <c:v>4</c:v>
                </c:pt>
                <c:pt idx="10724">
                  <c:v>4</c:v>
                </c:pt>
                <c:pt idx="10725">
                  <c:v>4</c:v>
                </c:pt>
                <c:pt idx="10726">
                  <c:v>6</c:v>
                </c:pt>
                <c:pt idx="10727">
                  <c:v>4</c:v>
                </c:pt>
                <c:pt idx="10728">
                  <c:v>4</c:v>
                </c:pt>
                <c:pt idx="10729">
                  <c:v>4</c:v>
                </c:pt>
                <c:pt idx="10730">
                  <c:v>4</c:v>
                </c:pt>
                <c:pt idx="10731">
                  <c:v>6</c:v>
                </c:pt>
                <c:pt idx="10732">
                  <c:v>4</c:v>
                </c:pt>
                <c:pt idx="10733">
                  <c:v>6</c:v>
                </c:pt>
                <c:pt idx="10734">
                  <c:v>6</c:v>
                </c:pt>
                <c:pt idx="10735">
                  <c:v>6</c:v>
                </c:pt>
                <c:pt idx="10736">
                  <c:v>6</c:v>
                </c:pt>
                <c:pt idx="10737">
                  <c:v>6</c:v>
                </c:pt>
                <c:pt idx="10738">
                  <c:v>6</c:v>
                </c:pt>
                <c:pt idx="10739">
                  <c:v>6</c:v>
                </c:pt>
                <c:pt idx="10740">
                  <c:v>6</c:v>
                </c:pt>
                <c:pt idx="10741">
                  <c:v>6</c:v>
                </c:pt>
                <c:pt idx="10742">
                  <c:v>4</c:v>
                </c:pt>
                <c:pt idx="10743">
                  <c:v>6</c:v>
                </c:pt>
                <c:pt idx="10744">
                  <c:v>6</c:v>
                </c:pt>
                <c:pt idx="10745">
                  <c:v>4</c:v>
                </c:pt>
                <c:pt idx="10746">
                  <c:v>6</c:v>
                </c:pt>
                <c:pt idx="10747">
                  <c:v>4</c:v>
                </c:pt>
                <c:pt idx="10748">
                  <c:v>6</c:v>
                </c:pt>
                <c:pt idx="10749">
                  <c:v>4</c:v>
                </c:pt>
                <c:pt idx="10750">
                  <c:v>4</c:v>
                </c:pt>
                <c:pt idx="10751">
                  <c:v>6</c:v>
                </c:pt>
                <c:pt idx="10752">
                  <c:v>4</c:v>
                </c:pt>
                <c:pt idx="10753">
                  <c:v>6</c:v>
                </c:pt>
                <c:pt idx="10754">
                  <c:v>6</c:v>
                </c:pt>
                <c:pt idx="10755">
                  <c:v>4</c:v>
                </c:pt>
                <c:pt idx="10756">
                  <c:v>4</c:v>
                </c:pt>
                <c:pt idx="10757">
                  <c:v>4</c:v>
                </c:pt>
                <c:pt idx="10758">
                  <c:v>4</c:v>
                </c:pt>
                <c:pt idx="10759">
                  <c:v>4</c:v>
                </c:pt>
                <c:pt idx="10760">
                  <c:v>4</c:v>
                </c:pt>
                <c:pt idx="10761">
                  <c:v>4</c:v>
                </c:pt>
                <c:pt idx="10762">
                  <c:v>4</c:v>
                </c:pt>
                <c:pt idx="10763">
                  <c:v>4</c:v>
                </c:pt>
                <c:pt idx="10764">
                  <c:v>4</c:v>
                </c:pt>
                <c:pt idx="10765">
                  <c:v>4</c:v>
                </c:pt>
                <c:pt idx="10766">
                  <c:v>4</c:v>
                </c:pt>
                <c:pt idx="10767">
                  <c:v>4</c:v>
                </c:pt>
                <c:pt idx="10768">
                  <c:v>4</c:v>
                </c:pt>
                <c:pt idx="10769">
                  <c:v>4</c:v>
                </c:pt>
                <c:pt idx="10770">
                  <c:v>4</c:v>
                </c:pt>
                <c:pt idx="10771">
                  <c:v>4</c:v>
                </c:pt>
                <c:pt idx="10772">
                  <c:v>4</c:v>
                </c:pt>
                <c:pt idx="10773">
                  <c:v>4</c:v>
                </c:pt>
                <c:pt idx="10774">
                  <c:v>4</c:v>
                </c:pt>
                <c:pt idx="10775">
                  <c:v>4</c:v>
                </c:pt>
                <c:pt idx="10776">
                  <c:v>4</c:v>
                </c:pt>
                <c:pt idx="10777">
                  <c:v>6</c:v>
                </c:pt>
                <c:pt idx="10778">
                  <c:v>6</c:v>
                </c:pt>
                <c:pt idx="10779">
                  <c:v>4</c:v>
                </c:pt>
                <c:pt idx="10780">
                  <c:v>4</c:v>
                </c:pt>
                <c:pt idx="10781">
                  <c:v>4</c:v>
                </c:pt>
                <c:pt idx="10782">
                  <c:v>4</c:v>
                </c:pt>
                <c:pt idx="10783">
                  <c:v>4</c:v>
                </c:pt>
                <c:pt idx="10784">
                  <c:v>4</c:v>
                </c:pt>
                <c:pt idx="10785">
                  <c:v>4</c:v>
                </c:pt>
                <c:pt idx="10786">
                  <c:v>6</c:v>
                </c:pt>
                <c:pt idx="10787">
                  <c:v>4</c:v>
                </c:pt>
                <c:pt idx="10788">
                  <c:v>4</c:v>
                </c:pt>
                <c:pt idx="10789">
                  <c:v>6</c:v>
                </c:pt>
                <c:pt idx="10790">
                  <c:v>4</c:v>
                </c:pt>
                <c:pt idx="10791">
                  <c:v>4</c:v>
                </c:pt>
                <c:pt idx="10792">
                  <c:v>5</c:v>
                </c:pt>
                <c:pt idx="10793">
                  <c:v>5</c:v>
                </c:pt>
                <c:pt idx="10794">
                  <c:v>4</c:v>
                </c:pt>
                <c:pt idx="10795">
                  <c:v>4</c:v>
                </c:pt>
                <c:pt idx="10796">
                  <c:v>4</c:v>
                </c:pt>
                <c:pt idx="10797">
                  <c:v>4</c:v>
                </c:pt>
                <c:pt idx="10798">
                  <c:v>4</c:v>
                </c:pt>
                <c:pt idx="10799">
                  <c:v>4</c:v>
                </c:pt>
                <c:pt idx="10800">
                  <c:v>4</c:v>
                </c:pt>
                <c:pt idx="10801">
                  <c:v>4</c:v>
                </c:pt>
                <c:pt idx="10802">
                  <c:v>4</c:v>
                </c:pt>
                <c:pt idx="10803">
                  <c:v>4</c:v>
                </c:pt>
                <c:pt idx="10804">
                  <c:v>4</c:v>
                </c:pt>
                <c:pt idx="10805">
                  <c:v>4</c:v>
                </c:pt>
                <c:pt idx="10806">
                  <c:v>4</c:v>
                </c:pt>
                <c:pt idx="10807">
                  <c:v>4</c:v>
                </c:pt>
                <c:pt idx="10808">
                  <c:v>4</c:v>
                </c:pt>
                <c:pt idx="10809">
                  <c:v>4</c:v>
                </c:pt>
                <c:pt idx="10810">
                  <c:v>4</c:v>
                </c:pt>
                <c:pt idx="10811">
                  <c:v>4</c:v>
                </c:pt>
                <c:pt idx="10812">
                  <c:v>4</c:v>
                </c:pt>
                <c:pt idx="10813">
                  <c:v>4</c:v>
                </c:pt>
                <c:pt idx="10814">
                  <c:v>4</c:v>
                </c:pt>
                <c:pt idx="10815">
                  <c:v>4</c:v>
                </c:pt>
                <c:pt idx="10816">
                  <c:v>4</c:v>
                </c:pt>
                <c:pt idx="10817">
                  <c:v>4</c:v>
                </c:pt>
                <c:pt idx="10818">
                  <c:v>4</c:v>
                </c:pt>
                <c:pt idx="10819">
                  <c:v>4</c:v>
                </c:pt>
                <c:pt idx="10820">
                  <c:v>4</c:v>
                </c:pt>
                <c:pt idx="10821">
                  <c:v>4</c:v>
                </c:pt>
                <c:pt idx="10822">
                  <c:v>4</c:v>
                </c:pt>
                <c:pt idx="10823">
                  <c:v>4</c:v>
                </c:pt>
                <c:pt idx="10824">
                  <c:v>4</c:v>
                </c:pt>
                <c:pt idx="10825">
                  <c:v>4</c:v>
                </c:pt>
                <c:pt idx="10826">
                  <c:v>4</c:v>
                </c:pt>
                <c:pt idx="10827">
                  <c:v>4</c:v>
                </c:pt>
                <c:pt idx="10828">
                  <c:v>8</c:v>
                </c:pt>
                <c:pt idx="10829">
                  <c:v>8</c:v>
                </c:pt>
                <c:pt idx="10830">
                  <c:v>8</c:v>
                </c:pt>
                <c:pt idx="10831">
                  <c:v>8</c:v>
                </c:pt>
                <c:pt idx="10832">
                  <c:v>8</c:v>
                </c:pt>
                <c:pt idx="10833">
                  <c:v>8</c:v>
                </c:pt>
                <c:pt idx="10834">
                  <c:v>8</c:v>
                </c:pt>
                <c:pt idx="10835">
                  <c:v>8</c:v>
                </c:pt>
                <c:pt idx="10836">
                  <c:v>8</c:v>
                </c:pt>
                <c:pt idx="10837">
                  <c:v>8</c:v>
                </c:pt>
                <c:pt idx="10838">
                  <c:v>8</c:v>
                </c:pt>
                <c:pt idx="10839">
                  <c:v>8</c:v>
                </c:pt>
                <c:pt idx="10840">
                  <c:v>8</c:v>
                </c:pt>
                <c:pt idx="10841">
                  <c:v>8</c:v>
                </c:pt>
                <c:pt idx="10842">
                  <c:v>8</c:v>
                </c:pt>
                <c:pt idx="10843">
                  <c:v>8</c:v>
                </c:pt>
                <c:pt idx="10844">
                  <c:v>8</c:v>
                </c:pt>
                <c:pt idx="10845">
                  <c:v>8</c:v>
                </c:pt>
                <c:pt idx="10846">
                  <c:v>8</c:v>
                </c:pt>
                <c:pt idx="10847">
                  <c:v>8</c:v>
                </c:pt>
                <c:pt idx="10848">
                  <c:v>8</c:v>
                </c:pt>
                <c:pt idx="10849">
                  <c:v>8</c:v>
                </c:pt>
                <c:pt idx="10850">
                  <c:v>8</c:v>
                </c:pt>
                <c:pt idx="10851">
                  <c:v>8</c:v>
                </c:pt>
                <c:pt idx="10852">
                  <c:v>8</c:v>
                </c:pt>
                <c:pt idx="10853">
                  <c:v>8</c:v>
                </c:pt>
                <c:pt idx="10854">
                  <c:v>8</c:v>
                </c:pt>
                <c:pt idx="10855">
                  <c:v>8</c:v>
                </c:pt>
                <c:pt idx="10856">
                  <c:v>8</c:v>
                </c:pt>
                <c:pt idx="10857">
                  <c:v>8</c:v>
                </c:pt>
                <c:pt idx="10858">
                  <c:v>8</c:v>
                </c:pt>
                <c:pt idx="10859">
                  <c:v>8</c:v>
                </c:pt>
                <c:pt idx="10860">
                  <c:v>8</c:v>
                </c:pt>
                <c:pt idx="10861">
                  <c:v>8</c:v>
                </c:pt>
                <c:pt idx="10862">
                  <c:v>8</c:v>
                </c:pt>
                <c:pt idx="10863">
                  <c:v>8</c:v>
                </c:pt>
                <c:pt idx="10864">
                  <c:v>8</c:v>
                </c:pt>
                <c:pt idx="10865">
                  <c:v>8</c:v>
                </c:pt>
                <c:pt idx="10866">
                  <c:v>8</c:v>
                </c:pt>
                <c:pt idx="10867">
                  <c:v>8</c:v>
                </c:pt>
                <c:pt idx="10868">
                  <c:v>8</c:v>
                </c:pt>
                <c:pt idx="10869">
                  <c:v>8</c:v>
                </c:pt>
                <c:pt idx="10870">
                  <c:v>8</c:v>
                </c:pt>
                <c:pt idx="10871">
                  <c:v>8</c:v>
                </c:pt>
                <c:pt idx="10872">
                  <c:v>8</c:v>
                </c:pt>
                <c:pt idx="10873">
                  <c:v>8</c:v>
                </c:pt>
                <c:pt idx="10874">
                  <c:v>8</c:v>
                </c:pt>
                <c:pt idx="10875">
                  <c:v>8</c:v>
                </c:pt>
                <c:pt idx="10876">
                  <c:v>8</c:v>
                </c:pt>
                <c:pt idx="10877">
                  <c:v>8</c:v>
                </c:pt>
                <c:pt idx="10878">
                  <c:v>8</c:v>
                </c:pt>
                <c:pt idx="10879">
                  <c:v>8</c:v>
                </c:pt>
                <c:pt idx="10880">
                  <c:v>8</c:v>
                </c:pt>
                <c:pt idx="10881">
                  <c:v>8</c:v>
                </c:pt>
                <c:pt idx="10882">
                  <c:v>8</c:v>
                </c:pt>
                <c:pt idx="10883">
                  <c:v>8</c:v>
                </c:pt>
                <c:pt idx="10884">
                  <c:v>8</c:v>
                </c:pt>
                <c:pt idx="10885">
                  <c:v>8</c:v>
                </c:pt>
                <c:pt idx="10886">
                  <c:v>8</c:v>
                </c:pt>
                <c:pt idx="10887">
                  <c:v>8</c:v>
                </c:pt>
                <c:pt idx="10888">
                  <c:v>8</c:v>
                </c:pt>
                <c:pt idx="10889">
                  <c:v>8</c:v>
                </c:pt>
                <c:pt idx="10890">
                  <c:v>8</c:v>
                </c:pt>
                <c:pt idx="10891">
                  <c:v>8</c:v>
                </c:pt>
                <c:pt idx="10892">
                  <c:v>8</c:v>
                </c:pt>
                <c:pt idx="10893">
                  <c:v>8</c:v>
                </c:pt>
                <c:pt idx="10894">
                  <c:v>8</c:v>
                </c:pt>
                <c:pt idx="10895">
                  <c:v>8</c:v>
                </c:pt>
                <c:pt idx="10896">
                  <c:v>8</c:v>
                </c:pt>
                <c:pt idx="10897">
                  <c:v>8</c:v>
                </c:pt>
                <c:pt idx="10898">
                  <c:v>8</c:v>
                </c:pt>
                <c:pt idx="10899">
                  <c:v>8</c:v>
                </c:pt>
                <c:pt idx="10900">
                  <c:v>8</c:v>
                </c:pt>
                <c:pt idx="10901">
                  <c:v>8</c:v>
                </c:pt>
                <c:pt idx="10902">
                  <c:v>8</c:v>
                </c:pt>
                <c:pt idx="10903">
                  <c:v>8</c:v>
                </c:pt>
                <c:pt idx="10904">
                  <c:v>8</c:v>
                </c:pt>
                <c:pt idx="10905">
                  <c:v>8</c:v>
                </c:pt>
                <c:pt idx="10906">
                  <c:v>8</c:v>
                </c:pt>
                <c:pt idx="10907">
                  <c:v>8</c:v>
                </c:pt>
                <c:pt idx="10908">
                  <c:v>8</c:v>
                </c:pt>
                <c:pt idx="10909">
                  <c:v>8</c:v>
                </c:pt>
                <c:pt idx="10910">
                  <c:v>8</c:v>
                </c:pt>
                <c:pt idx="10911">
                  <c:v>8</c:v>
                </c:pt>
                <c:pt idx="10912">
                  <c:v>8</c:v>
                </c:pt>
                <c:pt idx="10913">
                  <c:v>8</c:v>
                </c:pt>
                <c:pt idx="10914">
                  <c:v>8</c:v>
                </c:pt>
                <c:pt idx="10915">
                  <c:v>8</c:v>
                </c:pt>
                <c:pt idx="10916">
                  <c:v>8</c:v>
                </c:pt>
                <c:pt idx="10917">
                  <c:v>8</c:v>
                </c:pt>
                <c:pt idx="10918">
                  <c:v>8</c:v>
                </c:pt>
                <c:pt idx="10919">
                  <c:v>8</c:v>
                </c:pt>
                <c:pt idx="10920">
                  <c:v>8</c:v>
                </c:pt>
                <c:pt idx="10921">
                  <c:v>8</c:v>
                </c:pt>
                <c:pt idx="10922">
                  <c:v>8</c:v>
                </c:pt>
                <c:pt idx="10923">
                  <c:v>8</c:v>
                </c:pt>
                <c:pt idx="10924">
                  <c:v>8</c:v>
                </c:pt>
                <c:pt idx="10925">
                  <c:v>8</c:v>
                </c:pt>
                <c:pt idx="10926">
                  <c:v>8</c:v>
                </c:pt>
                <c:pt idx="10927">
                  <c:v>8</c:v>
                </c:pt>
                <c:pt idx="10928">
                  <c:v>8</c:v>
                </c:pt>
                <c:pt idx="10929">
                  <c:v>8</c:v>
                </c:pt>
                <c:pt idx="10930">
                  <c:v>8</c:v>
                </c:pt>
                <c:pt idx="10931">
                  <c:v>8</c:v>
                </c:pt>
                <c:pt idx="10932">
                  <c:v>8</c:v>
                </c:pt>
                <c:pt idx="10933">
                  <c:v>8</c:v>
                </c:pt>
                <c:pt idx="10934">
                  <c:v>8</c:v>
                </c:pt>
                <c:pt idx="10935">
                  <c:v>8</c:v>
                </c:pt>
                <c:pt idx="10936">
                  <c:v>8</c:v>
                </c:pt>
                <c:pt idx="10937">
                  <c:v>8</c:v>
                </c:pt>
                <c:pt idx="10938">
                  <c:v>8</c:v>
                </c:pt>
                <c:pt idx="10939">
                  <c:v>8</c:v>
                </c:pt>
                <c:pt idx="10940">
                  <c:v>8</c:v>
                </c:pt>
                <c:pt idx="10941">
                  <c:v>8</c:v>
                </c:pt>
                <c:pt idx="10942">
                  <c:v>8</c:v>
                </c:pt>
                <c:pt idx="10943">
                  <c:v>8</c:v>
                </c:pt>
                <c:pt idx="10944">
                  <c:v>8</c:v>
                </c:pt>
                <c:pt idx="10945">
                  <c:v>8</c:v>
                </c:pt>
                <c:pt idx="10946">
                  <c:v>8</c:v>
                </c:pt>
                <c:pt idx="10947">
                  <c:v>8</c:v>
                </c:pt>
                <c:pt idx="10948">
                  <c:v>8</c:v>
                </c:pt>
                <c:pt idx="10949">
                  <c:v>8</c:v>
                </c:pt>
                <c:pt idx="10950">
                  <c:v>8</c:v>
                </c:pt>
                <c:pt idx="10951">
                  <c:v>8</c:v>
                </c:pt>
                <c:pt idx="10952">
                  <c:v>8</c:v>
                </c:pt>
                <c:pt idx="10953">
                  <c:v>8</c:v>
                </c:pt>
                <c:pt idx="10954">
                  <c:v>8</c:v>
                </c:pt>
                <c:pt idx="10955">
                  <c:v>8</c:v>
                </c:pt>
                <c:pt idx="10956">
                  <c:v>8</c:v>
                </c:pt>
                <c:pt idx="10957">
                  <c:v>8</c:v>
                </c:pt>
                <c:pt idx="10958">
                  <c:v>8</c:v>
                </c:pt>
                <c:pt idx="10959">
                  <c:v>8</c:v>
                </c:pt>
                <c:pt idx="10960">
                  <c:v>8</c:v>
                </c:pt>
                <c:pt idx="10961">
                  <c:v>8</c:v>
                </c:pt>
                <c:pt idx="10962">
                  <c:v>8</c:v>
                </c:pt>
                <c:pt idx="10963">
                  <c:v>8</c:v>
                </c:pt>
                <c:pt idx="10964">
                  <c:v>8</c:v>
                </c:pt>
                <c:pt idx="10965">
                  <c:v>8</c:v>
                </c:pt>
                <c:pt idx="10966">
                  <c:v>8</c:v>
                </c:pt>
                <c:pt idx="10967">
                  <c:v>8</c:v>
                </c:pt>
                <c:pt idx="10968">
                  <c:v>6</c:v>
                </c:pt>
                <c:pt idx="10969">
                  <c:v>6</c:v>
                </c:pt>
                <c:pt idx="10970">
                  <c:v>6</c:v>
                </c:pt>
                <c:pt idx="10971">
                  <c:v>6</c:v>
                </c:pt>
                <c:pt idx="10972">
                  <c:v>6</c:v>
                </c:pt>
                <c:pt idx="10973">
                  <c:v>6</c:v>
                </c:pt>
                <c:pt idx="10974">
                  <c:v>6</c:v>
                </c:pt>
                <c:pt idx="10975">
                  <c:v>6</c:v>
                </c:pt>
                <c:pt idx="10976">
                  <c:v>6</c:v>
                </c:pt>
                <c:pt idx="10977">
                  <c:v>6</c:v>
                </c:pt>
                <c:pt idx="10978">
                  <c:v>6</c:v>
                </c:pt>
                <c:pt idx="10979">
                  <c:v>6</c:v>
                </c:pt>
                <c:pt idx="10980">
                  <c:v>6</c:v>
                </c:pt>
                <c:pt idx="10981">
                  <c:v>6</c:v>
                </c:pt>
                <c:pt idx="10982">
                  <c:v>6</c:v>
                </c:pt>
                <c:pt idx="10983">
                  <c:v>6</c:v>
                </c:pt>
                <c:pt idx="10984">
                  <c:v>6</c:v>
                </c:pt>
                <c:pt idx="10985">
                  <c:v>6</c:v>
                </c:pt>
                <c:pt idx="10986">
                  <c:v>6</c:v>
                </c:pt>
                <c:pt idx="10987">
                  <c:v>6</c:v>
                </c:pt>
                <c:pt idx="10988">
                  <c:v>6</c:v>
                </c:pt>
                <c:pt idx="10989">
                  <c:v>6</c:v>
                </c:pt>
                <c:pt idx="10990">
                  <c:v>6</c:v>
                </c:pt>
                <c:pt idx="10991">
                  <c:v>6</c:v>
                </c:pt>
                <c:pt idx="10992">
                  <c:v>6</c:v>
                </c:pt>
                <c:pt idx="10993">
                  <c:v>12</c:v>
                </c:pt>
                <c:pt idx="10994">
                  <c:v>12</c:v>
                </c:pt>
                <c:pt idx="10995">
                  <c:v>12</c:v>
                </c:pt>
                <c:pt idx="10996">
                  <c:v>12</c:v>
                </c:pt>
                <c:pt idx="10997">
                  <c:v>12</c:v>
                </c:pt>
                <c:pt idx="10998">
                  <c:v>12</c:v>
                </c:pt>
                <c:pt idx="10999">
                  <c:v>12</c:v>
                </c:pt>
                <c:pt idx="11000">
                  <c:v>12</c:v>
                </c:pt>
                <c:pt idx="11001">
                  <c:v>12</c:v>
                </c:pt>
                <c:pt idx="11002">
                  <c:v>12</c:v>
                </c:pt>
                <c:pt idx="11003">
                  <c:v>12</c:v>
                </c:pt>
                <c:pt idx="11004">
                  <c:v>12</c:v>
                </c:pt>
                <c:pt idx="11005">
                  <c:v>12</c:v>
                </c:pt>
                <c:pt idx="11006">
                  <c:v>4</c:v>
                </c:pt>
                <c:pt idx="11007">
                  <c:v>4</c:v>
                </c:pt>
                <c:pt idx="11008">
                  <c:v>4</c:v>
                </c:pt>
                <c:pt idx="11009">
                  <c:v>4</c:v>
                </c:pt>
                <c:pt idx="11010">
                  <c:v>5</c:v>
                </c:pt>
                <c:pt idx="11011">
                  <c:v>5</c:v>
                </c:pt>
                <c:pt idx="11012">
                  <c:v>5</c:v>
                </c:pt>
                <c:pt idx="11013">
                  <c:v>5</c:v>
                </c:pt>
                <c:pt idx="11014">
                  <c:v>5</c:v>
                </c:pt>
                <c:pt idx="11015">
                  <c:v>5</c:v>
                </c:pt>
                <c:pt idx="11016">
                  <c:v>5</c:v>
                </c:pt>
                <c:pt idx="11017">
                  <c:v>5</c:v>
                </c:pt>
                <c:pt idx="11018">
                  <c:v>5</c:v>
                </c:pt>
                <c:pt idx="11019">
                  <c:v>5</c:v>
                </c:pt>
                <c:pt idx="11020">
                  <c:v>4</c:v>
                </c:pt>
                <c:pt idx="11021">
                  <c:v>4</c:v>
                </c:pt>
                <c:pt idx="11022">
                  <c:v>6</c:v>
                </c:pt>
                <c:pt idx="11023">
                  <c:v>5</c:v>
                </c:pt>
                <c:pt idx="11024">
                  <c:v>4</c:v>
                </c:pt>
                <c:pt idx="11025">
                  <c:v>6</c:v>
                </c:pt>
                <c:pt idx="11026">
                  <c:v>5</c:v>
                </c:pt>
                <c:pt idx="11027">
                  <c:v>4</c:v>
                </c:pt>
                <c:pt idx="11028">
                  <c:v>4</c:v>
                </c:pt>
                <c:pt idx="11029">
                  <c:v>5</c:v>
                </c:pt>
                <c:pt idx="11030">
                  <c:v>6</c:v>
                </c:pt>
                <c:pt idx="11031">
                  <c:v>5</c:v>
                </c:pt>
                <c:pt idx="11032">
                  <c:v>4</c:v>
                </c:pt>
                <c:pt idx="11033">
                  <c:v>4</c:v>
                </c:pt>
                <c:pt idx="11034">
                  <c:v>4</c:v>
                </c:pt>
                <c:pt idx="11035">
                  <c:v>6</c:v>
                </c:pt>
                <c:pt idx="11036">
                  <c:v>6</c:v>
                </c:pt>
                <c:pt idx="11037">
                  <c:v>4</c:v>
                </c:pt>
                <c:pt idx="11038">
                  <c:v>5</c:v>
                </c:pt>
                <c:pt idx="11039">
                  <c:v>4</c:v>
                </c:pt>
                <c:pt idx="11040">
                  <c:v>4</c:v>
                </c:pt>
                <c:pt idx="11041">
                  <c:v>4</c:v>
                </c:pt>
                <c:pt idx="11042">
                  <c:v>4</c:v>
                </c:pt>
                <c:pt idx="11043">
                  <c:v>6</c:v>
                </c:pt>
                <c:pt idx="11044">
                  <c:v>6</c:v>
                </c:pt>
                <c:pt idx="11045">
                  <c:v>6</c:v>
                </c:pt>
                <c:pt idx="11046">
                  <c:v>6</c:v>
                </c:pt>
                <c:pt idx="11047">
                  <c:v>8</c:v>
                </c:pt>
                <c:pt idx="11048">
                  <c:v>8</c:v>
                </c:pt>
                <c:pt idx="11049">
                  <c:v>8</c:v>
                </c:pt>
                <c:pt idx="11050">
                  <c:v>8</c:v>
                </c:pt>
                <c:pt idx="11051">
                  <c:v>8</c:v>
                </c:pt>
                <c:pt idx="11052">
                  <c:v>8</c:v>
                </c:pt>
                <c:pt idx="11053">
                  <c:v>8</c:v>
                </c:pt>
                <c:pt idx="11054">
                  <c:v>8</c:v>
                </c:pt>
                <c:pt idx="11055">
                  <c:v>8</c:v>
                </c:pt>
                <c:pt idx="11056">
                  <c:v>8</c:v>
                </c:pt>
                <c:pt idx="11057">
                  <c:v>8</c:v>
                </c:pt>
                <c:pt idx="11058">
                  <c:v>8</c:v>
                </c:pt>
                <c:pt idx="11059">
                  <c:v>8</c:v>
                </c:pt>
                <c:pt idx="11060">
                  <c:v>8</c:v>
                </c:pt>
                <c:pt idx="11061">
                  <c:v>8</c:v>
                </c:pt>
                <c:pt idx="11062">
                  <c:v>8</c:v>
                </c:pt>
                <c:pt idx="11063">
                  <c:v>8</c:v>
                </c:pt>
                <c:pt idx="11064">
                  <c:v>8</c:v>
                </c:pt>
                <c:pt idx="11065">
                  <c:v>8</c:v>
                </c:pt>
                <c:pt idx="11066">
                  <c:v>8</c:v>
                </c:pt>
                <c:pt idx="11067">
                  <c:v>8</c:v>
                </c:pt>
                <c:pt idx="11068">
                  <c:v>8</c:v>
                </c:pt>
                <c:pt idx="11069">
                  <c:v>8</c:v>
                </c:pt>
                <c:pt idx="11070">
                  <c:v>8</c:v>
                </c:pt>
                <c:pt idx="11071">
                  <c:v>8</c:v>
                </c:pt>
                <c:pt idx="11072">
                  <c:v>8</c:v>
                </c:pt>
                <c:pt idx="11073">
                  <c:v>8</c:v>
                </c:pt>
                <c:pt idx="11074">
                  <c:v>8</c:v>
                </c:pt>
                <c:pt idx="11075">
                  <c:v>8</c:v>
                </c:pt>
                <c:pt idx="11076">
                  <c:v>8</c:v>
                </c:pt>
                <c:pt idx="11077">
                  <c:v>8</c:v>
                </c:pt>
                <c:pt idx="11078">
                  <c:v>8</c:v>
                </c:pt>
                <c:pt idx="11079">
                  <c:v>8</c:v>
                </c:pt>
                <c:pt idx="11080">
                  <c:v>8</c:v>
                </c:pt>
                <c:pt idx="11081">
                  <c:v>8</c:v>
                </c:pt>
                <c:pt idx="11082">
                  <c:v>6</c:v>
                </c:pt>
                <c:pt idx="11083">
                  <c:v>4</c:v>
                </c:pt>
                <c:pt idx="11084">
                  <c:v>4</c:v>
                </c:pt>
                <c:pt idx="11085">
                  <c:v>4</c:v>
                </c:pt>
                <c:pt idx="11086">
                  <c:v>4</c:v>
                </c:pt>
                <c:pt idx="11087">
                  <c:v>4</c:v>
                </c:pt>
                <c:pt idx="11088">
                  <c:v>4</c:v>
                </c:pt>
                <c:pt idx="11089">
                  <c:v>4</c:v>
                </c:pt>
                <c:pt idx="11090">
                  <c:v>4</c:v>
                </c:pt>
                <c:pt idx="11091">
                  <c:v>4</c:v>
                </c:pt>
                <c:pt idx="11092">
                  <c:v>4</c:v>
                </c:pt>
                <c:pt idx="11093">
                  <c:v>4</c:v>
                </c:pt>
                <c:pt idx="11094">
                  <c:v>6</c:v>
                </c:pt>
                <c:pt idx="11095">
                  <c:v>6</c:v>
                </c:pt>
                <c:pt idx="11096">
                  <c:v>6</c:v>
                </c:pt>
                <c:pt idx="11097">
                  <c:v>6</c:v>
                </c:pt>
                <c:pt idx="11098">
                  <c:v>8</c:v>
                </c:pt>
                <c:pt idx="11099">
                  <c:v>6</c:v>
                </c:pt>
                <c:pt idx="11100">
                  <c:v>6</c:v>
                </c:pt>
                <c:pt idx="11101">
                  <c:v>6</c:v>
                </c:pt>
                <c:pt idx="11102">
                  <c:v>6</c:v>
                </c:pt>
                <c:pt idx="11103">
                  <c:v>6</c:v>
                </c:pt>
                <c:pt idx="11104">
                  <c:v>6</c:v>
                </c:pt>
                <c:pt idx="11105">
                  <c:v>4</c:v>
                </c:pt>
                <c:pt idx="11106">
                  <c:v>4</c:v>
                </c:pt>
                <c:pt idx="11107">
                  <c:v>12</c:v>
                </c:pt>
                <c:pt idx="11108">
                  <c:v>12</c:v>
                </c:pt>
                <c:pt idx="11109">
                  <c:v>12</c:v>
                </c:pt>
                <c:pt idx="11110">
                  <c:v>12</c:v>
                </c:pt>
                <c:pt idx="11111">
                  <c:v>12</c:v>
                </c:pt>
                <c:pt idx="11112">
                  <c:v>12</c:v>
                </c:pt>
                <c:pt idx="11113">
                  <c:v>12</c:v>
                </c:pt>
                <c:pt idx="11114">
                  <c:v>12</c:v>
                </c:pt>
                <c:pt idx="11115">
                  <c:v>4</c:v>
                </c:pt>
                <c:pt idx="11116">
                  <c:v>4</c:v>
                </c:pt>
                <c:pt idx="11117">
                  <c:v>4</c:v>
                </c:pt>
                <c:pt idx="11118">
                  <c:v>4</c:v>
                </c:pt>
                <c:pt idx="11119">
                  <c:v>4</c:v>
                </c:pt>
                <c:pt idx="11120">
                  <c:v>4</c:v>
                </c:pt>
                <c:pt idx="11121">
                  <c:v>4</c:v>
                </c:pt>
                <c:pt idx="11122">
                  <c:v>4</c:v>
                </c:pt>
                <c:pt idx="11123">
                  <c:v>4</c:v>
                </c:pt>
                <c:pt idx="11124">
                  <c:v>4</c:v>
                </c:pt>
                <c:pt idx="11125">
                  <c:v>4</c:v>
                </c:pt>
                <c:pt idx="11126">
                  <c:v>4</c:v>
                </c:pt>
                <c:pt idx="11127">
                  <c:v>4</c:v>
                </c:pt>
                <c:pt idx="11128">
                  <c:v>4</c:v>
                </c:pt>
                <c:pt idx="11129">
                  <c:v>4</c:v>
                </c:pt>
                <c:pt idx="11130">
                  <c:v>4</c:v>
                </c:pt>
                <c:pt idx="11131">
                  <c:v>4</c:v>
                </c:pt>
                <c:pt idx="11132">
                  <c:v>4</c:v>
                </c:pt>
                <c:pt idx="11133">
                  <c:v>4</c:v>
                </c:pt>
                <c:pt idx="11134">
                  <c:v>4</c:v>
                </c:pt>
                <c:pt idx="11135">
                  <c:v>4</c:v>
                </c:pt>
                <c:pt idx="11136">
                  <c:v>4</c:v>
                </c:pt>
                <c:pt idx="11137">
                  <c:v>4</c:v>
                </c:pt>
                <c:pt idx="11138">
                  <c:v>4</c:v>
                </c:pt>
                <c:pt idx="11139">
                  <c:v>4</c:v>
                </c:pt>
                <c:pt idx="11140">
                  <c:v>4</c:v>
                </c:pt>
                <c:pt idx="11141">
                  <c:v>4</c:v>
                </c:pt>
                <c:pt idx="11142">
                  <c:v>4</c:v>
                </c:pt>
                <c:pt idx="11143">
                  <c:v>4</c:v>
                </c:pt>
                <c:pt idx="11144">
                  <c:v>4</c:v>
                </c:pt>
                <c:pt idx="11145">
                  <c:v>4</c:v>
                </c:pt>
                <c:pt idx="11146">
                  <c:v>4</c:v>
                </c:pt>
                <c:pt idx="11147">
                  <c:v>6</c:v>
                </c:pt>
                <c:pt idx="11148">
                  <c:v>6</c:v>
                </c:pt>
                <c:pt idx="11149">
                  <c:v>6</c:v>
                </c:pt>
                <c:pt idx="11150">
                  <c:v>6</c:v>
                </c:pt>
                <c:pt idx="11151">
                  <c:v>6</c:v>
                </c:pt>
                <c:pt idx="11152">
                  <c:v>6</c:v>
                </c:pt>
                <c:pt idx="11153">
                  <c:v>6</c:v>
                </c:pt>
                <c:pt idx="11154">
                  <c:v>6</c:v>
                </c:pt>
                <c:pt idx="11155">
                  <c:v>6</c:v>
                </c:pt>
                <c:pt idx="11156">
                  <c:v>6</c:v>
                </c:pt>
                <c:pt idx="11157">
                  <c:v>6</c:v>
                </c:pt>
                <c:pt idx="11158">
                  <c:v>6</c:v>
                </c:pt>
                <c:pt idx="11159">
                  <c:v>6</c:v>
                </c:pt>
                <c:pt idx="11160">
                  <c:v>6</c:v>
                </c:pt>
                <c:pt idx="11161">
                  <c:v>6</c:v>
                </c:pt>
                <c:pt idx="11162">
                  <c:v>6</c:v>
                </c:pt>
                <c:pt idx="11163">
                  <c:v>6</c:v>
                </c:pt>
                <c:pt idx="11164">
                  <c:v>6</c:v>
                </c:pt>
                <c:pt idx="11165">
                  <c:v>6</c:v>
                </c:pt>
                <c:pt idx="11166">
                  <c:v>6</c:v>
                </c:pt>
                <c:pt idx="11167">
                  <c:v>6</c:v>
                </c:pt>
                <c:pt idx="11168">
                  <c:v>6</c:v>
                </c:pt>
                <c:pt idx="11169">
                  <c:v>4</c:v>
                </c:pt>
                <c:pt idx="11170">
                  <c:v>6</c:v>
                </c:pt>
                <c:pt idx="11171">
                  <c:v>6</c:v>
                </c:pt>
                <c:pt idx="11172">
                  <c:v>6</c:v>
                </c:pt>
                <c:pt idx="11173">
                  <c:v>6</c:v>
                </c:pt>
                <c:pt idx="11174">
                  <c:v>6</c:v>
                </c:pt>
                <c:pt idx="11175">
                  <c:v>4</c:v>
                </c:pt>
                <c:pt idx="11176">
                  <c:v>4</c:v>
                </c:pt>
                <c:pt idx="11177">
                  <c:v>6</c:v>
                </c:pt>
                <c:pt idx="11178">
                  <c:v>4</c:v>
                </c:pt>
                <c:pt idx="11179">
                  <c:v>6</c:v>
                </c:pt>
                <c:pt idx="11180">
                  <c:v>6</c:v>
                </c:pt>
                <c:pt idx="11181">
                  <c:v>4</c:v>
                </c:pt>
                <c:pt idx="11182">
                  <c:v>6</c:v>
                </c:pt>
                <c:pt idx="11183">
                  <c:v>6</c:v>
                </c:pt>
                <c:pt idx="11184">
                  <c:v>6</c:v>
                </c:pt>
                <c:pt idx="11185">
                  <c:v>4</c:v>
                </c:pt>
                <c:pt idx="11186">
                  <c:v>6</c:v>
                </c:pt>
                <c:pt idx="11187">
                  <c:v>4</c:v>
                </c:pt>
                <c:pt idx="11188">
                  <c:v>4</c:v>
                </c:pt>
                <c:pt idx="11189">
                  <c:v>6</c:v>
                </c:pt>
                <c:pt idx="11190">
                  <c:v>4</c:v>
                </c:pt>
                <c:pt idx="11191">
                  <c:v>6</c:v>
                </c:pt>
                <c:pt idx="11192">
                  <c:v>4</c:v>
                </c:pt>
                <c:pt idx="11193">
                  <c:v>4</c:v>
                </c:pt>
                <c:pt idx="11194">
                  <c:v>6</c:v>
                </c:pt>
                <c:pt idx="11195">
                  <c:v>4</c:v>
                </c:pt>
                <c:pt idx="11196">
                  <c:v>6</c:v>
                </c:pt>
                <c:pt idx="11197">
                  <c:v>6</c:v>
                </c:pt>
                <c:pt idx="11198">
                  <c:v>6</c:v>
                </c:pt>
                <c:pt idx="11199">
                  <c:v>6</c:v>
                </c:pt>
                <c:pt idx="11200">
                  <c:v>6</c:v>
                </c:pt>
                <c:pt idx="11201">
                  <c:v>6</c:v>
                </c:pt>
                <c:pt idx="11202">
                  <c:v>6</c:v>
                </c:pt>
                <c:pt idx="11203">
                  <c:v>6</c:v>
                </c:pt>
                <c:pt idx="11204">
                  <c:v>6</c:v>
                </c:pt>
                <c:pt idx="11205">
                  <c:v>6</c:v>
                </c:pt>
                <c:pt idx="11206">
                  <c:v>6</c:v>
                </c:pt>
                <c:pt idx="11207">
                  <c:v>6</c:v>
                </c:pt>
                <c:pt idx="11208">
                  <c:v>4</c:v>
                </c:pt>
                <c:pt idx="11209">
                  <c:v>4</c:v>
                </c:pt>
                <c:pt idx="11210">
                  <c:v>4</c:v>
                </c:pt>
                <c:pt idx="11211">
                  <c:v>4</c:v>
                </c:pt>
                <c:pt idx="11212">
                  <c:v>4</c:v>
                </c:pt>
                <c:pt idx="11213">
                  <c:v>4</c:v>
                </c:pt>
                <c:pt idx="11214">
                  <c:v>4</c:v>
                </c:pt>
                <c:pt idx="11215">
                  <c:v>4</c:v>
                </c:pt>
                <c:pt idx="11216">
                  <c:v>4</c:v>
                </c:pt>
                <c:pt idx="11217">
                  <c:v>4</c:v>
                </c:pt>
                <c:pt idx="11218">
                  <c:v>4</c:v>
                </c:pt>
                <c:pt idx="11219">
                  <c:v>4</c:v>
                </c:pt>
                <c:pt idx="11220">
                  <c:v>4</c:v>
                </c:pt>
                <c:pt idx="11221">
                  <c:v>4</c:v>
                </c:pt>
                <c:pt idx="11222">
                  <c:v>6</c:v>
                </c:pt>
                <c:pt idx="11223">
                  <c:v>6</c:v>
                </c:pt>
                <c:pt idx="11224">
                  <c:v>6</c:v>
                </c:pt>
                <c:pt idx="11225">
                  <c:v>6</c:v>
                </c:pt>
                <c:pt idx="11226">
                  <c:v>6</c:v>
                </c:pt>
                <c:pt idx="11227">
                  <c:v>6</c:v>
                </c:pt>
                <c:pt idx="11228">
                  <c:v>4</c:v>
                </c:pt>
                <c:pt idx="11229">
                  <c:v>4</c:v>
                </c:pt>
                <c:pt idx="11230">
                  <c:v>4</c:v>
                </c:pt>
                <c:pt idx="11231">
                  <c:v>4</c:v>
                </c:pt>
                <c:pt idx="11232">
                  <c:v>4</c:v>
                </c:pt>
                <c:pt idx="11233">
                  <c:v>4</c:v>
                </c:pt>
                <c:pt idx="11234">
                  <c:v>4</c:v>
                </c:pt>
                <c:pt idx="11235">
                  <c:v>4</c:v>
                </c:pt>
                <c:pt idx="11236">
                  <c:v>4</c:v>
                </c:pt>
                <c:pt idx="11237">
                  <c:v>4</c:v>
                </c:pt>
                <c:pt idx="11238">
                  <c:v>4</c:v>
                </c:pt>
                <c:pt idx="11239">
                  <c:v>4</c:v>
                </c:pt>
                <c:pt idx="11240">
                  <c:v>4</c:v>
                </c:pt>
                <c:pt idx="11241">
                  <c:v>4</c:v>
                </c:pt>
                <c:pt idx="11242">
                  <c:v>4</c:v>
                </c:pt>
                <c:pt idx="11243">
                  <c:v>4</c:v>
                </c:pt>
                <c:pt idx="11244">
                  <c:v>4</c:v>
                </c:pt>
                <c:pt idx="11245">
                  <c:v>4</c:v>
                </c:pt>
                <c:pt idx="11246">
                  <c:v>4</c:v>
                </c:pt>
                <c:pt idx="11247">
                  <c:v>4</c:v>
                </c:pt>
                <c:pt idx="11248">
                  <c:v>4</c:v>
                </c:pt>
                <c:pt idx="11249">
                  <c:v>4</c:v>
                </c:pt>
                <c:pt idx="11250">
                  <c:v>4</c:v>
                </c:pt>
                <c:pt idx="11251">
                  <c:v>4</c:v>
                </c:pt>
                <c:pt idx="11252">
                  <c:v>4</c:v>
                </c:pt>
                <c:pt idx="11253">
                  <c:v>4</c:v>
                </c:pt>
                <c:pt idx="11254">
                  <c:v>4</c:v>
                </c:pt>
                <c:pt idx="11255">
                  <c:v>4</c:v>
                </c:pt>
                <c:pt idx="11256">
                  <c:v>4</c:v>
                </c:pt>
                <c:pt idx="11257">
                  <c:v>4</c:v>
                </c:pt>
                <c:pt idx="11258">
                  <c:v>4</c:v>
                </c:pt>
                <c:pt idx="11259">
                  <c:v>4</c:v>
                </c:pt>
                <c:pt idx="11260">
                  <c:v>16</c:v>
                </c:pt>
                <c:pt idx="11261">
                  <c:v>16</c:v>
                </c:pt>
                <c:pt idx="11262">
                  <c:v>16</c:v>
                </c:pt>
                <c:pt idx="11263">
                  <c:v>4</c:v>
                </c:pt>
                <c:pt idx="11264">
                  <c:v>4</c:v>
                </c:pt>
                <c:pt idx="11265">
                  <c:v>4</c:v>
                </c:pt>
                <c:pt idx="11266">
                  <c:v>4</c:v>
                </c:pt>
                <c:pt idx="11267">
                  <c:v>4</c:v>
                </c:pt>
                <c:pt idx="11268">
                  <c:v>4</c:v>
                </c:pt>
                <c:pt idx="11269">
                  <c:v>4</c:v>
                </c:pt>
                <c:pt idx="11270">
                  <c:v>4</c:v>
                </c:pt>
                <c:pt idx="11271">
                  <c:v>4</c:v>
                </c:pt>
                <c:pt idx="11272">
                  <c:v>5</c:v>
                </c:pt>
                <c:pt idx="11273">
                  <c:v>5</c:v>
                </c:pt>
                <c:pt idx="11274">
                  <c:v>5</c:v>
                </c:pt>
                <c:pt idx="11275">
                  <c:v>5</c:v>
                </c:pt>
                <c:pt idx="11276">
                  <c:v>5</c:v>
                </c:pt>
                <c:pt idx="11277">
                  <c:v>5</c:v>
                </c:pt>
                <c:pt idx="11278">
                  <c:v>10</c:v>
                </c:pt>
                <c:pt idx="11279">
                  <c:v>10</c:v>
                </c:pt>
                <c:pt idx="11280">
                  <c:v>10</c:v>
                </c:pt>
                <c:pt idx="11281">
                  <c:v>10</c:v>
                </c:pt>
                <c:pt idx="11282">
                  <c:v>10</c:v>
                </c:pt>
                <c:pt idx="11283">
                  <c:v>10</c:v>
                </c:pt>
                <c:pt idx="11284">
                  <c:v>10</c:v>
                </c:pt>
                <c:pt idx="11285">
                  <c:v>10</c:v>
                </c:pt>
                <c:pt idx="11286">
                  <c:v>10</c:v>
                </c:pt>
                <c:pt idx="11287">
                  <c:v>10</c:v>
                </c:pt>
                <c:pt idx="11288">
                  <c:v>10</c:v>
                </c:pt>
                <c:pt idx="11289">
                  <c:v>10</c:v>
                </c:pt>
                <c:pt idx="11290">
                  <c:v>10</c:v>
                </c:pt>
                <c:pt idx="11291">
                  <c:v>10</c:v>
                </c:pt>
                <c:pt idx="11292">
                  <c:v>12</c:v>
                </c:pt>
                <c:pt idx="11293">
                  <c:v>12</c:v>
                </c:pt>
                <c:pt idx="11294">
                  <c:v>4</c:v>
                </c:pt>
                <c:pt idx="11295">
                  <c:v>4</c:v>
                </c:pt>
                <c:pt idx="11296">
                  <c:v>4</c:v>
                </c:pt>
                <c:pt idx="11297">
                  <c:v>4</c:v>
                </c:pt>
                <c:pt idx="11298">
                  <c:v>4</c:v>
                </c:pt>
                <c:pt idx="11299">
                  <c:v>4</c:v>
                </c:pt>
                <c:pt idx="11300">
                  <c:v>4</c:v>
                </c:pt>
                <c:pt idx="11301">
                  <c:v>4</c:v>
                </c:pt>
                <c:pt idx="11302">
                  <c:v>4</c:v>
                </c:pt>
                <c:pt idx="11303">
                  <c:v>4</c:v>
                </c:pt>
                <c:pt idx="11304">
                  <c:v>4</c:v>
                </c:pt>
                <c:pt idx="11305">
                  <c:v>4</c:v>
                </c:pt>
                <c:pt idx="11306">
                  <c:v>6</c:v>
                </c:pt>
                <c:pt idx="11307">
                  <c:v>6</c:v>
                </c:pt>
                <c:pt idx="11308">
                  <c:v>6</c:v>
                </c:pt>
                <c:pt idx="11309">
                  <c:v>6</c:v>
                </c:pt>
                <c:pt idx="11310">
                  <c:v>6</c:v>
                </c:pt>
                <c:pt idx="11311">
                  <c:v>4</c:v>
                </c:pt>
                <c:pt idx="11312">
                  <c:v>6</c:v>
                </c:pt>
                <c:pt idx="11313">
                  <c:v>4</c:v>
                </c:pt>
                <c:pt idx="11314">
                  <c:v>4</c:v>
                </c:pt>
                <c:pt idx="11315">
                  <c:v>4</c:v>
                </c:pt>
                <c:pt idx="11316">
                  <c:v>6</c:v>
                </c:pt>
                <c:pt idx="11317">
                  <c:v>4</c:v>
                </c:pt>
                <c:pt idx="11318">
                  <c:v>6</c:v>
                </c:pt>
                <c:pt idx="11319">
                  <c:v>6</c:v>
                </c:pt>
                <c:pt idx="11320">
                  <c:v>6</c:v>
                </c:pt>
                <c:pt idx="11321">
                  <c:v>6</c:v>
                </c:pt>
                <c:pt idx="11322">
                  <c:v>4</c:v>
                </c:pt>
                <c:pt idx="11323">
                  <c:v>6</c:v>
                </c:pt>
                <c:pt idx="11324">
                  <c:v>4</c:v>
                </c:pt>
                <c:pt idx="11325">
                  <c:v>6</c:v>
                </c:pt>
                <c:pt idx="11326">
                  <c:v>6</c:v>
                </c:pt>
                <c:pt idx="11327">
                  <c:v>6</c:v>
                </c:pt>
                <c:pt idx="11328">
                  <c:v>6</c:v>
                </c:pt>
                <c:pt idx="11329">
                  <c:v>6</c:v>
                </c:pt>
                <c:pt idx="11330">
                  <c:v>6</c:v>
                </c:pt>
                <c:pt idx="11331">
                  <c:v>6</c:v>
                </c:pt>
                <c:pt idx="11332">
                  <c:v>6</c:v>
                </c:pt>
                <c:pt idx="11333">
                  <c:v>6</c:v>
                </c:pt>
                <c:pt idx="11334">
                  <c:v>6</c:v>
                </c:pt>
                <c:pt idx="11335">
                  <c:v>6</c:v>
                </c:pt>
                <c:pt idx="11336">
                  <c:v>6</c:v>
                </c:pt>
                <c:pt idx="11337">
                  <c:v>6</c:v>
                </c:pt>
                <c:pt idx="11338">
                  <c:v>6</c:v>
                </c:pt>
                <c:pt idx="11339">
                  <c:v>6</c:v>
                </c:pt>
                <c:pt idx="11340">
                  <c:v>6</c:v>
                </c:pt>
                <c:pt idx="11341">
                  <c:v>6</c:v>
                </c:pt>
                <c:pt idx="11342">
                  <c:v>6</c:v>
                </c:pt>
                <c:pt idx="11343">
                  <c:v>6</c:v>
                </c:pt>
                <c:pt idx="11344">
                  <c:v>6</c:v>
                </c:pt>
                <c:pt idx="11345">
                  <c:v>6</c:v>
                </c:pt>
                <c:pt idx="11346">
                  <c:v>12</c:v>
                </c:pt>
                <c:pt idx="11347">
                  <c:v>12</c:v>
                </c:pt>
                <c:pt idx="11348">
                  <c:v>12</c:v>
                </c:pt>
                <c:pt idx="11349">
                  <c:v>4</c:v>
                </c:pt>
                <c:pt idx="11350">
                  <c:v>4</c:v>
                </c:pt>
                <c:pt idx="11351">
                  <c:v>4</c:v>
                </c:pt>
                <c:pt idx="11352">
                  <c:v>4</c:v>
                </c:pt>
                <c:pt idx="11353">
                  <c:v>4</c:v>
                </c:pt>
                <c:pt idx="11354">
                  <c:v>4</c:v>
                </c:pt>
                <c:pt idx="11355">
                  <c:v>4</c:v>
                </c:pt>
                <c:pt idx="11356">
                  <c:v>4</c:v>
                </c:pt>
                <c:pt idx="11357">
                  <c:v>4</c:v>
                </c:pt>
                <c:pt idx="11358">
                  <c:v>4</c:v>
                </c:pt>
                <c:pt idx="11359">
                  <c:v>4</c:v>
                </c:pt>
                <c:pt idx="11360">
                  <c:v>4</c:v>
                </c:pt>
                <c:pt idx="11361">
                  <c:v>4</c:v>
                </c:pt>
                <c:pt idx="11362">
                  <c:v>4</c:v>
                </c:pt>
                <c:pt idx="11363">
                  <c:v>4</c:v>
                </c:pt>
                <c:pt idx="11364">
                  <c:v>4</c:v>
                </c:pt>
                <c:pt idx="11365">
                  <c:v>4</c:v>
                </c:pt>
                <c:pt idx="11366">
                  <c:v>4</c:v>
                </c:pt>
                <c:pt idx="11367">
                  <c:v>4</c:v>
                </c:pt>
                <c:pt idx="11368">
                  <c:v>4</c:v>
                </c:pt>
                <c:pt idx="11369">
                  <c:v>4</c:v>
                </c:pt>
                <c:pt idx="11370">
                  <c:v>4</c:v>
                </c:pt>
                <c:pt idx="11371">
                  <c:v>4</c:v>
                </c:pt>
                <c:pt idx="11372">
                  <c:v>4</c:v>
                </c:pt>
                <c:pt idx="11373">
                  <c:v>4</c:v>
                </c:pt>
                <c:pt idx="11374">
                  <c:v>4</c:v>
                </c:pt>
                <c:pt idx="11375">
                  <c:v>4</c:v>
                </c:pt>
                <c:pt idx="11376">
                  <c:v>4</c:v>
                </c:pt>
                <c:pt idx="11377">
                  <c:v>4</c:v>
                </c:pt>
                <c:pt idx="11378">
                  <c:v>4</c:v>
                </c:pt>
                <c:pt idx="11379">
                  <c:v>4</c:v>
                </c:pt>
                <c:pt idx="11380">
                  <c:v>4</c:v>
                </c:pt>
                <c:pt idx="11381">
                  <c:v>4</c:v>
                </c:pt>
                <c:pt idx="11382">
                  <c:v>4</c:v>
                </c:pt>
                <c:pt idx="11383">
                  <c:v>6</c:v>
                </c:pt>
                <c:pt idx="11384">
                  <c:v>4</c:v>
                </c:pt>
                <c:pt idx="11385">
                  <c:v>4</c:v>
                </c:pt>
                <c:pt idx="11386">
                  <c:v>4</c:v>
                </c:pt>
                <c:pt idx="11387">
                  <c:v>6</c:v>
                </c:pt>
                <c:pt idx="11388">
                  <c:v>4</c:v>
                </c:pt>
                <c:pt idx="11389">
                  <c:v>4</c:v>
                </c:pt>
                <c:pt idx="11390">
                  <c:v>4</c:v>
                </c:pt>
                <c:pt idx="11391">
                  <c:v>4</c:v>
                </c:pt>
                <c:pt idx="11392">
                  <c:v>6</c:v>
                </c:pt>
                <c:pt idx="11393">
                  <c:v>4</c:v>
                </c:pt>
                <c:pt idx="11394">
                  <c:v>4</c:v>
                </c:pt>
                <c:pt idx="11395">
                  <c:v>4</c:v>
                </c:pt>
                <c:pt idx="11396">
                  <c:v>6</c:v>
                </c:pt>
                <c:pt idx="11397">
                  <c:v>4</c:v>
                </c:pt>
                <c:pt idx="11398">
                  <c:v>4</c:v>
                </c:pt>
                <c:pt idx="11399">
                  <c:v>4</c:v>
                </c:pt>
                <c:pt idx="11400">
                  <c:v>6</c:v>
                </c:pt>
                <c:pt idx="11401">
                  <c:v>6</c:v>
                </c:pt>
                <c:pt idx="11402">
                  <c:v>4</c:v>
                </c:pt>
                <c:pt idx="11403">
                  <c:v>6</c:v>
                </c:pt>
                <c:pt idx="11404">
                  <c:v>6</c:v>
                </c:pt>
                <c:pt idx="11405">
                  <c:v>4</c:v>
                </c:pt>
                <c:pt idx="11406">
                  <c:v>8</c:v>
                </c:pt>
                <c:pt idx="11407">
                  <c:v>8</c:v>
                </c:pt>
                <c:pt idx="11408">
                  <c:v>8</c:v>
                </c:pt>
                <c:pt idx="11409">
                  <c:v>6</c:v>
                </c:pt>
                <c:pt idx="11410">
                  <c:v>6</c:v>
                </c:pt>
                <c:pt idx="11411">
                  <c:v>6</c:v>
                </c:pt>
                <c:pt idx="11412">
                  <c:v>8</c:v>
                </c:pt>
                <c:pt idx="11413">
                  <c:v>6</c:v>
                </c:pt>
                <c:pt idx="11414">
                  <c:v>8</c:v>
                </c:pt>
                <c:pt idx="11415">
                  <c:v>6</c:v>
                </c:pt>
                <c:pt idx="11416">
                  <c:v>6</c:v>
                </c:pt>
                <c:pt idx="11417">
                  <c:v>6</c:v>
                </c:pt>
                <c:pt idx="11418">
                  <c:v>6</c:v>
                </c:pt>
                <c:pt idx="11419">
                  <c:v>6</c:v>
                </c:pt>
                <c:pt idx="11420">
                  <c:v>8</c:v>
                </c:pt>
                <c:pt idx="11421">
                  <c:v>8</c:v>
                </c:pt>
                <c:pt idx="11422">
                  <c:v>8</c:v>
                </c:pt>
                <c:pt idx="11423">
                  <c:v>8</c:v>
                </c:pt>
                <c:pt idx="11424">
                  <c:v>6</c:v>
                </c:pt>
                <c:pt idx="11425">
                  <c:v>8</c:v>
                </c:pt>
                <c:pt idx="11426">
                  <c:v>6</c:v>
                </c:pt>
                <c:pt idx="11427">
                  <c:v>6</c:v>
                </c:pt>
                <c:pt idx="11428">
                  <c:v>6</c:v>
                </c:pt>
                <c:pt idx="11429">
                  <c:v>8</c:v>
                </c:pt>
                <c:pt idx="11430">
                  <c:v>6</c:v>
                </c:pt>
                <c:pt idx="11431">
                  <c:v>8</c:v>
                </c:pt>
                <c:pt idx="11432">
                  <c:v>6</c:v>
                </c:pt>
                <c:pt idx="11433">
                  <c:v>4</c:v>
                </c:pt>
                <c:pt idx="11434">
                  <c:v>4</c:v>
                </c:pt>
                <c:pt idx="11435">
                  <c:v>4</c:v>
                </c:pt>
                <c:pt idx="11436">
                  <c:v>4</c:v>
                </c:pt>
                <c:pt idx="11437">
                  <c:v>4</c:v>
                </c:pt>
                <c:pt idx="11438">
                  <c:v>4</c:v>
                </c:pt>
                <c:pt idx="11439">
                  <c:v>4</c:v>
                </c:pt>
                <c:pt idx="11440">
                  <c:v>4</c:v>
                </c:pt>
                <c:pt idx="11441">
                  <c:v>4</c:v>
                </c:pt>
                <c:pt idx="11442">
                  <c:v>4</c:v>
                </c:pt>
                <c:pt idx="11443">
                  <c:v>4</c:v>
                </c:pt>
                <c:pt idx="11444">
                  <c:v>4</c:v>
                </c:pt>
                <c:pt idx="11445">
                  <c:v>4</c:v>
                </c:pt>
                <c:pt idx="11446">
                  <c:v>4</c:v>
                </c:pt>
                <c:pt idx="11447">
                  <c:v>4</c:v>
                </c:pt>
                <c:pt idx="11448">
                  <c:v>4</c:v>
                </c:pt>
                <c:pt idx="11449">
                  <c:v>6</c:v>
                </c:pt>
                <c:pt idx="11450">
                  <c:v>6</c:v>
                </c:pt>
                <c:pt idx="11451">
                  <c:v>4</c:v>
                </c:pt>
                <c:pt idx="11452">
                  <c:v>6</c:v>
                </c:pt>
                <c:pt idx="11453">
                  <c:v>6</c:v>
                </c:pt>
                <c:pt idx="11454">
                  <c:v>6</c:v>
                </c:pt>
                <c:pt idx="11455">
                  <c:v>4</c:v>
                </c:pt>
                <c:pt idx="11456">
                  <c:v>4</c:v>
                </c:pt>
                <c:pt idx="11457">
                  <c:v>6</c:v>
                </c:pt>
                <c:pt idx="11458">
                  <c:v>6</c:v>
                </c:pt>
                <c:pt idx="11459">
                  <c:v>4</c:v>
                </c:pt>
                <c:pt idx="11460">
                  <c:v>6</c:v>
                </c:pt>
                <c:pt idx="11461">
                  <c:v>4</c:v>
                </c:pt>
                <c:pt idx="11462">
                  <c:v>4</c:v>
                </c:pt>
                <c:pt idx="11463">
                  <c:v>4</c:v>
                </c:pt>
                <c:pt idx="11464">
                  <c:v>6</c:v>
                </c:pt>
                <c:pt idx="11465">
                  <c:v>4</c:v>
                </c:pt>
                <c:pt idx="11466">
                  <c:v>4</c:v>
                </c:pt>
                <c:pt idx="11467">
                  <c:v>6</c:v>
                </c:pt>
                <c:pt idx="11468">
                  <c:v>6</c:v>
                </c:pt>
                <c:pt idx="11469">
                  <c:v>6</c:v>
                </c:pt>
                <c:pt idx="11470">
                  <c:v>4</c:v>
                </c:pt>
                <c:pt idx="11471">
                  <c:v>4</c:v>
                </c:pt>
                <c:pt idx="11472">
                  <c:v>6</c:v>
                </c:pt>
                <c:pt idx="11473">
                  <c:v>6</c:v>
                </c:pt>
                <c:pt idx="11474">
                  <c:v>5</c:v>
                </c:pt>
                <c:pt idx="11475">
                  <c:v>4</c:v>
                </c:pt>
                <c:pt idx="11476">
                  <c:v>5</c:v>
                </c:pt>
                <c:pt idx="11477">
                  <c:v>4</c:v>
                </c:pt>
                <c:pt idx="11478">
                  <c:v>5</c:v>
                </c:pt>
                <c:pt idx="11479">
                  <c:v>6</c:v>
                </c:pt>
                <c:pt idx="11480">
                  <c:v>4</c:v>
                </c:pt>
                <c:pt idx="11481">
                  <c:v>6</c:v>
                </c:pt>
                <c:pt idx="11482">
                  <c:v>4</c:v>
                </c:pt>
                <c:pt idx="11483">
                  <c:v>5</c:v>
                </c:pt>
                <c:pt idx="11484">
                  <c:v>5</c:v>
                </c:pt>
                <c:pt idx="11485">
                  <c:v>6</c:v>
                </c:pt>
                <c:pt idx="11486">
                  <c:v>6</c:v>
                </c:pt>
                <c:pt idx="11487">
                  <c:v>4</c:v>
                </c:pt>
                <c:pt idx="11488">
                  <c:v>6</c:v>
                </c:pt>
                <c:pt idx="11489">
                  <c:v>4</c:v>
                </c:pt>
                <c:pt idx="11490">
                  <c:v>4</c:v>
                </c:pt>
                <c:pt idx="11491">
                  <c:v>4</c:v>
                </c:pt>
                <c:pt idx="11492">
                  <c:v>6</c:v>
                </c:pt>
                <c:pt idx="11493">
                  <c:v>5</c:v>
                </c:pt>
                <c:pt idx="11494">
                  <c:v>4</c:v>
                </c:pt>
                <c:pt idx="11495">
                  <c:v>4</c:v>
                </c:pt>
                <c:pt idx="11496">
                  <c:v>4</c:v>
                </c:pt>
                <c:pt idx="11497">
                  <c:v>4</c:v>
                </c:pt>
                <c:pt idx="11498">
                  <c:v>4</c:v>
                </c:pt>
                <c:pt idx="11499">
                  <c:v>4</c:v>
                </c:pt>
                <c:pt idx="11500">
                  <c:v>4</c:v>
                </c:pt>
                <c:pt idx="11501">
                  <c:v>4</c:v>
                </c:pt>
                <c:pt idx="11502">
                  <c:v>4</c:v>
                </c:pt>
                <c:pt idx="11503">
                  <c:v>6</c:v>
                </c:pt>
                <c:pt idx="11504">
                  <c:v>6</c:v>
                </c:pt>
                <c:pt idx="11505">
                  <c:v>6</c:v>
                </c:pt>
                <c:pt idx="11506">
                  <c:v>6</c:v>
                </c:pt>
                <c:pt idx="11507">
                  <c:v>4</c:v>
                </c:pt>
                <c:pt idx="11508">
                  <c:v>6</c:v>
                </c:pt>
                <c:pt idx="11509">
                  <c:v>6</c:v>
                </c:pt>
                <c:pt idx="11510">
                  <c:v>4</c:v>
                </c:pt>
                <c:pt idx="11511">
                  <c:v>4</c:v>
                </c:pt>
                <c:pt idx="11512">
                  <c:v>5</c:v>
                </c:pt>
                <c:pt idx="11513">
                  <c:v>5</c:v>
                </c:pt>
                <c:pt idx="11514">
                  <c:v>4</c:v>
                </c:pt>
                <c:pt idx="11515">
                  <c:v>5</c:v>
                </c:pt>
                <c:pt idx="11516">
                  <c:v>5</c:v>
                </c:pt>
                <c:pt idx="11517">
                  <c:v>4</c:v>
                </c:pt>
                <c:pt idx="11518">
                  <c:v>4</c:v>
                </c:pt>
                <c:pt idx="11519">
                  <c:v>5</c:v>
                </c:pt>
                <c:pt idx="11520">
                  <c:v>4</c:v>
                </c:pt>
                <c:pt idx="11521">
                  <c:v>6</c:v>
                </c:pt>
                <c:pt idx="11522">
                  <c:v>6</c:v>
                </c:pt>
                <c:pt idx="11523">
                  <c:v>4</c:v>
                </c:pt>
                <c:pt idx="11524">
                  <c:v>4</c:v>
                </c:pt>
                <c:pt idx="11525">
                  <c:v>4</c:v>
                </c:pt>
                <c:pt idx="11526">
                  <c:v>4</c:v>
                </c:pt>
                <c:pt idx="11527">
                  <c:v>4</c:v>
                </c:pt>
                <c:pt idx="11528">
                  <c:v>4</c:v>
                </c:pt>
                <c:pt idx="11529">
                  <c:v>4</c:v>
                </c:pt>
                <c:pt idx="11530">
                  <c:v>4</c:v>
                </c:pt>
                <c:pt idx="11531">
                  <c:v>4</c:v>
                </c:pt>
                <c:pt idx="11532">
                  <c:v>4</c:v>
                </c:pt>
                <c:pt idx="11533">
                  <c:v>4</c:v>
                </c:pt>
                <c:pt idx="11534">
                  <c:v>4</c:v>
                </c:pt>
                <c:pt idx="11535">
                  <c:v>4</c:v>
                </c:pt>
                <c:pt idx="11536">
                  <c:v>4</c:v>
                </c:pt>
                <c:pt idx="11537">
                  <c:v>4</c:v>
                </c:pt>
                <c:pt idx="11538">
                  <c:v>5</c:v>
                </c:pt>
                <c:pt idx="11539">
                  <c:v>4</c:v>
                </c:pt>
                <c:pt idx="11540">
                  <c:v>4</c:v>
                </c:pt>
                <c:pt idx="11541">
                  <c:v>4</c:v>
                </c:pt>
                <c:pt idx="11542">
                  <c:v>4</c:v>
                </c:pt>
                <c:pt idx="11543">
                  <c:v>4</c:v>
                </c:pt>
                <c:pt idx="11544">
                  <c:v>4</c:v>
                </c:pt>
                <c:pt idx="11545">
                  <c:v>4</c:v>
                </c:pt>
                <c:pt idx="11546">
                  <c:v>4</c:v>
                </c:pt>
                <c:pt idx="11547">
                  <c:v>4</c:v>
                </c:pt>
                <c:pt idx="11548">
                  <c:v>4</c:v>
                </c:pt>
                <c:pt idx="11549">
                  <c:v>6</c:v>
                </c:pt>
                <c:pt idx="11550">
                  <c:v>6</c:v>
                </c:pt>
                <c:pt idx="11551">
                  <c:v>6</c:v>
                </c:pt>
                <c:pt idx="11552">
                  <c:v>6</c:v>
                </c:pt>
                <c:pt idx="11553">
                  <c:v>6</c:v>
                </c:pt>
                <c:pt idx="11554">
                  <c:v>6</c:v>
                </c:pt>
                <c:pt idx="11555">
                  <c:v>6</c:v>
                </c:pt>
                <c:pt idx="11556">
                  <c:v>6</c:v>
                </c:pt>
                <c:pt idx="11557">
                  <c:v>6</c:v>
                </c:pt>
                <c:pt idx="11558">
                  <c:v>6</c:v>
                </c:pt>
                <c:pt idx="11559">
                  <c:v>6</c:v>
                </c:pt>
                <c:pt idx="11560">
                  <c:v>6</c:v>
                </c:pt>
                <c:pt idx="11561">
                  <c:v>6</c:v>
                </c:pt>
                <c:pt idx="11562">
                  <c:v>6</c:v>
                </c:pt>
                <c:pt idx="11563">
                  <c:v>6</c:v>
                </c:pt>
                <c:pt idx="11564">
                  <c:v>6</c:v>
                </c:pt>
                <c:pt idx="11565">
                  <c:v>6</c:v>
                </c:pt>
                <c:pt idx="11566">
                  <c:v>6</c:v>
                </c:pt>
                <c:pt idx="11567">
                  <c:v>6</c:v>
                </c:pt>
                <c:pt idx="11568">
                  <c:v>6</c:v>
                </c:pt>
                <c:pt idx="11569">
                  <c:v>6</c:v>
                </c:pt>
                <c:pt idx="11570">
                  <c:v>6</c:v>
                </c:pt>
                <c:pt idx="11571">
                  <c:v>6</c:v>
                </c:pt>
                <c:pt idx="11572">
                  <c:v>6</c:v>
                </c:pt>
                <c:pt idx="11573">
                  <c:v>6</c:v>
                </c:pt>
                <c:pt idx="11574">
                  <c:v>6</c:v>
                </c:pt>
                <c:pt idx="11575">
                  <c:v>6</c:v>
                </c:pt>
                <c:pt idx="11576">
                  <c:v>6</c:v>
                </c:pt>
                <c:pt idx="11577">
                  <c:v>6</c:v>
                </c:pt>
                <c:pt idx="11578">
                  <c:v>6</c:v>
                </c:pt>
                <c:pt idx="11579">
                  <c:v>6</c:v>
                </c:pt>
                <c:pt idx="11580">
                  <c:v>6</c:v>
                </c:pt>
                <c:pt idx="11581">
                  <c:v>6</c:v>
                </c:pt>
                <c:pt idx="11582">
                  <c:v>6</c:v>
                </c:pt>
                <c:pt idx="11583">
                  <c:v>6</c:v>
                </c:pt>
                <c:pt idx="11584">
                  <c:v>6</c:v>
                </c:pt>
                <c:pt idx="11585">
                  <c:v>6</c:v>
                </c:pt>
                <c:pt idx="11586">
                  <c:v>6</c:v>
                </c:pt>
                <c:pt idx="11587">
                  <c:v>6</c:v>
                </c:pt>
                <c:pt idx="11588">
                  <c:v>6</c:v>
                </c:pt>
                <c:pt idx="11589">
                  <c:v>6</c:v>
                </c:pt>
                <c:pt idx="11590">
                  <c:v>6</c:v>
                </c:pt>
                <c:pt idx="11591">
                  <c:v>6</c:v>
                </c:pt>
                <c:pt idx="11592">
                  <c:v>6</c:v>
                </c:pt>
                <c:pt idx="11593">
                  <c:v>6</c:v>
                </c:pt>
                <c:pt idx="11594">
                  <c:v>6</c:v>
                </c:pt>
                <c:pt idx="11595">
                  <c:v>6</c:v>
                </c:pt>
                <c:pt idx="11596">
                  <c:v>6</c:v>
                </c:pt>
                <c:pt idx="11597">
                  <c:v>6</c:v>
                </c:pt>
                <c:pt idx="11598">
                  <c:v>6</c:v>
                </c:pt>
                <c:pt idx="11599">
                  <c:v>6</c:v>
                </c:pt>
                <c:pt idx="11600">
                  <c:v>6</c:v>
                </c:pt>
                <c:pt idx="11601">
                  <c:v>6</c:v>
                </c:pt>
                <c:pt idx="11602">
                  <c:v>6</c:v>
                </c:pt>
                <c:pt idx="11603">
                  <c:v>6</c:v>
                </c:pt>
                <c:pt idx="11604">
                  <c:v>6</c:v>
                </c:pt>
                <c:pt idx="11605">
                  <c:v>6</c:v>
                </c:pt>
                <c:pt idx="11606">
                  <c:v>6</c:v>
                </c:pt>
                <c:pt idx="11607">
                  <c:v>6</c:v>
                </c:pt>
                <c:pt idx="11608">
                  <c:v>6</c:v>
                </c:pt>
                <c:pt idx="11609">
                  <c:v>6</c:v>
                </c:pt>
                <c:pt idx="11610">
                  <c:v>6</c:v>
                </c:pt>
                <c:pt idx="11611">
                  <c:v>6</c:v>
                </c:pt>
                <c:pt idx="11612">
                  <c:v>6</c:v>
                </c:pt>
                <c:pt idx="11613">
                  <c:v>6</c:v>
                </c:pt>
                <c:pt idx="11614">
                  <c:v>6</c:v>
                </c:pt>
                <c:pt idx="11615">
                  <c:v>6</c:v>
                </c:pt>
                <c:pt idx="11616">
                  <c:v>6</c:v>
                </c:pt>
                <c:pt idx="11617">
                  <c:v>6</c:v>
                </c:pt>
                <c:pt idx="11618">
                  <c:v>6</c:v>
                </c:pt>
                <c:pt idx="11619">
                  <c:v>6</c:v>
                </c:pt>
                <c:pt idx="11620">
                  <c:v>6</c:v>
                </c:pt>
                <c:pt idx="11621">
                  <c:v>6</c:v>
                </c:pt>
                <c:pt idx="11622">
                  <c:v>6</c:v>
                </c:pt>
                <c:pt idx="11623">
                  <c:v>6</c:v>
                </c:pt>
                <c:pt idx="11624">
                  <c:v>6</c:v>
                </c:pt>
                <c:pt idx="11625">
                  <c:v>8</c:v>
                </c:pt>
                <c:pt idx="11626">
                  <c:v>8</c:v>
                </c:pt>
                <c:pt idx="11627">
                  <c:v>8</c:v>
                </c:pt>
                <c:pt idx="11628">
                  <c:v>8</c:v>
                </c:pt>
                <c:pt idx="11629">
                  <c:v>8</c:v>
                </c:pt>
                <c:pt idx="11630">
                  <c:v>8</c:v>
                </c:pt>
                <c:pt idx="11631">
                  <c:v>8</c:v>
                </c:pt>
                <c:pt idx="11632">
                  <c:v>8</c:v>
                </c:pt>
                <c:pt idx="11633">
                  <c:v>8</c:v>
                </c:pt>
                <c:pt idx="11634">
                  <c:v>8</c:v>
                </c:pt>
                <c:pt idx="11635">
                  <c:v>8</c:v>
                </c:pt>
                <c:pt idx="11636">
                  <c:v>6</c:v>
                </c:pt>
                <c:pt idx="11637">
                  <c:v>6</c:v>
                </c:pt>
                <c:pt idx="11638">
                  <c:v>6</c:v>
                </c:pt>
                <c:pt idx="11639">
                  <c:v>6</c:v>
                </c:pt>
                <c:pt idx="11640">
                  <c:v>6</c:v>
                </c:pt>
                <c:pt idx="11641">
                  <c:v>6</c:v>
                </c:pt>
                <c:pt idx="11642">
                  <c:v>6</c:v>
                </c:pt>
                <c:pt idx="11643">
                  <c:v>6</c:v>
                </c:pt>
                <c:pt idx="11644">
                  <c:v>6</c:v>
                </c:pt>
                <c:pt idx="11645">
                  <c:v>6</c:v>
                </c:pt>
                <c:pt idx="11646">
                  <c:v>6</c:v>
                </c:pt>
                <c:pt idx="11647">
                  <c:v>6</c:v>
                </c:pt>
                <c:pt idx="11648">
                  <c:v>6</c:v>
                </c:pt>
                <c:pt idx="11649">
                  <c:v>6</c:v>
                </c:pt>
                <c:pt idx="11650">
                  <c:v>6</c:v>
                </c:pt>
                <c:pt idx="11651">
                  <c:v>6</c:v>
                </c:pt>
                <c:pt idx="11652">
                  <c:v>6</c:v>
                </c:pt>
                <c:pt idx="11653">
                  <c:v>6</c:v>
                </c:pt>
                <c:pt idx="11654">
                  <c:v>6</c:v>
                </c:pt>
                <c:pt idx="11655">
                  <c:v>6</c:v>
                </c:pt>
                <c:pt idx="11656">
                  <c:v>6</c:v>
                </c:pt>
                <c:pt idx="11657">
                  <c:v>6</c:v>
                </c:pt>
                <c:pt idx="11658">
                  <c:v>6</c:v>
                </c:pt>
                <c:pt idx="11659">
                  <c:v>6</c:v>
                </c:pt>
                <c:pt idx="11660">
                  <c:v>6</c:v>
                </c:pt>
                <c:pt idx="11661">
                  <c:v>6</c:v>
                </c:pt>
                <c:pt idx="11662">
                  <c:v>6</c:v>
                </c:pt>
                <c:pt idx="11663">
                  <c:v>6</c:v>
                </c:pt>
                <c:pt idx="11664">
                  <c:v>6</c:v>
                </c:pt>
                <c:pt idx="11665">
                  <c:v>6</c:v>
                </c:pt>
                <c:pt idx="11666">
                  <c:v>6</c:v>
                </c:pt>
                <c:pt idx="11667">
                  <c:v>6</c:v>
                </c:pt>
                <c:pt idx="11668">
                  <c:v>6</c:v>
                </c:pt>
                <c:pt idx="11669">
                  <c:v>6</c:v>
                </c:pt>
                <c:pt idx="11670">
                  <c:v>6</c:v>
                </c:pt>
                <c:pt idx="11671">
                  <c:v>6</c:v>
                </c:pt>
                <c:pt idx="11672">
                  <c:v>6</c:v>
                </c:pt>
                <c:pt idx="11673">
                  <c:v>6</c:v>
                </c:pt>
                <c:pt idx="11674">
                  <c:v>6</c:v>
                </c:pt>
                <c:pt idx="11675">
                  <c:v>6</c:v>
                </c:pt>
                <c:pt idx="11676">
                  <c:v>6</c:v>
                </c:pt>
                <c:pt idx="11677">
                  <c:v>6</c:v>
                </c:pt>
                <c:pt idx="11678">
                  <c:v>6</c:v>
                </c:pt>
                <c:pt idx="11679">
                  <c:v>6</c:v>
                </c:pt>
                <c:pt idx="11680">
                  <c:v>6</c:v>
                </c:pt>
                <c:pt idx="11681">
                  <c:v>6</c:v>
                </c:pt>
                <c:pt idx="11682">
                  <c:v>6</c:v>
                </c:pt>
                <c:pt idx="11683">
                  <c:v>6</c:v>
                </c:pt>
                <c:pt idx="11684">
                  <c:v>6</c:v>
                </c:pt>
                <c:pt idx="11685">
                  <c:v>6</c:v>
                </c:pt>
                <c:pt idx="11686">
                  <c:v>6</c:v>
                </c:pt>
                <c:pt idx="11687">
                  <c:v>6</c:v>
                </c:pt>
                <c:pt idx="11688">
                  <c:v>6</c:v>
                </c:pt>
                <c:pt idx="11689">
                  <c:v>6</c:v>
                </c:pt>
                <c:pt idx="11690">
                  <c:v>4</c:v>
                </c:pt>
                <c:pt idx="11691">
                  <c:v>6</c:v>
                </c:pt>
                <c:pt idx="11692">
                  <c:v>6</c:v>
                </c:pt>
                <c:pt idx="11693">
                  <c:v>4</c:v>
                </c:pt>
                <c:pt idx="11694">
                  <c:v>4</c:v>
                </c:pt>
                <c:pt idx="11695">
                  <c:v>4</c:v>
                </c:pt>
                <c:pt idx="11696">
                  <c:v>4</c:v>
                </c:pt>
                <c:pt idx="11697">
                  <c:v>4</c:v>
                </c:pt>
                <c:pt idx="11698">
                  <c:v>4</c:v>
                </c:pt>
                <c:pt idx="11699">
                  <c:v>4</c:v>
                </c:pt>
                <c:pt idx="11700">
                  <c:v>4</c:v>
                </c:pt>
                <c:pt idx="11701">
                  <c:v>4</c:v>
                </c:pt>
                <c:pt idx="11702">
                  <c:v>4</c:v>
                </c:pt>
                <c:pt idx="11703">
                  <c:v>4</c:v>
                </c:pt>
                <c:pt idx="11704">
                  <c:v>4</c:v>
                </c:pt>
                <c:pt idx="11705">
                  <c:v>4</c:v>
                </c:pt>
                <c:pt idx="11706">
                  <c:v>4</c:v>
                </c:pt>
                <c:pt idx="11707">
                  <c:v>4</c:v>
                </c:pt>
                <c:pt idx="11708">
                  <c:v>4</c:v>
                </c:pt>
                <c:pt idx="11709">
                  <c:v>4</c:v>
                </c:pt>
                <c:pt idx="11710">
                  <c:v>4</c:v>
                </c:pt>
                <c:pt idx="11711">
                  <c:v>4</c:v>
                </c:pt>
                <c:pt idx="11712">
                  <c:v>4</c:v>
                </c:pt>
                <c:pt idx="11713">
                  <c:v>4</c:v>
                </c:pt>
                <c:pt idx="11714">
                  <c:v>4</c:v>
                </c:pt>
                <c:pt idx="11715">
                  <c:v>4</c:v>
                </c:pt>
                <c:pt idx="11716">
                  <c:v>4</c:v>
                </c:pt>
                <c:pt idx="11717">
                  <c:v>4</c:v>
                </c:pt>
                <c:pt idx="11718">
                  <c:v>4</c:v>
                </c:pt>
                <c:pt idx="11719">
                  <c:v>4</c:v>
                </c:pt>
                <c:pt idx="11720">
                  <c:v>4</c:v>
                </c:pt>
                <c:pt idx="11721">
                  <c:v>4</c:v>
                </c:pt>
                <c:pt idx="11722">
                  <c:v>4</c:v>
                </c:pt>
                <c:pt idx="11723">
                  <c:v>4</c:v>
                </c:pt>
                <c:pt idx="11724">
                  <c:v>4</c:v>
                </c:pt>
                <c:pt idx="11725">
                  <c:v>4</c:v>
                </c:pt>
                <c:pt idx="11726">
                  <c:v>4</c:v>
                </c:pt>
                <c:pt idx="11727">
                  <c:v>4</c:v>
                </c:pt>
                <c:pt idx="11728">
                  <c:v>4</c:v>
                </c:pt>
                <c:pt idx="11729">
                  <c:v>4</c:v>
                </c:pt>
                <c:pt idx="11730">
                  <c:v>8</c:v>
                </c:pt>
                <c:pt idx="11731">
                  <c:v>8</c:v>
                </c:pt>
                <c:pt idx="11732">
                  <c:v>8</c:v>
                </c:pt>
                <c:pt idx="11733">
                  <c:v>8</c:v>
                </c:pt>
                <c:pt idx="11734">
                  <c:v>8</c:v>
                </c:pt>
                <c:pt idx="11735">
                  <c:v>8</c:v>
                </c:pt>
                <c:pt idx="11736">
                  <c:v>8</c:v>
                </c:pt>
                <c:pt idx="11737">
                  <c:v>8</c:v>
                </c:pt>
                <c:pt idx="11738">
                  <c:v>8</c:v>
                </c:pt>
                <c:pt idx="11739">
                  <c:v>8</c:v>
                </c:pt>
                <c:pt idx="11740">
                  <c:v>8</c:v>
                </c:pt>
                <c:pt idx="11741">
                  <c:v>8</c:v>
                </c:pt>
                <c:pt idx="11742">
                  <c:v>8</c:v>
                </c:pt>
                <c:pt idx="11743">
                  <c:v>8</c:v>
                </c:pt>
                <c:pt idx="11744">
                  <c:v>8</c:v>
                </c:pt>
                <c:pt idx="11745">
                  <c:v>8</c:v>
                </c:pt>
                <c:pt idx="11746">
                  <c:v>8</c:v>
                </c:pt>
                <c:pt idx="11747">
                  <c:v>8</c:v>
                </c:pt>
                <c:pt idx="11748">
                  <c:v>8</c:v>
                </c:pt>
                <c:pt idx="11749">
                  <c:v>8</c:v>
                </c:pt>
                <c:pt idx="11750">
                  <c:v>8</c:v>
                </c:pt>
                <c:pt idx="11751">
                  <c:v>8</c:v>
                </c:pt>
                <c:pt idx="11752">
                  <c:v>8</c:v>
                </c:pt>
                <c:pt idx="11753">
                  <c:v>8</c:v>
                </c:pt>
                <c:pt idx="11754">
                  <c:v>8</c:v>
                </c:pt>
                <c:pt idx="11755">
                  <c:v>8</c:v>
                </c:pt>
                <c:pt idx="11756">
                  <c:v>8</c:v>
                </c:pt>
                <c:pt idx="11757">
                  <c:v>8</c:v>
                </c:pt>
                <c:pt idx="11758">
                  <c:v>8</c:v>
                </c:pt>
                <c:pt idx="11759">
                  <c:v>8</c:v>
                </c:pt>
                <c:pt idx="11760">
                  <c:v>8</c:v>
                </c:pt>
                <c:pt idx="11761">
                  <c:v>8</c:v>
                </c:pt>
                <c:pt idx="11762">
                  <c:v>8</c:v>
                </c:pt>
                <c:pt idx="11763">
                  <c:v>8</c:v>
                </c:pt>
                <c:pt idx="11764">
                  <c:v>8</c:v>
                </c:pt>
                <c:pt idx="11765">
                  <c:v>8</c:v>
                </c:pt>
                <c:pt idx="11766">
                  <c:v>8</c:v>
                </c:pt>
                <c:pt idx="11767">
                  <c:v>8</c:v>
                </c:pt>
                <c:pt idx="11768">
                  <c:v>8</c:v>
                </c:pt>
                <c:pt idx="11769">
                  <c:v>8</c:v>
                </c:pt>
                <c:pt idx="11770">
                  <c:v>8</c:v>
                </c:pt>
                <c:pt idx="11771">
                  <c:v>8</c:v>
                </c:pt>
                <c:pt idx="11772">
                  <c:v>8</c:v>
                </c:pt>
                <c:pt idx="11773">
                  <c:v>8</c:v>
                </c:pt>
                <c:pt idx="11774">
                  <c:v>8</c:v>
                </c:pt>
                <c:pt idx="11775">
                  <c:v>8</c:v>
                </c:pt>
                <c:pt idx="11776">
                  <c:v>8</c:v>
                </c:pt>
                <c:pt idx="11777">
                  <c:v>8</c:v>
                </c:pt>
                <c:pt idx="11778">
                  <c:v>8</c:v>
                </c:pt>
                <c:pt idx="11779">
                  <c:v>6</c:v>
                </c:pt>
                <c:pt idx="11780">
                  <c:v>6</c:v>
                </c:pt>
                <c:pt idx="11781">
                  <c:v>6</c:v>
                </c:pt>
                <c:pt idx="11782">
                  <c:v>6</c:v>
                </c:pt>
                <c:pt idx="11783">
                  <c:v>6</c:v>
                </c:pt>
                <c:pt idx="11784">
                  <c:v>6</c:v>
                </c:pt>
                <c:pt idx="11785">
                  <c:v>6</c:v>
                </c:pt>
                <c:pt idx="11786">
                  <c:v>6</c:v>
                </c:pt>
                <c:pt idx="11787">
                  <c:v>6</c:v>
                </c:pt>
                <c:pt idx="11788">
                  <c:v>6</c:v>
                </c:pt>
                <c:pt idx="11789">
                  <c:v>6</c:v>
                </c:pt>
                <c:pt idx="11790">
                  <c:v>6</c:v>
                </c:pt>
                <c:pt idx="11791">
                  <c:v>6</c:v>
                </c:pt>
                <c:pt idx="11792">
                  <c:v>4</c:v>
                </c:pt>
                <c:pt idx="11793">
                  <c:v>6</c:v>
                </c:pt>
                <c:pt idx="11794">
                  <c:v>6</c:v>
                </c:pt>
                <c:pt idx="11795">
                  <c:v>4</c:v>
                </c:pt>
                <c:pt idx="11796">
                  <c:v>6</c:v>
                </c:pt>
                <c:pt idx="11797">
                  <c:v>6</c:v>
                </c:pt>
                <c:pt idx="11798">
                  <c:v>6</c:v>
                </c:pt>
                <c:pt idx="11799">
                  <c:v>4</c:v>
                </c:pt>
                <c:pt idx="11800">
                  <c:v>6</c:v>
                </c:pt>
                <c:pt idx="11801">
                  <c:v>8</c:v>
                </c:pt>
                <c:pt idx="11802">
                  <c:v>8</c:v>
                </c:pt>
                <c:pt idx="11803">
                  <c:v>8</c:v>
                </c:pt>
                <c:pt idx="11804">
                  <c:v>6</c:v>
                </c:pt>
                <c:pt idx="11805">
                  <c:v>6</c:v>
                </c:pt>
                <c:pt idx="11806">
                  <c:v>6</c:v>
                </c:pt>
                <c:pt idx="11807">
                  <c:v>6</c:v>
                </c:pt>
                <c:pt idx="11808">
                  <c:v>6</c:v>
                </c:pt>
                <c:pt idx="11809">
                  <c:v>6</c:v>
                </c:pt>
                <c:pt idx="11810">
                  <c:v>6</c:v>
                </c:pt>
                <c:pt idx="11811">
                  <c:v>6</c:v>
                </c:pt>
              </c:numCache>
            </c:numRef>
          </c:xVal>
          <c:yVal>
            <c:numRef>
              <c:f>'Fuel Efficiency vs enginecylind'!$B$2:$B$11813</c:f>
              <c:numCache>
                <c:formatCode>General</c:formatCode>
                <c:ptCount val="11812"/>
                <c:pt idx="0">
                  <c:v>26</c:v>
                </c:pt>
                <c:pt idx="1">
                  <c:v>28</c:v>
                </c:pt>
                <c:pt idx="2">
                  <c:v>28</c:v>
                </c:pt>
                <c:pt idx="3">
                  <c:v>28</c:v>
                </c:pt>
                <c:pt idx="4">
                  <c:v>28</c:v>
                </c:pt>
                <c:pt idx="5">
                  <c:v>28</c:v>
                </c:pt>
                <c:pt idx="6">
                  <c:v>26</c:v>
                </c:pt>
                <c:pt idx="7">
                  <c:v>28</c:v>
                </c:pt>
                <c:pt idx="8">
                  <c:v>28</c:v>
                </c:pt>
                <c:pt idx="9">
                  <c:v>27</c:v>
                </c:pt>
                <c:pt idx="10">
                  <c:v>28</c:v>
                </c:pt>
                <c:pt idx="11">
                  <c:v>28</c:v>
                </c:pt>
                <c:pt idx="12">
                  <c:v>28</c:v>
                </c:pt>
                <c:pt idx="13">
                  <c:v>28</c:v>
                </c:pt>
                <c:pt idx="14">
                  <c:v>28</c:v>
                </c:pt>
                <c:pt idx="15">
                  <c:v>25</c:v>
                </c:pt>
                <c:pt idx="16">
                  <c:v>28</c:v>
                </c:pt>
                <c:pt idx="17">
                  <c:v>24</c:v>
                </c:pt>
                <c:pt idx="18">
                  <c:v>24</c:v>
                </c:pt>
                <c:pt idx="19">
                  <c:v>20</c:v>
                </c:pt>
                <c:pt idx="20">
                  <c:v>24</c:v>
                </c:pt>
                <c:pt idx="21">
                  <c:v>21</c:v>
                </c:pt>
                <c:pt idx="22">
                  <c:v>24</c:v>
                </c:pt>
                <c:pt idx="23">
                  <c:v>20</c:v>
                </c:pt>
                <c:pt idx="24">
                  <c:v>24</c:v>
                </c:pt>
                <c:pt idx="25">
                  <c:v>24</c:v>
                </c:pt>
                <c:pt idx="26">
                  <c:v>21</c:v>
                </c:pt>
                <c:pt idx="27">
                  <c:v>21</c:v>
                </c:pt>
                <c:pt idx="28">
                  <c:v>22</c:v>
                </c:pt>
                <c:pt idx="29">
                  <c:v>22</c:v>
                </c:pt>
                <c:pt idx="30">
                  <c:v>22</c:v>
                </c:pt>
                <c:pt idx="31">
                  <c:v>21</c:v>
                </c:pt>
                <c:pt idx="32">
                  <c:v>35</c:v>
                </c:pt>
                <c:pt idx="33">
                  <c:v>35</c:v>
                </c:pt>
                <c:pt idx="34">
                  <c:v>35</c:v>
                </c:pt>
                <c:pt idx="35">
                  <c:v>26</c:v>
                </c:pt>
                <c:pt idx="36">
                  <c:v>25</c:v>
                </c:pt>
                <c:pt idx="37">
                  <c:v>25</c:v>
                </c:pt>
                <c:pt idx="38">
                  <c:v>26</c:v>
                </c:pt>
                <c:pt idx="39">
                  <c:v>26</c:v>
                </c:pt>
                <c:pt idx="40">
                  <c:v>25</c:v>
                </c:pt>
                <c:pt idx="41">
                  <c:v>35</c:v>
                </c:pt>
                <c:pt idx="42">
                  <c:v>34</c:v>
                </c:pt>
                <c:pt idx="43">
                  <c:v>31</c:v>
                </c:pt>
                <c:pt idx="44">
                  <c:v>35</c:v>
                </c:pt>
                <c:pt idx="45">
                  <c:v>34</c:v>
                </c:pt>
                <c:pt idx="46">
                  <c:v>31</c:v>
                </c:pt>
                <c:pt idx="47">
                  <c:v>34</c:v>
                </c:pt>
                <c:pt idx="48">
                  <c:v>30</c:v>
                </c:pt>
                <c:pt idx="49">
                  <c:v>30</c:v>
                </c:pt>
                <c:pt idx="50">
                  <c:v>31</c:v>
                </c:pt>
                <c:pt idx="51">
                  <c:v>32</c:v>
                </c:pt>
                <c:pt idx="52">
                  <c:v>32</c:v>
                </c:pt>
                <c:pt idx="53">
                  <c:v>32</c:v>
                </c:pt>
                <c:pt idx="54">
                  <c:v>34</c:v>
                </c:pt>
                <c:pt idx="55">
                  <c:v>35</c:v>
                </c:pt>
                <c:pt idx="56">
                  <c:v>33</c:v>
                </c:pt>
                <c:pt idx="57">
                  <c:v>33</c:v>
                </c:pt>
                <c:pt idx="58">
                  <c:v>20</c:v>
                </c:pt>
                <c:pt idx="59">
                  <c:v>22</c:v>
                </c:pt>
                <c:pt idx="60">
                  <c:v>23</c:v>
                </c:pt>
                <c:pt idx="61">
                  <c:v>22</c:v>
                </c:pt>
                <c:pt idx="62">
                  <c:v>22</c:v>
                </c:pt>
                <c:pt idx="63">
                  <c:v>20</c:v>
                </c:pt>
                <c:pt idx="64">
                  <c:v>36</c:v>
                </c:pt>
                <c:pt idx="65">
                  <c:v>36</c:v>
                </c:pt>
                <c:pt idx="66">
                  <c:v>29</c:v>
                </c:pt>
                <c:pt idx="67">
                  <c:v>36</c:v>
                </c:pt>
                <c:pt idx="68">
                  <c:v>36</c:v>
                </c:pt>
                <c:pt idx="69">
                  <c:v>29</c:v>
                </c:pt>
                <c:pt idx="70">
                  <c:v>36</c:v>
                </c:pt>
                <c:pt idx="71">
                  <c:v>36</c:v>
                </c:pt>
                <c:pt idx="72">
                  <c:v>29</c:v>
                </c:pt>
                <c:pt idx="73">
                  <c:v>29</c:v>
                </c:pt>
                <c:pt idx="74">
                  <c:v>36</c:v>
                </c:pt>
                <c:pt idx="75">
                  <c:v>36</c:v>
                </c:pt>
                <c:pt idx="76">
                  <c:v>36</c:v>
                </c:pt>
                <c:pt idx="77">
                  <c:v>36</c:v>
                </c:pt>
                <c:pt idx="78">
                  <c:v>28</c:v>
                </c:pt>
                <c:pt idx="79">
                  <c:v>28</c:v>
                </c:pt>
                <c:pt idx="80">
                  <c:v>36</c:v>
                </c:pt>
                <c:pt idx="81">
                  <c:v>36</c:v>
                </c:pt>
                <c:pt idx="82">
                  <c:v>36</c:v>
                </c:pt>
                <c:pt idx="83">
                  <c:v>28</c:v>
                </c:pt>
                <c:pt idx="84">
                  <c:v>36</c:v>
                </c:pt>
                <c:pt idx="85">
                  <c:v>36</c:v>
                </c:pt>
                <c:pt idx="86">
                  <c:v>36</c:v>
                </c:pt>
                <c:pt idx="87">
                  <c:v>36</c:v>
                </c:pt>
                <c:pt idx="88">
                  <c:v>36</c:v>
                </c:pt>
                <c:pt idx="89">
                  <c:v>29</c:v>
                </c:pt>
                <c:pt idx="90">
                  <c:v>29</c:v>
                </c:pt>
                <c:pt idx="91">
                  <c:v>35</c:v>
                </c:pt>
                <c:pt idx="92">
                  <c:v>35</c:v>
                </c:pt>
                <c:pt idx="93">
                  <c:v>35</c:v>
                </c:pt>
                <c:pt idx="94">
                  <c:v>35</c:v>
                </c:pt>
                <c:pt idx="95">
                  <c:v>28</c:v>
                </c:pt>
                <c:pt idx="96">
                  <c:v>26</c:v>
                </c:pt>
                <c:pt idx="97">
                  <c:v>26</c:v>
                </c:pt>
                <c:pt idx="98">
                  <c:v>26</c:v>
                </c:pt>
                <c:pt idx="99">
                  <c:v>26</c:v>
                </c:pt>
                <c:pt idx="100">
                  <c:v>26</c:v>
                </c:pt>
                <c:pt idx="101">
                  <c:v>25</c:v>
                </c:pt>
                <c:pt idx="102">
                  <c:v>25</c:v>
                </c:pt>
                <c:pt idx="103">
                  <c:v>25</c:v>
                </c:pt>
                <c:pt idx="104">
                  <c:v>26</c:v>
                </c:pt>
                <c:pt idx="105">
                  <c:v>23</c:v>
                </c:pt>
                <c:pt idx="106">
                  <c:v>26</c:v>
                </c:pt>
                <c:pt idx="107">
                  <c:v>26</c:v>
                </c:pt>
                <c:pt idx="108">
                  <c:v>26</c:v>
                </c:pt>
                <c:pt idx="109">
                  <c:v>26</c:v>
                </c:pt>
                <c:pt idx="110">
                  <c:v>26</c:v>
                </c:pt>
                <c:pt idx="111">
                  <c:v>25</c:v>
                </c:pt>
                <c:pt idx="112">
                  <c:v>35</c:v>
                </c:pt>
                <c:pt idx="113">
                  <c:v>35</c:v>
                </c:pt>
                <c:pt idx="114">
                  <c:v>34</c:v>
                </c:pt>
                <c:pt idx="115">
                  <c:v>34</c:v>
                </c:pt>
                <c:pt idx="116">
                  <c:v>34</c:v>
                </c:pt>
                <c:pt idx="117">
                  <c:v>34</c:v>
                </c:pt>
                <c:pt idx="118">
                  <c:v>35</c:v>
                </c:pt>
                <c:pt idx="119">
                  <c:v>35</c:v>
                </c:pt>
                <c:pt idx="120">
                  <c:v>34</c:v>
                </c:pt>
                <c:pt idx="121">
                  <c:v>34</c:v>
                </c:pt>
                <c:pt idx="122">
                  <c:v>35</c:v>
                </c:pt>
                <c:pt idx="123">
                  <c:v>35</c:v>
                </c:pt>
                <c:pt idx="124">
                  <c:v>30</c:v>
                </c:pt>
                <c:pt idx="125">
                  <c:v>33</c:v>
                </c:pt>
                <c:pt idx="126">
                  <c:v>33</c:v>
                </c:pt>
                <c:pt idx="127">
                  <c:v>34</c:v>
                </c:pt>
                <c:pt idx="128">
                  <c:v>30</c:v>
                </c:pt>
                <c:pt idx="129">
                  <c:v>30</c:v>
                </c:pt>
                <c:pt idx="130">
                  <c:v>33</c:v>
                </c:pt>
                <c:pt idx="131">
                  <c:v>33</c:v>
                </c:pt>
                <c:pt idx="132">
                  <c:v>33</c:v>
                </c:pt>
                <c:pt idx="133">
                  <c:v>35</c:v>
                </c:pt>
                <c:pt idx="134">
                  <c:v>32</c:v>
                </c:pt>
                <c:pt idx="135">
                  <c:v>45</c:v>
                </c:pt>
                <c:pt idx="136">
                  <c:v>33</c:v>
                </c:pt>
                <c:pt idx="137">
                  <c:v>33</c:v>
                </c:pt>
                <c:pt idx="138">
                  <c:v>35</c:v>
                </c:pt>
                <c:pt idx="139">
                  <c:v>30</c:v>
                </c:pt>
                <c:pt idx="140">
                  <c:v>43</c:v>
                </c:pt>
                <c:pt idx="141">
                  <c:v>35</c:v>
                </c:pt>
                <c:pt idx="142">
                  <c:v>43</c:v>
                </c:pt>
                <c:pt idx="143">
                  <c:v>36</c:v>
                </c:pt>
                <c:pt idx="144">
                  <c:v>40</c:v>
                </c:pt>
                <c:pt idx="145">
                  <c:v>33</c:v>
                </c:pt>
                <c:pt idx="146">
                  <c:v>42</c:v>
                </c:pt>
                <c:pt idx="147">
                  <c:v>34</c:v>
                </c:pt>
                <c:pt idx="148">
                  <c:v>34</c:v>
                </c:pt>
                <c:pt idx="149">
                  <c:v>34</c:v>
                </c:pt>
                <c:pt idx="150">
                  <c:v>34</c:v>
                </c:pt>
                <c:pt idx="151">
                  <c:v>36</c:v>
                </c:pt>
                <c:pt idx="152">
                  <c:v>35</c:v>
                </c:pt>
                <c:pt idx="153">
                  <c:v>40</c:v>
                </c:pt>
                <c:pt idx="154">
                  <c:v>33</c:v>
                </c:pt>
                <c:pt idx="155">
                  <c:v>34</c:v>
                </c:pt>
                <c:pt idx="156">
                  <c:v>34</c:v>
                </c:pt>
                <c:pt idx="157">
                  <c:v>35</c:v>
                </c:pt>
                <c:pt idx="158">
                  <c:v>33</c:v>
                </c:pt>
                <c:pt idx="159">
                  <c:v>40</c:v>
                </c:pt>
                <c:pt idx="160">
                  <c:v>33</c:v>
                </c:pt>
                <c:pt idx="161">
                  <c:v>42</c:v>
                </c:pt>
                <c:pt idx="162">
                  <c:v>31</c:v>
                </c:pt>
                <c:pt idx="163">
                  <c:v>32</c:v>
                </c:pt>
                <c:pt idx="164">
                  <c:v>40</c:v>
                </c:pt>
                <c:pt idx="165">
                  <c:v>19</c:v>
                </c:pt>
                <c:pt idx="166">
                  <c:v>20</c:v>
                </c:pt>
                <c:pt idx="167">
                  <c:v>22</c:v>
                </c:pt>
                <c:pt idx="168">
                  <c:v>20</c:v>
                </c:pt>
                <c:pt idx="169">
                  <c:v>18</c:v>
                </c:pt>
                <c:pt idx="170">
                  <c:v>22</c:v>
                </c:pt>
                <c:pt idx="171">
                  <c:v>19</c:v>
                </c:pt>
                <c:pt idx="172">
                  <c:v>21</c:v>
                </c:pt>
                <c:pt idx="173">
                  <c:v>22</c:v>
                </c:pt>
                <c:pt idx="174">
                  <c:v>30</c:v>
                </c:pt>
                <c:pt idx="175">
                  <c:v>29</c:v>
                </c:pt>
                <c:pt idx="176">
                  <c:v>17</c:v>
                </c:pt>
                <c:pt idx="177">
                  <c:v>21</c:v>
                </c:pt>
                <c:pt idx="178">
                  <c:v>19</c:v>
                </c:pt>
                <c:pt idx="179">
                  <c:v>20</c:v>
                </c:pt>
                <c:pt idx="180">
                  <c:v>21</c:v>
                </c:pt>
                <c:pt idx="181">
                  <c:v>22</c:v>
                </c:pt>
                <c:pt idx="182">
                  <c:v>22</c:v>
                </c:pt>
                <c:pt idx="183">
                  <c:v>18</c:v>
                </c:pt>
                <c:pt idx="184">
                  <c:v>23</c:v>
                </c:pt>
                <c:pt idx="185">
                  <c:v>19</c:v>
                </c:pt>
                <c:pt idx="186">
                  <c:v>22</c:v>
                </c:pt>
                <c:pt idx="187">
                  <c:v>30</c:v>
                </c:pt>
                <c:pt idx="188">
                  <c:v>21</c:v>
                </c:pt>
                <c:pt idx="189">
                  <c:v>22</c:v>
                </c:pt>
                <c:pt idx="190">
                  <c:v>22</c:v>
                </c:pt>
                <c:pt idx="191">
                  <c:v>19</c:v>
                </c:pt>
                <c:pt idx="192">
                  <c:v>23</c:v>
                </c:pt>
                <c:pt idx="193">
                  <c:v>18</c:v>
                </c:pt>
                <c:pt idx="194">
                  <c:v>23</c:v>
                </c:pt>
                <c:pt idx="195">
                  <c:v>22</c:v>
                </c:pt>
                <c:pt idx="196">
                  <c:v>22</c:v>
                </c:pt>
                <c:pt idx="197">
                  <c:v>22</c:v>
                </c:pt>
                <c:pt idx="198">
                  <c:v>22</c:v>
                </c:pt>
                <c:pt idx="199">
                  <c:v>23</c:v>
                </c:pt>
                <c:pt idx="200">
                  <c:v>23</c:v>
                </c:pt>
                <c:pt idx="201">
                  <c:v>22</c:v>
                </c:pt>
                <c:pt idx="202">
                  <c:v>22</c:v>
                </c:pt>
                <c:pt idx="203">
                  <c:v>27</c:v>
                </c:pt>
                <c:pt idx="204">
                  <c:v>31</c:v>
                </c:pt>
                <c:pt idx="205">
                  <c:v>31</c:v>
                </c:pt>
                <c:pt idx="206">
                  <c:v>27</c:v>
                </c:pt>
                <c:pt idx="207">
                  <c:v>31</c:v>
                </c:pt>
                <c:pt idx="208">
                  <c:v>31</c:v>
                </c:pt>
                <c:pt idx="209">
                  <c:v>27</c:v>
                </c:pt>
                <c:pt idx="210">
                  <c:v>27</c:v>
                </c:pt>
                <c:pt idx="211">
                  <c:v>27</c:v>
                </c:pt>
                <c:pt idx="212">
                  <c:v>31</c:v>
                </c:pt>
                <c:pt idx="213">
                  <c:v>27</c:v>
                </c:pt>
                <c:pt idx="214">
                  <c:v>31</c:v>
                </c:pt>
                <c:pt idx="215">
                  <c:v>27</c:v>
                </c:pt>
                <c:pt idx="216">
                  <c:v>27</c:v>
                </c:pt>
                <c:pt idx="217">
                  <c:v>31</c:v>
                </c:pt>
                <c:pt idx="218">
                  <c:v>31</c:v>
                </c:pt>
                <c:pt idx="219">
                  <c:v>31</c:v>
                </c:pt>
                <c:pt idx="220">
                  <c:v>31</c:v>
                </c:pt>
                <c:pt idx="221">
                  <c:v>27</c:v>
                </c:pt>
                <c:pt idx="222">
                  <c:v>27</c:v>
                </c:pt>
                <c:pt idx="223">
                  <c:v>27</c:v>
                </c:pt>
                <c:pt idx="224">
                  <c:v>27</c:v>
                </c:pt>
                <c:pt idx="225">
                  <c:v>27</c:v>
                </c:pt>
                <c:pt idx="226">
                  <c:v>30</c:v>
                </c:pt>
                <c:pt idx="227">
                  <c:v>30</c:v>
                </c:pt>
                <c:pt idx="228">
                  <c:v>27</c:v>
                </c:pt>
                <c:pt idx="229">
                  <c:v>30</c:v>
                </c:pt>
                <c:pt idx="230">
                  <c:v>30</c:v>
                </c:pt>
                <c:pt idx="231">
                  <c:v>27</c:v>
                </c:pt>
                <c:pt idx="232">
                  <c:v>30</c:v>
                </c:pt>
                <c:pt idx="233">
                  <c:v>24</c:v>
                </c:pt>
                <c:pt idx="234">
                  <c:v>24</c:v>
                </c:pt>
                <c:pt idx="235">
                  <c:v>25</c:v>
                </c:pt>
                <c:pt idx="236">
                  <c:v>25</c:v>
                </c:pt>
                <c:pt idx="237">
                  <c:v>25</c:v>
                </c:pt>
                <c:pt idx="238">
                  <c:v>25</c:v>
                </c:pt>
                <c:pt idx="239">
                  <c:v>22</c:v>
                </c:pt>
                <c:pt idx="240">
                  <c:v>22</c:v>
                </c:pt>
                <c:pt idx="241">
                  <c:v>22</c:v>
                </c:pt>
                <c:pt idx="242">
                  <c:v>22</c:v>
                </c:pt>
                <c:pt idx="243">
                  <c:v>22</c:v>
                </c:pt>
                <c:pt idx="244">
                  <c:v>22</c:v>
                </c:pt>
                <c:pt idx="245">
                  <c:v>22</c:v>
                </c:pt>
                <c:pt idx="246">
                  <c:v>22</c:v>
                </c:pt>
                <c:pt idx="247">
                  <c:v>22</c:v>
                </c:pt>
                <c:pt idx="248">
                  <c:v>22</c:v>
                </c:pt>
                <c:pt idx="249">
                  <c:v>22</c:v>
                </c:pt>
                <c:pt idx="250">
                  <c:v>22</c:v>
                </c:pt>
                <c:pt idx="251">
                  <c:v>33</c:v>
                </c:pt>
                <c:pt idx="252">
                  <c:v>33</c:v>
                </c:pt>
                <c:pt idx="253">
                  <c:v>33</c:v>
                </c:pt>
                <c:pt idx="254">
                  <c:v>32</c:v>
                </c:pt>
                <c:pt idx="255">
                  <c:v>33</c:v>
                </c:pt>
                <c:pt idx="256">
                  <c:v>23</c:v>
                </c:pt>
                <c:pt idx="257">
                  <c:v>23</c:v>
                </c:pt>
                <c:pt idx="258">
                  <c:v>23</c:v>
                </c:pt>
                <c:pt idx="259">
                  <c:v>23</c:v>
                </c:pt>
                <c:pt idx="260">
                  <c:v>23</c:v>
                </c:pt>
                <c:pt idx="261">
                  <c:v>23</c:v>
                </c:pt>
                <c:pt idx="262">
                  <c:v>24</c:v>
                </c:pt>
                <c:pt idx="263">
                  <c:v>24</c:v>
                </c:pt>
                <c:pt idx="264">
                  <c:v>25</c:v>
                </c:pt>
                <c:pt idx="265">
                  <c:v>25</c:v>
                </c:pt>
                <c:pt idx="266">
                  <c:v>24</c:v>
                </c:pt>
                <c:pt idx="267">
                  <c:v>24</c:v>
                </c:pt>
                <c:pt idx="268">
                  <c:v>25</c:v>
                </c:pt>
                <c:pt idx="269">
                  <c:v>24</c:v>
                </c:pt>
                <c:pt idx="270">
                  <c:v>24</c:v>
                </c:pt>
                <c:pt idx="271">
                  <c:v>25</c:v>
                </c:pt>
                <c:pt idx="272">
                  <c:v>25</c:v>
                </c:pt>
                <c:pt idx="273">
                  <c:v>23</c:v>
                </c:pt>
                <c:pt idx="274">
                  <c:v>24</c:v>
                </c:pt>
                <c:pt idx="275">
                  <c:v>24</c:v>
                </c:pt>
                <c:pt idx="276">
                  <c:v>23</c:v>
                </c:pt>
                <c:pt idx="277">
                  <c:v>24</c:v>
                </c:pt>
                <c:pt idx="278">
                  <c:v>23</c:v>
                </c:pt>
                <c:pt idx="279">
                  <c:v>24</c:v>
                </c:pt>
                <c:pt idx="280">
                  <c:v>25</c:v>
                </c:pt>
                <c:pt idx="281">
                  <c:v>24</c:v>
                </c:pt>
                <c:pt idx="282">
                  <c:v>25</c:v>
                </c:pt>
                <c:pt idx="283">
                  <c:v>25</c:v>
                </c:pt>
                <c:pt idx="284">
                  <c:v>25</c:v>
                </c:pt>
                <c:pt idx="285">
                  <c:v>24</c:v>
                </c:pt>
                <c:pt idx="286">
                  <c:v>25</c:v>
                </c:pt>
                <c:pt idx="287">
                  <c:v>23</c:v>
                </c:pt>
                <c:pt idx="288">
                  <c:v>24</c:v>
                </c:pt>
                <c:pt idx="289">
                  <c:v>24</c:v>
                </c:pt>
                <c:pt idx="290">
                  <c:v>23</c:v>
                </c:pt>
                <c:pt idx="291">
                  <c:v>23</c:v>
                </c:pt>
                <c:pt idx="292">
                  <c:v>24</c:v>
                </c:pt>
                <c:pt idx="293">
                  <c:v>23</c:v>
                </c:pt>
                <c:pt idx="294">
                  <c:v>15</c:v>
                </c:pt>
                <c:pt idx="295">
                  <c:v>15</c:v>
                </c:pt>
                <c:pt idx="296">
                  <c:v>15</c:v>
                </c:pt>
                <c:pt idx="297">
                  <c:v>15</c:v>
                </c:pt>
                <c:pt idx="298">
                  <c:v>15</c:v>
                </c:pt>
                <c:pt idx="299">
                  <c:v>15</c:v>
                </c:pt>
                <c:pt idx="300">
                  <c:v>15</c:v>
                </c:pt>
                <c:pt idx="301">
                  <c:v>15</c:v>
                </c:pt>
                <c:pt idx="302">
                  <c:v>15</c:v>
                </c:pt>
                <c:pt idx="303">
                  <c:v>15</c:v>
                </c:pt>
                <c:pt idx="304">
                  <c:v>15</c:v>
                </c:pt>
                <c:pt idx="305">
                  <c:v>15</c:v>
                </c:pt>
                <c:pt idx="306">
                  <c:v>15</c:v>
                </c:pt>
                <c:pt idx="307">
                  <c:v>26</c:v>
                </c:pt>
                <c:pt idx="308">
                  <c:v>24</c:v>
                </c:pt>
                <c:pt idx="309">
                  <c:v>26</c:v>
                </c:pt>
                <c:pt idx="310">
                  <c:v>25</c:v>
                </c:pt>
                <c:pt idx="311">
                  <c:v>26</c:v>
                </c:pt>
                <c:pt idx="312">
                  <c:v>26</c:v>
                </c:pt>
                <c:pt idx="313">
                  <c:v>26</c:v>
                </c:pt>
                <c:pt idx="314">
                  <c:v>25</c:v>
                </c:pt>
                <c:pt idx="315">
                  <c:v>26</c:v>
                </c:pt>
                <c:pt idx="316">
                  <c:v>26</c:v>
                </c:pt>
                <c:pt idx="317">
                  <c:v>25</c:v>
                </c:pt>
                <c:pt idx="318">
                  <c:v>24</c:v>
                </c:pt>
                <c:pt idx="319">
                  <c:v>26</c:v>
                </c:pt>
                <c:pt idx="320">
                  <c:v>26</c:v>
                </c:pt>
                <c:pt idx="321">
                  <c:v>26</c:v>
                </c:pt>
                <c:pt idx="322">
                  <c:v>26</c:v>
                </c:pt>
                <c:pt idx="323">
                  <c:v>26</c:v>
                </c:pt>
                <c:pt idx="324">
                  <c:v>25</c:v>
                </c:pt>
                <c:pt idx="325">
                  <c:v>24</c:v>
                </c:pt>
                <c:pt idx="326">
                  <c:v>26</c:v>
                </c:pt>
                <c:pt idx="327">
                  <c:v>26</c:v>
                </c:pt>
                <c:pt idx="328">
                  <c:v>26</c:v>
                </c:pt>
                <c:pt idx="329">
                  <c:v>26</c:v>
                </c:pt>
                <c:pt idx="330">
                  <c:v>26</c:v>
                </c:pt>
                <c:pt idx="331">
                  <c:v>24</c:v>
                </c:pt>
                <c:pt idx="332">
                  <c:v>26</c:v>
                </c:pt>
                <c:pt idx="333">
                  <c:v>26</c:v>
                </c:pt>
                <c:pt idx="334">
                  <c:v>25</c:v>
                </c:pt>
                <c:pt idx="335">
                  <c:v>26</c:v>
                </c:pt>
                <c:pt idx="336">
                  <c:v>25</c:v>
                </c:pt>
                <c:pt idx="337">
                  <c:v>26</c:v>
                </c:pt>
                <c:pt idx="338">
                  <c:v>26</c:v>
                </c:pt>
                <c:pt idx="339">
                  <c:v>26</c:v>
                </c:pt>
                <c:pt idx="340">
                  <c:v>26</c:v>
                </c:pt>
                <c:pt idx="341">
                  <c:v>26</c:v>
                </c:pt>
                <c:pt idx="342">
                  <c:v>26</c:v>
                </c:pt>
                <c:pt idx="343">
                  <c:v>26</c:v>
                </c:pt>
                <c:pt idx="344">
                  <c:v>26</c:v>
                </c:pt>
                <c:pt idx="345">
                  <c:v>26</c:v>
                </c:pt>
                <c:pt idx="346">
                  <c:v>26</c:v>
                </c:pt>
                <c:pt idx="347">
                  <c:v>24</c:v>
                </c:pt>
                <c:pt idx="348">
                  <c:v>26</c:v>
                </c:pt>
                <c:pt idx="349">
                  <c:v>24</c:v>
                </c:pt>
                <c:pt idx="350">
                  <c:v>26</c:v>
                </c:pt>
                <c:pt idx="351">
                  <c:v>25</c:v>
                </c:pt>
                <c:pt idx="352">
                  <c:v>25</c:v>
                </c:pt>
                <c:pt idx="353">
                  <c:v>26</c:v>
                </c:pt>
                <c:pt idx="354">
                  <c:v>25</c:v>
                </c:pt>
                <c:pt idx="355">
                  <c:v>26</c:v>
                </c:pt>
                <c:pt idx="356">
                  <c:v>26</c:v>
                </c:pt>
                <c:pt idx="357">
                  <c:v>26</c:v>
                </c:pt>
                <c:pt idx="358">
                  <c:v>37</c:v>
                </c:pt>
                <c:pt idx="359">
                  <c:v>39</c:v>
                </c:pt>
                <c:pt idx="360">
                  <c:v>41</c:v>
                </c:pt>
                <c:pt idx="361">
                  <c:v>41</c:v>
                </c:pt>
                <c:pt idx="362">
                  <c:v>41</c:v>
                </c:pt>
                <c:pt idx="363">
                  <c:v>37</c:v>
                </c:pt>
                <c:pt idx="364">
                  <c:v>37</c:v>
                </c:pt>
                <c:pt idx="365">
                  <c:v>39</c:v>
                </c:pt>
                <c:pt idx="366">
                  <c:v>35</c:v>
                </c:pt>
                <c:pt idx="367">
                  <c:v>40</c:v>
                </c:pt>
                <c:pt idx="368">
                  <c:v>41</c:v>
                </c:pt>
                <c:pt idx="369">
                  <c:v>40</c:v>
                </c:pt>
                <c:pt idx="370">
                  <c:v>40</c:v>
                </c:pt>
                <c:pt idx="371">
                  <c:v>40</c:v>
                </c:pt>
                <c:pt idx="372">
                  <c:v>40</c:v>
                </c:pt>
                <c:pt idx="373">
                  <c:v>41</c:v>
                </c:pt>
                <c:pt idx="374">
                  <c:v>35</c:v>
                </c:pt>
                <c:pt idx="375">
                  <c:v>41</c:v>
                </c:pt>
                <c:pt idx="376">
                  <c:v>40</c:v>
                </c:pt>
                <c:pt idx="377">
                  <c:v>37</c:v>
                </c:pt>
                <c:pt idx="378">
                  <c:v>41</c:v>
                </c:pt>
                <c:pt idx="379">
                  <c:v>41</c:v>
                </c:pt>
                <c:pt idx="380">
                  <c:v>41</c:v>
                </c:pt>
                <c:pt idx="381">
                  <c:v>41</c:v>
                </c:pt>
                <c:pt idx="382">
                  <c:v>37</c:v>
                </c:pt>
                <c:pt idx="383">
                  <c:v>40</c:v>
                </c:pt>
                <c:pt idx="384">
                  <c:v>40</c:v>
                </c:pt>
                <c:pt idx="385">
                  <c:v>41</c:v>
                </c:pt>
                <c:pt idx="386">
                  <c:v>40</c:v>
                </c:pt>
                <c:pt idx="387">
                  <c:v>41</c:v>
                </c:pt>
                <c:pt idx="388">
                  <c:v>37</c:v>
                </c:pt>
                <c:pt idx="389">
                  <c:v>37</c:v>
                </c:pt>
                <c:pt idx="390">
                  <c:v>41</c:v>
                </c:pt>
                <c:pt idx="391">
                  <c:v>40</c:v>
                </c:pt>
                <c:pt idx="392">
                  <c:v>40</c:v>
                </c:pt>
                <c:pt idx="393">
                  <c:v>40</c:v>
                </c:pt>
                <c:pt idx="394">
                  <c:v>39</c:v>
                </c:pt>
                <c:pt idx="395">
                  <c:v>41</c:v>
                </c:pt>
                <c:pt idx="396">
                  <c:v>35</c:v>
                </c:pt>
                <c:pt idx="397">
                  <c:v>39</c:v>
                </c:pt>
                <c:pt idx="398">
                  <c:v>37</c:v>
                </c:pt>
                <c:pt idx="399">
                  <c:v>37</c:v>
                </c:pt>
                <c:pt idx="400">
                  <c:v>34</c:v>
                </c:pt>
                <c:pt idx="401">
                  <c:v>36</c:v>
                </c:pt>
                <c:pt idx="402">
                  <c:v>37</c:v>
                </c:pt>
                <c:pt idx="403">
                  <c:v>35</c:v>
                </c:pt>
                <c:pt idx="404">
                  <c:v>33</c:v>
                </c:pt>
                <c:pt idx="405">
                  <c:v>37</c:v>
                </c:pt>
                <c:pt idx="406">
                  <c:v>35</c:v>
                </c:pt>
                <c:pt idx="407">
                  <c:v>37</c:v>
                </c:pt>
                <c:pt idx="408">
                  <c:v>37</c:v>
                </c:pt>
                <c:pt idx="409">
                  <c:v>33</c:v>
                </c:pt>
                <c:pt idx="410">
                  <c:v>37</c:v>
                </c:pt>
                <c:pt idx="411">
                  <c:v>33</c:v>
                </c:pt>
                <c:pt idx="412">
                  <c:v>34</c:v>
                </c:pt>
                <c:pt idx="413">
                  <c:v>34</c:v>
                </c:pt>
                <c:pt idx="414">
                  <c:v>33</c:v>
                </c:pt>
                <c:pt idx="415">
                  <c:v>32</c:v>
                </c:pt>
                <c:pt idx="416">
                  <c:v>31</c:v>
                </c:pt>
                <c:pt idx="417">
                  <c:v>34</c:v>
                </c:pt>
                <c:pt idx="418">
                  <c:v>30</c:v>
                </c:pt>
                <c:pt idx="419">
                  <c:v>31</c:v>
                </c:pt>
                <c:pt idx="420">
                  <c:v>34</c:v>
                </c:pt>
                <c:pt idx="421">
                  <c:v>32</c:v>
                </c:pt>
                <c:pt idx="422">
                  <c:v>31</c:v>
                </c:pt>
                <c:pt idx="423">
                  <c:v>33</c:v>
                </c:pt>
                <c:pt idx="424">
                  <c:v>34</c:v>
                </c:pt>
                <c:pt idx="425">
                  <c:v>29</c:v>
                </c:pt>
                <c:pt idx="426">
                  <c:v>32</c:v>
                </c:pt>
                <c:pt idx="427">
                  <c:v>33</c:v>
                </c:pt>
                <c:pt idx="428">
                  <c:v>33</c:v>
                </c:pt>
                <c:pt idx="429">
                  <c:v>34</c:v>
                </c:pt>
                <c:pt idx="430">
                  <c:v>30</c:v>
                </c:pt>
                <c:pt idx="431">
                  <c:v>33</c:v>
                </c:pt>
                <c:pt idx="432">
                  <c:v>33</c:v>
                </c:pt>
                <c:pt idx="433">
                  <c:v>35</c:v>
                </c:pt>
                <c:pt idx="434">
                  <c:v>31</c:v>
                </c:pt>
                <c:pt idx="435">
                  <c:v>34</c:v>
                </c:pt>
                <c:pt idx="436">
                  <c:v>35</c:v>
                </c:pt>
                <c:pt idx="437">
                  <c:v>33</c:v>
                </c:pt>
                <c:pt idx="438">
                  <c:v>34</c:v>
                </c:pt>
                <c:pt idx="439">
                  <c:v>34</c:v>
                </c:pt>
                <c:pt idx="440">
                  <c:v>30</c:v>
                </c:pt>
                <c:pt idx="441">
                  <c:v>35</c:v>
                </c:pt>
                <c:pt idx="442">
                  <c:v>29</c:v>
                </c:pt>
                <c:pt idx="443">
                  <c:v>34</c:v>
                </c:pt>
                <c:pt idx="444">
                  <c:v>31</c:v>
                </c:pt>
                <c:pt idx="445">
                  <c:v>31</c:v>
                </c:pt>
                <c:pt idx="446">
                  <c:v>34</c:v>
                </c:pt>
                <c:pt idx="447">
                  <c:v>32</c:v>
                </c:pt>
                <c:pt idx="448">
                  <c:v>31</c:v>
                </c:pt>
                <c:pt idx="449">
                  <c:v>33</c:v>
                </c:pt>
                <c:pt idx="450">
                  <c:v>34</c:v>
                </c:pt>
                <c:pt idx="451">
                  <c:v>30</c:v>
                </c:pt>
                <c:pt idx="452">
                  <c:v>29</c:v>
                </c:pt>
                <c:pt idx="453">
                  <c:v>32</c:v>
                </c:pt>
                <c:pt idx="454">
                  <c:v>20</c:v>
                </c:pt>
                <c:pt idx="455">
                  <c:v>16</c:v>
                </c:pt>
                <c:pt idx="456">
                  <c:v>22</c:v>
                </c:pt>
                <c:pt idx="457">
                  <c:v>17</c:v>
                </c:pt>
                <c:pt idx="458">
                  <c:v>17</c:v>
                </c:pt>
                <c:pt idx="459">
                  <c:v>17</c:v>
                </c:pt>
                <c:pt idx="460">
                  <c:v>14</c:v>
                </c:pt>
                <c:pt idx="461">
                  <c:v>15</c:v>
                </c:pt>
                <c:pt idx="462">
                  <c:v>14</c:v>
                </c:pt>
                <c:pt idx="463">
                  <c:v>15</c:v>
                </c:pt>
                <c:pt idx="464">
                  <c:v>14</c:v>
                </c:pt>
                <c:pt idx="465">
                  <c:v>15</c:v>
                </c:pt>
                <c:pt idx="466">
                  <c:v>17</c:v>
                </c:pt>
                <c:pt idx="467">
                  <c:v>17</c:v>
                </c:pt>
                <c:pt idx="468">
                  <c:v>17</c:v>
                </c:pt>
                <c:pt idx="469">
                  <c:v>17</c:v>
                </c:pt>
                <c:pt idx="470">
                  <c:v>17</c:v>
                </c:pt>
                <c:pt idx="471">
                  <c:v>17</c:v>
                </c:pt>
                <c:pt idx="472">
                  <c:v>17</c:v>
                </c:pt>
                <c:pt idx="473">
                  <c:v>17</c:v>
                </c:pt>
                <c:pt idx="474">
                  <c:v>34</c:v>
                </c:pt>
                <c:pt idx="475">
                  <c:v>34</c:v>
                </c:pt>
                <c:pt idx="476">
                  <c:v>34</c:v>
                </c:pt>
                <c:pt idx="477">
                  <c:v>34</c:v>
                </c:pt>
                <c:pt idx="478">
                  <c:v>34</c:v>
                </c:pt>
                <c:pt idx="479">
                  <c:v>23</c:v>
                </c:pt>
                <c:pt idx="480">
                  <c:v>23</c:v>
                </c:pt>
                <c:pt idx="481">
                  <c:v>22</c:v>
                </c:pt>
                <c:pt idx="482">
                  <c:v>22</c:v>
                </c:pt>
                <c:pt idx="483">
                  <c:v>22</c:v>
                </c:pt>
                <c:pt idx="484">
                  <c:v>22</c:v>
                </c:pt>
                <c:pt idx="485">
                  <c:v>23</c:v>
                </c:pt>
                <c:pt idx="486">
                  <c:v>22</c:v>
                </c:pt>
                <c:pt idx="487">
                  <c:v>21</c:v>
                </c:pt>
                <c:pt idx="488">
                  <c:v>21</c:v>
                </c:pt>
                <c:pt idx="489">
                  <c:v>21</c:v>
                </c:pt>
                <c:pt idx="490">
                  <c:v>22</c:v>
                </c:pt>
                <c:pt idx="491">
                  <c:v>22</c:v>
                </c:pt>
                <c:pt idx="492">
                  <c:v>21</c:v>
                </c:pt>
                <c:pt idx="493">
                  <c:v>22</c:v>
                </c:pt>
                <c:pt idx="494">
                  <c:v>21</c:v>
                </c:pt>
                <c:pt idx="495">
                  <c:v>21</c:v>
                </c:pt>
                <c:pt idx="496">
                  <c:v>22</c:v>
                </c:pt>
                <c:pt idx="497">
                  <c:v>21</c:v>
                </c:pt>
                <c:pt idx="498">
                  <c:v>21</c:v>
                </c:pt>
                <c:pt idx="499">
                  <c:v>21</c:v>
                </c:pt>
                <c:pt idx="500">
                  <c:v>22</c:v>
                </c:pt>
                <c:pt idx="501">
                  <c:v>21</c:v>
                </c:pt>
                <c:pt idx="502">
                  <c:v>21</c:v>
                </c:pt>
                <c:pt idx="503">
                  <c:v>21</c:v>
                </c:pt>
                <c:pt idx="504">
                  <c:v>22</c:v>
                </c:pt>
                <c:pt idx="505">
                  <c:v>28</c:v>
                </c:pt>
                <c:pt idx="506">
                  <c:v>24</c:v>
                </c:pt>
                <c:pt idx="507">
                  <c:v>26</c:v>
                </c:pt>
                <c:pt idx="508">
                  <c:v>25</c:v>
                </c:pt>
                <c:pt idx="509">
                  <c:v>26</c:v>
                </c:pt>
                <c:pt idx="510">
                  <c:v>24</c:v>
                </c:pt>
                <c:pt idx="511">
                  <c:v>28</c:v>
                </c:pt>
                <c:pt idx="512">
                  <c:v>26</c:v>
                </c:pt>
                <c:pt idx="513">
                  <c:v>27</c:v>
                </c:pt>
                <c:pt idx="514">
                  <c:v>24</c:v>
                </c:pt>
                <c:pt idx="515">
                  <c:v>25</c:v>
                </c:pt>
                <c:pt idx="516">
                  <c:v>29</c:v>
                </c:pt>
                <c:pt idx="517">
                  <c:v>38</c:v>
                </c:pt>
                <c:pt idx="518">
                  <c:v>33</c:v>
                </c:pt>
                <c:pt idx="519">
                  <c:v>37</c:v>
                </c:pt>
                <c:pt idx="520">
                  <c:v>25</c:v>
                </c:pt>
                <c:pt idx="521">
                  <c:v>34</c:v>
                </c:pt>
                <c:pt idx="522">
                  <c:v>31</c:v>
                </c:pt>
                <c:pt idx="523">
                  <c:v>38</c:v>
                </c:pt>
                <c:pt idx="524">
                  <c:v>29</c:v>
                </c:pt>
                <c:pt idx="525">
                  <c:v>31</c:v>
                </c:pt>
                <c:pt idx="526">
                  <c:v>34</c:v>
                </c:pt>
                <c:pt idx="527">
                  <c:v>34</c:v>
                </c:pt>
                <c:pt idx="528">
                  <c:v>25</c:v>
                </c:pt>
                <c:pt idx="529">
                  <c:v>25</c:v>
                </c:pt>
                <c:pt idx="530">
                  <c:v>37</c:v>
                </c:pt>
                <c:pt idx="531">
                  <c:v>17</c:v>
                </c:pt>
                <c:pt idx="532">
                  <c:v>15</c:v>
                </c:pt>
                <c:pt idx="533">
                  <c:v>16</c:v>
                </c:pt>
                <c:pt idx="534">
                  <c:v>17</c:v>
                </c:pt>
                <c:pt idx="535">
                  <c:v>16</c:v>
                </c:pt>
                <c:pt idx="536">
                  <c:v>18</c:v>
                </c:pt>
                <c:pt idx="537">
                  <c:v>19</c:v>
                </c:pt>
                <c:pt idx="538">
                  <c:v>16</c:v>
                </c:pt>
                <c:pt idx="539">
                  <c:v>34</c:v>
                </c:pt>
                <c:pt idx="540">
                  <c:v>40</c:v>
                </c:pt>
                <c:pt idx="541">
                  <c:v>34</c:v>
                </c:pt>
                <c:pt idx="542">
                  <c:v>34</c:v>
                </c:pt>
                <c:pt idx="543">
                  <c:v>34</c:v>
                </c:pt>
                <c:pt idx="544">
                  <c:v>34</c:v>
                </c:pt>
                <c:pt idx="545">
                  <c:v>40</c:v>
                </c:pt>
                <c:pt idx="546">
                  <c:v>34</c:v>
                </c:pt>
                <c:pt idx="547">
                  <c:v>40</c:v>
                </c:pt>
                <c:pt idx="548">
                  <c:v>40</c:v>
                </c:pt>
                <c:pt idx="549">
                  <c:v>40</c:v>
                </c:pt>
                <c:pt idx="550">
                  <c:v>34</c:v>
                </c:pt>
                <c:pt idx="551">
                  <c:v>40</c:v>
                </c:pt>
                <c:pt idx="552">
                  <c:v>40</c:v>
                </c:pt>
                <c:pt idx="553">
                  <c:v>40</c:v>
                </c:pt>
                <c:pt idx="554">
                  <c:v>34</c:v>
                </c:pt>
                <c:pt idx="555">
                  <c:v>40</c:v>
                </c:pt>
                <c:pt idx="556">
                  <c:v>40</c:v>
                </c:pt>
                <c:pt idx="557">
                  <c:v>40</c:v>
                </c:pt>
                <c:pt idx="558">
                  <c:v>34</c:v>
                </c:pt>
                <c:pt idx="559">
                  <c:v>40</c:v>
                </c:pt>
                <c:pt idx="560">
                  <c:v>40</c:v>
                </c:pt>
                <c:pt idx="561">
                  <c:v>33</c:v>
                </c:pt>
                <c:pt idx="562">
                  <c:v>33</c:v>
                </c:pt>
                <c:pt idx="563">
                  <c:v>33</c:v>
                </c:pt>
                <c:pt idx="564">
                  <c:v>33</c:v>
                </c:pt>
                <c:pt idx="565">
                  <c:v>33</c:v>
                </c:pt>
                <c:pt idx="566">
                  <c:v>33</c:v>
                </c:pt>
                <c:pt idx="567">
                  <c:v>33</c:v>
                </c:pt>
                <c:pt idx="568">
                  <c:v>33</c:v>
                </c:pt>
                <c:pt idx="569">
                  <c:v>30</c:v>
                </c:pt>
                <c:pt idx="570">
                  <c:v>33</c:v>
                </c:pt>
                <c:pt idx="571">
                  <c:v>33</c:v>
                </c:pt>
                <c:pt idx="572">
                  <c:v>33</c:v>
                </c:pt>
                <c:pt idx="573">
                  <c:v>33</c:v>
                </c:pt>
                <c:pt idx="574">
                  <c:v>30</c:v>
                </c:pt>
                <c:pt idx="575">
                  <c:v>33</c:v>
                </c:pt>
                <c:pt idx="576">
                  <c:v>33</c:v>
                </c:pt>
                <c:pt idx="577">
                  <c:v>30</c:v>
                </c:pt>
                <c:pt idx="578">
                  <c:v>30</c:v>
                </c:pt>
                <c:pt idx="579">
                  <c:v>30</c:v>
                </c:pt>
                <c:pt idx="580">
                  <c:v>30</c:v>
                </c:pt>
                <c:pt idx="581">
                  <c:v>31</c:v>
                </c:pt>
                <c:pt idx="582">
                  <c:v>30</c:v>
                </c:pt>
                <c:pt idx="583">
                  <c:v>31</c:v>
                </c:pt>
                <c:pt idx="584">
                  <c:v>31</c:v>
                </c:pt>
                <c:pt idx="585">
                  <c:v>30</c:v>
                </c:pt>
                <c:pt idx="586">
                  <c:v>34</c:v>
                </c:pt>
                <c:pt idx="587">
                  <c:v>31</c:v>
                </c:pt>
                <c:pt idx="588">
                  <c:v>30</c:v>
                </c:pt>
                <c:pt idx="589">
                  <c:v>29</c:v>
                </c:pt>
                <c:pt idx="590">
                  <c:v>30</c:v>
                </c:pt>
                <c:pt idx="591">
                  <c:v>29</c:v>
                </c:pt>
                <c:pt idx="592">
                  <c:v>29</c:v>
                </c:pt>
                <c:pt idx="593">
                  <c:v>30</c:v>
                </c:pt>
                <c:pt idx="594">
                  <c:v>33</c:v>
                </c:pt>
                <c:pt idx="595">
                  <c:v>12</c:v>
                </c:pt>
                <c:pt idx="596">
                  <c:v>12</c:v>
                </c:pt>
                <c:pt idx="597">
                  <c:v>16</c:v>
                </c:pt>
                <c:pt idx="598">
                  <c:v>16</c:v>
                </c:pt>
                <c:pt idx="599">
                  <c:v>16</c:v>
                </c:pt>
                <c:pt idx="600">
                  <c:v>16</c:v>
                </c:pt>
                <c:pt idx="601">
                  <c:v>23</c:v>
                </c:pt>
                <c:pt idx="602">
                  <c:v>15</c:v>
                </c:pt>
                <c:pt idx="603">
                  <c:v>16</c:v>
                </c:pt>
                <c:pt idx="604">
                  <c:v>15</c:v>
                </c:pt>
                <c:pt idx="605">
                  <c:v>16</c:v>
                </c:pt>
                <c:pt idx="606">
                  <c:v>16</c:v>
                </c:pt>
                <c:pt idx="607">
                  <c:v>15</c:v>
                </c:pt>
                <c:pt idx="608">
                  <c:v>16</c:v>
                </c:pt>
                <c:pt idx="609">
                  <c:v>16</c:v>
                </c:pt>
                <c:pt idx="610">
                  <c:v>16</c:v>
                </c:pt>
                <c:pt idx="611">
                  <c:v>16</c:v>
                </c:pt>
                <c:pt idx="612">
                  <c:v>16</c:v>
                </c:pt>
                <c:pt idx="613">
                  <c:v>16</c:v>
                </c:pt>
                <c:pt idx="614">
                  <c:v>16</c:v>
                </c:pt>
                <c:pt idx="615">
                  <c:v>15</c:v>
                </c:pt>
                <c:pt idx="616">
                  <c:v>15</c:v>
                </c:pt>
                <c:pt idx="617">
                  <c:v>15</c:v>
                </c:pt>
                <c:pt idx="618">
                  <c:v>15</c:v>
                </c:pt>
                <c:pt idx="619">
                  <c:v>15</c:v>
                </c:pt>
                <c:pt idx="620">
                  <c:v>28</c:v>
                </c:pt>
                <c:pt idx="621">
                  <c:v>28</c:v>
                </c:pt>
                <c:pt idx="622">
                  <c:v>28</c:v>
                </c:pt>
                <c:pt idx="623">
                  <c:v>28</c:v>
                </c:pt>
                <c:pt idx="624">
                  <c:v>28</c:v>
                </c:pt>
                <c:pt idx="625">
                  <c:v>28</c:v>
                </c:pt>
                <c:pt idx="626">
                  <c:v>28</c:v>
                </c:pt>
                <c:pt idx="627">
                  <c:v>28</c:v>
                </c:pt>
                <c:pt idx="628">
                  <c:v>28</c:v>
                </c:pt>
                <c:pt idx="629">
                  <c:v>28</c:v>
                </c:pt>
                <c:pt idx="630">
                  <c:v>28</c:v>
                </c:pt>
                <c:pt idx="631">
                  <c:v>24</c:v>
                </c:pt>
                <c:pt idx="632">
                  <c:v>29</c:v>
                </c:pt>
                <c:pt idx="633">
                  <c:v>31</c:v>
                </c:pt>
                <c:pt idx="634">
                  <c:v>25</c:v>
                </c:pt>
                <c:pt idx="635">
                  <c:v>24</c:v>
                </c:pt>
                <c:pt idx="636">
                  <c:v>29</c:v>
                </c:pt>
                <c:pt idx="637">
                  <c:v>25</c:v>
                </c:pt>
                <c:pt idx="638">
                  <c:v>31</c:v>
                </c:pt>
                <c:pt idx="639">
                  <c:v>24</c:v>
                </c:pt>
                <c:pt idx="640">
                  <c:v>28</c:v>
                </c:pt>
                <c:pt idx="641">
                  <c:v>24</c:v>
                </c:pt>
                <c:pt idx="642">
                  <c:v>29</c:v>
                </c:pt>
                <c:pt idx="643">
                  <c:v>25</c:v>
                </c:pt>
                <c:pt idx="644">
                  <c:v>29</c:v>
                </c:pt>
                <c:pt idx="645">
                  <c:v>29</c:v>
                </c:pt>
                <c:pt idx="646">
                  <c:v>32</c:v>
                </c:pt>
                <c:pt idx="647">
                  <c:v>25</c:v>
                </c:pt>
                <c:pt idx="648">
                  <c:v>31</c:v>
                </c:pt>
                <c:pt idx="649">
                  <c:v>25</c:v>
                </c:pt>
                <c:pt idx="650">
                  <c:v>24</c:v>
                </c:pt>
                <c:pt idx="651">
                  <c:v>29</c:v>
                </c:pt>
                <c:pt idx="652">
                  <c:v>31</c:v>
                </c:pt>
                <c:pt idx="653">
                  <c:v>24</c:v>
                </c:pt>
                <c:pt idx="654">
                  <c:v>25</c:v>
                </c:pt>
                <c:pt idx="655">
                  <c:v>29</c:v>
                </c:pt>
                <c:pt idx="656">
                  <c:v>31</c:v>
                </c:pt>
                <c:pt idx="657">
                  <c:v>25</c:v>
                </c:pt>
                <c:pt idx="658">
                  <c:v>25</c:v>
                </c:pt>
                <c:pt idx="659">
                  <c:v>24</c:v>
                </c:pt>
                <c:pt idx="660">
                  <c:v>30</c:v>
                </c:pt>
                <c:pt idx="661">
                  <c:v>24</c:v>
                </c:pt>
                <c:pt idx="662">
                  <c:v>28</c:v>
                </c:pt>
                <c:pt idx="663">
                  <c:v>29</c:v>
                </c:pt>
                <c:pt idx="664">
                  <c:v>28</c:v>
                </c:pt>
                <c:pt idx="665">
                  <c:v>24</c:v>
                </c:pt>
                <c:pt idx="666">
                  <c:v>24</c:v>
                </c:pt>
                <c:pt idx="667">
                  <c:v>14</c:v>
                </c:pt>
                <c:pt idx="668">
                  <c:v>15</c:v>
                </c:pt>
                <c:pt idx="669">
                  <c:v>16</c:v>
                </c:pt>
                <c:pt idx="670">
                  <c:v>15</c:v>
                </c:pt>
                <c:pt idx="671">
                  <c:v>27</c:v>
                </c:pt>
                <c:pt idx="672">
                  <c:v>29</c:v>
                </c:pt>
                <c:pt idx="673">
                  <c:v>27</c:v>
                </c:pt>
                <c:pt idx="674">
                  <c:v>27</c:v>
                </c:pt>
                <c:pt idx="675">
                  <c:v>27</c:v>
                </c:pt>
                <c:pt idx="676">
                  <c:v>28</c:v>
                </c:pt>
                <c:pt idx="677">
                  <c:v>28</c:v>
                </c:pt>
                <c:pt idx="678">
                  <c:v>28</c:v>
                </c:pt>
                <c:pt idx="679">
                  <c:v>16</c:v>
                </c:pt>
                <c:pt idx="680">
                  <c:v>16</c:v>
                </c:pt>
                <c:pt idx="681">
                  <c:v>16</c:v>
                </c:pt>
                <c:pt idx="682">
                  <c:v>25</c:v>
                </c:pt>
                <c:pt idx="683">
                  <c:v>25</c:v>
                </c:pt>
                <c:pt idx="684">
                  <c:v>29</c:v>
                </c:pt>
                <c:pt idx="685">
                  <c:v>25</c:v>
                </c:pt>
                <c:pt idx="686">
                  <c:v>25</c:v>
                </c:pt>
                <c:pt idx="687">
                  <c:v>25</c:v>
                </c:pt>
                <c:pt idx="688">
                  <c:v>25</c:v>
                </c:pt>
                <c:pt idx="689">
                  <c:v>29</c:v>
                </c:pt>
                <c:pt idx="690">
                  <c:v>25</c:v>
                </c:pt>
                <c:pt idx="691">
                  <c:v>29</c:v>
                </c:pt>
                <c:pt idx="692">
                  <c:v>25</c:v>
                </c:pt>
                <c:pt idx="693">
                  <c:v>16</c:v>
                </c:pt>
                <c:pt idx="694">
                  <c:v>16</c:v>
                </c:pt>
                <c:pt idx="695">
                  <c:v>16</c:v>
                </c:pt>
                <c:pt idx="696">
                  <c:v>16</c:v>
                </c:pt>
                <c:pt idx="697">
                  <c:v>16</c:v>
                </c:pt>
                <c:pt idx="698">
                  <c:v>16</c:v>
                </c:pt>
                <c:pt idx="699">
                  <c:v>16</c:v>
                </c:pt>
                <c:pt idx="700">
                  <c:v>22</c:v>
                </c:pt>
                <c:pt idx="701">
                  <c:v>22</c:v>
                </c:pt>
                <c:pt idx="702">
                  <c:v>38</c:v>
                </c:pt>
                <c:pt idx="703">
                  <c:v>38</c:v>
                </c:pt>
                <c:pt idx="704">
                  <c:v>37</c:v>
                </c:pt>
                <c:pt idx="705">
                  <c:v>37</c:v>
                </c:pt>
                <c:pt idx="706">
                  <c:v>40</c:v>
                </c:pt>
                <c:pt idx="707">
                  <c:v>38</c:v>
                </c:pt>
                <c:pt idx="708">
                  <c:v>38</c:v>
                </c:pt>
                <c:pt idx="709">
                  <c:v>37</c:v>
                </c:pt>
                <c:pt idx="710">
                  <c:v>38</c:v>
                </c:pt>
                <c:pt idx="711">
                  <c:v>37</c:v>
                </c:pt>
                <c:pt idx="712">
                  <c:v>35</c:v>
                </c:pt>
                <c:pt idx="713">
                  <c:v>34</c:v>
                </c:pt>
                <c:pt idx="714">
                  <c:v>34</c:v>
                </c:pt>
                <c:pt idx="715">
                  <c:v>35</c:v>
                </c:pt>
                <c:pt idx="716">
                  <c:v>35</c:v>
                </c:pt>
                <c:pt idx="717">
                  <c:v>20</c:v>
                </c:pt>
                <c:pt idx="718">
                  <c:v>29</c:v>
                </c:pt>
                <c:pt idx="719">
                  <c:v>25</c:v>
                </c:pt>
                <c:pt idx="720">
                  <c:v>24</c:v>
                </c:pt>
                <c:pt idx="721">
                  <c:v>28</c:v>
                </c:pt>
                <c:pt idx="722">
                  <c:v>29</c:v>
                </c:pt>
                <c:pt idx="723">
                  <c:v>25</c:v>
                </c:pt>
                <c:pt idx="724">
                  <c:v>24</c:v>
                </c:pt>
                <c:pt idx="725">
                  <c:v>31</c:v>
                </c:pt>
                <c:pt idx="726">
                  <c:v>25</c:v>
                </c:pt>
                <c:pt idx="727">
                  <c:v>29</c:v>
                </c:pt>
                <c:pt idx="728">
                  <c:v>25</c:v>
                </c:pt>
                <c:pt idx="729">
                  <c:v>26</c:v>
                </c:pt>
                <c:pt idx="730">
                  <c:v>25</c:v>
                </c:pt>
                <c:pt idx="731">
                  <c:v>28</c:v>
                </c:pt>
                <c:pt idx="732">
                  <c:v>29</c:v>
                </c:pt>
                <c:pt idx="733">
                  <c:v>28</c:v>
                </c:pt>
                <c:pt idx="734">
                  <c:v>26</c:v>
                </c:pt>
                <c:pt idx="735">
                  <c:v>26</c:v>
                </c:pt>
                <c:pt idx="736">
                  <c:v>26</c:v>
                </c:pt>
                <c:pt idx="737">
                  <c:v>26</c:v>
                </c:pt>
                <c:pt idx="738">
                  <c:v>26</c:v>
                </c:pt>
                <c:pt idx="739">
                  <c:v>26</c:v>
                </c:pt>
                <c:pt idx="740">
                  <c:v>23</c:v>
                </c:pt>
                <c:pt idx="741">
                  <c:v>20</c:v>
                </c:pt>
                <c:pt idx="742">
                  <c:v>24</c:v>
                </c:pt>
                <c:pt idx="743">
                  <c:v>24</c:v>
                </c:pt>
                <c:pt idx="744">
                  <c:v>20</c:v>
                </c:pt>
                <c:pt idx="745">
                  <c:v>24</c:v>
                </c:pt>
                <c:pt idx="746">
                  <c:v>24</c:v>
                </c:pt>
                <c:pt idx="747">
                  <c:v>20</c:v>
                </c:pt>
                <c:pt idx="748">
                  <c:v>26</c:v>
                </c:pt>
                <c:pt idx="749">
                  <c:v>26</c:v>
                </c:pt>
                <c:pt idx="750">
                  <c:v>26</c:v>
                </c:pt>
                <c:pt idx="751">
                  <c:v>19</c:v>
                </c:pt>
                <c:pt idx="752">
                  <c:v>20</c:v>
                </c:pt>
                <c:pt idx="753">
                  <c:v>20</c:v>
                </c:pt>
                <c:pt idx="754">
                  <c:v>20</c:v>
                </c:pt>
                <c:pt idx="755">
                  <c:v>19</c:v>
                </c:pt>
                <c:pt idx="756">
                  <c:v>22</c:v>
                </c:pt>
                <c:pt idx="757">
                  <c:v>19</c:v>
                </c:pt>
                <c:pt idx="758">
                  <c:v>18</c:v>
                </c:pt>
                <c:pt idx="759">
                  <c:v>19</c:v>
                </c:pt>
                <c:pt idx="760">
                  <c:v>19</c:v>
                </c:pt>
                <c:pt idx="761">
                  <c:v>19</c:v>
                </c:pt>
                <c:pt idx="762">
                  <c:v>19</c:v>
                </c:pt>
                <c:pt idx="763">
                  <c:v>28</c:v>
                </c:pt>
                <c:pt idx="764">
                  <c:v>22</c:v>
                </c:pt>
                <c:pt idx="765">
                  <c:v>24</c:v>
                </c:pt>
                <c:pt idx="766">
                  <c:v>22</c:v>
                </c:pt>
                <c:pt idx="767">
                  <c:v>24</c:v>
                </c:pt>
                <c:pt idx="768">
                  <c:v>22</c:v>
                </c:pt>
                <c:pt idx="769">
                  <c:v>24</c:v>
                </c:pt>
                <c:pt idx="770">
                  <c:v>26</c:v>
                </c:pt>
                <c:pt idx="771">
                  <c:v>24</c:v>
                </c:pt>
                <c:pt idx="772">
                  <c:v>26</c:v>
                </c:pt>
                <c:pt idx="773">
                  <c:v>26</c:v>
                </c:pt>
                <c:pt idx="774">
                  <c:v>24</c:v>
                </c:pt>
                <c:pt idx="775">
                  <c:v>26</c:v>
                </c:pt>
                <c:pt idx="776">
                  <c:v>24</c:v>
                </c:pt>
                <c:pt idx="777">
                  <c:v>24</c:v>
                </c:pt>
                <c:pt idx="778">
                  <c:v>24</c:v>
                </c:pt>
                <c:pt idx="779">
                  <c:v>26</c:v>
                </c:pt>
                <c:pt idx="780">
                  <c:v>24</c:v>
                </c:pt>
                <c:pt idx="781">
                  <c:v>24</c:v>
                </c:pt>
                <c:pt idx="782">
                  <c:v>26</c:v>
                </c:pt>
                <c:pt idx="783">
                  <c:v>24</c:v>
                </c:pt>
                <c:pt idx="784">
                  <c:v>24</c:v>
                </c:pt>
                <c:pt idx="785">
                  <c:v>26</c:v>
                </c:pt>
                <c:pt idx="786">
                  <c:v>26</c:v>
                </c:pt>
                <c:pt idx="787">
                  <c:v>26</c:v>
                </c:pt>
                <c:pt idx="788">
                  <c:v>26</c:v>
                </c:pt>
                <c:pt idx="789">
                  <c:v>24</c:v>
                </c:pt>
                <c:pt idx="790">
                  <c:v>24</c:v>
                </c:pt>
                <c:pt idx="791">
                  <c:v>24</c:v>
                </c:pt>
                <c:pt idx="792">
                  <c:v>24</c:v>
                </c:pt>
                <c:pt idx="793">
                  <c:v>24</c:v>
                </c:pt>
                <c:pt idx="794">
                  <c:v>24</c:v>
                </c:pt>
                <c:pt idx="795">
                  <c:v>28</c:v>
                </c:pt>
                <c:pt idx="796">
                  <c:v>32</c:v>
                </c:pt>
                <c:pt idx="797">
                  <c:v>24</c:v>
                </c:pt>
                <c:pt idx="798">
                  <c:v>27</c:v>
                </c:pt>
                <c:pt idx="799">
                  <c:v>25</c:v>
                </c:pt>
                <c:pt idx="800">
                  <c:v>26</c:v>
                </c:pt>
                <c:pt idx="801">
                  <c:v>33</c:v>
                </c:pt>
                <c:pt idx="802">
                  <c:v>33</c:v>
                </c:pt>
                <c:pt idx="803">
                  <c:v>33</c:v>
                </c:pt>
                <c:pt idx="804">
                  <c:v>30</c:v>
                </c:pt>
                <c:pt idx="805">
                  <c:v>33</c:v>
                </c:pt>
                <c:pt idx="806">
                  <c:v>33</c:v>
                </c:pt>
                <c:pt idx="807">
                  <c:v>28</c:v>
                </c:pt>
                <c:pt idx="808">
                  <c:v>28</c:v>
                </c:pt>
                <c:pt idx="809">
                  <c:v>28</c:v>
                </c:pt>
                <c:pt idx="810">
                  <c:v>30</c:v>
                </c:pt>
                <c:pt idx="811">
                  <c:v>29</c:v>
                </c:pt>
                <c:pt idx="812">
                  <c:v>29</c:v>
                </c:pt>
                <c:pt idx="813">
                  <c:v>29</c:v>
                </c:pt>
                <c:pt idx="814">
                  <c:v>30</c:v>
                </c:pt>
                <c:pt idx="815">
                  <c:v>29</c:v>
                </c:pt>
                <c:pt idx="816">
                  <c:v>29</c:v>
                </c:pt>
                <c:pt idx="817">
                  <c:v>33</c:v>
                </c:pt>
                <c:pt idx="818">
                  <c:v>28</c:v>
                </c:pt>
                <c:pt idx="819">
                  <c:v>27</c:v>
                </c:pt>
                <c:pt idx="820">
                  <c:v>24</c:v>
                </c:pt>
                <c:pt idx="821">
                  <c:v>27</c:v>
                </c:pt>
                <c:pt idx="822">
                  <c:v>24</c:v>
                </c:pt>
                <c:pt idx="823">
                  <c:v>29</c:v>
                </c:pt>
                <c:pt idx="824">
                  <c:v>27</c:v>
                </c:pt>
                <c:pt idx="825">
                  <c:v>24</c:v>
                </c:pt>
                <c:pt idx="826">
                  <c:v>29</c:v>
                </c:pt>
                <c:pt idx="827">
                  <c:v>27</c:v>
                </c:pt>
                <c:pt idx="828">
                  <c:v>28</c:v>
                </c:pt>
                <c:pt idx="829">
                  <c:v>28</c:v>
                </c:pt>
                <c:pt idx="830">
                  <c:v>27</c:v>
                </c:pt>
                <c:pt idx="831">
                  <c:v>27</c:v>
                </c:pt>
                <c:pt idx="832">
                  <c:v>27</c:v>
                </c:pt>
                <c:pt idx="833">
                  <c:v>27</c:v>
                </c:pt>
                <c:pt idx="834">
                  <c:v>31</c:v>
                </c:pt>
                <c:pt idx="835">
                  <c:v>31</c:v>
                </c:pt>
                <c:pt idx="836">
                  <c:v>29</c:v>
                </c:pt>
                <c:pt idx="837">
                  <c:v>27</c:v>
                </c:pt>
                <c:pt idx="838">
                  <c:v>27</c:v>
                </c:pt>
                <c:pt idx="839">
                  <c:v>28</c:v>
                </c:pt>
                <c:pt idx="840">
                  <c:v>27</c:v>
                </c:pt>
                <c:pt idx="841">
                  <c:v>27</c:v>
                </c:pt>
                <c:pt idx="842">
                  <c:v>31</c:v>
                </c:pt>
                <c:pt idx="843">
                  <c:v>27</c:v>
                </c:pt>
                <c:pt idx="844">
                  <c:v>27</c:v>
                </c:pt>
                <c:pt idx="845">
                  <c:v>29</c:v>
                </c:pt>
                <c:pt idx="846">
                  <c:v>31</c:v>
                </c:pt>
                <c:pt idx="847">
                  <c:v>27</c:v>
                </c:pt>
                <c:pt idx="848">
                  <c:v>28</c:v>
                </c:pt>
                <c:pt idx="849">
                  <c:v>27</c:v>
                </c:pt>
                <c:pt idx="850">
                  <c:v>27</c:v>
                </c:pt>
                <c:pt idx="851">
                  <c:v>25</c:v>
                </c:pt>
                <c:pt idx="852">
                  <c:v>23</c:v>
                </c:pt>
                <c:pt idx="853">
                  <c:v>25</c:v>
                </c:pt>
                <c:pt idx="854">
                  <c:v>23</c:v>
                </c:pt>
                <c:pt idx="855">
                  <c:v>22</c:v>
                </c:pt>
                <c:pt idx="856">
                  <c:v>27</c:v>
                </c:pt>
                <c:pt idx="857">
                  <c:v>27</c:v>
                </c:pt>
                <c:pt idx="858">
                  <c:v>27</c:v>
                </c:pt>
                <c:pt idx="859">
                  <c:v>27</c:v>
                </c:pt>
                <c:pt idx="860">
                  <c:v>27</c:v>
                </c:pt>
                <c:pt idx="861">
                  <c:v>27</c:v>
                </c:pt>
                <c:pt idx="862">
                  <c:v>27</c:v>
                </c:pt>
                <c:pt idx="863">
                  <c:v>33</c:v>
                </c:pt>
                <c:pt idx="864">
                  <c:v>27</c:v>
                </c:pt>
                <c:pt idx="865">
                  <c:v>28</c:v>
                </c:pt>
                <c:pt idx="866">
                  <c:v>27</c:v>
                </c:pt>
                <c:pt idx="867">
                  <c:v>20</c:v>
                </c:pt>
                <c:pt idx="868">
                  <c:v>19</c:v>
                </c:pt>
                <c:pt idx="869">
                  <c:v>19</c:v>
                </c:pt>
                <c:pt idx="870">
                  <c:v>20</c:v>
                </c:pt>
                <c:pt idx="871">
                  <c:v>16</c:v>
                </c:pt>
                <c:pt idx="872">
                  <c:v>16</c:v>
                </c:pt>
                <c:pt idx="873">
                  <c:v>20</c:v>
                </c:pt>
                <c:pt idx="874">
                  <c:v>20</c:v>
                </c:pt>
                <c:pt idx="875">
                  <c:v>25</c:v>
                </c:pt>
                <c:pt idx="876">
                  <c:v>24</c:v>
                </c:pt>
                <c:pt idx="877">
                  <c:v>25</c:v>
                </c:pt>
                <c:pt idx="878">
                  <c:v>25</c:v>
                </c:pt>
                <c:pt idx="879">
                  <c:v>24</c:v>
                </c:pt>
                <c:pt idx="880">
                  <c:v>26</c:v>
                </c:pt>
                <c:pt idx="881">
                  <c:v>26</c:v>
                </c:pt>
                <c:pt idx="882">
                  <c:v>26</c:v>
                </c:pt>
                <c:pt idx="883">
                  <c:v>26</c:v>
                </c:pt>
                <c:pt idx="884">
                  <c:v>25</c:v>
                </c:pt>
                <c:pt idx="885">
                  <c:v>26</c:v>
                </c:pt>
                <c:pt idx="886">
                  <c:v>23</c:v>
                </c:pt>
                <c:pt idx="887">
                  <c:v>26</c:v>
                </c:pt>
                <c:pt idx="888">
                  <c:v>23</c:v>
                </c:pt>
                <c:pt idx="889">
                  <c:v>26</c:v>
                </c:pt>
                <c:pt idx="890">
                  <c:v>23</c:v>
                </c:pt>
                <c:pt idx="891">
                  <c:v>26</c:v>
                </c:pt>
                <c:pt idx="892">
                  <c:v>26</c:v>
                </c:pt>
                <c:pt idx="893">
                  <c:v>25</c:v>
                </c:pt>
                <c:pt idx="894">
                  <c:v>23</c:v>
                </c:pt>
                <c:pt idx="895">
                  <c:v>26</c:v>
                </c:pt>
                <c:pt idx="896">
                  <c:v>26</c:v>
                </c:pt>
                <c:pt idx="897">
                  <c:v>25</c:v>
                </c:pt>
                <c:pt idx="898">
                  <c:v>25</c:v>
                </c:pt>
                <c:pt idx="899">
                  <c:v>25</c:v>
                </c:pt>
                <c:pt idx="900">
                  <c:v>25</c:v>
                </c:pt>
                <c:pt idx="901">
                  <c:v>23</c:v>
                </c:pt>
                <c:pt idx="902">
                  <c:v>26</c:v>
                </c:pt>
                <c:pt idx="903">
                  <c:v>25</c:v>
                </c:pt>
                <c:pt idx="904">
                  <c:v>25</c:v>
                </c:pt>
                <c:pt idx="905">
                  <c:v>24</c:v>
                </c:pt>
                <c:pt idx="906">
                  <c:v>25</c:v>
                </c:pt>
                <c:pt idx="907">
                  <c:v>24</c:v>
                </c:pt>
                <c:pt idx="908">
                  <c:v>20</c:v>
                </c:pt>
                <c:pt idx="909">
                  <c:v>24</c:v>
                </c:pt>
                <c:pt idx="910">
                  <c:v>24</c:v>
                </c:pt>
                <c:pt idx="911">
                  <c:v>22</c:v>
                </c:pt>
                <c:pt idx="912">
                  <c:v>24</c:v>
                </c:pt>
                <c:pt idx="913">
                  <c:v>24</c:v>
                </c:pt>
                <c:pt idx="914">
                  <c:v>23</c:v>
                </c:pt>
                <c:pt idx="915">
                  <c:v>24</c:v>
                </c:pt>
                <c:pt idx="916">
                  <c:v>24</c:v>
                </c:pt>
                <c:pt idx="917">
                  <c:v>27</c:v>
                </c:pt>
                <c:pt idx="918">
                  <c:v>25</c:v>
                </c:pt>
                <c:pt idx="919">
                  <c:v>26</c:v>
                </c:pt>
                <c:pt idx="920">
                  <c:v>26</c:v>
                </c:pt>
                <c:pt idx="921">
                  <c:v>27</c:v>
                </c:pt>
                <c:pt idx="922">
                  <c:v>24</c:v>
                </c:pt>
                <c:pt idx="923">
                  <c:v>26</c:v>
                </c:pt>
                <c:pt idx="924">
                  <c:v>24</c:v>
                </c:pt>
                <c:pt idx="925">
                  <c:v>27</c:v>
                </c:pt>
                <c:pt idx="926">
                  <c:v>27</c:v>
                </c:pt>
                <c:pt idx="927">
                  <c:v>26</c:v>
                </c:pt>
                <c:pt idx="928">
                  <c:v>24</c:v>
                </c:pt>
                <c:pt idx="929">
                  <c:v>24</c:v>
                </c:pt>
                <c:pt idx="930">
                  <c:v>20</c:v>
                </c:pt>
                <c:pt idx="931">
                  <c:v>27</c:v>
                </c:pt>
                <c:pt idx="932">
                  <c:v>26</c:v>
                </c:pt>
                <c:pt idx="933">
                  <c:v>25</c:v>
                </c:pt>
                <c:pt idx="934">
                  <c:v>26</c:v>
                </c:pt>
                <c:pt idx="935">
                  <c:v>26</c:v>
                </c:pt>
                <c:pt idx="936">
                  <c:v>26</c:v>
                </c:pt>
                <c:pt idx="937">
                  <c:v>26</c:v>
                </c:pt>
                <c:pt idx="938">
                  <c:v>26</c:v>
                </c:pt>
                <c:pt idx="939">
                  <c:v>25</c:v>
                </c:pt>
                <c:pt idx="940">
                  <c:v>27</c:v>
                </c:pt>
                <c:pt idx="941">
                  <c:v>27</c:v>
                </c:pt>
                <c:pt idx="942">
                  <c:v>25</c:v>
                </c:pt>
                <c:pt idx="943">
                  <c:v>27</c:v>
                </c:pt>
                <c:pt idx="944">
                  <c:v>24</c:v>
                </c:pt>
                <c:pt idx="945">
                  <c:v>26</c:v>
                </c:pt>
                <c:pt idx="946">
                  <c:v>26</c:v>
                </c:pt>
                <c:pt idx="947">
                  <c:v>26</c:v>
                </c:pt>
                <c:pt idx="948">
                  <c:v>26</c:v>
                </c:pt>
                <c:pt idx="949">
                  <c:v>27</c:v>
                </c:pt>
                <c:pt idx="950">
                  <c:v>24</c:v>
                </c:pt>
                <c:pt idx="951">
                  <c:v>27</c:v>
                </c:pt>
                <c:pt idx="952">
                  <c:v>26</c:v>
                </c:pt>
                <c:pt idx="953">
                  <c:v>27</c:v>
                </c:pt>
                <c:pt idx="954">
                  <c:v>27</c:v>
                </c:pt>
                <c:pt idx="955">
                  <c:v>26</c:v>
                </c:pt>
                <c:pt idx="956">
                  <c:v>27</c:v>
                </c:pt>
                <c:pt idx="957">
                  <c:v>24</c:v>
                </c:pt>
                <c:pt idx="958">
                  <c:v>24</c:v>
                </c:pt>
                <c:pt idx="959">
                  <c:v>20</c:v>
                </c:pt>
                <c:pt idx="960">
                  <c:v>20</c:v>
                </c:pt>
                <c:pt idx="961">
                  <c:v>29</c:v>
                </c:pt>
                <c:pt idx="962">
                  <c:v>28</c:v>
                </c:pt>
                <c:pt idx="963">
                  <c:v>28</c:v>
                </c:pt>
                <c:pt idx="964">
                  <c:v>28</c:v>
                </c:pt>
                <c:pt idx="965">
                  <c:v>28</c:v>
                </c:pt>
                <c:pt idx="966">
                  <c:v>28</c:v>
                </c:pt>
                <c:pt idx="967">
                  <c:v>28</c:v>
                </c:pt>
                <c:pt idx="968">
                  <c:v>29</c:v>
                </c:pt>
                <c:pt idx="969">
                  <c:v>29</c:v>
                </c:pt>
                <c:pt idx="970">
                  <c:v>29</c:v>
                </c:pt>
                <c:pt idx="971">
                  <c:v>28</c:v>
                </c:pt>
                <c:pt idx="972">
                  <c:v>29</c:v>
                </c:pt>
                <c:pt idx="973">
                  <c:v>28</c:v>
                </c:pt>
                <c:pt idx="974">
                  <c:v>29</c:v>
                </c:pt>
                <c:pt idx="975">
                  <c:v>17</c:v>
                </c:pt>
                <c:pt idx="976">
                  <c:v>17</c:v>
                </c:pt>
                <c:pt idx="977">
                  <c:v>17</c:v>
                </c:pt>
                <c:pt idx="978">
                  <c:v>22</c:v>
                </c:pt>
                <c:pt idx="979">
                  <c:v>22</c:v>
                </c:pt>
                <c:pt idx="980">
                  <c:v>22</c:v>
                </c:pt>
                <c:pt idx="981">
                  <c:v>25</c:v>
                </c:pt>
                <c:pt idx="982">
                  <c:v>25</c:v>
                </c:pt>
                <c:pt idx="983">
                  <c:v>22</c:v>
                </c:pt>
                <c:pt idx="984">
                  <c:v>25</c:v>
                </c:pt>
                <c:pt idx="985">
                  <c:v>25</c:v>
                </c:pt>
                <c:pt idx="986">
                  <c:v>22</c:v>
                </c:pt>
                <c:pt idx="987">
                  <c:v>24</c:v>
                </c:pt>
                <c:pt idx="988">
                  <c:v>24</c:v>
                </c:pt>
                <c:pt idx="989">
                  <c:v>22</c:v>
                </c:pt>
                <c:pt idx="990">
                  <c:v>22</c:v>
                </c:pt>
                <c:pt idx="991">
                  <c:v>22</c:v>
                </c:pt>
                <c:pt idx="992">
                  <c:v>24</c:v>
                </c:pt>
                <c:pt idx="993">
                  <c:v>22</c:v>
                </c:pt>
                <c:pt idx="994">
                  <c:v>24</c:v>
                </c:pt>
                <c:pt idx="995">
                  <c:v>24</c:v>
                </c:pt>
                <c:pt idx="996">
                  <c:v>24</c:v>
                </c:pt>
                <c:pt idx="997">
                  <c:v>24</c:v>
                </c:pt>
                <c:pt idx="998">
                  <c:v>24</c:v>
                </c:pt>
                <c:pt idx="999">
                  <c:v>23</c:v>
                </c:pt>
                <c:pt idx="1000">
                  <c:v>23</c:v>
                </c:pt>
                <c:pt idx="1001">
                  <c:v>24</c:v>
                </c:pt>
                <c:pt idx="1002">
                  <c:v>24</c:v>
                </c:pt>
                <c:pt idx="1003">
                  <c:v>24</c:v>
                </c:pt>
                <c:pt idx="1004">
                  <c:v>24</c:v>
                </c:pt>
                <c:pt idx="1005">
                  <c:v>24</c:v>
                </c:pt>
                <c:pt idx="1006">
                  <c:v>24</c:v>
                </c:pt>
                <c:pt idx="1007">
                  <c:v>24</c:v>
                </c:pt>
                <c:pt idx="1008">
                  <c:v>24</c:v>
                </c:pt>
                <c:pt idx="1009">
                  <c:v>24</c:v>
                </c:pt>
                <c:pt idx="1010">
                  <c:v>24</c:v>
                </c:pt>
                <c:pt idx="1011">
                  <c:v>43</c:v>
                </c:pt>
                <c:pt idx="1012">
                  <c:v>43</c:v>
                </c:pt>
                <c:pt idx="1013">
                  <c:v>33</c:v>
                </c:pt>
                <c:pt idx="1014">
                  <c:v>35</c:v>
                </c:pt>
                <c:pt idx="1015">
                  <c:v>33</c:v>
                </c:pt>
                <c:pt idx="1016">
                  <c:v>33</c:v>
                </c:pt>
                <c:pt idx="1017">
                  <c:v>35</c:v>
                </c:pt>
                <c:pt idx="1018">
                  <c:v>33</c:v>
                </c:pt>
                <c:pt idx="1019">
                  <c:v>43</c:v>
                </c:pt>
                <c:pt idx="1020">
                  <c:v>32</c:v>
                </c:pt>
                <c:pt idx="1021">
                  <c:v>33</c:v>
                </c:pt>
                <c:pt idx="1022">
                  <c:v>35</c:v>
                </c:pt>
                <c:pt idx="1023">
                  <c:v>32</c:v>
                </c:pt>
                <c:pt idx="1024">
                  <c:v>32</c:v>
                </c:pt>
                <c:pt idx="1025">
                  <c:v>33</c:v>
                </c:pt>
                <c:pt idx="1026">
                  <c:v>33</c:v>
                </c:pt>
                <c:pt idx="1027">
                  <c:v>32</c:v>
                </c:pt>
                <c:pt idx="1028">
                  <c:v>33</c:v>
                </c:pt>
                <c:pt idx="1029">
                  <c:v>43</c:v>
                </c:pt>
                <c:pt idx="1030">
                  <c:v>33</c:v>
                </c:pt>
                <c:pt idx="1031">
                  <c:v>35</c:v>
                </c:pt>
                <c:pt idx="1032">
                  <c:v>35</c:v>
                </c:pt>
                <c:pt idx="1033">
                  <c:v>33</c:v>
                </c:pt>
                <c:pt idx="1034">
                  <c:v>35</c:v>
                </c:pt>
                <c:pt idx="1035">
                  <c:v>32</c:v>
                </c:pt>
                <c:pt idx="1036">
                  <c:v>43</c:v>
                </c:pt>
                <c:pt idx="1037">
                  <c:v>33</c:v>
                </c:pt>
                <c:pt idx="1038">
                  <c:v>43</c:v>
                </c:pt>
                <c:pt idx="1039">
                  <c:v>32</c:v>
                </c:pt>
                <c:pt idx="1040">
                  <c:v>33</c:v>
                </c:pt>
                <c:pt idx="1041">
                  <c:v>33</c:v>
                </c:pt>
                <c:pt idx="1042">
                  <c:v>33</c:v>
                </c:pt>
                <c:pt idx="1043">
                  <c:v>35</c:v>
                </c:pt>
                <c:pt idx="1044">
                  <c:v>32</c:v>
                </c:pt>
                <c:pt idx="1045">
                  <c:v>43</c:v>
                </c:pt>
                <c:pt idx="1046">
                  <c:v>35</c:v>
                </c:pt>
                <c:pt idx="1047">
                  <c:v>35</c:v>
                </c:pt>
                <c:pt idx="1048">
                  <c:v>35</c:v>
                </c:pt>
                <c:pt idx="1049">
                  <c:v>34</c:v>
                </c:pt>
                <c:pt idx="1050">
                  <c:v>35</c:v>
                </c:pt>
                <c:pt idx="1051">
                  <c:v>34</c:v>
                </c:pt>
                <c:pt idx="1052">
                  <c:v>34</c:v>
                </c:pt>
                <c:pt idx="1053">
                  <c:v>34</c:v>
                </c:pt>
                <c:pt idx="1054">
                  <c:v>35</c:v>
                </c:pt>
                <c:pt idx="1055">
                  <c:v>34</c:v>
                </c:pt>
                <c:pt idx="1056">
                  <c:v>34</c:v>
                </c:pt>
                <c:pt idx="1057">
                  <c:v>35</c:v>
                </c:pt>
                <c:pt idx="1058">
                  <c:v>28</c:v>
                </c:pt>
                <c:pt idx="1059">
                  <c:v>28</c:v>
                </c:pt>
                <c:pt idx="1060">
                  <c:v>28</c:v>
                </c:pt>
                <c:pt idx="1061">
                  <c:v>31</c:v>
                </c:pt>
                <c:pt idx="1062">
                  <c:v>31</c:v>
                </c:pt>
                <c:pt idx="1063">
                  <c:v>32</c:v>
                </c:pt>
                <c:pt idx="1064">
                  <c:v>32</c:v>
                </c:pt>
                <c:pt idx="1065">
                  <c:v>32</c:v>
                </c:pt>
                <c:pt idx="1066">
                  <c:v>32</c:v>
                </c:pt>
                <c:pt idx="1067">
                  <c:v>32</c:v>
                </c:pt>
                <c:pt idx="1068">
                  <c:v>32</c:v>
                </c:pt>
                <c:pt idx="1069">
                  <c:v>31</c:v>
                </c:pt>
                <c:pt idx="1070">
                  <c:v>32</c:v>
                </c:pt>
                <c:pt idx="1071">
                  <c:v>31</c:v>
                </c:pt>
                <c:pt idx="1072">
                  <c:v>31</c:v>
                </c:pt>
                <c:pt idx="1073">
                  <c:v>31</c:v>
                </c:pt>
                <c:pt idx="1074">
                  <c:v>31</c:v>
                </c:pt>
                <c:pt idx="1075">
                  <c:v>32</c:v>
                </c:pt>
                <c:pt idx="1076">
                  <c:v>33</c:v>
                </c:pt>
                <c:pt idx="1077">
                  <c:v>37</c:v>
                </c:pt>
                <c:pt idx="1078">
                  <c:v>31</c:v>
                </c:pt>
                <c:pt idx="1079">
                  <c:v>31</c:v>
                </c:pt>
                <c:pt idx="1080">
                  <c:v>33</c:v>
                </c:pt>
                <c:pt idx="1081">
                  <c:v>33</c:v>
                </c:pt>
                <c:pt idx="1082">
                  <c:v>31</c:v>
                </c:pt>
                <c:pt idx="1083">
                  <c:v>37</c:v>
                </c:pt>
                <c:pt idx="1084">
                  <c:v>37</c:v>
                </c:pt>
                <c:pt idx="1085">
                  <c:v>31</c:v>
                </c:pt>
                <c:pt idx="1086">
                  <c:v>31</c:v>
                </c:pt>
                <c:pt idx="1087">
                  <c:v>31</c:v>
                </c:pt>
                <c:pt idx="1088">
                  <c:v>29</c:v>
                </c:pt>
                <c:pt idx="1089">
                  <c:v>29</c:v>
                </c:pt>
                <c:pt idx="1090">
                  <c:v>32</c:v>
                </c:pt>
                <c:pt idx="1091">
                  <c:v>32</c:v>
                </c:pt>
                <c:pt idx="1092">
                  <c:v>32</c:v>
                </c:pt>
                <c:pt idx="1093">
                  <c:v>21</c:v>
                </c:pt>
                <c:pt idx="1094">
                  <c:v>22</c:v>
                </c:pt>
                <c:pt idx="1095">
                  <c:v>38</c:v>
                </c:pt>
                <c:pt idx="1096">
                  <c:v>29</c:v>
                </c:pt>
                <c:pt idx="1097">
                  <c:v>33</c:v>
                </c:pt>
                <c:pt idx="1098">
                  <c:v>27</c:v>
                </c:pt>
                <c:pt idx="1099">
                  <c:v>33</c:v>
                </c:pt>
                <c:pt idx="1100">
                  <c:v>27</c:v>
                </c:pt>
                <c:pt idx="1101">
                  <c:v>29</c:v>
                </c:pt>
                <c:pt idx="1102">
                  <c:v>38</c:v>
                </c:pt>
                <c:pt idx="1103">
                  <c:v>32</c:v>
                </c:pt>
                <c:pt idx="1104">
                  <c:v>35</c:v>
                </c:pt>
                <c:pt idx="1105">
                  <c:v>35</c:v>
                </c:pt>
                <c:pt idx="1106">
                  <c:v>38</c:v>
                </c:pt>
                <c:pt idx="1107">
                  <c:v>30</c:v>
                </c:pt>
                <c:pt idx="1108">
                  <c:v>30</c:v>
                </c:pt>
                <c:pt idx="1109">
                  <c:v>38</c:v>
                </c:pt>
                <c:pt idx="1110">
                  <c:v>32</c:v>
                </c:pt>
                <c:pt idx="1111">
                  <c:v>31</c:v>
                </c:pt>
                <c:pt idx="1112">
                  <c:v>31</c:v>
                </c:pt>
                <c:pt idx="1113">
                  <c:v>31</c:v>
                </c:pt>
                <c:pt idx="1114">
                  <c:v>29</c:v>
                </c:pt>
                <c:pt idx="1115">
                  <c:v>32</c:v>
                </c:pt>
                <c:pt idx="1116">
                  <c:v>354</c:v>
                </c:pt>
                <c:pt idx="1117">
                  <c:v>34</c:v>
                </c:pt>
                <c:pt idx="1118">
                  <c:v>28</c:v>
                </c:pt>
                <c:pt idx="1119">
                  <c:v>28</c:v>
                </c:pt>
                <c:pt idx="1120">
                  <c:v>38</c:v>
                </c:pt>
                <c:pt idx="1121">
                  <c:v>38</c:v>
                </c:pt>
                <c:pt idx="1122">
                  <c:v>38</c:v>
                </c:pt>
                <c:pt idx="1123">
                  <c:v>30</c:v>
                </c:pt>
                <c:pt idx="1124">
                  <c:v>35</c:v>
                </c:pt>
                <c:pt idx="1125">
                  <c:v>30</c:v>
                </c:pt>
                <c:pt idx="1126">
                  <c:v>29</c:v>
                </c:pt>
                <c:pt idx="1127">
                  <c:v>29</c:v>
                </c:pt>
                <c:pt idx="1128">
                  <c:v>36</c:v>
                </c:pt>
                <c:pt idx="1129">
                  <c:v>22</c:v>
                </c:pt>
                <c:pt idx="1130">
                  <c:v>29</c:v>
                </c:pt>
                <c:pt idx="1131">
                  <c:v>28</c:v>
                </c:pt>
                <c:pt idx="1132">
                  <c:v>29</c:v>
                </c:pt>
                <c:pt idx="1133">
                  <c:v>29</c:v>
                </c:pt>
                <c:pt idx="1134">
                  <c:v>22</c:v>
                </c:pt>
                <c:pt idx="1135">
                  <c:v>22</c:v>
                </c:pt>
                <c:pt idx="1136">
                  <c:v>24</c:v>
                </c:pt>
                <c:pt idx="1137">
                  <c:v>24</c:v>
                </c:pt>
                <c:pt idx="1138">
                  <c:v>23</c:v>
                </c:pt>
                <c:pt idx="1139">
                  <c:v>24</c:v>
                </c:pt>
                <c:pt idx="1140">
                  <c:v>23</c:v>
                </c:pt>
                <c:pt idx="1141">
                  <c:v>23</c:v>
                </c:pt>
                <c:pt idx="1142">
                  <c:v>24</c:v>
                </c:pt>
                <c:pt idx="1143">
                  <c:v>23</c:v>
                </c:pt>
                <c:pt idx="1144">
                  <c:v>23</c:v>
                </c:pt>
                <c:pt idx="1145">
                  <c:v>24</c:v>
                </c:pt>
                <c:pt idx="1146">
                  <c:v>22</c:v>
                </c:pt>
                <c:pt idx="1147">
                  <c:v>22</c:v>
                </c:pt>
                <c:pt idx="1148">
                  <c:v>22</c:v>
                </c:pt>
                <c:pt idx="1149">
                  <c:v>22</c:v>
                </c:pt>
                <c:pt idx="1150">
                  <c:v>22</c:v>
                </c:pt>
                <c:pt idx="1151">
                  <c:v>22</c:v>
                </c:pt>
                <c:pt idx="1152">
                  <c:v>22</c:v>
                </c:pt>
                <c:pt idx="1153">
                  <c:v>22</c:v>
                </c:pt>
                <c:pt idx="1154">
                  <c:v>22</c:v>
                </c:pt>
                <c:pt idx="1155">
                  <c:v>22</c:v>
                </c:pt>
                <c:pt idx="1156">
                  <c:v>22</c:v>
                </c:pt>
                <c:pt idx="1157">
                  <c:v>26</c:v>
                </c:pt>
                <c:pt idx="1158">
                  <c:v>25</c:v>
                </c:pt>
                <c:pt idx="1159">
                  <c:v>26</c:v>
                </c:pt>
                <c:pt idx="1160">
                  <c:v>26</c:v>
                </c:pt>
                <c:pt idx="1161">
                  <c:v>25</c:v>
                </c:pt>
                <c:pt idx="1162">
                  <c:v>25</c:v>
                </c:pt>
                <c:pt idx="1163">
                  <c:v>25</c:v>
                </c:pt>
                <c:pt idx="1164">
                  <c:v>26</c:v>
                </c:pt>
                <c:pt idx="1165">
                  <c:v>25</c:v>
                </c:pt>
                <c:pt idx="1166">
                  <c:v>25</c:v>
                </c:pt>
                <c:pt idx="1167">
                  <c:v>25</c:v>
                </c:pt>
                <c:pt idx="1168">
                  <c:v>37</c:v>
                </c:pt>
                <c:pt idx="1169">
                  <c:v>38</c:v>
                </c:pt>
                <c:pt idx="1170">
                  <c:v>37</c:v>
                </c:pt>
                <c:pt idx="1171">
                  <c:v>37</c:v>
                </c:pt>
                <c:pt idx="1172">
                  <c:v>38</c:v>
                </c:pt>
                <c:pt idx="1173">
                  <c:v>38</c:v>
                </c:pt>
                <c:pt idx="1174">
                  <c:v>38</c:v>
                </c:pt>
                <c:pt idx="1175">
                  <c:v>38</c:v>
                </c:pt>
                <c:pt idx="1176">
                  <c:v>37</c:v>
                </c:pt>
                <c:pt idx="1177">
                  <c:v>37</c:v>
                </c:pt>
                <c:pt idx="1178">
                  <c:v>38</c:v>
                </c:pt>
                <c:pt idx="1179">
                  <c:v>37</c:v>
                </c:pt>
                <c:pt idx="1180">
                  <c:v>37</c:v>
                </c:pt>
                <c:pt idx="1181">
                  <c:v>37</c:v>
                </c:pt>
                <c:pt idx="1182">
                  <c:v>37</c:v>
                </c:pt>
                <c:pt idx="1183">
                  <c:v>38</c:v>
                </c:pt>
                <c:pt idx="1184">
                  <c:v>38</c:v>
                </c:pt>
                <c:pt idx="1185">
                  <c:v>38</c:v>
                </c:pt>
                <c:pt idx="1186">
                  <c:v>29</c:v>
                </c:pt>
                <c:pt idx="1187">
                  <c:v>25</c:v>
                </c:pt>
                <c:pt idx="1188">
                  <c:v>26</c:v>
                </c:pt>
                <c:pt idx="1189">
                  <c:v>25</c:v>
                </c:pt>
                <c:pt idx="1190">
                  <c:v>25</c:v>
                </c:pt>
                <c:pt idx="1191">
                  <c:v>27</c:v>
                </c:pt>
                <c:pt idx="1192">
                  <c:v>27</c:v>
                </c:pt>
                <c:pt idx="1193">
                  <c:v>27</c:v>
                </c:pt>
                <c:pt idx="1194">
                  <c:v>27</c:v>
                </c:pt>
                <c:pt idx="1195">
                  <c:v>27</c:v>
                </c:pt>
                <c:pt idx="1196">
                  <c:v>26</c:v>
                </c:pt>
                <c:pt idx="1197">
                  <c:v>26</c:v>
                </c:pt>
                <c:pt idx="1198">
                  <c:v>27</c:v>
                </c:pt>
                <c:pt idx="1199">
                  <c:v>45</c:v>
                </c:pt>
                <c:pt idx="1200">
                  <c:v>45</c:v>
                </c:pt>
                <c:pt idx="1201">
                  <c:v>45</c:v>
                </c:pt>
                <c:pt idx="1202">
                  <c:v>45</c:v>
                </c:pt>
                <c:pt idx="1203">
                  <c:v>45</c:v>
                </c:pt>
                <c:pt idx="1204">
                  <c:v>45</c:v>
                </c:pt>
                <c:pt idx="1205">
                  <c:v>47</c:v>
                </c:pt>
                <c:pt idx="1206">
                  <c:v>47</c:v>
                </c:pt>
                <c:pt idx="1207">
                  <c:v>47</c:v>
                </c:pt>
                <c:pt idx="1208">
                  <c:v>46</c:v>
                </c:pt>
                <c:pt idx="1209">
                  <c:v>28</c:v>
                </c:pt>
                <c:pt idx="1210">
                  <c:v>34</c:v>
                </c:pt>
                <c:pt idx="1211">
                  <c:v>32</c:v>
                </c:pt>
                <c:pt idx="1212">
                  <c:v>34</c:v>
                </c:pt>
                <c:pt idx="1213">
                  <c:v>35</c:v>
                </c:pt>
                <c:pt idx="1214">
                  <c:v>36</c:v>
                </c:pt>
                <c:pt idx="1215">
                  <c:v>34</c:v>
                </c:pt>
                <c:pt idx="1216">
                  <c:v>28</c:v>
                </c:pt>
                <c:pt idx="1217">
                  <c:v>35</c:v>
                </c:pt>
                <c:pt idx="1218">
                  <c:v>34</c:v>
                </c:pt>
                <c:pt idx="1219">
                  <c:v>35</c:v>
                </c:pt>
                <c:pt idx="1220">
                  <c:v>36</c:v>
                </c:pt>
                <c:pt idx="1221">
                  <c:v>35</c:v>
                </c:pt>
                <c:pt idx="1222">
                  <c:v>34</c:v>
                </c:pt>
                <c:pt idx="1223">
                  <c:v>32</c:v>
                </c:pt>
                <c:pt idx="1224">
                  <c:v>34</c:v>
                </c:pt>
                <c:pt idx="1225">
                  <c:v>36</c:v>
                </c:pt>
                <c:pt idx="1226">
                  <c:v>34</c:v>
                </c:pt>
                <c:pt idx="1227">
                  <c:v>35</c:v>
                </c:pt>
                <c:pt idx="1228">
                  <c:v>34</c:v>
                </c:pt>
                <c:pt idx="1229">
                  <c:v>36</c:v>
                </c:pt>
                <c:pt idx="1230">
                  <c:v>34</c:v>
                </c:pt>
                <c:pt idx="1231">
                  <c:v>37</c:v>
                </c:pt>
                <c:pt idx="1232">
                  <c:v>35</c:v>
                </c:pt>
                <c:pt idx="1233">
                  <c:v>35</c:v>
                </c:pt>
                <c:pt idx="1234">
                  <c:v>34</c:v>
                </c:pt>
                <c:pt idx="1235">
                  <c:v>37</c:v>
                </c:pt>
                <c:pt idx="1236">
                  <c:v>34</c:v>
                </c:pt>
                <c:pt idx="1237">
                  <c:v>35</c:v>
                </c:pt>
                <c:pt idx="1238">
                  <c:v>35</c:v>
                </c:pt>
                <c:pt idx="1239">
                  <c:v>34</c:v>
                </c:pt>
                <c:pt idx="1240">
                  <c:v>37</c:v>
                </c:pt>
                <c:pt idx="1241">
                  <c:v>35</c:v>
                </c:pt>
                <c:pt idx="1242">
                  <c:v>34</c:v>
                </c:pt>
                <c:pt idx="1243">
                  <c:v>37</c:v>
                </c:pt>
                <c:pt idx="1244">
                  <c:v>34</c:v>
                </c:pt>
                <c:pt idx="1245">
                  <c:v>35</c:v>
                </c:pt>
                <c:pt idx="1246">
                  <c:v>35</c:v>
                </c:pt>
                <c:pt idx="1247">
                  <c:v>34</c:v>
                </c:pt>
                <c:pt idx="1248">
                  <c:v>35</c:v>
                </c:pt>
                <c:pt idx="1249">
                  <c:v>37</c:v>
                </c:pt>
                <c:pt idx="1250">
                  <c:v>28</c:v>
                </c:pt>
                <c:pt idx="1251">
                  <c:v>32</c:v>
                </c:pt>
                <c:pt idx="1252">
                  <c:v>32</c:v>
                </c:pt>
                <c:pt idx="1253">
                  <c:v>34</c:v>
                </c:pt>
                <c:pt idx="1254">
                  <c:v>32</c:v>
                </c:pt>
                <c:pt idx="1255">
                  <c:v>37</c:v>
                </c:pt>
                <c:pt idx="1256">
                  <c:v>34</c:v>
                </c:pt>
                <c:pt idx="1257">
                  <c:v>32</c:v>
                </c:pt>
                <c:pt idx="1258">
                  <c:v>34</c:v>
                </c:pt>
                <c:pt idx="1259">
                  <c:v>32</c:v>
                </c:pt>
                <c:pt idx="1260">
                  <c:v>33</c:v>
                </c:pt>
                <c:pt idx="1261">
                  <c:v>32</c:v>
                </c:pt>
                <c:pt idx="1262">
                  <c:v>33</c:v>
                </c:pt>
                <c:pt idx="1263">
                  <c:v>34</c:v>
                </c:pt>
                <c:pt idx="1264">
                  <c:v>36</c:v>
                </c:pt>
                <c:pt idx="1265">
                  <c:v>36</c:v>
                </c:pt>
                <c:pt idx="1266">
                  <c:v>36</c:v>
                </c:pt>
                <c:pt idx="1267">
                  <c:v>32</c:v>
                </c:pt>
                <c:pt idx="1268">
                  <c:v>33</c:v>
                </c:pt>
                <c:pt idx="1269">
                  <c:v>32</c:v>
                </c:pt>
                <c:pt idx="1270">
                  <c:v>28</c:v>
                </c:pt>
                <c:pt idx="1271">
                  <c:v>34</c:v>
                </c:pt>
                <c:pt idx="1272">
                  <c:v>34</c:v>
                </c:pt>
                <c:pt idx="1273">
                  <c:v>32</c:v>
                </c:pt>
                <c:pt idx="1274">
                  <c:v>34</c:v>
                </c:pt>
                <c:pt idx="1275">
                  <c:v>36</c:v>
                </c:pt>
                <c:pt idx="1276">
                  <c:v>32</c:v>
                </c:pt>
                <c:pt idx="1277">
                  <c:v>34</c:v>
                </c:pt>
                <c:pt idx="1278">
                  <c:v>36</c:v>
                </c:pt>
                <c:pt idx="1279">
                  <c:v>36</c:v>
                </c:pt>
                <c:pt idx="1280">
                  <c:v>34</c:v>
                </c:pt>
                <c:pt idx="1281">
                  <c:v>32</c:v>
                </c:pt>
                <c:pt idx="1282">
                  <c:v>32</c:v>
                </c:pt>
                <c:pt idx="1283">
                  <c:v>34</c:v>
                </c:pt>
                <c:pt idx="1284">
                  <c:v>30</c:v>
                </c:pt>
                <c:pt idx="1285">
                  <c:v>30</c:v>
                </c:pt>
                <c:pt idx="1286">
                  <c:v>29</c:v>
                </c:pt>
                <c:pt idx="1287">
                  <c:v>29</c:v>
                </c:pt>
                <c:pt idx="1288">
                  <c:v>27</c:v>
                </c:pt>
                <c:pt idx="1289">
                  <c:v>30</c:v>
                </c:pt>
                <c:pt idx="1290">
                  <c:v>30</c:v>
                </c:pt>
                <c:pt idx="1291">
                  <c:v>30</c:v>
                </c:pt>
                <c:pt idx="1292">
                  <c:v>30</c:v>
                </c:pt>
                <c:pt idx="1293">
                  <c:v>30</c:v>
                </c:pt>
                <c:pt idx="1294">
                  <c:v>30</c:v>
                </c:pt>
                <c:pt idx="1295">
                  <c:v>19</c:v>
                </c:pt>
                <c:pt idx="1296">
                  <c:v>19</c:v>
                </c:pt>
                <c:pt idx="1297">
                  <c:v>26</c:v>
                </c:pt>
                <c:pt idx="1298">
                  <c:v>28</c:v>
                </c:pt>
                <c:pt idx="1299">
                  <c:v>28</c:v>
                </c:pt>
                <c:pt idx="1300">
                  <c:v>28</c:v>
                </c:pt>
                <c:pt idx="1301">
                  <c:v>28</c:v>
                </c:pt>
                <c:pt idx="1302">
                  <c:v>26</c:v>
                </c:pt>
                <c:pt idx="1303">
                  <c:v>28</c:v>
                </c:pt>
                <c:pt idx="1304">
                  <c:v>26</c:v>
                </c:pt>
                <c:pt idx="1305">
                  <c:v>28</c:v>
                </c:pt>
                <c:pt idx="1306">
                  <c:v>28</c:v>
                </c:pt>
                <c:pt idx="1307">
                  <c:v>26</c:v>
                </c:pt>
                <c:pt idx="1308">
                  <c:v>26</c:v>
                </c:pt>
                <c:pt idx="1309">
                  <c:v>28</c:v>
                </c:pt>
                <c:pt idx="1310">
                  <c:v>26</c:v>
                </c:pt>
                <c:pt idx="1311">
                  <c:v>26</c:v>
                </c:pt>
                <c:pt idx="1312">
                  <c:v>28</c:v>
                </c:pt>
                <c:pt idx="1313">
                  <c:v>28</c:v>
                </c:pt>
                <c:pt idx="1314">
                  <c:v>28</c:v>
                </c:pt>
                <c:pt idx="1315">
                  <c:v>26</c:v>
                </c:pt>
                <c:pt idx="1316">
                  <c:v>28</c:v>
                </c:pt>
                <c:pt idx="1317">
                  <c:v>28</c:v>
                </c:pt>
                <c:pt idx="1318">
                  <c:v>26</c:v>
                </c:pt>
                <c:pt idx="1319">
                  <c:v>26</c:v>
                </c:pt>
                <c:pt idx="1320">
                  <c:v>28</c:v>
                </c:pt>
                <c:pt idx="1321">
                  <c:v>28</c:v>
                </c:pt>
                <c:pt idx="1322">
                  <c:v>28</c:v>
                </c:pt>
                <c:pt idx="1323">
                  <c:v>28</c:v>
                </c:pt>
                <c:pt idx="1324">
                  <c:v>26</c:v>
                </c:pt>
                <c:pt idx="1325">
                  <c:v>26</c:v>
                </c:pt>
                <c:pt idx="1326">
                  <c:v>28</c:v>
                </c:pt>
                <c:pt idx="1327">
                  <c:v>28</c:v>
                </c:pt>
                <c:pt idx="1328">
                  <c:v>22</c:v>
                </c:pt>
                <c:pt idx="1329">
                  <c:v>22</c:v>
                </c:pt>
                <c:pt idx="1330">
                  <c:v>18</c:v>
                </c:pt>
                <c:pt idx="1331">
                  <c:v>22</c:v>
                </c:pt>
                <c:pt idx="1332">
                  <c:v>21</c:v>
                </c:pt>
                <c:pt idx="1333">
                  <c:v>19</c:v>
                </c:pt>
                <c:pt idx="1334">
                  <c:v>21</c:v>
                </c:pt>
                <c:pt idx="1335">
                  <c:v>22</c:v>
                </c:pt>
                <c:pt idx="1336">
                  <c:v>21</c:v>
                </c:pt>
                <c:pt idx="1337">
                  <c:v>22</c:v>
                </c:pt>
                <c:pt idx="1338">
                  <c:v>17</c:v>
                </c:pt>
                <c:pt idx="1339">
                  <c:v>22</c:v>
                </c:pt>
                <c:pt idx="1340">
                  <c:v>27</c:v>
                </c:pt>
                <c:pt idx="1341">
                  <c:v>27</c:v>
                </c:pt>
                <c:pt idx="1342">
                  <c:v>30</c:v>
                </c:pt>
                <c:pt idx="1343">
                  <c:v>27</c:v>
                </c:pt>
                <c:pt idx="1344">
                  <c:v>30</c:v>
                </c:pt>
                <c:pt idx="1345">
                  <c:v>30</c:v>
                </c:pt>
                <c:pt idx="1346">
                  <c:v>30</c:v>
                </c:pt>
                <c:pt idx="1347">
                  <c:v>27</c:v>
                </c:pt>
                <c:pt idx="1348">
                  <c:v>27</c:v>
                </c:pt>
                <c:pt idx="1349">
                  <c:v>30</c:v>
                </c:pt>
                <c:pt idx="1350">
                  <c:v>27</c:v>
                </c:pt>
                <c:pt idx="1351">
                  <c:v>30</c:v>
                </c:pt>
                <c:pt idx="1352">
                  <c:v>27</c:v>
                </c:pt>
                <c:pt idx="1353">
                  <c:v>27</c:v>
                </c:pt>
                <c:pt idx="1354">
                  <c:v>30</c:v>
                </c:pt>
                <c:pt idx="1355">
                  <c:v>30</c:v>
                </c:pt>
                <c:pt idx="1356">
                  <c:v>27</c:v>
                </c:pt>
                <c:pt idx="1357">
                  <c:v>31</c:v>
                </c:pt>
                <c:pt idx="1358">
                  <c:v>27</c:v>
                </c:pt>
                <c:pt idx="1359">
                  <c:v>31</c:v>
                </c:pt>
                <c:pt idx="1360">
                  <c:v>31</c:v>
                </c:pt>
                <c:pt idx="1361">
                  <c:v>31</c:v>
                </c:pt>
                <c:pt idx="1362">
                  <c:v>27</c:v>
                </c:pt>
                <c:pt idx="1363">
                  <c:v>27</c:v>
                </c:pt>
                <c:pt idx="1364">
                  <c:v>20</c:v>
                </c:pt>
                <c:pt idx="1365">
                  <c:v>20</c:v>
                </c:pt>
                <c:pt idx="1366">
                  <c:v>20</c:v>
                </c:pt>
                <c:pt idx="1367">
                  <c:v>21</c:v>
                </c:pt>
                <c:pt idx="1368">
                  <c:v>20</c:v>
                </c:pt>
                <c:pt idx="1369">
                  <c:v>19</c:v>
                </c:pt>
                <c:pt idx="1370">
                  <c:v>20</c:v>
                </c:pt>
                <c:pt idx="1371">
                  <c:v>21</c:v>
                </c:pt>
                <c:pt idx="1372">
                  <c:v>21</c:v>
                </c:pt>
                <c:pt idx="1373">
                  <c:v>19</c:v>
                </c:pt>
                <c:pt idx="1374">
                  <c:v>20</c:v>
                </c:pt>
                <c:pt idx="1375">
                  <c:v>27</c:v>
                </c:pt>
                <c:pt idx="1376">
                  <c:v>27</c:v>
                </c:pt>
                <c:pt idx="1377">
                  <c:v>27</c:v>
                </c:pt>
                <c:pt idx="1378">
                  <c:v>28</c:v>
                </c:pt>
                <c:pt idx="1379">
                  <c:v>28</c:v>
                </c:pt>
                <c:pt idx="1380">
                  <c:v>28</c:v>
                </c:pt>
                <c:pt idx="1381">
                  <c:v>28</c:v>
                </c:pt>
                <c:pt idx="1382">
                  <c:v>28</c:v>
                </c:pt>
                <c:pt idx="1383">
                  <c:v>24</c:v>
                </c:pt>
                <c:pt idx="1384">
                  <c:v>24</c:v>
                </c:pt>
                <c:pt idx="1385">
                  <c:v>24</c:v>
                </c:pt>
                <c:pt idx="1386">
                  <c:v>24</c:v>
                </c:pt>
                <c:pt idx="1387">
                  <c:v>25</c:v>
                </c:pt>
                <c:pt idx="1388">
                  <c:v>24</c:v>
                </c:pt>
                <c:pt idx="1389">
                  <c:v>25</c:v>
                </c:pt>
                <c:pt idx="1390">
                  <c:v>25</c:v>
                </c:pt>
                <c:pt idx="1391">
                  <c:v>24</c:v>
                </c:pt>
                <c:pt idx="1392">
                  <c:v>24</c:v>
                </c:pt>
                <c:pt idx="1393">
                  <c:v>25</c:v>
                </c:pt>
                <c:pt idx="1394">
                  <c:v>24</c:v>
                </c:pt>
                <c:pt idx="1395">
                  <c:v>19</c:v>
                </c:pt>
                <c:pt idx="1396">
                  <c:v>33</c:v>
                </c:pt>
                <c:pt idx="1397">
                  <c:v>33</c:v>
                </c:pt>
                <c:pt idx="1398">
                  <c:v>33</c:v>
                </c:pt>
                <c:pt idx="1399">
                  <c:v>38</c:v>
                </c:pt>
                <c:pt idx="1400">
                  <c:v>38</c:v>
                </c:pt>
                <c:pt idx="1401">
                  <c:v>32</c:v>
                </c:pt>
                <c:pt idx="1402">
                  <c:v>38</c:v>
                </c:pt>
                <c:pt idx="1403">
                  <c:v>32</c:v>
                </c:pt>
                <c:pt idx="1404">
                  <c:v>32</c:v>
                </c:pt>
                <c:pt idx="1405">
                  <c:v>32</c:v>
                </c:pt>
                <c:pt idx="1406">
                  <c:v>38</c:v>
                </c:pt>
                <c:pt idx="1407">
                  <c:v>32</c:v>
                </c:pt>
                <c:pt idx="1408">
                  <c:v>32</c:v>
                </c:pt>
                <c:pt idx="1409">
                  <c:v>39</c:v>
                </c:pt>
                <c:pt idx="1410">
                  <c:v>39</c:v>
                </c:pt>
                <c:pt idx="1411">
                  <c:v>37</c:v>
                </c:pt>
                <c:pt idx="1412">
                  <c:v>39</c:v>
                </c:pt>
                <c:pt idx="1413">
                  <c:v>39</c:v>
                </c:pt>
                <c:pt idx="1414">
                  <c:v>32</c:v>
                </c:pt>
                <c:pt idx="1415">
                  <c:v>32</c:v>
                </c:pt>
                <c:pt idx="1416">
                  <c:v>39</c:v>
                </c:pt>
                <c:pt idx="1417">
                  <c:v>39</c:v>
                </c:pt>
                <c:pt idx="1418">
                  <c:v>32</c:v>
                </c:pt>
                <c:pt idx="1419">
                  <c:v>39</c:v>
                </c:pt>
                <c:pt idx="1420">
                  <c:v>32</c:v>
                </c:pt>
                <c:pt idx="1421">
                  <c:v>37</c:v>
                </c:pt>
                <c:pt idx="1422">
                  <c:v>39</c:v>
                </c:pt>
                <c:pt idx="1423">
                  <c:v>24</c:v>
                </c:pt>
                <c:pt idx="1424">
                  <c:v>24</c:v>
                </c:pt>
                <c:pt idx="1425">
                  <c:v>24</c:v>
                </c:pt>
                <c:pt idx="1426">
                  <c:v>22</c:v>
                </c:pt>
                <c:pt idx="1427">
                  <c:v>22</c:v>
                </c:pt>
                <c:pt idx="1428">
                  <c:v>22</c:v>
                </c:pt>
                <c:pt idx="1429">
                  <c:v>19</c:v>
                </c:pt>
                <c:pt idx="1430">
                  <c:v>18</c:v>
                </c:pt>
                <c:pt idx="1431">
                  <c:v>19</c:v>
                </c:pt>
                <c:pt idx="1432">
                  <c:v>18</c:v>
                </c:pt>
                <c:pt idx="1433">
                  <c:v>18</c:v>
                </c:pt>
                <c:pt idx="1434">
                  <c:v>19</c:v>
                </c:pt>
                <c:pt idx="1435">
                  <c:v>19</c:v>
                </c:pt>
                <c:pt idx="1436">
                  <c:v>18</c:v>
                </c:pt>
                <c:pt idx="1437">
                  <c:v>18</c:v>
                </c:pt>
                <c:pt idx="1438">
                  <c:v>18</c:v>
                </c:pt>
                <c:pt idx="1439">
                  <c:v>19</c:v>
                </c:pt>
                <c:pt idx="1440">
                  <c:v>19</c:v>
                </c:pt>
                <c:pt idx="1441">
                  <c:v>19</c:v>
                </c:pt>
                <c:pt idx="1442">
                  <c:v>18</c:v>
                </c:pt>
                <c:pt idx="1443">
                  <c:v>19</c:v>
                </c:pt>
                <c:pt idx="1444">
                  <c:v>19</c:v>
                </c:pt>
                <c:pt idx="1445">
                  <c:v>18</c:v>
                </c:pt>
                <c:pt idx="1446">
                  <c:v>18</c:v>
                </c:pt>
                <c:pt idx="1447">
                  <c:v>19</c:v>
                </c:pt>
                <c:pt idx="1448">
                  <c:v>18</c:v>
                </c:pt>
                <c:pt idx="1449">
                  <c:v>15</c:v>
                </c:pt>
                <c:pt idx="1450">
                  <c:v>15</c:v>
                </c:pt>
                <c:pt idx="1451">
                  <c:v>14</c:v>
                </c:pt>
                <c:pt idx="1452">
                  <c:v>15</c:v>
                </c:pt>
                <c:pt idx="1453">
                  <c:v>15</c:v>
                </c:pt>
                <c:pt idx="1454">
                  <c:v>15</c:v>
                </c:pt>
                <c:pt idx="1455">
                  <c:v>14</c:v>
                </c:pt>
                <c:pt idx="1456">
                  <c:v>14</c:v>
                </c:pt>
                <c:pt idx="1457">
                  <c:v>14</c:v>
                </c:pt>
                <c:pt idx="1458">
                  <c:v>15</c:v>
                </c:pt>
                <c:pt idx="1459">
                  <c:v>17</c:v>
                </c:pt>
                <c:pt idx="1460">
                  <c:v>17</c:v>
                </c:pt>
                <c:pt idx="1461">
                  <c:v>19</c:v>
                </c:pt>
                <c:pt idx="1462">
                  <c:v>17</c:v>
                </c:pt>
                <c:pt idx="1463">
                  <c:v>22</c:v>
                </c:pt>
                <c:pt idx="1464">
                  <c:v>18</c:v>
                </c:pt>
                <c:pt idx="1465">
                  <c:v>19</c:v>
                </c:pt>
                <c:pt idx="1466">
                  <c:v>38</c:v>
                </c:pt>
                <c:pt idx="1467">
                  <c:v>38</c:v>
                </c:pt>
                <c:pt idx="1468">
                  <c:v>38</c:v>
                </c:pt>
                <c:pt idx="1469">
                  <c:v>38</c:v>
                </c:pt>
                <c:pt idx="1470">
                  <c:v>38</c:v>
                </c:pt>
                <c:pt idx="1471">
                  <c:v>38</c:v>
                </c:pt>
                <c:pt idx="1472">
                  <c:v>38</c:v>
                </c:pt>
                <c:pt idx="1473">
                  <c:v>21</c:v>
                </c:pt>
                <c:pt idx="1474">
                  <c:v>18</c:v>
                </c:pt>
                <c:pt idx="1475">
                  <c:v>18</c:v>
                </c:pt>
                <c:pt idx="1476">
                  <c:v>19</c:v>
                </c:pt>
                <c:pt idx="1477">
                  <c:v>20</c:v>
                </c:pt>
                <c:pt idx="1478">
                  <c:v>18</c:v>
                </c:pt>
                <c:pt idx="1479">
                  <c:v>16</c:v>
                </c:pt>
                <c:pt idx="1480">
                  <c:v>19</c:v>
                </c:pt>
                <c:pt idx="1481">
                  <c:v>16</c:v>
                </c:pt>
                <c:pt idx="1482">
                  <c:v>19</c:v>
                </c:pt>
                <c:pt idx="1483">
                  <c:v>20</c:v>
                </c:pt>
                <c:pt idx="1484">
                  <c:v>16</c:v>
                </c:pt>
                <c:pt idx="1485">
                  <c:v>28</c:v>
                </c:pt>
                <c:pt idx="1486">
                  <c:v>26</c:v>
                </c:pt>
                <c:pt idx="1487">
                  <c:v>31</c:v>
                </c:pt>
                <c:pt idx="1488">
                  <c:v>29</c:v>
                </c:pt>
                <c:pt idx="1489">
                  <c:v>29</c:v>
                </c:pt>
                <c:pt idx="1490">
                  <c:v>26</c:v>
                </c:pt>
                <c:pt idx="1491">
                  <c:v>28</c:v>
                </c:pt>
                <c:pt idx="1492">
                  <c:v>31</c:v>
                </c:pt>
                <c:pt idx="1493">
                  <c:v>29</c:v>
                </c:pt>
                <c:pt idx="1494">
                  <c:v>26</c:v>
                </c:pt>
                <c:pt idx="1495">
                  <c:v>28</c:v>
                </c:pt>
                <c:pt idx="1496">
                  <c:v>31</c:v>
                </c:pt>
                <c:pt idx="1497">
                  <c:v>31</c:v>
                </c:pt>
                <c:pt idx="1498">
                  <c:v>29</c:v>
                </c:pt>
                <c:pt idx="1499">
                  <c:v>31</c:v>
                </c:pt>
                <c:pt idx="1500">
                  <c:v>31</c:v>
                </c:pt>
                <c:pt idx="1501">
                  <c:v>30</c:v>
                </c:pt>
                <c:pt idx="1502">
                  <c:v>30</c:v>
                </c:pt>
                <c:pt idx="1503">
                  <c:v>31</c:v>
                </c:pt>
                <c:pt idx="1504">
                  <c:v>30</c:v>
                </c:pt>
                <c:pt idx="1505">
                  <c:v>30</c:v>
                </c:pt>
                <c:pt idx="1506">
                  <c:v>28</c:v>
                </c:pt>
                <c:pt idx="1507">
                  <c:v>30</c:v>
                </c:pt>
                <c:pt idx="1508">
                  <c:v>28</c:v>
                </c:pt>
                <c:pt idx="1509">
                  <c:v>31</c:v>
                </c:pt>
                <c:pt idx="1510">
                  <c:v>28</c:v>
                </c:pt>
                <c:pt idx="1511">
                  <c:v>30</c:v>
                </c:pt>
                <c:pt idx="1512">
                  <c:v>30</c:v>
                </c:pt>
                <c:pt idx="1513">
                  <c:v>30</c:v>
                </c:pt>
                <c:pt idx="1514">
                  <c:v>31</c:v>
                </c:pt>
                <c:pt idx="1515">
                  <c:v>30</c:v>
                </c:pt>
                <c:pt idx="1516">
                  <c:v>30</c:v>
                </c:pt>
                <c:pt idx="1517">
                  <c:v>31</c:v>
                </c:pt>
                <c:pt idx="1518">
                  <c:v>30</c:v>
                </c:pt>
                <c:pt idx="1519">
                  <c:v>27</c:v>
                </c:pt>
                <c:pt idx="1520">
                  <c:v>23</c:v>
                </c:pt>
                <c:pt idx="1521">
                  <c:v>23</c:v>
                </c:pt>
                <c:pt idx="1522">
                  <c:v>23</c:v>
                </c:pt>
                <c:pt idx="1523">
                  <c:v>23</c:v>
                </c:pt>
                <c:pt idx="1524">
                  <c:v>28</c:v>
                </c:pt>
                <c:pt idx="1525">
                  <c:v>30</c:v>
                </c:pt>
                <c:pt idx="1526">
                  <c:v>33</c:v>
                </c:pt>
                <c:pt idx="1527">
                  <c:v>30</c:v>
                </c:pt>
                <c:pt idx="1528">
                  <c:v>28</c:v>
                </c:pt>
                <c:pt idx="1529">
                  <c:v>28</c:v>
                </c:pt>
                <c:pt idx="1530">
                  <c:v>28</c:v>
                </c:pt>
                <c:pt idx="1531">
                  <c:v>28</c:v>
                </c:pt>
                <c:pt idx="1532">
                  <c:v>28</c:v>
                </c:pt>
                <c:pt idx="1533">
                  <c:v>26</c:v>
                </c:pt>
                <c:pt idx="1534">
                  <c:v>26</c:v>
                </c:pt>
                <c:pt idx="1535">
                  <c:v>28</c:v>
                </c:pt>
                <c:pt idx="1536">
                  <c:v>30</c:v>
                </c:pt>
                <c:pt idx="1537">
                  <c:v>30</c:v>
                </c:pt>
                <c:pt idx="1538">
                  <c:v>33</c:v>
                </c:pt>
                <c:pt idx="1539">
                  <c:v>26</c:v>
                </c:pt>
                <c:pt idx="1540">
                  <c:v>30</c:v>
                </c:pt>
                <c:pt idx="1541">
                  <c:v>31</c:v>
                </c:pt>
                <c:pt idx="1542">
                  <c:v>30</c:v>
                </c:pt>
                <c:pt idx="1543">
                  <c:v>31</c:v>
                </c:pt>
                <c:pt idx="1544">
                  <c:v>28</c:v>
                </c:pt>
                <c:pt idx="1545">
                  <c:v>31</c:v>
                </c:pt>
                <c:pt idx="1546">
                  <c:v>30</c:v>
                </c:pt>
                <c:pt idx="1547">
                  <c:v>30</c:v>
                </c:pt>
                <c:pt idx="1548">
                  <c:v>32</c:v>
                </c:pt>
                <c:pt idx="1549">
                  <c:v>31</c:v>
                </c:pt>
                <c:pt idx="1550">
                  <c:v>28</c:v>
                </c:pt>
                <c:pt idx="1551">
                  <c:v>32</c:v>
                </c:pt>
                <c:pt idx="1552">
                  <c:v>30</c:v>
                </c:pt>
                <c:pt idx="1553">
                  <c:v>30</c:v>
                </c:pt>
                <c:pt idx="1554">
                  <c:v>30</c:v>
                </c:pt>
                <c:pt idx="1555">
                  <c:v>28</c:v>
                </c:pt>
                <c:pt idx="1556">
                  <c:v>30</c:v>
                </c:pt>
                <c:pt idx="1557">
                  <c:v>30</c:v>
                </c:pt>
                <c:pt idx="1558">
                  <c:v>30</c:v>
                </c:pt>
                <c:pt idx="1559">
                  <c:v>27</c:v>
                </c:pt>
                <c:pt idx="1560">
                  <c:v>31</c:v>
                </c:pt>
                <c:pt idx="1561">
                  <c:v>30</c:v>
                </c:pt>
                <c:pt idx="1562">
                  <c:v>31</c:v>
                </c:pt>
                <c:pt idx="1563">
                  <c:v>23</c:v>
                </c:pt>
                <c:pt idx="1564">
                  <c:v>25</c:v>
                </c:pt>
                <c:pt idx="1565">
                  <c:v>25</c:v>
                </c:pt>
                <c:pt idx="1566">
                  <c:v>24</c:v>
                </c:pt>
                <c:pt idx="1567">
                  <c:v>24</c:v>
                </c:pt>
                <c:pt idx="1568">
                  <c:v>21</c:v>
                </c:pt>
                <c:pt idx="1569">
                  <c:v>21</c:v>
                </c:pt>
                <c:pt idx="1570">
                  <c:v>21</c:v>
                </c:pt>
                <c:pt idx="1571">
                  <c:v>21</c:v>
                </c:pt>
                <c:pt idx="1572">
                  <c:v>21</c:v>
                </c:pt>
                <c:pt idx="1573">
                  <c:v>21</c:v>
                </c:pt>
                <c:pt idx="1574">
                  <c:v>21</c:v>
                </c:pt>
                <c:pt idx="1575">
                  <c:v>21</c:v>
                </c:pt>
                <c:pt idx="1576">
                  <c:v>21</c:v>
                </c:pt>
                <c:pt idx="1577">
                  <c:v>21</c:v>
                </c:pt>
                <c:pt idx="1578">
                  <c:v>21</c:v>
                </c:pt>
                <c:pt idx="1579">
                  <c:v>21</c:v>
                </c:pt>
                <c:pt idx="1580">
                  <c:v>21</c:v>
                </c:pt>
                <c:pt idx="1581">
                  <c:v>21</c:v>
                </c:pt>
                <c:pt idx="1582">
                  <c:v>21</c:v>
                </c:pt>
                <c:pt idx="1583">
                  <c:v>39</c:v>
                </c:pt>
                <c:pt idx="1584">
                  <c:v>39</c:v>
                </c:pt>
                <c:pt idx="1585">
                  <c:v>39</c:v>
                </c:pt>
                <c:pt idx="1586">
                  <c:v>39</c:v>
                </c:pt>
                <c:pt idx="1587">
                  <c:v>39</c:v>
                </c:pt>
                <c:pt idx="1588">
                  <c:v>39</c:v>
                </c:pt>
                <c:pt idx="1589">
                  <c:v>39</c:v>
                </c:pt>
                <c:pt idx="1590">
                  <c:v>39</c:v>
                </c:pt>
                <c:pt idx="1591">
                  <c:v>39</c:v>
                </c:pt>
                <c:pt idx="1592">
                  <c:v>31</c:v>
                </c:pt>
                <c:pt idx="1593">
                  <c:v>31</c:v>
                </c:pt>
                <c:pt idx="1594">
                  <c:v>31</c:v>
                </c:pt>
                <c:pt idx="1595">
                  <c:v>31</c:v>
                </c:pt>
                <c:pt idx="1596">
                  <c:v>31</c:v>
                </c:pt>
                <c:pt idx="1597">
                  <c:v>31</c:v>
                </c:pt>
                <c:pt idx="1598">
                  <c:v>31</c:v>
                </c:pt>
                <c:pt idx="1599">
                  <c:v>31</c:v>
                </c:pt>
                <c:pt idx="1600">
                  <c:v>31</c:v>
                </c:pt>
                <c:pt idx="1601">
                  <c:v>31</c:v>
                </c:pt>
                <c:pt idx="1602">
                  <c:v>30</c:v>
                </c:pt>
                <c:pt idx="1603">
                  <c:v>30</c:v>
                </c:pt>
                <c:pt idx="1604">
                  <c:v>30</c:v>
                </c:pt>
                <c:pt idx="1605">
                  <c:v>30</c:v>
                </c:pt>
                <c:pt idx="1606">
                  <c:v>30</c:v>
                </c:pt>
                <c:pt idx="1607">
                  <c:v>29</c:v>
                </c:pt>
                <c:pt idx="1608">
                  <c:v>31</c:v>
                </c:pt>
                <c:pt idx="1609">
                  <c:v>29</c:v>
                </c:pt>
                <c:pt idx="1610">
                  <c:v>30</c:v>
                </c:pt>
                <c:pt idx="1611">
                  <c:v>29</c:v>
                </c:pt>
                <c:pt idx="1612">
                  <c:v>29</c:v>
                </c:pt>
                <c:pt idx="1613">
                  <c:v>31</c:v>
                </c:pt>
                <c:pt idx="1614">
                  <c:v>29</c:v>
                </c:pt>
                <c:pt idx="1615">
                  <c:v>29</c:v>
                </c:pt>
                <c:pt idx="1616">
                  <c:v>31</c:v>
                </c:pt>
                <c:pt idx="1617">
                  <c:v>16</c:v>
                </c:pt>
                <c:pt idx="1618">
                  <c:v>18</c:v>
                </c:pt>
                <c:pt idx="1619">
                  <c:v>16</c:v>
                </c:pt>
                <c:pt idx="1620">
                  <c:v>18</c:v>
                </c:pt>
                <c:pt idx="1621">
                  <c:v>16</c:v>
                </c:pt>
                <c:pt idx="1622">
                  <c:v>18</c:v>
                </c:pt>
                <c:pt idx="1623">
                  <c:v>16</c:v>
                </c:pt>
                <c:pt idx="1624">
                  <c:v>18</c:v>
                </c:pt>
                <c:pt idx="1625">
                  <c:v>17</c:v>
                </c:pt>
                <c:pt idx="1626">
                  <c:v>18</c:v>
                </c:pt>
                <c:pt idx="1627">
                  <c:v>18</c:v>
                </c:pt>
                <c:pt idx="1628">
                  <c:v>18</c:v>
                </c:pt>
                <c:pt idx="1629">
                  <c:v>34</c:v>
                </c:pt>
                <c:pt idx="1630">
                  <c:v>34</c:v>
                </c:pt>
                <c:pt idx="1631">
                  <c:v>34</c:v>
                </c:pt>
                <c:pt idx="1632">
                  <c:v>34</c:v>
                </c:pt>
                <c:pt idx="1633">
                  <c:v>34</c:v>
                </c:pt>
                <c:pt idx="1634">
                  <c:v>34</c:v>
                </c:pt>
                <c:pt idx="1635">
                  <c:v>35</c:v>
                </c:pt>
                <c:pt idx="1636">
                  <c:v>35</c:v>
                </c:pt>
                <c:pt idx="1637">
                  <c:v>35</c:v>
                </c:pt>
                <c:pt idx="1638">
                  <c:v>35</c:v>
                </c:pt>
                <c:pt idx="1639">
                  <c:v>35</c:v>
                </c:pt>
                <c:pt idx="1640">
                  <c:v>35</c:v>
                </c:pt>
                <c:pt idx="1641">
                  <c:v>35</c:v>
                </c:pt>
                <c:pt idx="1642">
                  <c:v>35</c:v>
                </c:pt>
                <c:pt idx="1643">
                  <c:v>35</c:v>
                </c:pt>
                <c:pt idx="1644">
                  <c:v>35</c:v>
                </c:pt>
                <c:pt idx="1645">
                  <c:v>35</c:v>
                </c:pt>
                <c:pt idx="1646">
                  <c:v>35</c:v>
                </c:pt>
                <c:pt idx="1647">
                  <c:v>17</c:v>
                </c:pt>
                <c:pt idx="1648">
                  <c:v>17</c:v>
                </c:pt>
                <c:pt idx="1649">
                  <c:v>17</c:v>
                </c:pt>
                <c:pt idx="1650">
                  <c:v>17</c:v>
                </c:pt>
                <c:pt idx="1651">
                  <c:v>16</c:v>
                </c:pt>
                <c:pt idx="1652">
                  <c:v>17</c:v>
                </c:pt>
                <c:pt idx="1653">
                  <c:v>17</c:v>
                </c:pt>
                <c:pt idx="1654">
                  <c:v>16</c:v>
                </c:pt>
                <c:pt idx="1655">
                  <c:v>17</c:v>
                </c:pt>
                <c:pt idx="1656">
                  <c:v>16</c:v>
                </c:pt>
                <c:pt idx="1657">
                  <c:v>24</c:v>
                </c:pt>
                <c:pt idx="1658">
                  <c:v>22</c:v>
                </c:pt>
                <c:pt idx="1659">
                  <c:v>20</c:v>
                </c:pt>
                <c:pt idx="1660">
                  <c:v>22</c:v>
                </c:pt>
                <c:pt idx="1661">
                  <c:v>28</c:v>
                </c:pt>
                <c:pt idx="1662">
                  <c:v>29</c:v>
                </c:pt>
                <c:pt idx="1663">
                  <c:v>29</c:v>
                </c:pt>
                <c:pt idx="1664">
                  <c:v>28</c:v>
                </c:pt>
                <c:pt idx="1665">
                  <c:v>28</c:v>
                </c:pt>
                <c:pt idx="1666">
                  <c:v>28</c:v>
                </c:pt>
                <c:pt idx="1667">
                  <c:v>22</c:v>
                </c:pt>
                <c:pt idx="1668">
                  <c:v>24</c:v>
                </c:pt>
                <c:pt idx="1669">
                  <c:v>22</c:v>
                </c:pt>
                <c:pt idx="1670">
                  <c:v>24</c:v>
                </c:pt>
                <c:pt idx="1671">
                  <c:v>22</c:v>
                </c:pt>
                <c:pt idx="1672">
                  <c:v>24</c:v>
                </c:pt>
                <c:pt idx="1673">
                  <c:v>15</c:v>
                </c:pt>
                <c:pt idx="1674">
                  <c:v>15</c:v>
                </c:pt>
                <c:pt idx="1675">
                  <c:v>15</c:v>
                </c:pt>
                <c:pt idx="1676">
                  <c:v>15</c:v>
                </c:pt>
                <c:pt idx="1677">
                  <c:v>82</c:v>
                </c:pt>
                <c:pt idx="1678">
                  <c:v>82</c:v>
                </c:pt>
                <c:pt idx="1679">
                  <c:v>82</c:v>
                </c:pt>
                <c:pt idx="1680">
                  <c:v>24</c:v>
                </c:pt>
                <c:pt idx="1681">
                  <c:v>19</c:v>
                </c:pt>
                <c:pt idx="1682">
                  <c:v>20</c:v>
                </c:pt>
                <c:pt idx="1683">
                  <c:v>21</c:v>
                </c:pt>
                <c:pt idx="1684">
                  <c:v>24</c:v>
                </c:pt>
                <c:pt idx="1685">
                  <c:v>20</c:v>
                </c:pt>
                <c:pt idx="1686">
                  <c:v>24</c:v>
                </c:pt>
                <c:pt idx="1687">
                  <c:v>20</c:v>
                </c:pt>
                <c:pt idx="1688">
                  <c:v>20</c:v>
                </c:pt>
                <c:pt idx="1689">
                  <c:v>24</c:v>
                </c:pt>
                <c:pt idx="1690">
                  <c:v>19</c:v>
                </c:pt>
                <c:pt idx="1691">
                  <c:v>19</c:v>
                </c:pt>
                <c:pt idx="1692">
                  <c:v>24</c:v>
                </c:pt>
                <c:pt idx="1693">
                  <c:v>19</c:v>
                </c:pt>
                <c:pt idx="1694">
                  <c:v>20</c:v>
                </c:pt>
                <c:pt idx="1695">
                  <c:v>24</c:v>
                </c:pt>
                <c:pt idx="1696">
                  <c:v>20</c:v>
                </c:pt>
                <c:pt idx="1697">
                  <c:v>21</c:v>
                </c:pt>
                <c:pt idx="1698">
                  <c:v>20</c:v>
                </c:pt>
                <c:pt idx="1699">
                  <c:v>21</c:v>
                </c:pt>
                <c:pt idx="1700">
                  <c:v>20</c:v>
                </c:pt>
                <c:pt idx="1701">
                  <c:v>24</c:v>
                </c:pt>
                <c:pt idx="1702">
                  <c:v>21</c:v>
                </c:pt>
                <c:pt idx="1703">
                  <c:v>20</c:v>
                </c:pt>
                <c:pt idx="1704">
                  <c:v>24</c:v>
                </c:pt>
                <c:pt idx="1705">
                  <c:v>20</c:v>
                </c:pt>
                <c:pt idx="1706">
                  <c:v>24</c:v>
                </c:pt>
                <c:pt idx="1707">
                  <c:v>24</c:v>
                </c:pt>
                <c:pt idx="1708">
                  <c:v>24</c:v>
                </c:pt>
                <c:pt idx="1709">
                  <c:v>21</c:v>
                </c:pt>
                <c:pt idx="1710">
                  <c:v>20</c:v>
                </c:pt>
                <c:pt idx="1711">
                  <c:v>21</c:v>
                </c:pt>
                <c:pt idx="1712">
                  <c:v>19</c:v>
                </c:pt>
                <c:pt idx="1713">
                  <c:v>24</c:v>
                </c:pt>
                <c:pt idx="1714">
                  <c:v>21</c:v>
                </c:pt>
                <c:pt idx="1715">
                  <c:v>21</c:v>
                </c:pt>
                <c:pt idx="1716">
                  <c:v>19</c:v>
                </c:pt>
                <c:pt idx="1717">
                  <c:v>19</c:v>
                </c:pt>
                <c:pt idx="1718">
                  <c:v>21</c:v>
                </c:pt>
                <c:pt idx="1719">
                  <c:v>20</c:v>
                </c:pt>
                <c:pt idx="1720">
                  <c:v>17</c:v>
                </c:pt>
                <c:pt idx="1721">
                  <c:v>21</c:v>
                </c:pt>
                <c:pt idx="1722">
                  <c:v>26</c:v>
                </c:pt>
                <c:pt idx="1723">
                  <c:v>21</c:v>
                </c:pt>
                <c:pt idx="1724">
                  <c:v>21</c:v>
                </c:pt>
                <c:pt idx="1725">
                  <c:v>19</c:v>
                </c:pt>
                <c:pt idx="1726">
                  <c:v>17</c:v>
                </c:pt>
                <c:pt idx="1727">
                  <c:v>19</c:v>
                </c:pt>
                <c:pt idx="1728">
                  <c:v>26</c:v>
                </c:pt>
                <c:pt idx="1729">
                  <c:v>26</c:v>
                </c:pt>
                <c:pt idx="1730">
                  <c:v>19</c:v>
                </c:pt>
                <c:pt idx="1731">
                  <c:v>19</c:v>
                </c:pt>
                <c:pt idx="1732">
                  <c:v>21</c:v>
                </c:pt>
                <c:pt idx="1733">
                  <c:v>21</c:v>
                </c:pt>
                <c:pt idx="1734">
                  <c:v>21</c:v>
                </c:pt>
                <c:pt idx="1735">
                  <c:v>24</c:v>
                </c:pt>
                <c:pt idx="1736">
                  <c:v>24</c:v>
                </c:pt>
                <c:pt idx="1737">
                  <c:v>19</c:v>
                </c:pt>
                <c:pt idx="1738">
                  <c:v>20</c:v>
                </c:pt>
                <c:pt idx="1739">
                  <c:v>21</c:v>
                </c:pt>
                <c:pt idx="1740">
                  <c:v>26</c:v>
                </c:pt>
                <c:pt idx="1741">
                  <c:v>18</c:v>
                </c:pt>
                <c:pt idx="1742">
                  <c:v>26</c:v>
                </c:pt>
                <c:pt idx="1743">
                  <c:v>21</c:v>
                </c:pt>
                <c:pt idx="1744">
                  <c:v>21</c:v>
                </c:pt>
                <c:pt idx="1745">
                  <c:v>21</c:v>
                </c:pt>
                <c:pt idx="1746">
                  <c:v>21</c:v>
                </c:pt>
                <c:pt idx="1747">
                  <c:v>21</c:v>
                </c:pt>
                <c:pt idx="1748">
                  <c:v>21</c:v>
                </c:pt>
                <c:pt idx="1749">
                  <c:v>21</c:v>
                </c:pt>
                <c:pt idx="1750">
                  <c:v>21</c:v>
                </c:pt>
                <c:pt idx="1751">
                  <c:v>21</c:v>
                </c:pt>
                <c:pt idx="1752">
                  <c:v>21</c:v>
                </c:pt>
                <c:pt idx="1753">
                  <c:v>21</c:v>
                </c:pt>
                <c:pt idx="1754">
                  <c:v>21</c:v>
                </c:pt>
                <c:pt idx="1755">
                  <c:v>21</c:v>
                </c:pt>
                <c:pt idx="1756">
                  <c:v>21</c:v>
                </c:pt>
                <c:pt idx="1757">
                  <c:v>21</c:v>
                </c:pt>
                <c:pt idx="1758">
                  <c:v>21</c:v>
                </c:pt>
                <c:pt idx="1759">
                  <c:v>21</c:v>
                </c:pt>
                <c:pt idx="1760">
                  <c:v>21</c:v>
                </c:pt>
                <c:pt idx="1761">
                  <c:v>21</c:v>
                </c:pt>
                <c:pt idx="1762">
                  <c:v>21</c:v>
                </c:pt>
                <c:pt idx="1763">
                  <c:v>21</c:v>
                </c:pt>
                <c:pt idx="1764">
                  <c:v>21</c:v>
                </c:pt>
                <c:pt idx="1765">
                  <c:v>21</c:v>
                </c:pt>
                <c:pt idx="1766">
                  <c:v>21</c:v>
                </c:pt>
                <c:pt idx="1767">
                  <c:v>21</c:v>
                </c:pt>
                <c:pt idx="1768">
                  <c:v>21</c:v>
                </c:pt>
                <c:pt idx="1769">
                  <c:v>21</c:v>
                </c:pt>
                <c:pt idx="1770">
                  <c:v>21</c:v>
                </c:pt>
                <c:pt idx="1771">
                  <c:v>21</c:v>
                </c:pt>
                <c:pt idx="1772">
                  <c:v>21</c:v>
                </c:pt>
                <c:pt idx="1773">
                  <c:v>21</c:v>
                </c:pt>
                <c:pt idx="1774">
                  <c:v>25</c:v>
                </c:pt>
                <c:pt idx="1775">
                  <c:v>22</c:v>
                </c:pt>
                <c:pt idx="1776">
                  <c:v>21</c:v>
                </c:pt>
                <c:pt idx="1777">
                  <c:v>25</c:v>
                </c:pt>
                <c:pt idx="1778">
                  <c:v>21</c:v>
                </c:pt>
                <c:pt idx="1779">
                  <c:v>25</c:v>
                </c:pt>
                <c:pt idx="1780">
                  <c:v>23</c:v>
                </c:pt>
                <c:pt idx="1781">
                  <c:v>21</c:v>
                </c:pt>
                <c:pt idx="1782">
                  <c:v>21</c:v>
                </c:pt>
                <c:pt idx="1783">
                  <c:v>25</c:v>
                </c:pt>
                <c:pt idx="1784">
                  <c:v>23</c:v>
                </c:pt>
                <c:pt idx="1785">
                  <c:v>26</c:v>
                </c:pt>
                <c:pt idx="1786">
                  <c:v>21</c:v>
                </c:pt>
                <c:pt idx="1787">
                  <c:v>21</c:v>
                </c:pt>
                <c:pt idx="1788">
                  <c:v>25</c:v>
                </c:pt>
                <c:pt idx="1789">
                  <c:v>32</c:v>
                </c:pt>
                <c:pt idx="1790">
                  <c:v>29</c:v>
                </c:pt>
                <c:pt idx="1791">
                  <c:v>29</c:v>
                </c:pt>
                <c:pt idx="1792">
                  <c:v>27</c:v>
                </c:pt>
                <c:pt idx="1793">
                  <c:v>41</c:v>
                </c:pt>
                <c:pt idx="1794">
                  <c:v>31</c:v>
                </c:pt>
                <c:pt idx="1795">
                  <c:v>32</c:v>
                </c:pt>
                <c:pt idx="1796">
                  <c:v>32</c:v>
                </c:pt>
                <c:pt idx="1797">
                  <c:v>29</c:v>
                </c:pt>
                <c:pt idx="1798">
                  <c:v>31</c:v>
                </c:pt>
                <c:pt idx="1799">
                  <c:v>32</c:v>
                </c:pt>
                <c:pt idx="1800">
                  <c:v>41</c:v>
                </c:pt>
                <c:pt idx="1801">
                  <c:v>31</c:v>
                </c:pt>
                <c:pt idx="1802">
                  <c:v>32</c:v>
                </c:pt>
                <c:pt idx="1803">
                  <c:v>29</c:v>
                </c:pt>
                <c:pt idx="1804">
                  <c:v>32</c:v>
                </c:pt>
                <c:pt idx="1805">
                  <c:v>31</c:v>
                </c:pt>
                <c:pt idx="1806">
                  <c:v>41</c:v>
                </c:pt>
                <c:pt idx="1807">
                  <c:v>29</c:v>
                </c:pt>
                <c:pt idx="1808">
                  <c:v>27</c:v>
                </c:pt>
                <c:pt idx="1809">
                  <c:v>31</c:v>
                </c:pt>
                <c:pt idx="1810">
                  <c:v>31</c:v>
                </c:pt>
                <c:pt idx="1811">
                  <c:v>27</c:v>
                </c:pt>
                <c:pt idx="1812">
                  <c:v>41</c:v>
                </c:pt>
                <c:pt idx="1813">
                  <c:v>32</c:v>
                </c:pt>
                <c:pt idx="1814">
                  <c:v>27</c:v>
                </c:pt>
                <c:pt idx="1815">
                  <c:v>29</c:v>
                </c:pt>
                <c:pt idx="1816">
                  <c:v>27</c:v>
                </c:pt>
                <c:pt idx="1817">
                  <c:v>27</c:v>
                </c:pt>
                <c:pt idx="1818">
                  <c:v>41</c:v>
                </c:pt>
                <c:pt idx="1819">
                  <c:v>40</c:v>
                </c:pt>
                <c:pt idx="1820">
                  <c:v>29</c:v>
                </c:pt>
                <c:pt idx="1821">
                  <c:v>31</c:v>
                </c:pt>
                <c:pt idx="1822">
                  <c:v>40</c:v>
                </c:pt>
                <c:pt idx="1823">
                  <c:v>29</c:v>
                </c:pt>
                <c:pt idx="1824">
                  <c:v>32</c:v>
                </c:pt>
                <c:pt idx="1825">
                  <c:v>29</c:v>
                </c:pt>
                <c:pt idx="1826">
                  <c:v>32</c:v>
                </c:pt>
                <c:pt idx="1827">
                  <c:v>32</c:v>
                </c:pt>
                <c:pt idx="1828">
                  <c:v>32</c:v>
                </c:pt>
                <c:pt idx="1829">
                  <c:v>31</c:v>
                </c:pt>
                <c:pt idx="1830">
                  <c:v>40</c:v>
                </c:pt>
                <c:pt idx="1831">
                  <c:v>40</c:v>
                </c:pt>
                <c:pt idx="1832">
                  <c:v>29</c:v>
                </c:pt>
                <c:pt idx="1833">
                  <c:v>31</c:v>
                </c:pt>
                <c:pt idx="1834">
                  <c:v>29</c:v>
                </c:pt>
                <c:pt idx="1835">
                  <c:v>31</c:v>
                </c:pt>
                <c:pt idx="1836">
                  <c:v>40</c:v>
                </c:pt>
                <c:pt idx="1837">
                  <c:v>40</c:v>
                </c:pt>
                <c:pt idx="1838">
                  <c:v>31</c:v>
                </c:pt>
                <c:pt idx="1839">
                  <c:v>32</c:v>
                </c:pt>
                <c:pt idx="1840">
                  <c:v>32</c:v>
                </c:pt>
                <c:pt idx="1841">
                  <c:v>32</c:v>
                </c:pt>
                <c:pt idx="1842">
                  <c:v>32</c:v>
                </c:pt>
                <c:pt idx="1843">
                  <c:v>32</c:v>
                </c:pt>
                <c:pt idx="1844">
                  <c:v>29</c:v>
                </c:pt>
                <c:pt idx="1845">
                  <c:v>31</c:v>
                </c:pt>
                <c:pt idx="1846">
                  <c:v>29</c:v>
                </c:pt>
                <c:pt idx="1847">
                  <c:v>40</c:v>
                </c:pt>
                <c:pt idx="1848">
                  <c:v>31</c:v>
                </c:pt>
                <c:pt idx="1849">
                  <c:v>40</c:v>
                </c:pt>
                <c:pt idx="1850">
                  <c:v>29</c:v>
                </c:pt>
                <c:pt idx="1851">
                  <c:v>31</c:v>
                </c:pt>
                <c:pt idx="1852">
                  <c:v>32</c:v>
                </c:pt>
                <c:pt idx="1853">
                  <c:v>29</c:v>
                </c:pt>
                <c:pt idx="1854">
                  <c:v>29</c:v>
                </c:pt>
                <c:pt idx="1855">
                  <c:v>31</c:v>
                </c:pt>
                <c:pt idx="1856">
                  <c:v>32</c:v>
                </c:pt>
                <c:pt idx="1857">
                  <c:v>31</c:v>
                </c:pt>
                <c:pt idx="1858">
                  <c:v>31</c:v>
                </c:pt>
                <c:pt idx="1859">
                  <c:v>34</c:v>
                </c:pt>
                <c:pt idx="1860">
                  <c:v>31</c:v>
                </c:pt>
                <c:pt idx="1861">
                  <c:v>31</c:v>
                </c:pt>
                <c:pt idx="1862">
                  <c:v>34</c:v>
                </c:pt>
                <c:pt idx="1863">
                  <c:v>31</c:v>
                </c:pt>
                <c:pt idx="1864">
                  <c:v>34</c:v>
                </c:pt>
                <c:pt idx="1865">
                  <c:v>34</c:v>
                </c:pt>
                <c:pt idx="1866">
                  <c:v>31</c:v>
                </c:pt>
                <c:pt idx="1867">
                  <c:v>31</c:v>
                </c:pt>
                <c:pt idx="1868">
                  <c:v>31</c:v>
                </c:pt>
                <c:pt idx="1869">
                  <c:v>31</c:v>
                </c:pt>
                <c:pt idx="1870">
                  <c:v>34</c:v>
                </c:pt>
                <c:pt idx="1871">
                  <c:v>31</c:v>
                </c:pt>
                <c:pt idx="1872">
                  <c:v>31</c:v>
                </c:pt>
                <c:pt idx="1873">
                  <c:v>31</c:v>
                </c:pt>
                <c:pt idx="1874">
                  <c:v>34</c:v>
                </c:pt>
                <c:pt idx="1875">
                  <c:v>31</c:v>
                </c:pt>
                <c:pt idx="1876">
                  <c:v>34</c:v>
                </c:pt>
                <c:pt idx="1877">
                  <c:v>34</c:v>
                </c:pt>
                <c:pt idx="1878">
                  <c:v>41</c:v>
                </c:pt>
                <c:pt idx="1879">
                  <c:v>30</c:v>
                </c:pt>
                <c:pt idx="1880">
                  <c:v>33</c:v>
                </c:pt>
                <c:pt idx="1881">
                  <c:v>33</c:v>
                </c:pt>
                <c:pt idx="1882">
                  <c:v>33</c:v>
                </c:pt>
                <c:pt idx="1883">
                  <c:v>31</c:v>
                </c:pt>
                <c:pt idx="1884">
                  <c:v>33</c:v>
                </c:pt>
                <c:pt idx="1885">
                  <c:v>31</c:v>
                </c:pt>
                <c:pt idx="1886">
                  <c:v>30</c:v>
                </c:pt>
                <c:pt idx="1887">
                  <c:v>33</c:v>
                </c:pt>
                <c:pt idx="1888">
                  <c:v>33</c:v>
                </c:pt>
                <c:pt idx="1889">
                  <c:v>33</c:v>
                </c:pt>
                <c:pt idx="1890">
                  <c:v>31</c:v>
                </c:pt>
                <c:pt idx="1891">
                  <c:v>30</c:v>
                </c:pt>
                <c:pt idx="1892">
                  <c:v>31</c:v>
                </c:pt>
                <c:pt idx="1893">
                  <c:v>33</c:v>
                </c:pt>
                <c:pt idx="1894">
                  <c:v>31</c:v>
                </c:pt>
                <c:pt idx="1895">
                  <c:v>41</c:v>
                </c:pt>
                <c:pt idx="1896">
                  <c:v>31</c:v>
                </c:pt>
                <c:pt idx="1897">
                  <c:v>30</c:v>
                </c:pt>
                <c:pt idx="1898">
                  <c:v>33</c:v>
                </c:pt>
                <c:pt idx="1899">
                  <c:v>30</c:v>
                </c:pt>
                <c:pt idx="1900">
                  <c:v>33</c:v>
                </c:pt>
                <c:pt idx="1901">
                  <c:v>41</c:v>
                </c:pt>
                <c:pt idx="1902">
                  <c:v>33</c:v>
                </c:pt>
                <c:pt idx="1903">
                  <c:v>41</c:v>
                </c:pt>
                <c:pt idx="1904">
                  <c:v>31</c:v>
                </c:pt>
                <c:pt idx="1905">
                  <c:v>33</c:v>
                </c:pt>
                <c:pt idx="1906">
                  <c:v>33</c:v>
                </c:pt>
                <c:pt idx="1907">
                  <c:v>41</c:v>
                </c:pt>
                <c:pt idx="1908">
                  <c:v>33</c:v>
                </c:pt>
                <c:pt idx="1909">
                  <c:v>41</c:v>
                </c:pt>
                <c:pt idx="1910">
                  <c:v>33</c:v>
                </c:pt>
                <c:pt idx="1911">
                  <c:v>30</c:v>
                </c:pt>
                <c:pt idx="1912">
                  <c:v>33</c:v>
                </c:pt>
                <c:pt idx="1913">
                  <c:v>30</c:v>
                </c:pt>
                <c:pt idx="1914">
                  <c:v>31</c:v>
                </c:pt>
                <c:pt idx="1915">
                  <c:v>31</c:v>
                </c:pt>
                <c:pt idx="1916">
                  <c:v>31</c:v>
                </c:pt>
                <c:pt idx="1917">
                  <c:v>30</c:v>
                </c:pt>
                <c:pt idx="1918">
                  <c:v>33</c:v>
                </c:pt>
                <c:pt idx="1919">
                  <c:v>41</c:v>
                </c:pt>
                <c:pt idx="1920">
                  <c:v>30</c:v>
                </c:pt>
                <c:pt idx="1921">
                  <c:v>30</c:v>
                </c:pt>
                <c:pt idx="1922">
                  <c:v>33</c:v>
                </c:pt>
                <c:pt idx="1923">
                  <c:v>33</c:v>
                </c:pt>
                <c:pt idx="1924">
                  <c:v>41</c:v>
                </c:pt>
                <c:pt idx="1925">
                  <c:v>33</c:v>
                </c:pt>
                <c:pt idx="1926">
                  <c:v>33</c:v>
                </c:pt>
                <c:pt idx="1927">
                  <c:v>31</c:v>
                </c:pt>
                <c:pt idx="1928">
                  <c:v>31</c:v>
                </c:pt>
                <c:pt idx="1929">
                  <c:v>34</c:v>
                </c:pt>
                <c:pt idx="1930">
                  <c:v>34</c:v>
                </c:pt>
                <c:pt idx="1931">
                  <c:v>34</c:v>
                </c:pt>
                <c:pt idx="1932">
                  <c:v>34</c:v>
                </c:pt>
                <c:pt idx="1933">
                  <c:v>31</c:v>
                </c:pt>
                <c:pt idx="1934">
                  <c:v>34</c:v>
                </c:pt>
                <c:pt idx="1935">
                  <c:v>31</c:v>
                </c:pt>
                <c:pt idx="1936">
                  <c:v>31</c:v>
                </c:pt>
                <c:pt idx="1937">
                  <c:v>34</c:v>
                </c:pt>
                <c:pt idx="1938">
                  <c:v>31</c:v>
                </c:pt>
                <c:pt idx="1939">
                  <c:v>34</c:v>
                </c:pt>
                <c:pt idx="1940">
                  <c:v>31</c:v>
                </c:pt>
                <c:pt idx="1941">
                  <c:v>31</c:v>
                </c:pt>
                <c:pt idx="1942">
                  <c:v>34</c:v>
                </c:pt>
                <c:pt idx="1943">
                  <c:v>34</c:v>
                </c:pt>
                <c:pt idx="1944">
                  <c:v>31</c:v>
                </c:pt>
                <c:pt idx="1945">
                  <c:v>31</c:v>
                </c:pt>
                <c:pt idx="1946">
                  <c:v>33</c:v>
                </c:pt>
                <c:pt idx="1947">
                  <c:v>33</c:v>
                </c:pt>
                <c:pt idx="1948">
                  <c:v>31</c:v>
                </c:pt>
                <c:pt idx="1949">
                  <c:v>33</c:v>
                </c:pt>
                <c:pt idx="1950">
                  <c:v>29</c:v>
                </c:pt>
                <c:pt idx="1951">
                  <c:v>33</c:v>
                </c:pt>
                <c:pt idx="1952">
                  <c:v>33</c:v>
                </c:pt>
                <c:pt idx="1953">
                  <c:v>27</c:v>
                </c:pt>
                <c:pt idx="1954">
                  <c:v>31</c:v>
                </c:pt>
                <c:pt idx="1955">
                  <c:v>33</c:v>
                </c:pt>
                <c:pt idx="1956">
                  <c:v>27</c:v>
                </c:pt>
                <c:pt idx="1957">
                  <c:v>33</c:v>
                </c:pt>
                <c:pt idx="1958">
                  <c:v>27</c:v>
                </c:pt>
                <c:pt idx="1959">
                  <c:v>21</c:v>
                </c:pt>
                <c:pt idx="1960">
                  <c:v>21</c:v>
                </c:pt>
                <c:pt idx="1961">
                  <c:v>21</c:v>
                </c:pt>
                <c:pt idx="1962">
                  <c:v>21</c:v>
                </c:pt>
                <c:pt idx="1963">
                  <c:v>21</c:v>
                </c:pt>
                <c:pt idx="1964">
                  <c:v>21</c:v>
                </c:pt>
                <c:pt idx="1965">
                  <c:v>15</c:v>
                </c:pt>
                <c:pt idx="1966">
                  <c:v>20</c:v>
                </c:pt>
                <c:pt idx="1967">
                  <c:v>18</c:v>
                </c:pt>
                <c:pt idx="1968">
                  <c:v>21</c:v>
                </c:pt>
                <c:pt idx="1969">
                  <c:v>17</c:v>
                </c:pt>
                <c:pt idx="1970">
                  <c:v>20</c:v>
                </c:pt>
                <c:pt idx="1971">
                  <c:v>19</c:v>
                </c:pt>
                <c:pt idx="1972">
                  <c:v>17</c:v>
                </c:pt>
                <c:pt idx="1973">
                  <c:v>18</c:v>
                </c:pt>
                <c:pt idx="1974">
                  <c:v>19</c:v>
                </c:pt>
                <c:pt idx="1975">
                  <c:v>19</c:v>
                </c:pt>
                <c:pt idx="1976">
                  <c:v>17</c:v>
                </c:pt>
                <c:pt idx="1977">
                  <c:v>20</c:v>
                </c:pt>
                <c:pt idx="1978">
                  <c:v>20</c:v>
                </c:pt>
                <c:pt idx="1979">
                  <c:v>18</c:v>
                </c:pt>
                <c:pt idx="1980">
                  <c:v>27</c:v>
                </c:pt>
                <c:pt idx="1981">
                  <c:v>27</c:v>
                </c:pt>
                <c:pt idx="1982">
                  <c:v>25</c:v>
                </c:pt>
                <c:pt idx="1983">
                  <c:v>27</c:v>
                </c:pt>
                <c:pt idx="1984">
                  <c:v>22</c:v>
                </c:pt>
                <c:pt idx="1985">
                  <c:v>27</c:v>
                </c:pt>
                <c:pt idx="1986">
                  <c:v>22</c:v>
                </c:pt>
                <c:pt idx="1987">
                  <c:v>27</c:v>
                </c:pt>
                <c:pt idx="1988">
                  <c:v>27</c:v>
                </c:pt>
                <c:pt idx="1989">
                  <c:v>22</c:v>
                </c:pt>
                <c:pt idx="1990">
                  <c:v>21</c:v>
                </c:pt>
                <c:pt idx="1991">
                  <c:v>21</c:v>
                </c:pt>
                <c:pt idx="1992">
                  <c:v>21</c:v>
                </c:pt>
                <c:pt idx="1993">
                  <c:v>20</c:v>
                </c:pt>
                <c:pt idx="1994">
                  <c:v>22</c:v>
                </c:pt>
                <c:pt idx="1995">
                  <c:v>20</c:v>
                </c:pt>
                <c:pt idx="1996">
                  <c:v>20</c:v>
                </c:pt>
                <c:pt idx="1997">
                  <c:v>21</c:v>
                </c:pt>
                <c:pt idx="1998">
                  <c:v>28</c:v>
                </c:pt>
                <c:pt idx="1999">
                  <c:v>30</c:v>
                </c:pt>
                <c:pt idx="2000">
                  <c:v>26</c:v>
                </c:pt>
                <c:pt idx="2001">
                  <c:v>28</c:v>
                </c:pt>
                <c:pt idx="2002">
                  <c:v>30</c:v>
                </c:pt>
                <c:pt idx="2003">
                  <c:v>26</c:v>
                </c:pt>
                <c:pt idx="2004">
                  <c:v>28</c:v>
                </c:pt>
                <c:pt idx="2005">
                  <c:v>30</c:v>
                </c:pt>
                <c:pt idx="2006">
                  <c:v>19</c:v>
                </c:pt>
                <c:pt idx="2007">
                  <c:v>20</c:v>
                </c:pt>
                <c:pt idx="2008">
                  <c:v>20</c:v>
                </c:pt>
                <c:pt idx="2009">
                  <c:v>20</c:v>
                </c:pt>
                <c:pt idx="2010">
                  <c:v>19</c:v>
                </c:pt>
                <c:pt idx="2011">
                  <c:v>19</c:v>
                </c:pt>
                <c:pt idx="2012">
                  <c:v>19</c:v>
                </c:pt>
                <c:pt idx="2013">
                  <c:v>33</c:v>
                </c:pt>
                <c:pt idx="2014">
                  <c:v>33</c:v>
                </c:pt>
                <c:pt idx="2015">
                  <c:v>33</c:v>
                </c:pt>
                <c:pt idx="2016">
                  <c:v>33</c:v>
                </c:pt>
                <c:pt idx="2017">
                  <c:v>34</c:v>
                </c:pt>
                <c:pt idx="2018">
                  <c:v>20</c:v>
                </c:pt>
                <c:pt idx="2019">
                  <c:v>20</c:v>
                </c:pt>
                <c:pt idx="2020">
                  <c:v>20</c:v>
                </c:pt>
                <c:pt idx="2021">
                  <c:v>20</c:v>
                </c:pt>
                <c:pt idx="2022">
                  <c:v>20</c:v>
                </c:pt>
                <c:pt idx="2023">
                  <c:v>20</c:v>
                </c:pt>
                <c:pt idx="2024">
                  <c:v>20</c:v>
                </c:pt>
                <c:pt idx="2025">
                  <c:v>20</c:v>
                </c:pt>
                <c:pt idx="2026">
                  <c:v>16</c:v>
                </c:pt>
                <c:pt idx="2027">
                  <c:v>17</c:v>
                </c:pt>
                <c:pt idx="2028">
                  <c:v>16</c:v>
                </c:pt>
                <c:pt idx="2029">
                  <c:v>16</c:v>
                </c:pt>
                <c:pt idx="2030">
                  <c:v>17</c:v>
                </c:pt>
                <c:pt idx="2031">
                  <c:v>16</c:v>
                </c:pt>
                <c:pt idx="2032">
                  <c:v>16</c:v>
                </c:pt>
                <c:pt idx="2033">
                  <c:v>16</c:v>
                </c:pt>
                <c:pt idx="2034">
                  <c:v>16</c:v>
                </c:pt>
                <c:pt idx="2035">
                  <c:v>14</c:v>
                </c:pt>
                <c:pt idx="2036">
                  <c:v>15</c:v>
                </c:pt>
                <c:pt idx="2037">
                  <c:v>22</c:v>
                </c:pt>
                <c:pt idx="2038">
                  <c:v>22</c:v>
                </c:pt>
                <c:pt idx="2039">
                  <c:v>23</c:v>
                </c:pt>
                <c:pt idx="2040">
                  <c:v>23</c:v>
                </c:pt>
                <c:pt idx="2041">
                  <c:v>30</c:v>
                </c:pt>
                <c:pt idx="2042">
                  <c:v>34</c:v>
                </c:pt>
                <c:pt idx="2043">
                  <c:v>30</c:v>
                </c:pt>
                <c:pt idx="2044">
                  <c:v>30</c:v>
                </c:pt>
                <c:pt idx="2045">
                  <c:v>30</c:v>
                </c:pt>
                <c:pt idx="2046">
                  <c:v>30</c:v>
                </c:pt>
                <c:pt idx="2047">
                  <c:v>34</c:v>
                </c:pt>
                <c:pt idx="2048">
                  <c:v>30</c:v>
                </c:pt>
                <c:pt idx="2049">
                  <c:v>33</c:v>
                </c:pt>
                <c:pt idx="2050">
                  <c:v>29</c:v>
                </c:pt>
                <c:pt idx="2051">
                  <c:v>29</c:v>
                </c:pt>
                <c:pt idx="2052">
                  <c:v>29</c:v>
                </c:pt>
                <c:pt idx="2053">
                  <c:v>31</c:v>
                </c:pt>
                <c:pt idx="2054">
                  <c:v>27</c:v>
                </c:pt>
                <c:pt idx="2055">
                  <c:v>27</c:v>
                </c:pt>
                <c:pt idx="2056">
                  <c:v>19</c:v>
                </c:pt>
                <c:pt idx="2057">
                  <c:v>34</c:v>
                </c:pt>
                <c:pt idx="2058">
                  <c:v>28</c:v>
                </c:pt>
                <c:pt idx="2059">
                  <c:v>31</c:v>
                </c:pt>
                <c:pt idx="2060">
                  <c:v>29</c:v>
                </c:pt>
                <c:pt idx="2061">
                  <c:v>34</c:v>
                </c:pt>
                <c:pt idx="2062">
                  <c:v>25</c:v>
                </c:pt>
                <c:pt idx="2063">
                  <c:v>34</c:v>
                </c:pt>
                <c:pt idx="2064">
                  <c:v>25</c:v>
                </c:pt>
                <c:pt idx="2065">
                  <c:v>31</c:v>
                </c:pt>
                <c:pt idx="2066">
                  <c:v>31</c:v>
                </c:pt>
                <c:pt idx="2067">
                  <c:v>29</c:v>
                </c:pt>
                <c:pt idx="2068">
                  <c:v>34</c:v>
                </c:pt>
                <c:pt idx="2069">
                  <c:v>31</c:v>
                </c:pt>
                <c:pt idx="2070">
                  <c:v>25</c:v>
                </c:pt>
                <c:pt idx="2071">
                  <c:v>25</c:v>
                </c:pt>
                <c:pt idx="2072">
                  <c:v>34</c:v>
                </c:pt>
                <c:pt idx="2073">
                  <c:v>34</c:v>
                </c:pt>
                <c:pt idx="2074">
                  <c:v>31</c:v>
                </c:pt>
                <c:pt idx="2075">
                  <c:v>34</c:v>
                </c:pt>
                <c:pt idx="2076">
                  <c:v>34</c:v>
                </c:pt>
                <c:pt idx="2077">
                  <c:v>29</c:v>
                </c:pt>
                <c:pt idx="2078">
                  <c:v>24</c:v>
                </c:pt>
                <c:pt idx="2079">
                  <c:v>23</c:v>
                </c:pt>
                <c:pt idx="2080">
                  <c:v>34</c:v>
                </c:pt>
                <c:pt idx="2081">
                  <c:v>31</c:v>
                </c:pt>
                <c:pt idx="2082">
                  <c:v>30</c:v>
                </c:pt>
                <c:pt idx="2083">
                  <c:v>31</c:v>
                </c:pt>
                <c:pt idx="2084">
                  <c:v>24</c:v>
                </c:pt>
                <c:pt idx="2085">
                  <c:v>31</c:v>
                </c:pt>
                <c:pt idx="2086">
                  <c:v>31</c:v>
                </c:pt>
                <c:pt idx="2087">
                  <c:v>23</c:v>
                </c:pt>
                <c:pt idx="2088">
                  <c:v>29</c:v>
                </c:pt>
                <c:pt idx="2089">
                  <c:v>31</c:v>
                </c:pt>
                <c:pt idx="2090">
                  <c:v>37</c:v>
                </c:pt>
                <c:pt idx="2091">
                  <c:v>37</c:v>
                </c:pt>
                <c:pt idx="2092">
                  <c:v>37</c:v>
                </c:pt>
                <c:pt idx="2093">
                  <c:v>37</c:v>
                </c:pt>
                <c:pt idx="2094">
                  <c:v>37</c:v>
                </c:pt>
                <c:pt idx="2095">
                  <c:v>37</c:v>
                </c:pt>
                <c:pt idx="2096">
                  <c:v>29</c:v>
                </c:pt>
                <c:pt idx="2097">
                  <c:v>29</c:v>
                </c:pt>
                <c:pt idx="2098">
                  <c:v>29</c:v>
                </c:pt>
                <c:pt idx="2099">
                  <c:v>29</c:v>
                </c:pt>
                <c:pt idx="2100">
                  <c:v>29</c:v>
                </c:pt>
                <c:pt idx="2101">
                  <c:v>29</c:v>
                </c:pt>
                <c:pt idx="2102">
                  <c:v>20</c:v>
                </c:pt>
                <c:pt idx="2103">
                  <c:v>20</c:v>
                </c:pt>
                <c:pt idx="2104">
                  <c:v>22</c:v>
                </c:pt>
                <c:pt idx="2105">
                  <c:v>21</c:v>
                </c:pt>
                <c:pt idx="2106">
                  <c:v>21</c:v>
                </c:pt>
                <c:pt idx="2107">
                  <c:v>21</c:v>
                </c:pt>
                <c:pt idx="2108">
                  <c:v>28</c:v>
                </c:pt>
                <c:pt idx="2109">
                  <c:v>28</c:v>
                </c:pt>
                <c:pt idx="2110">
                  <c:v>28</c:v>
                </c:pt>
                <c:pt idx="2111">
                  <c:v>18</c:v>
                </c:pt>
                <c:pt idx="2112">
                  <c:v>18</c:v>
                </c:pt>
                <c:pt idx="2113">
                  <c:v>18</c:v>
                </c:pt>
                <c:pt idx="2114">
                  <c:v>22</c:v>
                </c:pt>
                <c:pt idx="2115">
                  <c:v>22</c:v>
                </c:pt>
                <c:pt idx="2116">
                  <c:v>22</c:v>
                </c:pt>
                <c:pt idx="2117">
                  <c:v>29</c:v>
                </c:pt>
                <c:pt idx="2118">
                  <c:v>29</c:v>
                </c:pt>
                <c:pt idx="2119">
                  <c:v>29</c:v>
                </c:pt>
                <c:pt idx="2120">
                  <c:v>29</c:v>
                </c:pt>
                <c:pt idx="2121">
                  <c:v>27</c:v>
                </c:pt>
                <c:pt idx="2122">
                  <c:v>27</c:v>
                </c:pt>
                <c:pt idx="2123">
                  <c:v>28</c:v>
                </c:pt>
                <c:pt idx="2124">
                  <c:v>28</c:v>
                </c:pt>
                <c:pt idx="2125">
                  <c:v>28</c:v>
                </c:pt>
                <c:pt idx="2126">
                  <c:v>26</c:v>
                </c:pt>
                <c:pt idx="2127">
                  <c:v>28</c:v>
                </c:pt>
                <c:pt idx="2128">
                  <c:v>26</c:v>
                </c:pt>
                <c:pt idx="2129">
                  <c:v>26</c:v>
                </c:pt>
                <c:pt idx="2130">
                  <c:v>28</c:v>
                </c:pt>
                <c:pt idx="2131">
                  <c:v>27</c:v>
                </c:pt>
                <c:pt idx="2132">
                  <c:v>27</c:v>
                </c:pt>
                <c:pt idx="2133">
                  <c:v>28</c:v>
                </c:pt>
                <c:pt idx="2134">
                  <c:v>28</c:v>
                </c:pt>
                <c:pt idx="2135">
                  <c:v>28</c:v>
                </c:pt>
                <c:pt idx="2136">
                  <c:v>27</c:v>
                </c:pt>
                <c:pt idx="2137">
                  <c:v>28</c:v>
                </c:pt>
                <c:pt idx="2138">
                  <c:v>28</c:v>
                </c:pt>
                <c:pt idx="2139">
                  <c:v>28</c:v>
                </c:pt>
                <c:pt idx="2140">
                  <c:v>28</c:v>
                </c:pt>
                <c:pt idx="2141">
                  <c:v>28</c:v>
                </c:pt>
                <c:pt idx="2142">
                  <c:v>28</c:v>
                </c:pt>
                <c:pt idx="2143">
                  <c:v>28</c:v>
                </c:pt>
                <c:pt idx="2144">
                  <c:v>28</c:v>
                </c:pt>
                <c:pt idx="2145">
                  <c:v>31</c:v>
                </c:pt>
                <c:pt idx="2146">
                  <c:v>29</c:v>
                </c:pt>
                <c:pt idx="2147">
                  <c:v>31</c:v>
                </c:pt>
                <c:pt idx="2148">
                  <c:v>27</c:v>
                </c:pt>
                <c:pt idx="2149">
                  <c:v>27</c:v>
                </c:pt>
                <c:pt idx="2150">
                  <c:v>31</c:v>
                </c:pt>
                <c:pt idx="2151">
                  <c:v>31</c:v>
                </c:pt>
                <c:pt idx="2152">
                  <c:v>29</c:v>
                </c:pt>
                <c:pt idx="2153">
                  <c:v>27</c:v>
                </c:pt>
                <c:pt idx="2154">
                  <c:v>27</c:v>
                </c:pt>
                <c:pt idx="2155">
                  <c:v>32</c:v>
                </c:pt>
                <c:pt idx="2156">
                  <c:v>29</c:v>
                </c:pt>
                <c:pt idx="2157">
                  <c:v>32</c:v>
                </c:pt>
                <c:pt idx="2158">
                  <c:v>32</c:v>
                </c:pt>
                <c:pt idx="2159">
                  <c:v>32</c:v>
                </c:pt>
                <c:pt idx="2160">
                  <c:v>27</c:v>
                </c:pt>
                <c:pt idx="2161">
                  <c:v>23</c:v>
                </c:pt>
                <c:pt idx="2162">
                  <c:v>19</c:v>
                </c:pt>
                <c:pt idx="2163">
                  <c:v>19</c:v>
                </c:pt>
                <c:pt idx="2164">
                  <c:v>19</c:v>
                </c:pt>
                <c:pt idx="2165">
                  <c:v>28</c:v>
                </c:pt>
                <c:pt idx="2166">
                  <c:v>28</c:v>
                </c:pt>
                <c:pt idx="2167">
                  <c:v>19</c:v>
                </c:pt>
                <c:pt idx="2168">
                  <c:v>24</c:v>
                </c:pt>
                <c:pt idx="2169">
                  <c:v>24</c:v>
                </c:pt>
                <c:pt idx="2170">
                  <c:v>24</c:v>
                </c:pt>
                <c:pt idx="2171">
                  <c:v>24</c:v>
                </c:pt>
                <c:pt idx="2172">
                  <c:v>28</c:v>
                </c:pt>
                <c:pt idx="2173">
                  <c:v>28</c:v>
                </c:pt>
                <c:pt idx="2174">
                  <c:v>19</c:v>
                </c:pt>
                <c:pt idx="2175">
                  <c:v>28</c:v>
                </c:pt>
                <c:pt idx="2176">
                  <c:v>30</c:v>
                </c:pt>
                <c:pt idx="2177">
                  <c:v>19</c:v>
                </c:pt>
                <c:pt idx="2178">
                  <c:v>25</c:v>
                </c:pt>
                <c:pt idx="2179">
                  <c:v>30</c:v>
                </c:pt>
                <c:pt idx="2180">
                  <c:v>25</c:v>
                </c:pt>
                <c:pt idx="2181">
                  <c:v>30</c:v>
                </c:pt>
                <c:pt idx="2182">
                  <c:v>30</c:v>
                </c:pt>
                <c:pt idx="2183">
                  <c:v>30</c:v>
                </c:pt>
                <c:pt idx="2184">
                  <c:v>25</c:v>
                </c:pt>
                <c:pt idx="2185">
                  <c:v>25</c:v>
                </c:pt>
                <c:pt idx="2186">
                  <c:v>25</c:v>
                </c:pt>
                <c:pt idx="2187">
                  <c:v>25</c:v>
                </c:pt>
                <c:pt idx="2188">
                  <c:v>30</c:v>
                </c:pt>
                <c:pt idx="2189">
                  <c:v>31</c:v>
                </c:pt>
                <c:pt idx="2190">
                  <c:v>25</c:v>
                </c:pt>
                <c:pt idx="2191">
                  <c:v>25</c:v>
                </c:pt>
                <c:pt idx="2192">
                  <c:v>30</c:v>
                </c:pt>
                <c:pt idx="2193">
                  <c:v>31</c:v>
                </c:pt>
                <c:pt idx="2194">
                  <c:v>30</c:v>
                </c:pt>
                <c:pt idx="2195">
                  <c:v>20</c:v>
                </c:pt>
                <c:pt idx="2196">
                  <c:v>30</c:v>
                </c:pt>
                <c:pt idx="2197">
                  <c:v>20</c:v>
                </c:pt>
                <c:pt idx="2198">
                  <c:v>38</c:v>
                </c:pt>
                <c:pt idx="2199">
                  <c:v>38</c:v>
                </c:pt>
                <c:pt idx="2200">
                  <c:v>39</c:v>
                </c:pt>
                <c:pt idx="2201">
                  <c:v>38</c:v>
                </c:pt>
                <c:pt idx="2202">
                  <c:v>38</c:v>
                </c:pt>
                <c:pt idx="2203">
                  <c:v>39</c:v>
                </c:pt>
                <c:pt idx="2204">
                  <c:v>38</c:v>
                </c:pt>
                <c:pt idx="2205">
                  <c:v>37</c:v>
                </c:pt>
                <c:pt idx="2206">
                  <c:v>37</c:v>
                </c:pt>
                <c:pt idx="2207">
                  <c:v>30</c:v>
                </c:pt>
                <c:pt idx="2208">
                  <c:v>26</c:v>
                </c:pt>
                <c:pt idx="2209">
                  <c:v>27</c:v>
                </c:pt>
                <c:pt idx="2210">
                  <c:v>26</c:v>
                </c:pt>
                <c:pt idx="2211">
                  <c:v>30</c:v>
                </c:pt>
                <c:pt idx="2212">
                  <c:v>27</c:v>
                </c:pt>
                <c:pt idx="2213">
                  <c:v>30</c:v>
                </c:pt>
                <c:pt idx="2214">
                  <c:v>30</c:v>
                </c:pt>
                <c:pt idx="2215">
                  <c:v>27</c:v>
                </c:pt>
                <c:pt idx="2216">
                  <c:v>30</c:v>
                </c:pt>
                <c:pt idx="2217">
                  <c:v>31</c:v>
                </c:pt>
                <c:pt idx="2218">
                  <c:v>26</c:v>
                </c:pt>
                <c:pt idx="2219">
                  <c:v>26</c:v>
                </c:pt>
                <c:pt idx="2220">
                  <c:v>31</c:v>
                </c:pt>
                <c:pt idx="2221">
                  <c:v>31</c:v>
                </c:pt>
                <c:pt idx="2222">
                  <c:v>27</c:v>
                </c:pt>
                <c:pt idx="2223">
                  <c:v>31</c:v>
                </c:pt>
                <c:pt idx="2224">
                  <c:v>27</c:v>
                </c:pt>
                <c:pt idx="2225">
                  <c:v>26</c:v>
                </c:pt>
                <c:pt idx="2226">
                  <c:v>27</c:v>
                </c:pt>
                <c:pt idx="2227">
                  <c:v>31</c:v>
                </c:pt>
                <c:pt idx="2228">
                  <c:v>26</c:v>
                </c:pt>
                <c:pt idx="2229">
                  <c:v>31</c:v>
                </c:pt>
                <c:pt idx="2230">
                  <c:v>31</c:v>
                </c:pt>
                <c:pt idx="2231">
                  <c:v>27</c:v>
                </c:pt>
                <c:pt idx="2232">
                  <c:v>27</c:v>
                </c:pt>
                <c:pt idx="2233">
                  <c:v>26</c:v>
                </c:pt>
                <c:pt idx="2234">
                  <c:v>31</c:v>
                </c:pt>
                <c:pt idx="2235">
                  <c:v>27</c:v>
                </c:pt>
                <c:pt idx="2236">
                  <c:v>31</c:v>
                </c:pt>
                <c:pt idx="2237">
                  <c:v>26</c:v>
                </c:pt>
                <c:pt idx="2238">
                  <c:v>31</c:v>
                </c:pt>
                <c:pt idx="2239">
                  <c:v>35</c:v>
                </c:pt>
                <c:pt idx="2240">
                  <c:v>35</c:v>
                </c:pt>
                <c:pt idx="2241">
                  <c:v>31</c:v>
                </c:pt>
                <c:pt idx="2242">
                  <c:v>31</c:v>
                </c:pt>
                <c:pt idx="2243">
                  <c:v>35</c:v>
                </c:pt>
                <c:pt idx="2244">
                  <c:v>35</c:v>
                </c:pt>
                <c:pt idx="2245">
                  <c:v>35</c:v>
                </c:pt>
                <c:pt idx="2246">
                  <c:v>35</c:v>
                </c:pt>
                <c:pt idx="2247">
                  <c:v>35</c:v>
                </c:pt>
                <c:pt idx="2248">
                  <c:v>35</c:v>
                </c:pt>
                <c:pt idx="2249">
                  <c:v>35</c:v>
                </c:pt>
                <c:pt idx="2250">
                  <c:v>31</c:v>
                </c:pt>
                <c:pt idx="2251">
                  <c:v>31</c:v>
                </c:pt>
                <c:pt idx="2252">
                  <c:v>33</c:v>
                </c:pt>
                <c:pt idx="2253">
                  <c:v>33</c:v>
                </c:pt>
                <c:pt idx="2254">
                  <c:v>33</c:v>
                </c:pt>
                <c:pt idx="2255">
                  <c:v>30</c:v>
                </c:pt>
                <c:pt idx="2256">
                  <c:v>30</c:v>
                </c:pt>
                <c:pt idx="2257">
                  <c:v>33</c:v>
                </c:pt>
                <c:pt idx="2258">
                  <c:v>25</c:v>
                </c:pt>
                <c:pt idx="2259">
                  <c:v>23</c:v>
                </c:pt>
                <c:pt idx="2260">
                  <c:v>25</c:v>
                </c:pt>
                <c:pt idx="2261">
                  <c:v>21</c:v>
                </c:pt>
                <c:pt idx="2262">
                  <c:v>21</c:v>
                </c:pt>
                <c:pt idx="2263">
                  <c:v>25</c:v>
                </c:pt>
                <c:pt idx="2264">
                  <c:v>25</c:v>
                </c:pt>
                <c:pt idx="2265">
                  <c:v>23</c:v>
                </c:pt>
                <c:pt idx="2266">
                  <c:v>21</c:v>
                </c:pt>
                <c:pt idx="2267">
                  <c:v>25</c:v>
                </c:pt>
                <c:pt idx="2268">
                  <c:v>23</c:v>
                </c:pt>
                <c:pt idx="2269">
                  <c:v>23</c:v>
                </c:pt>
                <c:pt idx="2270">
                  <c:v>23</c:v>
                </c:pt>
                <c:pt idx="2271">
                  <c:v>23</c:v>
                </c:pt>
                <c:pt idx="2272">
                  <c:v>27</c:v>
                </c:pt>
                <c:pt idx="2273">
                  <c:v>25</c:v>
                </c:pt>
                <c:pt idx="2274">
                  <c:v>24</c:v>
                </c:pt>
                <c:pt idx="2275">
                  <c:v>26</c:v>
                </c:pt>
                <c:pt idx="2276">
                  <c:v>27</c:v>
                </c:pt>
                <c:pt idx="2277">
                  <c:v>26</c:v>
                </c:pt>
                <c:pt idx="2278">
                  <c:v>26</c:v>
                </c:pt>
                <c:pt idx="2279">
                  <c:v>27</c:v>
                </c:pt>
                <c:pt idx="2280">
                  <c:v>27</c:v>
                </c:pt>
                <c:pt idx="2281">
                  <c:v>25</c:v>
                </c:pt>
                <c:pt idx="2282">
                  <c:v>24</c:v>
                </c:pt>
                <c:pt idx="2283">
                  <c:v>27</c:v>
                </c:pt>
                <c:pt idx="2284">
                  <c:v>24</c:v>
                </c:pt>
                <c:pt idx="2285">
                  <c:v>26</c:v>
                </c:pt>
                <c:pt idx="2286">
                  <c:v>25</c:v>
                </c:pt>
                <c:pt idx="2287">
                  <c:v>26</c:v>
                </c:pt>
                <c:pt idx="2288">
                  <c:v>24</c:v>
                </c:pt>
                <c:pt idx="2289">
                  <c:v>26</c:v>
                </c:pt>
                <c:pt idx="2290">
                  <c:v>24</c:v>
                </c:pt>
                <c:pt idx="2291">
                  <c:v>24</c:v>
                </c:pt>
                <c:pt idx="2292">
                  <c:v>24</c:v>
                </c:pt>
                <c:pt idx="2293">
                  <c:v>24</c:v>
                </c:pt>
                <c:pt idx="2294">
                  <c:v>26</c:v>
                </c:pt>
                <c:pt idx="2295">
                  <c:v>26</c:v>
                </c:pt>
                <c:pt idx="2296">
                  <c:v>25</c:v>
                </c:pt>
                <c:pt idx="2297">
                  <c:v>26</c:v>
                </c:pt>
                <c:pt idx="2298">
                  <c:v>27</c:v>
                </c:pt>
                <c:pt idx="2299">
                  <c:v>27</c:v>
                </c:pt>
                <c:pt idx="2300">
                  <c:v>26</c:v>
                </c:pt>
                <c:pt idx="2301">
                  <c:v>26</c:v>
                </c:pt>
                <c:pt idx="2302">
                  <c:v>25</c:v>
                </c:pt>
                <c:pt idx="2303">
                  <c:v>26</c:v>
                </c:pt>
                <c:pt idx="2304">
                  <c:v>24</c:v>
                </c:pt>
                <c:pt idx="2305">
                  <c:v>27</c:v>
                </c:pt>
                <c:pt idx="2306">
                  <c:v>23</c:v>
                </c:pt>
                <c:pt idx="2307">
                  <c:v>24</c:v>
                </c:pt>
                <c:pt idx="2308">
                  <c:v>24</c:v>
                </c:pt>
                <c:pt idx="2309">
                  <c:v>24</c:v>
                </c:pt>
                <c:pt idx="2310">
                  <c:v>23</c:v>
                </c:pt>
                <c:pt idx="2311">
                  <c:v>24</c:v>
                </c:pt>
                <c:pt idx="2312">
                  <c:v>24</c:v>
                </c:pt>
                <c:pt idx="2313">
                  <c:v>28</c:v>
                </c:pt>
                <c:pt idx="2314">
                  <c:v>28</c:v>
                </c:pt>
                <c:pt idx="2315">
                  <c:v>28</c:v>
                </c:pt>
                <c:pt idx="2316">
                  <c:v>28</c:v>
                </c:pt>
                <c:pt idx="2317">
                  <c:v>28</c:v>
                </c:pt>
                <c:pt idx="2318">
                  <c:v>28</c:v>
                </c:pt>
                <c:pt idx="2319">
                  <c:v>28</c:v>
                </c:pt>
                <c:pt idx="2320">
                  <c:v>28</c:v>
                </c:pt>
                <c:pt idx="2321">
                  <c:v>28</c:v>
                </c:pt>
                <c:pt idx="2322">
                  <c:v>28</c:v>
                </c:pt>
                <c:pt idx="2323">
                  <c:v>28</c:v>
                </c:pt>
                <c:pt idx="2324">
                  <c:v>28</c:v>
                </c:pt>
                <c:pt idx="2325">
                  <c:v>24</c:v>
                </c:pt>
                <c:pt idx="2326">
                  <c:v>24</c:v>
                </c:pt>
                <c:pt idx="2327">
                  <c:v>24</c:v>
                </c:pt>
                <c:pt idx="2328">
                  <c:v>24</c:v>
                </c:pt>
                <c:pt idx="2329">
                  <c:v>24</c:v>
                </c:pt>
                <c:pt idx="2330">
                  <c:v>24</c:v>
                </c:pt>
                <c:pt idx="2331">
                  <c:v>24</c:v>
                </c:pt>
                <c:pt idx="2332">
                  <c:v>24</c:v>
                </c:pt>
                <c:pt idx="2333">
                  <c:v>24</c:v>
                </c:pt>
                <c:pt idx="2334">
                  <c:v>15</c:v>
                </c:pt>
                <c:pt idx="2335">
                  <c:v>15</c:v>
                </c:pt>
                <c:pt idx="2336">
                  <c:v>27</c:v>
                </c:pt>
                <c:pt idx="2337">
                  <c:v>27</c:v>
                </c:pt>
                <c:pt idx="2338">
                  <c:v>27</c:v>
                </c:pt>
                <c:pt idx="2339">
                  <c:v>27</c:v>
                </c:pt>
                <c:pt idx="2340">
                  <c:v>27</c:v>
                </c:pt>
                <c:pt idx="2341">
                  <c:v>23</c:v>
                </c:pt>
                <c:pt idx="2342">
                  <c:v>23</c:v>
                </c:pt>
                <c:pt idx="2343">
                  <c:v>23</c:v>
                </c:pt>
                <c:pt idx="2344">
                  <c:v>22</c:v>
                </c:pt>
                <c:pt idx="2345">
                  <c:v>30</c:v>
                </c:pt>
                <c:pt idx="2346">
                  <c:v>30</c:v>
                </c:pt>
                <c:pt idx="2347">
                  <c:v>30</c:v>
                </c:pt>
                <c:pt idx="2348">
                  <c:v>30</c:v>
                </c:pt>
                <c:pt idx="2349">
                  <c:v>30</c:v>
                </c:pt>
                <c:pt idx="2350">
                  <c:v>30</c:v>
                </c:pt>
                <c:pt idx="2351">
                  <c:v>33</c:v>
                </c:pt>
                <c:pt idx="2352">
                  <c:v>33</c:v>
                </c:pt>
                <c:pt idx="2353">
                  <c:v>33</c:v>
                </c:pt>
                <c:pt idx="2354">
                  <c:v>33</c:v>
                </c:pt>
                <c:pt idx="2355">
                  <c:v>33</c:v>
                </c:pt>
                <c:pt idx="2356">
                  <c:v>33</c:v>
                </c:pt>
                <c:pt idx="2357">
                  <c:v>33</c:v>
                </c:pt>
                <c:pt idx="2358">
                  <c:v>33</c:v>
                </c:pt>
                <c:pt idx="2359">
                  <c:v>33</c:v>
                </c:pt>
                <c:pt idx="2360">
                  <c:v>33</c:v>
                </c:pt>
                <c:pt idx="2361">
                  <c:v>33</c:v>
                </c:pt>
                <c:pt idx="2362">
                  <c:v>33</c:v>
                </c:pt>
                <c:pt idx="2363">
                  <c:v>33</c:v>
                </c:pt>
                <c:pt idx="2364">
                  <c:v>33</c:v>
                </c:pt>
                <c:pt idx="2365">
                  <c:v>24</c:v>
                </c:pt>
                <c:pt idx="2366">
                  <c:v>21</c:v>
                </c:pt>
                <c:pt idx="2367">
                  <c:v>29</c:v>
                </c:pt>
                <c:pt idx="2368">
                  <c:v>23</c:v>
                </c:pt>
                <c:pt idx="2369">
                  <c:v>24</c:v>
                </c:pt>
                <c:pt idx="2370">
                  <c:v>21</c:v>
                </c:pt>
                <c:pt idx="2371">
                  <c:v>24</c:v>
                </c:pt>
                <c:pt idx="2372">
                  <c:v>21</c:v>
                </c:pt>
                <c:pt idx="2373">
                  <c:v>29</c:v>
                </c:pt>
                <c:pt idx="2374">
                  <c:v>21</c:v>
                </c:pt>
                <c:pt idx="2375">
                  <c:v>24</c:v>
                </c:pt>
                <c:pt idx="2376">
                  <c:v>23</c:v>
                </c:pt>
                <c:pt idx="2377">
                  <c:v>21</c:v>
                </c:pt>
                <c:pt idx="2378">
                  <c:v>24</c:v>
                </c:pt>
                <c:pt idx="2379">
                  <c:v>26</c:v>
                </c:pt>
                <c:pt idx="2380">
                  <c:v>30</c:v>
                </c:pt>
                <c:pt idx="2381">
                  <c:v>28</c:v>
                </c:pt>
                <c:pt idx="2382">
                  <c:v>28</c:v>
                </c:pt>
                <c:pt idx="2383">
                  <c:v>26</c:v>
                </c:pt>
                <c:pt idx="2384">
                  <c:v>30</c:v>
                </c:pt>
                <c:pt idx="2385">
                  <c:v>28</c:v>
                </c:pt>
                <c:pt idx="2386">
                  <c:v>26</c:v>
                </c:pt>
                <c:pt idx="2387">
                  <c:v>30</c:v>
                </c:pt>
                <c:pt idx="2388">
                  <c:v>32</c:v>
                </c:pt>
                <c:pt idx="2389">
                  <c:v>31</c:v>
                </c:pt>
                <c:pt idx="2390">
                  <c:v>32</c:v>
                </c:pt>
                <c:pt idx="2391">
                  <c:v>25</c:v>
                </c:pt>
                <c:pt idx="2392">
                  <c:v>32</c:v>
                </c:pt>
                <c:pt idx="2393">
                  <c:v>31</c:v>
                </c:pt>
                <c:pt idx="2394">
                  <c:v>31</c:v>
                </c:pt>
                <c:pt idx="2395">
                  <c:v>31</c:v>
                </c:pt>
                <c:pt idx="2396">
                  <c:v>31</c:v>
                </c:pt>
                <c:pt idx="2397">
                  <c:v>31</c:v>
                </c:pt>
                <c:pt idx="2398">
                  <c:v>32</c:v>
                </c:pt>
                <c:pt idx="2399">
                  <c:v>31</c:v>
                </c:pt>
                <c:pt idx="2400">
                  <c:v>32</c:v>
                </c:pt>
                <c:pt idx="2401">
                  <c:v>31</c:v>
                </c:pt>
                <c:pt idx="2402">
                  <c:v>31</c:v>
                </c:pt>
                <c:pt idx="2403">
                  <c:v>25</c:v>
                </c:pt>
                <c:pt idx="2404">
                  <c:v>31</c:v>
                </c:pt>
                <c:pt idx="2405">
                  <c:v>31</c:v>
                </c:pt>
                <c:pt idx="2406">
                  <c:v>31</c:v>
                </c:pt>
                <c:pt idx="2407">
                  <c:v>31</c:v>
                </c:pt>
                <c:pt idx="2408">
                  <c:v>31</c:v>
                </c:pt>
                <c:pt idx="2409">
                  <c:v>32</c:v>
                </c:pt>
                <c:pt idx="2410">
                  <c:v>31</c:v>
                </c:pt>
                <c:pt idx="2411">
                  <c:v>32</c:v>
                </c:pt>
                <c:pt idx="2412">
                  <c:v>32</c:v>
                </c:pt>
                <c:pt idx="2413">
                  <c:v>31</c:v>
                </c:pt>
                <c:pt idx="2414">
                  <c:v>31</c:v>
                </c:pt>
                <c:pt idx="2415">
                  <c:v>31</c:v>
                </c:pt>
                <c:pt idx="2416">
                  <c:v>31</c:v>
                </c:pt>
                <c:pt idx="2417">
                  <c:v>31</c:v>
                </c:pt>
                <c:pt idx="2418">
                  <c:v>31</c:v>
                </c:pt>
                <c:pt idx="2419">
                  <c:v>31</c:v>
                </c:pt>
                <c:pt idx="2420">
                  <c:v>27</c:v>
                </c:pt>
                <c:pt idx="2421">
                  <c:v>29</c:v>
                </c:pt>
                <c:pt idx="2422">
                  <c:v>33</c:v>
                </c:pt>
                <c:pt idx="2423">
                  <c:v>29</c:v>
                </c:pt>
                <c:pt idx="2424">
                  <c:v>27</c:v>
                </c:pt>
                <c:pt idx="2425">
                  <c:v>30</c:v>
                </c:pt>
                <c:pt idx="2426">
                  <c:v>30</c:v>
                </c:pt>
                <c:pt idx="2427">
                  <c:v>28</c:v>
                </c:pt>
                <c:pt idx="2428">
                  <c:v>28</c:v>
                </c:pt>
                <c:pt idx="2429">
                  <c:v>30</c:v>
                </c:pt>
                <c:pt idx="2430">
                  <c:v>33</c:v>
                </c:pt>
                <c:pt idx="2431">
                  <c:v>30</c:v>
                </c:pt>
                <c:pt idx="2432">
                  <c:v>33</c:v>
                </c:pt>
                <c:pt idx="2433">
                  <c:v>30</c:v>
                </c:pt>
                <c:pt idx="2434">
                  <c:v>30</c:v>
                </c:pt>
                <c:pt idx="2435">
                  <c:v>30</c:v>
                </c:pt>
                <c:pt idx="2436">
                  <c:v>28</c:v>
                </c:pt>
                <c:pt idx="2437">
                  <c:v>33</c:v>
                </c:pt>
                <c:pt idx="2438">
                  <c:v>26</c:v>
                </c:pt>
                <c:pt idx="2439">
                  <c:v>27</c:v>
                </c:pt>
                <c:pt idx="2440">
                  <c:v>27</c:v>
                </c:pt>
                <c:pt idx="2441">
                  <c:v>23</c:v>
                </c:pt>
                <c:pt idx="2442">
                  <c:v>23</c:v>
                </c:pt>
                <c:pt idx="2443">
                  <c:v>23</c:v>
                </c:pt>
                <c:pt idx="2444">
                  <c:v>23</c:v>
                </c:pt>
                <c:pt idx="2445">
                  <c:v>30</c:v>
                </c:pt>
                <c:pt idx="2446">
                  <c:v>23</c:v>
                </c:pt>
                <c:pt idx="2447">
                  <c:v>22</c:v>
                </c:pt>
                <c:pt idx="2448">
                  <c:v>23</c:v>
                </c:pt>
                <c:pt idx="2449">
                  <c:v>23</c:v>
                </c:pt>
                <c:pt idx="2450">
                  <c:v>30</c:v>
                </c:pt>
                <c:pt idx="2451">
                  <c:v>23</c:v>
                </c:pt>
                <c:pt idx="2452">
                  <c:v>23</c:v>
                </c:pt>
                <c:pt idx="2453">
                  <c:v>30</c:v>
                </c:pt>
                <c:pt idx="2454">
                  <c:v>23</c:v>
                </c:pt>
                <c:pt idx="2455">
                  <c:v>23</c:v>
                </c:pt>
                <c:pt idx="2456">
                  <c:v>23</c:v>
                </c:pt>
                <c:pt idx="2457">
                  <c:v>30</c:v>
                </c:pt>
                <c:pt idx="2458">
                  <c:v>21</c:v>
                </c:pt>
                <c:pt idx="2459">
                  <c:v>23</c:v>
                </c:pt>
                <c:pt idx="2460">
                  <c:v>23</c:v>
                </c:pt>
                <c:pt idx="2461">
                  <c:v>23</c:v>
                </c:pt>
                <c:pt idx="2462">
                  <c:v>23</c:v>
                </c:pt>
                <c:pt idx="2463">
                  <c:v>23</c:v>
                </c:pt>
                <c:pt idx="2464">
                  <c:v>23</c:v>
                </c:pt>
                <c:pt idx="2465">
                  <c:v>21</c:v>
                </c:pt>
                <c:pt idx="2466">
                  <c:v>23</c:v>
                </c:pt>
                <c:pt idx="2467">
                  <c:v>30</c:v>
                </c:pt>
                <c:pt idx="2468">
                  <c:v>23</c:v>
                </c:pt>
                <c:pt idx="2469">
                  <c:v>23</c:v>
                </c:pt>
                <c:pt idx="2470">
                  <c:v>30</c:v>
                </c:pt>
                <c:pt idx="2471">
                  <c:v>23</c:v>
                </c:pt>
                <c:pt idx="2472">
                  <c:v>23</c:v>
                </c:pt>
                <c:pt idx="2473">
                  <c:v>23</c:v>
                </c:pt>
                <c:pt idx="2474">
                  <c:v>25</c:v>
                </c:pt>
                <c:pt idx="2475">
                  <c:v>25</c:v>
                </c:pt>
                <c:pt idx="2476">
                  <c:v>22</c:v>
                </c:pt>
                <c:pt idx="2477">
                  <c:v>25</c:v>
                </c:pt>
                <c:pt idx="2478">
                  <c:v>31</c:v>
                </c:pt>
                <c:pt idx="2479">
                  <c:v>25</c:v>
                </c:pt>
                <c:pt idx="2480">
                  <c:v>27</c:v>
                </c:pt>
                <c:pt idx="2481">
                  <c:v>27</c:v>
                </c:pt>
                <c:pt idx="2482">
                  <c:v>31</c:v>
                </c:pt>
                <c:pt idx="2483">
                  <c:v>31</c:v>
                </c:pt>
                <c:pt idx="2484">
                  <c:v>22</c:v>
                </c:pt>
                <c:pt idx="2485">
                  <c:v>31</c:v>
                </c:pt>
                <c:pt idx="2486">
                  <c:v>25</c:v>
                </c:pt>
                <c:pt idx="2487">
                  <c:v>25</c:v>
                </c:pt>
                <c:pt idx="2488">
                  <c:v>25</c:v>
                </c:pt>
                <c:pt idx="2489">
                  <c:v>31</c:v>
                </c:pt>
                <c:pt idx="2490">
                  <c:v>25</c:v>
                </c:pt>
                <c:pt idx="2491">
                  <c:v>31</c:v>
                </c:pt>
                <c:pt idx="2492">
                  <c:v>30</c:v>
                </c:pt>
                <c:pt idx="2493">
                  <c:v>25</c:v>
                </c:pt>
                <c:pt idx="2494">
                  <c:v>25</c:v>
                </c:pt>
                <c:pt idx="2495">
                  <c:v>22</c:v>
                </c:pt>
                <c:pt idx="2496">
                  <c:v>27</c:v>
                </c:pt>
                <c:pt idx="2497">
                  <c:v>30</c:v>
                </c:pt>
                <c:pt idx="2498">
                  <c:v>25</c:v>
                </c:pt>
                <c:pt idx="2499">
                  <c:v>25</c:v>
                </c:pt>
                <c:pt idx="2500">
                  <c:v>27</c:v>
                </c:pt>
                <c:pt idx="2501">
                  <c:v>25</c:v>
                </c:pt>
                <c:pt idx="2502">
                  <c:v>17</c:v>
                </c:pt>
                <c:pt idx="2503">
                  <c:v>17</c:v>
                </c:pt>
                <c:pt idx="2504">
                  <c:v>17</c:v>
                </c:pt>
                <c:pt idx="2505">
                  <c:v>17</c:v>
                </c:pt>
                <c:pt idx="2506">
                  <c:v>17</c:v>
                </c:pt>
                <c:pt idx="2507">
                  <c:v>17</c:v>
                </c:pt>
                <c:pt idx="2508">
                  <c:v>18</c:v>
                </c:pt>
                <c:pt idx="2509">
                  <c:v>18</c:v>
                </c:pt>
                <c:pt idx="2510">
                  <c:v>18</c:v>
                </c:pt>
                <c:pt idx="2511">
                  <c:v>26</c:v>
                </c:pt>
                <c:pt idx="2512">
                  <c:v>29</c:v>
                </c:pt>
                <c:pt idx="2513">
                  <c:v>26</c:v>
                </c:pt>
                <c:pt idx="2514">
                  <c:v>25</c:v>
                </c:pt>
                <c:pt idx="2515">
                  <c:v>25</c:v>
                </c:pt>
                <c:pt idx="2516">
                  <c:v>24</c:v>
                </c:pt>
                <c:pt idx="2517">
                  <c:v>26</c:v>
                </c:pt>
                <c:pt idx="2518">
                  <c:v>26</c:v>
                </c:pt>
                <c:pt idx="2519">
                  <c:v>26</c:v>
                </c:pt>
                <c:pt idx="2520">
                  <c:v>26</c:v>
                </c:pt>
                <c:pt idx="2521">
                  <c:v>26</c:v>
                </c:pt>
                <c:pt idx="2522">
                  <c:v>26</c:v>
                </c:pt>
                <c:pt idx="2523">
                  <c:v>44</c:v>
                </c:pt>
                <c:pt idx="2524">
                  <c:v>30</c:v>
                </c:pt>
                <c:pt idx="2525">
                  <c:v>32</c:v>
                </c:pt>
                <c:pt idx="2526">
                  <c:v>30</c:v>
                </c:pt>
                <c:pt idx="2527">
                  <c:v>33</c:v>
                </c:pt>
                <c:pt idx="2528">
                  <c:v>44</c:v>
                </c:pt>
                <c:pt idx="2529">
                  <c:v>37</c:v>
                </c:pt>
                <c:pt idx="2530">
                  <c:v>32</c:v>
                </c:pt>
                <c:pt idx="2531">
                  <c:v>27</c:v>
                </c:pt>
                <c:pt idx="2532">
                  <c:v>35</c:v>
                </c:pt>
                <c:pt idx="2533">
                  <c:v>27</c:v>
                </c:pt>
                <c:pt idx="2534">
                  <c:v>33</c:v>
                </c:pt>
                <c:pt idx="2535">
                  <c:v>27</c:v>
                </c:pt>
                <c:pt idx="2536">
                  <c:v>35</c:v>
                </c:pt>
                <c:pt idx="2537">
                  <c:v>33</c:v>
                </c:pt>
                <c:pt idx="2538">
                  <c:v>39</c:v>
                </c:pt>
                <c:pt idx="2539">
                  <c:v>41</c:v>
                </c:pt>
                <c:pt idx="2540">
                  <c:v>39</c:v>
                </c:pt>
                <c:pt idx="2541">
                  <c:v>31</c:v>
                </c:pt>
                <c:pt idx="2542">
                  <c:v>47</c:v>
                </c:pt>
                <c:pt idx="2543">
                  <c:v>31</c:v>
                </c:pt>
                <c:pt idx="2544">
                  <c:v>36</c:v>
                </c:pt>
                <c:pt idx="2545">
                  <c:v>31</c:v>
                </c:pt>
                <c:pt idx="2546">
                  <c:v>39</c:v>
                </c:pt>
                <c:pt idx="2547">
                  <c:v>47</c:v>
                </c:pt>
                <c:pt idx="2548">
                  <c:v>31</c:v>
                </c:pt>
                <c:pt idx="2549">
                  <c:v>39</c:v>
                </c:pt>
                <c:pt idx="2550">
                  <c:v>31</c:v>
                </c:pt>
                <c:pt idx="2551">
                  <c:v>38</c:v>
                </c:pt>
                <c:pt idx="2552">
                  <c:v>47</c:v>
                </c:pt>
                <c:pt idx="2553">
                  <c:v>47</c:v>
                </c:pt>
                <c:pt idx="2554">
                  <c:v>39</c:v>
                </c:pt>
                <c:pt idx="2555">
                  <c:v>38</c:v>
                </c:pt>
                <c:pt idx="2556">
                  <c:v>38</c:v>
                </c:pt>
                <c:pt idx="2557">
                  <c:v>36</c:v>
                </c:pt>
                <c:pt idx="2558">
                  <c:v>36</c:v>
                </c:pt>
                <c:pt idx="2559">
                  <c:v>31</c:v>
                </c:pt>
                <c:pt idx="2560">
                  <c:v>38</c:v>
                </c:pt>
                <c:pt idx="2561">
                  <c:v>38</c:v>
                </c:pt>
                <c:pt idx="2562">
                  <c:v>31</c:v>
                </c:pt>
                <c:pt idx="2563">
                  <c:v>39</c:v>
                </c:pt>
                <c:pt idx="2564">
                  <c:v>41</c:v>
                </c:pt>
                <c:pt idx="2565">
                  <c:v>41</c:v>
                </c:pt>
                <c:pt idx="2566">
                  <c:v>42</c:v>
                </c:pt>
                <c:pt idx="2567">
                  <c:v>41</c:v>
                </c:pt>
                <c:pt idx="2568">
                  <c:v>40</c:v>
                </c:pt>
                <c:pt idx="2569">
                  <c:v>41</c:v>
                </c:pt>
                <c:pt idx="2570">
                  <c:v>42</c:v>
                </c:pt>
                <c:pt idx="2571">
                  <c:v>41</c:v>
                </c:pt>
                <c:pt idx="2572">
                  <c:v>41</c:v>
                </c:pt>
                <c:pt idx="2573">
                  <c:v>42</c:v>
                </c:pt>
                <c:pt idx="2574">
                  <c:v>38</c:v>
                </c:pt>
                <c:pt idx="2575">
                  <c:v>41</c:v>
                </c:pt>
                <c:pt idx="2576">
                  <c:v>42</c:v>
                </c:pt>
                <c:pt idx="2577">
                  <c:v>42</c:v>
                </c:pt>
                <c:pt idx="2578">
                  <c:v>41</c:v>
                </c:pt>
                <c:pt idx="2579">
                  <c:v>42</c:v>
                </c:pt>
                <c:pt idx="2580">
                  <c:v>41</c:v>
                </c:pt>
                <c:pt idx="2581">
                  <c:v>39</c:v>
                </c:pt>
                <c:pt idx="2582">
                  <c:v>39</c:v>
                </c:pt>
                <c:pt idx="2583">
                  <c:v>40</c:v>
                </c:pt>
                <c:pt idx="2584">
                  <c:v>40</c:v>
                </c:pt>
                <c:pt idx="2585">
                  <c:v>40</c:v>
                </c:pt>
                <c:pt idx="2586">
                  <c:v>36</c:v>
                </c:pt>
                <c:pt idx="2587">
                  <c:v>42</c:v>
                </c:pt>
                <c:pt idx="2588">
                  <c:v>40</c:v>
                </c:pt>
                <c:pt idx="2589">
                  <c:v>42</c:v>
                </c:pt>
                <c:pt idx="2590">
                  <c:v>40</c:v>
                </c:pt>
                <c:pt idx="2591">
                  <c:v>42</c:v>
                </c:pt>
                <c:pt idx="2592">
                  <c:v>42</c:v>
                </c:pt>
                <c:pt idx="2593">
                  <c:v>40</c:v>
                </c:pt>
                <c:pt idx="2594">
                  <c:v>40</c:v>
                </c:pt>
                <c:pt idx="2595">
                  <c:v>39</c:v>
                </c:pt>
                <c:pt idx="2596">
                  <c:v>40</c:v>
                </c:pt>
                <c:pt idx="2597">
                  <c:v>42</c:v>
                </c:pt>
                <c:pt idx="2598">
                  <c:v>42</c:v>
                </c:pt>
                <c:pt idx="2599">
                  <c:v>40</c:v>
                </c:pt>
                <c:pt idx="2600">
                  <c:v>40</c:v>
                </c:pt>
                <c:pt idx="2601">
                  <c:v>39</c:v>
                </c:pt>
                <c:pt idx="2602">
                  <c:v>40</c:v>
                </c:pt>
                <c:pt idx="2603">
                  <c:v>39</c:v>
                </c:pt>
                <c:pt idx="2604">
                  <c:v>42</c:v>
                </c:pt>
                <c:pt idx="2605">
                  <c:v>41</c:v>
                </c:pt>
                <c:pt idx="2606">
                  <c:v>18</c:v>
                </c:pt>
                <c:pt idx="2607">
                  <c:v>18</c:v>
                </c:pt>
                <c:pt idx="2608">
                  <c:v>20</c:v>
                </c:pt>
                <c:pt idx="2609">
                  <c:v>18</c:v>
                </c:pt>
                <c:pt idx="2610">
                  <c:v>19</c:v>
                </c:pt>
                <c:pt idx="2611">
                  <c:v>18</c:v>
                </c:pt>
                <c:pt idx="2612">
                  <c:v>20</c:v>
                </c:pt>
                <c:pt idx="2613">
                  <c:v>20</c:v>
                </c:pt>
                <c:pt idx="2614">
                  <c:v>17</c:v>
                </c:pt>
                <c:pt idx="2615">
                  <c:v>20</c:v>
                </c:pt>
                <c:pt idx="2616">
                  <c:v>18</c:v>
                </c:pt>
                <c:pt idx="2617">
                  <c:v>20</c:v>
                </c:pt>
                <c:pt idx="2618">
                  <c:v>19</c:v>
                </c:pt>
                <c:pt idx="2619">
                  <c:v>20</c:v>
                </c:pt>
                <c:pt idx="2620">
                  <c:v>17</c:v>
                </c:pt>
                <c:pt idx="2621">
                  <c:v>18</c:v>
                </c:pt>
                <c:pt idx="2622">
                  <c:v>18</c:v>
                </c:pt>
                <c:pt idx="2623">
                  <c:v>20</c:v>
                </c:pt>
                <c:pt idx="2624">
                  <c:v>20</c:v>
                </c:pt>
                <c:pt idx="2625">
                  <c:v>20</c:v>
                </c:pt>
                <c:pt idx="2626">
                  <c:v>18</c:v>
                </c:pt>
                <c:pt idx="2627">
                  <c:v>20</c:v>
                </c:pt>
                <c:pt idx="2628">
                  <c:v>20</c:v>
                </c:pt>
                <c:pt idx="2629">
                  <c:v>18</c:v>
                </c:pt>
                <c:pt idx="2630">
                  <c:v>18</c:v>
                </c:pt>
                <c:pt idx="2631">
                  <c:v>18</c:v>
                </c:pt>
                <c:pt idx="2632">
                  <c:v>18</c:v>
                </c:pt>
                <c:pt idx="2633">
                  <c:v>20</c:v>
                </c:pt>
                <c:pt idx="2634">
                  <c:v>19</c:v>
                </c:pt>
                <c:pt idx="2635">
                  <c:v>17</c:v>
                </c:pt>
                <c:pt idx="2636">
                  <c:v>19</c:v>
                </c:pt>
                <c:pt idx="2637">
                  <c:v>17</c:v>
                </c:pt>
                <c:pt idx="2638">
                  <c:v>21</c:v>
                </c:pt>
                <c:pt idx="2639">
                  <c:v>19</c:v>
                </c:pt>
                <c:pt idx="2640">
                  <c:v>21</c:v>
                </c:pt>
                <c:pt idx="2641">
                  <c:v>18</c:v>
                </c:pt>
                <c:pt idx="2642">
                  <c:v>21</c:v>
                </c:pt>
                <c:pt idx="2643">
                  <c:v>19</c:v>
                </c:pt>
                <c:pt idx="2644">
                  <c:v>21</c:v>
                </c:pt>
                <c:pt idx="2645">
                  <c:v>21</c:v>
                </c:pt>
                <c:pt idx="2646">
                  <c:v>17</c:v>
                </c:pt>
                <c:pt idx="2647">
                  <c:v>21</c:v>
                </c:pt>
                <c:pt idx="2648">
                  <c:v>19</c:v>
                </c:pt>
                <c:pt idx="2649">
                  <c:v>19</c:v>
                </c:pt>
                <c:pt idx="2650">
                  <c:v>18</c:v>
                </c:pt>
                <c:pt idx="2651">
                  <c:v>19</c:v>
                </c:pt>
                <c:pt idx="2652">
                  <c:v>21</c:v>
                </c:pt>
                <c:pt idx="2653">
                  <c:v>21</c:v>
                </c:pt>
                <c:pt idx="2654">
                  <c:v>21</c:v>
                </c:pt>
                <c:pt idx="2655">
                  <c:v>19</c:v>
                </c:pt>
                <c:pt idx="2656">
                  <c:v>21</c:v>
                </c:pt>
                <c:pt idx="2657">
                  <c:v>19</c:v>
                </c:pt>
                <c:pt idx="2658">
                  <c:v>19</c:v>
                </c:pt>
                <c:pt idx="2659">
                  <c:v>21</c:v>
                </c:pt>
                <c:pt idx="2660">
                  <c:v>17</c:v>
                </c:pt>
                <c:pt idx="2661">
                  <c:v>17</c:v>
                </c:pt>
                <c:pt idx="2662">
                  <c:v>17</c:v>
                </c:pt>
                <c:pt idx="2663">
                  <c:v>17</c:v>
                </c:pt>
                <c:pt idx="2664">
                  <c:v>17</c:v>
                </c:pt>
                <c:pt idx="2665">
                  <c:v>17</c:v>
                </c:pt>
                <c:pt idx="2666">
                  <c:v>18</c:v>
                </c:pt>
                <c:pt idx="2667">
                  <c:v>18</c:v>
                </c:pt>
                <c:pt idx="2668">
                  <c:v>18</c:v>
                </c:pt>
                <c:pt idx="2669">
                  <c:v>18</c:v>
                </c:pt>
                <c:pt idx="2670">
                  <c:v>18</c:v>
                </c:pt>
                <c:pt idx="2671">
                  <c:v>18</c:v>
                </c:pt>
                <c:pt idx="2672">
                  <c:v>24</c:v>
                </c:pt>
                <c:pt idx="2673">
                  <c:v>22</c:v>
                </c:pt>
                <c:pt idx="2674">
                  <c:v>18</c:v>
                </c:pt>
                <c:pt idx="2675">
                  <c:v>22</c:v>
                </c:pt>
                <c:pt idx="2676">
                  <c:v>24</c:v>
                </c:pt>
                <c:pt idx="2677">
                  <c:v>18</c:v>
                </c:pt>
                <c:pt idx="2678">
                  <c:v>18</c:v>
                </c:pt>
                <c:pt idx="2679">
                  <c:v>24</c:v>
                </c:pt>
                <c:pt idx="2680">
                  <c:v>18</c:v>
                </c:pt>
                <c:pt idx="2681">
                  <c:v>22</c:v>
                </c:pt>
                <c:pt idx="2682">
                  <c:v>38</c:v>
                </c:pt>
                <c:pt idx="2683">
                  <c:v>32</c:v>
                </c:pt>
                <c:pt idx="2684">
                  <c:v>31</c:v>
                </c:pt>
                <c:pt idx="2685">
                  <c:v>38</c:v>
                </c:pt>
                <c:pt idx="2686">
                  <c:v>31</c:v>
                </c:pt>
                <c:pt idx="2687">
                  <c:v>33</c:v>
                </c:pt>
                <c:pt idx="2688">
                  <c:v>38</c:v>
                </c:pt>
                <c:pt idx="2689">
                  <c:v>32</c:v>
                </c:pt>
                <c:pt idx="2690">
                  <c:v>30</c:v>
                </c:pt>
                <c:pt idx="2691">
                  <c:v>27</c:v>
                </c:pt>
                <c:pt idx="2692">
                  <c:v>27</c:v>
                </c:pt>
                <c:pt idx="2693">
                  <c:v>27</c:v>
                </c:pt>
                <c:pt idx="2694">
                  <c:v>27</c:v>
                </c:pt>
                <c:pt idx="2695">
                  <c:v>26</c:v>
                </c:pt>
                <c:pt idx="2696">
                  <c:v>27</c:v>
                </c:pt>
                <c:pt idx="2697">
                  <c:v>27</c:v>
                </c:pt>
                <c:pt idx="2698">
                  <c:v>27</c:v>
                </c:pt>
                <c:pt idx="2699">
                  <c:v>26</c:v>
                </c:pt>
                <c:pt idx="2700">
                  <c:v>31</c:v>
                </c:pt>
                <c:pt idx="2701">
                  <c:v>31</c:v>
                </c:pt>
                <c:pt idx="2702">
                  <c:v>25</c:v>
                </c:pt>
                <c:pt idx="2703">
                  <c:v>18</c:v>
                </c:pt>
                <c:pt idx="2704">
                  <c:v>25</c:v>
                </c:pt>
                <c:pt idx="2705">
                  <c:v>22</c:v>
                </c:pt>
                <c:pt idx="2706">
                  <c:v>22</c:v>
                </c:pt>
                <c:pt idx="2707">
                  <c:v>25</c:v>
                </c:pt>
                <c:pt idx="2708">
                  <c:v>22</c:v>
                </c:pt>
                <c:pt idx="2709">
                  <c:v>19</c:v>
                </c:pt>
                <c:pt idx="2710">
                  <c:v>21</c:v>
                </c:pt>
                <c:pt idx="2711">
                  <c:v>18</c:v>
                </c:pt>
                <c:pt idx="2712">
                  <c:v>25</c:v>
                </c:pt>
                <c:pt idx="2713">
                  <c:v>25</c:v>
                </c:pt>
                <c:pt idx="2714">
                  <c:v>21</c:v>
                </c:pt>
                <c:pt idx="2715">
                  <c:v>22</c:v>
                </c:pt>
                <c:pt idx="2716">
                  <c:v>25</c:v>
                </c:pt>
                <c:pt idx="2717">
                  <c:v>26</c:v>
                </c:pt>
                <c:pt idx="2718">
                  <c:v>22</c:v>
                </c:pt>
                <c:pt idx="2719">
                  <c:v>30</c:v>
                </c:pt>
                <c:pt idx="2720">
                  <c:v>28</c:v>
                </c:pt>
                <c:pt idx="2721">
                  <c:v>24</c:v>
                </c:pt>
                <c:pt idx="2722">
                  <c:v>30</c:v>
                </c:pt>
                <c:pt idx="2723">
                  <c:v>26</c:v>
                </c:pt>
                <c:pt idx="2724">
                  <c:v>22</c:v>
                </c:pt>
                <c:pt idx="2725">
                  <c:v>25</c:v>
                </c:pt>
                <c:pt idx="2726">
                  <c:v>26</c:v>
                </c:pt>
                <c:pt idx="2727">
                  <c:v>26</c:v>
                </c:pt>
                <c:pt idx="2728">
                  <c:v>25</c:v>
                </c:pt>
                <c:pt idx="2729">
                  <c:v>22</c:v>
                </c:pt>
                <c:pt idx="2730">
                  <c:v>33</c:v>
                </c:pt>
                <c:pt idx="2731">
                  <c:v>33</c:v>
                </c:pt>
                <c:pt idx="2732">
                  <c:v>30</c:v>
                </c:pt>
                <c:pt idx="2733">
                  <c:v>33</c:v>
                </c:pt>
                <c:pt idx="2734">
                  <c:v>32</c:v>
                </c:pt>
                <c:pt idx="2735">
                  <c:v>33</c:v>
                </c:pt>
                <c:pt idx="2736">
                  <c:v>32</c:v>
                </c:pt>
                <c:pt idx="2737">
                  <c:v>35</c:v>
                </c:pt>
                <c:pt idx="2738">
                  <c:v>35</c:v>
                </c:pt>
                <c:pt idx="2739">
                  <c:v>30</c:v>
                </c:pt>
                <c:pt idx="2740">
                  <c:v>35</c:v>
                </c:pt>
                <c:pt idx="2741">
                  <c:v>30</c:v>
                </c:pt>
                <c:pt idx="2742">
                  <c:v>37</c:v>
                </c:pt>
                <c:pt idx="2743">
                  <c:v>37</c:v>
                </c:pt>
                <c:pt idx="2744">
                  <c:v>35</c:v>
                </c:pt>
                <c:pt idx="2745">
                  <c:v>37</c:v>
                </c:pt>
                <c:pt idx="2746">
                  <c:v>30</c:v>
                </c:pt>
                <c:pt idx="2747">
                  <c:v>37</c:v>
                </c:pt>
                <c:pt idx="2748">
                  <c:v>37</c:v>
                </c:pt>
                <c:pt idx="2749">
                  <c:v>37</c:v>
                </c:pt>
                <c:pt idx="2750">
                  <c:v>37</c:v>
                </c:pt>
                <c:pt idx="2751">
                  <c:v>37</c:v>
                </c:pt>
                <c:pt idx="2752">
                  <c:v>20</c:v>
                </c:pt>
                <c:pt idx="2753">
                  <c:v>23</c:v>
                </c:pt>
                <c:pt idx="2754">
                  <c:v>24</c:v>
                </c:pt>
                <c:pt idx="2755">
                  <c:v>24</c:v>
                </c:pt>
                <c:pt idx="2756">
                  <c:v>21</c:v>
                </c:pt>
                <c:pt idx="2757">
                  <c:v>23</c:v>
                </c:pt>
                <c:pt idx="2758">
                  <c:v>23</c:v>
                </c:pt>
                <c:pt idx="2759">
                  <c:v>25</c:v>
                </c:pt>
                <c:pt idx="2760">
                  <c:v>25</c:v>
                </c:pt>
                <c:pt idx="2761">
                  <c:v>23</c:v>
                </c:pt>
                <c:pt idx="2762">
                  <c:v>25</c:v>
                </c:pt>
                <c:pt idx="2763">
                  <c:v>25</c:v>
                </c:pt>
                <c:pt idx="2764">
                  <c:v>23</c:v>
                </c:pt>
                <c:pt idx="2765">
                  <c:v>25</c:v>
                </c:pt>
                <c:pt idx="2766">
                  <c:v>20</c:v>
                </c:pt>
                <c:pt idx="2767">
                  <c:v>21</c:v>
                </c:pt>
                <c:pt idx="2768">
                  <c:v>25</c:v>
                </c:pt>
                <c:pt idx="2769">
                  <c:v>27</c:v>
                </c:pt>
                <c:pt idx="2770">
                  <c:v>26</c:v>
                </c:pt>
                <c:pt idx="2771">
                  <c:v>26</c:v>
                </c:pt>
                <c:pt idx="2772">
                  <c:v>27</c:v>
                </c:pt>
                <c:pt idx="2773">
                  <c:v>27</c:v>
                </c:pt>
                <c:pt idx="2774">
                  <c:v>25</c:v>
                </c:pt>
                <c:pt idx="2775">
                  <c:v>24</c:v>
                </c:pt>
                <c:pt idx="2776">
                  <c:v>24</c:v>
                </c:pt>
                <c:pt idx="2777">
                  <c:v>26</c:v>
                </c:pt>
                <c:pt idx="2778">
                  <c:v>24</c:v>
                </c:pt>
                <c:pt idx="2779">
                  <c:v>26</c:v>
                </c:pt>
                <c:pt idx="2780">
                  <c:v>24</c:v>
                </c:pt>
                <c:pt idx="2781">
                  <c:v>24</c:v>
                </c:pt>
                <c:pt idx="2782">
                  <c:v>27</c:v>
                </c:pt>
                <c:pt idx="2783">
                  <c:v>26</c:v>
                </c:pt>
                <c:pt idx="2784">
                  <c:v>27</c:v>
                </c:pt>
                <c:pt idx="2785">
                  <c:v>24</c:v>
                </c:pt>
                <c:pt idx="2786">
                  <c:v>25</c:v>
                </c:pt>
                <c:pt idx="2787">
                  <c:v>24</c:v>
                </c:pt>
                <c:pt idx="2788">
                  <c:v>24</c:v>
                </c:pt>
                <c:pt idx="2789">
                  <c:v>24</c:v>
                </c:pt>
                <c:pt idx="2790">
                  <c:v>24</c:v>
                </c:pt>
                <c:pt idx="2791">
                  <c:v>27</c:v>
                </c:pt>
                <c:pt idx="2792">
                  <c:v>24</c:v>
                </c:pt>
                <c:pt idx="2793">
                  <c:v>25</c:v>
                </c:pt>
                <c:pt idx="2794">
                  <c:v>26</c:v>
                </c:pt>
                <c:pt idx="2795">
                  <c:v>25</c:v>
                </c:pt>
                <c:pt idx="2796">
                  <c:v>26</c:v>
                </c:pt>
                <c:pt idx="2797">
                  <c:v>26</c:v>
                </c:pt>
                <c:pt idx="2798">
                  <c:v>27</c:v>
                </c:pt>
                <c:pt idx="2799">
                  <c:v>25</c:v>
                </c:pt>
                <c:pt idx="2800">
                  <c:v>27</c:v>
                </c:pt>
                <c:pt idx="2801">
                  <c:v>24</c:v>
                </c:pt>
                <c:pt idx="2802">
                  <c:v>27</c:v>
                </c:pt>
                <c:pt idx="2803">
                  <c:v>26</c:v>
                </c:pt>
                <c:pt idx="2804">
                  <c:v>27</c:v>
                </c:pt>
                <c:pt idx="2805">
                  <c:v>26</c:v>
                </c:pt>
                <c:pt idx="2806">
                  <c:v>33</c:v>
                </c:pt>
                <c:pt idx="2807">
                  <c:v>32</c:v>
                </c:pt>
                <c:pt idx="2808">
                  <c:v>36</c:v>
                </c:pt>
                <c:pt idx="2809">
                  <c:v>31</c:v>
                </c:pt>
                <c:pt idx="2810">
                  <c:v>36</c:v>
                </c:pt>
                <c:pt idx="2811">
                  <c:v>36</c:v>
                </c:pt>
                <c:pt idx="2812">
                  <c:v>30</c:v>
                </c:pt>
                <c:pt idx="2813">
                  <c:v>35</c:v>
                </c:pt>
                <c:pt idx="2814">
                  <c:v>30</c:v>
                </c:pt>
                <c:pt idx="2815">
                  <c:v>35</c:v>
                </c:pt>
                <c:pt idx="2816">
                  <c:v>26</c:v>
                </c:pt>
                <c:pt idx="2817">
                  <c:v>32</c:v>
                </c:pt>
                <c:pt idx="2818">
                  <c:v>33</c:v>
                </c:pt>
                <c:pt idx="2819">
                  <c:v>26</c:v>
                </c:pt>
                <c:pt idx="2820">
                  <c:v>24</c:v>
                </c:pt>
                <c:pt idx="2821">
                  <c:v>36</c:v>
                </c:pt>
                <c:pt idx="2822">
                  <c:v>36</c:v>
                </c:pt>
                <c:pt idx="2823">
                  <c:v>24</c:v>
                </c:pt>
                <c:pt idx="2824">
                  <c:v>31</c:v>
                </c:pt>
                <c:pt idx="2825">
                  <c:v>36</c:v>
                </c:pt>
                <c:pt idx="2826">
                  <c:v>26</c:v>
                </c:pt>
                <c:pt idx="2827">
                  <c:v>26</c:v>
                </c:pt>
                <c:pt idx="2828">
                  <c:v>27</c:v>
                </c:pt>
                <c:pt idx="2829">
                  <c:v>25</c:v>
                </c:pt>
                <c:pt idx="2830">
                  <c:v>22</c:v>
                </c:pt>
                <c:pt idx="2831">
                  <c:v>35</c:v>
                </c:pt>
                <c:pt idx="2832">
                  <c:v>35</c:v>
                </c:pt>
                <c:pt idx="2833">
                  <c:v>30</c:v>
                </c:pt>
                <c:pt idx="2834">
                  <c:v>30</c:v>
                </c:pt>
                <c:pt idx="2835">
                  <c:v>24</c:v>
                </c:pt>
                <c:pt idx="2836">
                  <c:v>26</c:v>
                </c:pt>
                <c:pt idx="2837">
                  <c:v>24</c:v>
                </c:pt>
                <c:pt idx="2838">
                  <c:v>27</c:v>
                </c:pt>
                <c:pt idx="2839">
                  <c:v>25</c:v>
                </c:pt>
                <c:pt idx="2840">
                  <c:v>25</c:v>
                </c:pt>
                <c:pt idx="2841">
                  <c:v>27</c:v>
                </c:pt>
                <c:pt idx="2842">
                  <c:v>25</c:v>
                </c:pt>
                <c:pt idx="2843">
                  <c:v>25</c:v>
                </c:pt>
                <c:pt idx="2844">
                  <c:v>17</c:v>
                </c:pt>
                <c:pt idx="2845">
                  <c:v>17</c:v>
                </c:pt>
                <c:pt idx="2846">
                  <c:v>17</c:v>
                </c:pt>
                <c:pt idx="2847">
                  <c:v>18</c:v>
                </c:pt>
                <c:pt idx="2848">
                  <c:v>19</c:v>
                </c:pt>
                <c:pt idx="2849">
                  <c:v>19</c:v>
                </c:pt>
                <c:pt idx="2850">
                  <c:v>20</c:v>
                </c:pt>
                <c:pt idx="2851">
                  <c:v>17</c:v>
                </c:pt>
                <c:pt idx="2852">
                  <c:v>20</c:v>
                </c:pt>
                <c:pt idx="2853">
                  <c:v>23</c:v>
                </c:pt>
                <c:pt idx="2854">
                  <c:v>24</c:v>
                </c:pt>
                <c:pt idx="2855">
                  <c:v>24</c:v>
                </c:pt>
                <c:pt idx="2856">
                  <c:v>21</c:v>
                </c:pt>
                <c:pt idx="2857">
                  <c:v>20</c:v>
                </c:pt>
                <c:pt idx="2858">
                  <c:v>21</c:v>
                </c:pt>
                <c:pt idx="2859">
                  <c:v>21</c:v>
                </c:pt>
                <c:pt idx="2860">
                  <c:v>24</c:v>
                </c:pt>
                <c:pt idx="2861">
                  <c:v>24</c:v>
                </c:pt>
                <c:pt idx="2862">
                  <c:v>25</c:v>
                </c:pt>
                <c:pt idx="2863">
                  <c:v>20</c:v>
                </c:pt>
                <c:pt idx="2864">
                  <c:v>25</c:v>
                </c:pt>
                <c:pt idx="2865">
                  <c:v>24</c:v>
                </c:pt>
                <c:pt idx="2866">
                  <c:v>25</c:v>
                </c:pt>
                <c:pt idx="2867">
                  <c:v>24</c:v>
                </c:pt>
                <c:pt idx="2868">
                  <c:v>21</c:v>
                </c:pt>
                <c:pt idx="2869">
                  <c:v>20</c:v>
                </c:pt>
                <c:pt idx="2870">
                  <c:v>21</c:v>
                </c:pt>
                <c:pt idx="2871">
                  <c:v>25</c:v>
                </c:pt>
                <c:pt idx="2872">
                  <c:v>20</c:v>
                </c:pt>
                <c:pt idx="2873">
                  <c:v>17</c:v>
                </c:pt>
                <c:pt idx="2874">
                  <c:v>17</c:v>
                </c:pt>
                <c:pt idx="2875">
                  <c:v>19</c:v>
                </c:pt>
                <c:pt idx="2876">
                  <c:v>19</c:v>
                </c:pt>
                <c:pt idx="2877">
                  <c:v>24</c:v>
                </c:pt>
                <c:pt idx="2878">
                  <c:v>24</c:v>
                </c:pt>
                <c:pt idx="2879">
                  <c:v>20</c:v>
                </c:pt>
                <c:pt idx="2880">
                  <c:v>24</c:v>
                </c:pt>
                <c:pt idx="2881">
                  <c:v>19</c:v>
                </c:pt>
                <c:pt idx="2882">
                  <c:v>19</c:v>
                </c:pt>
                <c:pt idx="2883">
                  <c:v>19</c:v>
                </c:pt>
                <c:pt idx="2884">
                  <c:v>19</c:v>
                </c:pt>
                <c:pt idx="2885">
                  <c:v>19</c:v>
                </c:pt>
                <c:pt idx="2886">
                  <c:v>15</c:v>
                </c:pt>
                <c:pt idx="2887">
                  <c:v>15</c:v>
                </c:pt>
                <c:pt idx="2888">
                  <c:v>15</c:v>
                </c:pt>
                <c:pt idx="2889">
                  <c:v>15</c:v>
                </c:pt>
                <c:pt idx="2890">
                  <c:v>15</c:v>
                </c:pt>
                <c:pt idx="2891">
                  <c:v>15</c:v>
                </c:pt>
                <c:pt idx="2892">
                  <c:v>23</c:v>
                </c:pt>
                <c:pt idx="2893">
                  <c:v>23</c:v>
                </c:pt>
                <c:pt idx="2894">
                  <c:v>23</c:v>
                </c:pt>
                <c:pt idx="2895">
                  <c:v>23</c:v>
                </c:pt>
                <c:pt idx="2896">
                  <c:v>23</c:v>
                </c:pt>
                <c:pt idx="2897">
                  <c:v>26</c:v>
                </c:pt>
                <c:pt idx="2898">
                  <c:v>24</c:v>
                </c:pt>
                <c:pt idx="2899">
                  <c:v>24</c:v>
                </c:pt>
                <c:pt idx="2900">
                  <c:v>26</c:v>
                </c:pt>
                <c:pt idx="2901">
                  <c:v>26</c:v>
                </c:pt>
                <c:pt idx="2902">
                  <c:v>26</c:v>
                </c:pt>
                <c:pt idx="2903">
                  <c:v>27</c:v>
                </c:pt>
                <c:pt idx="2904">
                  <c:v>32</c:v>
                </c:pt>
                <c:pt idx="2905">
                  <c:v>32</c:v>
                </c:pt>
                <c:pt idx="2906">
                  <c:v>32</c:v>
                </c:pt>
                <c:pt idx="2907">
                  <c:v>32</c:v>
                </c:pt>
                <c:pt idx="2908">
                  <c:v>31</c:v>
                </c:pt>
                <c:pt idx="2909">
                  <c:v>31</c:v>
                </c:pt>
                <c:pt idx="2910">
                  <c:v>27</c:v>
                </c:pt>
                <c:pt idx="2911">
                  <c:v>31</c:v>
                </c:pt>
                <c:pt idx="2912">
                  <c:v>15</c:v>
                </c:pt>
                <c:pt idx="2913">
                  <c:v>35</c:v>
                </c:pt>
                <c:pt idx="2914">
                  <c:v>36</c:v>
                </c:pt>
                <c:pt idx="2915">
                  <c:v>42</c:v>
                </c:pt>
                <c:pt idx="2916">
                  <c:v>38</c:v>
                </c:pt>
                <c:pt idx="2917">
                  <c:v>40</c:v>
                </c:pt>
                <c:pt idx="2918">
                  <c:v>37</c:v>
                </c:pt>
                <c:pt idx="2919">
                  <c:v>36</c:v>
                </c:pt>
                <c:pt idx="2920">
                  <c:v>37</c:v>
                </c:pt>
                <c:pt idx="2921">
                  <c:v>37</c:v>
                </c:pt>
                <c:pt idx="2922">
                  <c:v>38</c:v>
                </c:pt>
                <c:pt idx="2923">
                  <c:v>37</c:v>
                </c:pt>
                <c:pt idx="2924">
                  <c:v>37</c:v>
                </c:pt>
                <c:pt idx="2925">
                  <c:v>40</c:v>
                </c:pt>
                <c:pt idx="2926">
                  <c:v>38</c:v>
                </c:pt>
                <c:pt idx="2927">
                  <c:v>42</c:v>
                </c:pt>
                <c:pt idx="2928">
                  <c:v>38</c:v>
                </c:pt>
                <c:pt idx="2929">
                  <c:v>37</c:v>
                </c:pt>
                <c:pt idx="2930">
                  <c:v>37</c:v>
                </c:pt>
                <c:pt idx="2931">
                  <c:v>37</c:v>
                </c:pt>
                <c:pt idx="2932">
                  <c:v>37</c:v>
                </c:pt>
                <c:pt idx="2933">
                  <c:v>38</c:v>
                </c:pt>
                <c:pt idx="2934">
                  <c:v>40</c:v>
                </c:pt>
                <c:pt idx="2935">
                  <c:v>37</c:v>
                </c:pt>
                <c:pt idx="2936">
                  <c:v>40</c:v>
                </c:pt>
                <c:pt idx="2937">
                  <c:v>36</c:v>
                </c:pt>
                <c:pt idx="2938">
                  <c:v>38</c:v>
                </c:pt>
                <c:pt idx="2939">
                  <c:v>37</c:v>
                </c:pt>
                <c:pt idx="2940">
                  <c:v>35</c:v>
                </c:pt>
                <c:pt idx="2941">
                  <c:v>40</c:v>
                </c:pt>
                <c:pt idx="2942">
                  <c:v>36</c:v>
                </c:pt>
                <c:pt idx="2943">
                  <c:v>35</c:v>
                </c:pt>
                <c:pt idx="2944">
                  <c:v>40</c:v>
                </c:pt>
                <c:pt idx="2945">
                  <c:v>35</c:v>
                </c:pt>
                <c:pt idx="2946">
                  <c:v>36</c:v>
                </c:pt>
                <c:pt idx="2947">
                  <c:v>36</c:v>
                </c:pt>
                <c:pt idx="2948">
                  <c:v>35</c:v>
                </c:pt>
                <c:pt idx="2949">
                  <c:v>26</c:v>
                </c:pt>
                <c:pt idx="2950">
                  <c:v>23</c:v>
                </c:pt>
                <c:pt idx="2951">
                  <c:v>23</c:v>
                </c:pt>
                <c:pt idx="2952">
                  <c:v>22</c:v>
                </c:pt>
                <c:pt idx="2953">
                  <c:v>28</c:v>
                </c:pt>
                <c:pt idx="2954">
                  <c:v>29</c:v>
                </c:pt>
                <c:pt idx="2955">
                  <c:v>29</c:v>
                </c:pt>
                <c:pt idx="2956">
                  <c:v>29</c:v>
                </c:pt>
                <c:pt idx="2957">
                  <c:v>29</c:v>
                </c:pt>
                <c:pt idx="2958">
                  <c:v>29</c:v>
                </c:pt>
                <c:pt idx="2959">
                  <c:v>29</c:v>
                </c:pt>
                <c:pt idx="2960">
                  <c:v>29</c:v>
                </c:pt>
                <c:pt idx="2961">
                  <c:v>22</c:v>
                </c:pt>
                <c:pt idx="2962">
                  <c:v>29</c:v>
                </c:pt>
                <c:pt idx="2963">
                  <c:v>29</c:v>
                </c:pt>
                <c:pt idx="2964">
                  <c:v>29</c:v>
                </c:pt>
                <c:pt idx="2965">
                  <c:v>22</c:v>
                </c:pt>
                <c:pt idx="2966">
                  <c:v>29</c:v>
                </c:pt>
                <c:pt idx="2967">
                  <c:v>29</c:v>
                </c:pt>
                <c:pt idx="2968">
                  <c:v>29</c:v>
                </c:pt>
                <c:pt idx="2969">
                  <c:v>29</c:v>
                </c:pt>
                <c:pt idx="2970">
                  <c:v>29</c:v>
                </c:pt>
                <c:pt idx="2971">
                  <c:v>22</c:v>
                </c:pt>
                <c:pt idx="2972">
                  <c:v>22</c:v>
                </c:pt>
                <c:pt idx="2973">
                  <c:v>22</c:v>
                </c:pt>
                <c:pt idx="2974">
                  <c:v>22</c:v>
                </c:pt>
                <c:pt idx="2975">
                  <c:v>29</c:v>
                </c:pt>
                <c:pt idx="2976">
                  <c:v>29</c:v>
                </c:pt>
                <c:pt idx="2977">
                  <c:v>22</c:v>
                </c:pt>
                <c:pt idx="2978">
                  <c:v>22</c:v>
                </c:pt>
                <c:pt idx="2979">
                  <c:v>29</c:v>
                </c:pt>
                <c:pt idx="2980">
                  <c:v>29</c:v>
                </c:pt>
                <c:pt idx="2981">
                  <c:v>22</c:v>
                </c:pt>
                <c:pt idx="2982">
                  <c:v>22</c:v>
                </c:pt>
                <c:pt idx="2983">
                  <c:v>29</c:v>
                </c:pt>
                <c:pt idx="2984">
                  <c:v>29</c:v>
                </c:pt>
                <c:pt idx="2985">
                  <c:v>29</c:v>
                </c:pt>
                <c:pt idx="2986">
                  <c:v>29</c:v>
                </c:pt>
                <c:pt idx="2987">
                  <c:v>29</c:v>
                </c:pt>
                <c:pt idx="2988">
                  <c:v>22</c:v>
                </c:pt>
                <c:pt idx="2989">
                  <c:v>29</c:v>
                </c:pt>
                <c:pt idx="2990">
                  <c:v>22</c:v>
                </c:pt>
                <c:pt idx="2991">
                  <c:v>29</c:v>
                </c:pt>
                <c:pt idx="2992">
                  <c:v>29</c:v>
                </c:pt>
                <c:pt idx="2993">
                  <c:v>29</c:v>
                </c:pt>
                <c:pt idx="2994">
                  <c:v>29</c:v>
                </c:pt>
                <c:pt idx="2995">
                  <c:v>22</c:v>
                </c:pt>
                <c:pt idx="2996">
                  <c:v>25</c:v>
                </c:pt>
                <c:pt idx="2997">
                  <c:v>25</c:v>
                </c:pt>
                <c:pt idx="2998">
                  <c:v>25</c:v>
                </c:pt>
                <c:pt idx="2999">
                  <c:v>22</c:v>
                </c:pt>
                <c:pt idx="3000">
                  <c:v>25</c:v>
                </c:pt>
                <c:pt idx="3001">
                  <c:v>25</c:v>
                </c:pt>
                <c:pt idx="3002">
                  <c:v>25</c:v>
                </c:pt>
                <c:pt idx="3003">
                  <c:v>25</c:v>
                </c:pt>
                <c:pt idx="3004">
                  <c:v>25</c:v>
                </c:pt>
                <c:pt idx="3005">
                  <c:v>22</c:v>
                </c:pt>
                <c:pt idx="3006">
                  <c:v>25</c:v>
                </c:pt>
                <c:pt idx="3007">
                  <c:v>25</c:v>
                </c:pt>
                <c:pt idx="3008">
                  <c:v>25</c:v>
                </c:pt>
                <c:pt idx="3009">
                  <c:v>25</c:v>
                </c:pt>
                <c:pt idx="3010">
                  <c:v>25</c:v>
                </c:pt>
                <c:pt idx="3011">
                  <c:v>25</c:v>
                </c:pt>
                <c:pt idx="3012">
                  <c:v>22</c:v>
                </c:pt>
                <c:pt idx="3013">
                  <c:v>22</c:v>
                </c:pt>
                <c:pt idx="3014">
                  <c:v>22</c:v>
                </c:pt>
                <c:pt idx="3015">
                  <c:v>25</c:v>
                </c:pt>
                <c:pt idx="3016">
                  <c:v>25</c:v>
                </c:pt>
                <c:pt idx="3017">
                  <c:v>25</c:v>
                </c:pt>
                <c:pt idx="3018">
                  <c:v>25</c:v>
                </c:pt>
                <c:pt idx="3019">
                  <c:v>22</c:v>
                </c:pt>
                <c:pt idx="3020">
                  <c:v>22</c:v>
                </c:pt>
                <c:pt idx="3021">
                  <c:v>15</c:v>
                </c:pt>
                <c:pt idx="3022">
                  <c:v>16</c:v>
                </c:pt>
                <c:pt idx="3023">
                  <c:v>16</c:v>
                </c:pt>
                <c:pt idx="3024">
                  <c:v>15</c:v>
                </c:pt>
                <c:pt idx="3025">
                  <c:v>18</c:v>
                </c:pt>
                <c:pt idx="3026">
                  <c:v>17</c:v>
                </c:pt>
                <c:pt idx="3027">
                  <c:v>20</c:v>
                </c:pt>
                <c:pt idx="3028">
                  <c:v>30</c:v>
                </c:pt>
                <c:pt idx="3029">
                  <c:v>31</c:v>
                </c:pt>
                <c:pt idx="3030">
                  <c:v>30</c:v>
                </c:pt>
                <c:pt idx="3031">
                  <c:v>31</c:v>
                </c:pt>
                <c:pt idx="3032">
                  <c:v>30</c:v>
                </c:pt>
                <c:pt idx="3033">
                  <c:v>30</c:v>
                </c:pt>
                <c:pt idx="3034">
                  <c:v>30</c:v>
                </c:pt>
                <c:pt idx="3035">
                  <c:v>31</c:v>
                </c:pt>
                <c:pt idx="3036">
                  <c:v>31</c:v>
                </c:pt>
                <c:pt idx="3037">
                  <c:v>31</c:v>
                </c:pt>
                <c:pt idx="3038">
                  <c:v>33</c:v>
                </c:pt>
                <c:pt idx="3039">
                  <c:v>34</c:v>
                </c:pt>
                <c:pt idx="3040">
                  <c:v>33</c:v>
                </c:pt>
                <c:pt idx="3041">
                  <c:v>34</c:v>
                </c:pt>
                <c:pt idx="3042">
                  <c:v>33</c:v>
                </c:pt>
                <c:pt idx="3043">
                  <c:v>33</c:v>
                </c:pt>
                <c:pt idx="3044">
                  <c:v>33</c:v>
                </c:pt>
                <c:pt idx="3045">
                  <c:v>34</c:v>
                </c:pt>
                <c:pt idx="3046">
                  <c:v>34</c:v>
                </c:pt>
                <c:pt idx="3047">
                  <c:v>34</c:v>
                </c:pt>
                <c:pt idx="3048">
                  <c:v>31</c:v>
                </c:pt>
                <c:pt idx="3049">
                  <c:v>31</c:v>
                </c:pt>
                <c:pt idx="3050">
                  <c:v>33</c:v>
                </c:pt>
                <c:pt idx="3051">
                  <c:v>31</c:v>
                </c:pt>
                <c:pt idx="3052">
                  <c:v>33</c:v>
                </c:pt>
                <c:pt idx="3053">
                  <c:v>33</c:v>
                </c:pt>
                <c:pt idx="3054">
                  <c:v>31</c:v>
                </c:pt>
                <c:pt idx="3055">
                  <c:v>33</c:v>
                </c:pt>
                <c:pt idx="3056">
                  <c:v>33</c:v>
                </c:pt>
                <c:pt idx="3057">
                  <c:v>31</c:v>
                </c:pt>
                <c:pt idx="3058">
                  <c:v>33</c:v>
                </c:pt>
                <c:pt idx="3059">
                  <c:v>31</c:v>
                </c:pt>
                <c:pt idx="3060">
                  <c:v>39</c:v>
                </c:pt>
                <c:pt idx="3061">
                  <c:v>38</c:v>
                </c:pt>
                <c:pt idx="3062">
                  <c:v>38</c:v>
                </c:pt>
                <c:pt idx="3063">
                  <c:v>38</c:v>
                </c:pt>
                <c:pt idx="3064">
                  <c:v>39</c:v>
                </c:pt>
                <c:pt idx="3065">
                  <c:v>39</c:v>
                </c:pt>
                <c:pt idx="3066">
                  <c:v>38</c:v>
                </c:pt>
                <c:pt idx="3067">
                  <c:v>39</c:v>
                </c:pt>
                <c:pt idx="3068">
                  <c:v>38</c:v>
                </c:pt>
                <c:pt idx="3069">
                  <c:v>38</c:v>
                </c:pt>
                <c:pt idx="3070">
                  <c:v>39</c:v>
                </c:pt>
                <c:pt idx="3071">
                  <c:v>39</c:v>
                </c:pt>
                <c:pt idx="3072">
                  <c:v>38</c:v>
                </c:pt>
                <c:pt idx="3073">
                  <c:v>38</c:v>
                </c:pt>
                <c:pt idx="3074">
                  <c:v>39</c:v>
                </c:pt>
                <c:pt idx="3075">
                  <c:v>38</c:v>
                </c:pt>
                <c:pt idx="3076">
                  <c:v>39</c:v>
                </c:pt>
                <c:pt idx="3077">
                  <c:v>39</c:v>
                </c:pt>
                <c:pt idx="3078">
                  <c:v>22</c:v>
                </c:pt>
                <c:pt idx="3079">
                  <c:v>22</c:v>
                </c:pt>
                <c:pt idx="3080">
                  <c:v>22</c:v>
                </c:pt>
                <c:pt idx="3081">
                  <c:v>23</c:v>
                </c:pt>
                <c:pt idx="3082">
                  <c:v>23</c:v>
                </c:pt>
                <c:pt idx="3083">
                  <c:v>22</c:v>
                </c:pt>
                <c:pt idx="3084">
                  <c:v>23</c:v>
                </c:pt>
                <c:pt idx="3085">
                  <c:v>22</c:v>
                </c:pt>
                <c:pt idx="3086">
                  <c:v>23</c:v>
                </c:pt>
                <c:pt idx="3087">
                  <c:v>23</c:v>
                </c:pt>
                <c:pt idx="3088">
                  <c:v>23</c:v>
                </c:pt>
                <c:pt idx="3089">
                  <c:v>23</c:v>
                </c:pt>
                <c:pt idx="3090">
                  <c:v>23</c:v>
                </c:pt>
                <c:pt idx="3091">
                  <c:v>23</c:v>
                </c:pt>
                <c:pt idx="3092">
                  <c:v>23</c:v>
                </c:pt>
                <c:pt idx="3093">
                  <c:v>30</c:v>
                </c:pt>
                <c:pt idx="3094">
                  <c:v>28</c:v>
                </c:pt>
                <c:pt idx="3095">
                  <c:v>30</c:v>
                </c:pt>
                <c:pt idx="3096">
                  <c:v>31</c:v>
                </c:pt>
                <c:pt idx="3097">
                  <c:v>30</c:v>
                </c:pt>
                <c:pt idx="3098">
                  <c:v>31</c:v>
                </c:pt>
                <c:pt idx="3099">
                  <c:v>28</c:v>
                </c:pt>
                <c:pt idx="3100">
                  <c:v>31</c:v>
                </c:pt>
                <c:pt idx="3101">
                  <c:v>30</c:v>
                </c:pt>
                <c:pt idx="3102">
                  <c:v>31</c:v>
                </c:pt>
                <c:pt idx="3103">
                  <c:v>31</c:v>
                </c:pt>
                <c:pt idx="3104">
                  <c:v>31</c:v>
                </c:pt>
                <c:pt idx="3105">
                  <c:v>30</c:v>
                </c:pt>
                <c:pt idx="3106">
                  <c:v>28</c:v>
                </c:pt>
                <c:pt idx="3107">
                  <c:v>28</c:v>
                </c:pt>
                <c:pt idx="3108">
                  <c:v>30</c:v>
                </c:pt>
                <c:pt idx="3109">
                  <c:v>31</c:v>
                </c:pt>
                <c:pt idx="3110">
                  <c:v>28</c:v>
                </c:pt>
                <c:pt idx="3111">
                  <c:v>30</c:v>
                </c:pt>
                <c:pt idx="3112">
                  <c:v>30</c:v>
                </c:pt>
                <c:pt idx="3113">
                  <c:v>31</c:v>
                </c:pt>
                <c:pt idx="3114">
                  <c:v>28</c:v>
                </c:pt>
                <c:pt idx="3115">
                  <c:v>31</c:v>
                </c:pt>
                <c:pt idx="3116">
                  <c:v>30</c:v>
                </c:pt>
                <c:pt idx="3117">
                  <c:v>34</c:v>
                </c:pt>
                <c:pt idx="3118">
                  <c:v>31</c:v>
                </c:pt>
                <c:pt idx="3119">
                  <c:v>34</c:v>
                </c:pt>
                <c:pt idx="3120">
                  <c:v>34</c:v>
                </c:pt>
                <c:pt idx="3121">
                  <c:v>31</c:v>
                </c:pt>
                <c:pt idx="3122">
                  <c:v>34</c:v>
                </c:pt>
                <c:pt idx="3123">
                  <c:v>30</c:v>
                </c:pt>
                <c:pt idx="3124">
                  <c:v>33</c:v>
                </c:pt>
                <c:pt idx="3125">
                  <c:v>33</c:v>
                </c:pt>
                <c:pt idx="3126">
                  <c:v>30</c:v>
                </c:pt>
                <c:pt idx="3127">
                  <c:v>24</c:v>
                </c:pt>
                <c:pt idx="3128">
                  <c:v>24</c:v>
                </c:pt>
                <c:pt idx="3129">
                  <c:v>24</c:v>
                </c:pt>
                <c:pt idx="3130">
                  <c:v>42</c:v>
                </c:pt>
                <c:pt idx="3131">
                  <c:v>36</c:v>
                </c:pt>
                <c:pt idx="3132">
                  <c:v>38</c:v>
                </c:pt>
                <c:pt idx="3133">
                  <c:v>38</c:v>
                </c:pt>
                <c:pt idx="3134">
                  <c:v>38</c:v>
                </c:pt>
                <c:pt idx="3135">
                  <c:v>39</c:v>
                </c:pt>
                <c:pt idx="3136">
                  <c:v>36</c:v>
                </c:pt>
                <c:pt idx="3137">
                  <c:v>38</c:v>
                </c:pt>
                <c:pt idx="3138">
                  <c:v>35</c:v>
                </c:pt>
                <c:pt idx="3139">
                  <c:v>36</c:v>
                </c:pt>
                <c:pt idx="3140">
                  <c:v>38</c:v>
                </c:pt>
                <c:pt idx="3141">
                  <c:v>42</c:v>
                </c:pt>
                <c:pt idx="3142">
                  <c:v>36</c:v>
                </c:pt>
                <c:pt idx="3143">
                  <c:v>38</c:v>
                </c:pt>
                <c:pt idx="3144">
                  <c:v>38</c:v>
                </c:pt>
                <c:pt idx="3145">
                  <c:v>35</c:v>
                </c:pt>
                <c:pt idx="3146">
                  <c:v>38</c:v>
                </c:pt>
                <c:pt idx="3147">
                  <c:v>39</c:v>
                </c:pt>
                <c:pt idx="3148">
                  <c:v>46</c:v>
                </c:pt>
                <c:pt idx="3149">
                  <c:v>42</c:v>
                </c:pt>
                <c:pt idx="3150">
                  <c:v>41</c:v>
                </c:pt>
                <c:pt idx="3151">
                  <c:v>41</c:v>
                </c:pt>
                <c:pt idx="3152">
                  <c:v>42</c:v>
                </c:pt>
                <c:pt idx="3153">
                  <c:v>41</c:v>
                </c:pt>
                <c:pt idx="3154">
                  <c:v>42</c:v>
                </c:pt>
                <c:pt idx="3155">
                  <c:v>38</c:v>
                </c:pt>
                <c:pt idx="3156">
                  <c:v>37</c:v>
                </c:pt>
                <c:pt idx="3157">
                  <c:v>40</c:v>
                </c:pt>
                <c:pt idx="3158">
                  <c:v>39</c:v>
                </c:pt>
                <c:pt idx="3159">
                  <c:v>39</c:v>
                </c:pt>
                <c:pt idx="3160">
                  <c:v>39</c:v>
                </c:pt>
                <c:pt idx="3161">
                  <c:v>39</c:v>
                </c:pt>
                <c:pt idx="3162">
                  <c:v>40</c:v>
                </c:pt>
                <c:pt idx="3163">
                  <c:v>37</c:v>
                </c:pt>
                <c:pt idx="3164">
                  <c:v>40</c:v>
                </c:pt>
                <c:pt idx="3165">
                  <c:v>40</c:v>
                </c:pt>
                <c:pt idx="3166">
                  <c:v>40</c:v>
                </c:pt>
                <c:pt idx="3167">
                  <c:v>31</c:v>
                </c:pt>
                <c:pt idx="3168">
                  <c:v>26</c:v>
                </c:pt>
                <c:pt idx="3169">
                  <c:v>27</c:v>
                </c:pt>
                <c:pt idx="3170">
                  <c:v>27</c:v>
                </c:pt>
                <c:pt idx="3171">
                  <c:v>27</c:v>
                </c:pt>
                <c:pt idx="3172">
                  <c:v>31</c:v>
                </c:pt>
                <c:pt idx="3173">
                  <c:v>26</c:v>
                </c:pt>
                <c:pt idx="3174">
                  <c:v>27</c:v>
                </c:pt>
                <c:pt idx="3175">
                  <c:v>26</c:v>
                </c:pt>
                <c:pt idx="3176">
                  <c:v>26</c:v>
                </c:pt>
                <c:pt idx="3177">
                  <c:v>27</c:v>
                </c:pt>
                <c:pt idx="3178">
                  <c:v>26</c:v>
                </c:pt>
                <c:pt idx="3179">
                  <c:v>30</c:v>
                </c:pt>
                <c:pt idx="3180">
                  <c:v>27</c:v>
                </c:pt>
                <c:pt idx="3181">
                  <c:v>30</c:v>
                </c:pt>
                <c:pt idx="3182">
                  <c:v>26</c:v>
                </c:pt>
                <c:pt idx="3183">
                  <c:v>27</c:v>
                </c:pt>
                <c:pt idx="3184">
                  <c:v>27</c:v>
                </c:pt>
                <c:pt idx="3185">
                  <c:v>27</c:v>
                </c:pt>
                <c:pt idx="3186">
                  <c:v>27</c:v>
                </c:pt>
                <c:pt idx="3187">
                  <c:v>27</c:v>
                </c:pt>
                <c:pt idx="3188">
                  <c:v>27</c:v>
                </c:pt>
                <c:pt idx="3189">
                  <c:v>27</c:v>
                </c:pt>
                <c:pt idx="3190">
                  <c:v>27</c:v>
                </c:pt>
                <c:pt idx="3191">
                  <c:v>27</c:v>
                </c:pt>
                <c:pt idx="3192">
                  <c:v>27</c:v>
                </c:pt>
                <c:pt idx="3193">
                  <c:v>27</c:v>
                </c:pt>
                <c:pt idx="3194">
                  <c:v>27</c:v>
                </c:pt>
                <c:pt idx="3195">
                  <c:v>27</c:v>
                </c:pt>
                <c:pt idx="3196">
                  <c:v>27</c:v>
                </c:pt>
                <c:pt idx="3197">
                  <c:v>27</c:v>
                </c:pt>
                <c:pt idx="3198">
                  <c:v>27</c:v>
                </c:pt>
                <c:pt idx="3199">
                  <c:v>27</c:v>
                </c:pt>
                <c:pt idx="3200">
                  <c:v>27</c:v>
                </c:pt>
                <c:pt idx="3201">
                  <c:v>27</c:v>
                </c:pt>
                <c:pt idx="3202">
                  <c:v>27</c:v>
                </c:pt>
                <c:pt idx="3203">
                  <c:v>19</c:v>
                </c:pt>
                <c:pt idx="3204">
                  <c:v>19</c:v>
                </c:pt>
                <c:pt idx="3205">
                  <c:v>19</c:v>
                </c:pt>
                <c:pt idx="3206">
                  <c:v>19</c:v>
                </c:pt>
                <c:pt idx="3207">
                  <c:v>19</c:v>
                </c:pt>
                <c:pt idx="3208">
                  <c:v>19</c:v>
                </c:pt>
                <c:pt idx="3209">
                  <c:v>19</c:v>
                </c:pt>
                <c:pt idx="3210">
                  <c:v>21</c:v>
                </c:pt>
                <c:pt idx="3211">
                  <c:v>21</c:v>
                </c:pt>
                <c:pt idx="3212">
                  <c:v>27</c:v>
                </c:pt>
                <c:pt idx="3213">
                  <c:v>26</c:v>
                </c:pt>
                <c:pt idx="3214">
                  <c:v>26</c:v>
                </c:pt>
                <c:pt idx="3215">
                  <c:v>26</c:v>
                </c:pt>
                <c:pt idx="3216">
                  <c:v>26</c:v>
                </c:pt>
                <c:pt idx="3217">
                  <c:v>27</c:v>
                </c:pt>
                <c:pt idx="3218">
                  <c:v>26</c:v>
                </c:pt>
                <c:pt idx="3219">
                  <c:v>26</c:v>
                </c:pt>
                <c:pt idx="3220">
                  <c:v>26</c:v>
                </c:pt>
                <c:pt idx="3221">
                  <c:v>26</c:v>
                </c:pt>
                <c:pt idx="3222">
                  <c:v>26</c:v>
                </c:pt>
                <c:pt idx="3223">
                  <c:v>26</c:v>
                </c:pt>
                <c:pt idx="3224">
                  <c:v>26</c:v>
                </c:pt>
                <c:pt idx="3225">
                  <c:v>26</c:v>
                </c:pt>
                <c:pt idx="3226">
                  <c:v>26</c:v>
                </c:pt>
                <c:pt idx="3227">
                  <c:v>26</c:v>
                </c:pt>
                <c:pt idx="3228">
                  <c:v>26</c:v>
                </c:pt>
                <c:pt idx="3229">
                  <c:v>26</c:v>
                </c:pt>
                <c:pt idx="3230">
                  <c:v>26</c:v>
                </c:pt>
                <c:pt idx="3231">
                  <c:v>26</c:v>
                </c:pt>
                <c:pt idx="3232">
                  <c:v>26</c:v>
                </c:pt>
                <c:pt idx="3233">
                  <c:v>26</c:v>
                </c:pt>
                <c:pt idx="3234">
                  <c:v>26</c:v>
                </c:pt>
                <c:pt idx="3235">
                  <c:v>30</c:v>
                </c:pt>
                <c:pt idx="3236">
                  <c:v>28</c:v>
                </c:pt>
                <c:pt idx="3237">
                  <c:v>28</c:v>
                </c:pt>
                <c:pt idx="3238">
                  <c:v>26</c:v>
                </c:pt>
                <c:pt idx="3239">
                  <c:v>29</c:v>
                </c:pt>
                <c:pt idx="3240">
                  <c:v>24</c:v>
                </c:pt>
                <c:pt idx="3241">
                  <c:v>28</c:v>
                </c:pt>
                <c:pt idx="3242">
                  <c:v>26</c:v>
                </c:pt>
                <c:pt idx="3243">
                  <c:v>30</c:v>
                </c:pt>
                <c:pt idx="3244">
                  <c:v>30</c:v>
                </c:pt>
                <c:pt idx="3245">
                  <c:v>28</c:v>
                </c:pt>
                <c:pt idx="3246">
                  <c:v>30</c:v>
                </c:pt>
                <c:pt idx="3247">
                  <c:v>29</c:v>
                </c:pt>
                <c:pt idx="3248">
                  <c:v>29</c:v>
                </c:pt>
                <c:pt idx="3249">
                  <c:v>24</c:v>
                </c:pt>
                <c:pt idx="3250">
                  <c:v>30</c:v>
                </c:pt>
                <c:pt idx="3251">
                  <c:v>31</c:v>
                </c:pt>
                <c:pt idx="3252">
                  <c:v>31</c:v>
                </c:pt>
                <c:pt idx="3253">
                  <c:v>24</c:v>
                </c:pt>
                <c:pt idx="3254">
                  <c:v>31</c:v>
                </c:pt>
                <c:pt idx="3255">
                  <c:v>24</c:v>
                </c:pt>
                <c:pt idx="3256">
                  <c:v>29</c:v>
                </c:pt>
                <c:pt idx="3257">
                  <c:v>28</c:v>
                </c:pt>
                <c:pt idx="3258">
                  <c:v>30</c:v>
                </c:pt>
                <c:pt idx="3259">
                  <c:v>30</c:v>
                </c:pt>
                <c:pt idx="3260">
                  <c:v>29</c:v>
                </c:pt>
                <c:pt idx="3261">
                  <c:v>28</c:v>
                </c:pt>
                <c:pt idx="3262">
                  <c:v>29</c:v>
                </c:pt>
                <c:pt idx="3263">
                  <c:v>31</c:v>
                </c:pt>
                <c:pt idx="3264">
                  <c:v>28</c:v>
                </c:pt>
                <c:pt idx="3265">
                  <c:v>29</c:v>
                </c:pt>
                <c:pt idx="3266">
                  <c:v>27</c:v>
                </c:pt>
                <c:pt idx="3267">
                  <c:v>30</c:v>
                </c:pt>
                <c:pt idx="3268">
                  <c:v>24</c:v>
                </c:pt>
                <c:pt idx="3269">
                  <c:v>29</c:v>
                </c:pt>
                <c:pt idx="3270">
                  <c:v>27</c:v>
                </c:pt>
                <c:pt idx="3271">
                  <c:v>30</c:v>
                </c:pt>
                <c:pt idx="3272">
                  <c:v>30</c:v>
                </c:pt>
                <c:pt idx="3273">
                  <c:v>29</c:v>
                </c:pt>
                <c:pt idx="3274">
                  <c:v>24</c:v>
                </c:pt>
                <c:pt idx="3275">
                  <c:v>30</c:v>
                </c:pt>
                <c:pt idx="3276">
                  <c:v>30</c:v>
                </c:pt>
                <c:pt idx="3277">
                  <c:v>31</c:v>
                </c:pt>
                <c:pt idx="3278">
                  <c:v>30</c:v>
                </c:pt>
                <c:pt idx="3279">
                  <c:v>31</c:v>
                </c:pt>
                <c:pt idx="3280">
                  <c:v>30</c:v>
                </c:pt>
                <c:pt idx="3281">
                  <c:v>31</c:v>
                </c:pt>
                <c:pt idx="3282">
                  <c:v>31</c:v>
                </c:pt>
                <c:pt idx="3283">
                  <c:v>31</c:v>
                </c:pt>
                <c:pt idx="3284">
                  <c:v>30</c:v>
                </c:pt>
                <c:pt idx="3285">
                  <c:v>31</c:v>
                </c:pt>
                <c:pt idx="3286">
                  <c:v>22</c:v>
                </c:pt>
                <c:pt idx="3287">
                  <c:v>23</c:v>
                </c:pt>
                <c:pt idx="3288">
                  <c:v>23</c:v>
                </c:pt>
                <c:pt idx="3289">
                  <c:v>30</c:v>
                </c:pt>
                <c:pt idx="3290">
                  <c:v>28</c:v>
                </c:pt>
                <c:pt idx="3291">
                  <c:v>29</c:v>
                </c:pt>
                <c:pt idx="3292">
                  <c:v>30</c:v>
                </c:pt>
                <c:pt idx="3293">
                  <c:v>29</c:v>
                </c:pt>
                <c:pt idx="3294">
                  <c:v>28</c:v>
                </c:pt>
                <c:pt idx="3295">
                  <c:v>30</c:v>
                </c:pt>
                <c:pt idx="3296">
                  <c:v>30</c:v>
                </c:pt>
                <c:pt idx="3297">
                  <c:v>31</c:v>
                </c:pt>
                <c:pt idx="3298">
                  <c:v>31</c:v>
                </c:pt>
                <c:pt idx="3299">
                  <c:v>30</c:v>
                </c:pt>
                <c:pt idx="3300">
                  <c:v>30</c:v>
                </c:pt>
                <c:pt idx="3301">
                  <c:v>31</c:v>
                </c:pt>
                <c:pt idx="3302">
                  <c:v>30</c:v>
                </c:pt>
                <c:pt idx="3303">
                  <c:v>30</c:v>
                </c:pt>
                <c:pt idx="3304">
                  <c:v>31</c:v>
                </c:pt>
                <c:pt idx="3305">
                  <c:v>24</c:v>
                </c:pt>
                <c:pt idx="3306">
                  <c:v>27</c:v>
                </c:pt>
                <c:pt idx="3307">
                  <c:v>28</c:v>
                </c:pt>
                <c:pt idx="3308">
                  <c:v>28</c:v>
                </c:pt>
                <c:pt idx="3309">
                  <c:v>28</c:v>
                </c:pt>
                <c:pt idx="3310">
                  <c:v>26</c:v>
                </c:pt>
                <c:pt idx="3311">
                  <c:v>26</c:v>
                </c:pt>
                <c:pt idx="3312">
                  <c:v>24</c:v>
                </c:pt>
                <c:pt idx="3313">
                  <c:v>28</c:v>
                </c:pt>
                <c:pt idx="3314">
                  <c:v>26</c:v>
                </c:pt>
                <c:pt idx="3315">
                  <c:v>26</c:v>
                </c:pt>
                <c:pt idx="3316">
                  <c:v>26</c:v>
                </c:pt>
                <c:pt idx="3317">
                  <c:v>26</c:v>
                </c:pt>
                <c:pt idx="3318">
                  <c:v>26</c:v>
                </c:pt>
                <c:pt idx="3319">
                  <c:v>26</c:v>
                </c:pt>
                <c:pt idx="3320">
                  <c:v>26</c:v>
                </c:pt>
                <c:pt idx="3321">
                  <c:v>26</c:v>
                </c:pt>
                <c:pt idx="3322">
                  <c:v>26</c:v>
                </c:pt>
                <c:pt idx="3323">
                  <c:v>26</c:v>
                </c:pt>
                <c:pt idx="3324">
                  <c:v>26</c:v>
                </c:pt>
                <c:pt idx="3325">
                  <c:v>26</c:v>
                </c:pt>
                <c:pt idx="3326">
                  <c:v>27</c:v>
                </c:pt>
                <c:pt idx="3327">
                  <c:v>27</c:v>
                </c:pt>
                <c:pt idx="3328">
                  <c:v>26</c:v>
                </c:pt>
                <c:pt idx="3329">
                  <c:v>26</c:v>
                </c:pt>
                <c:pt idx="3330">
                  <c:v>35</c:v>
                </c:pt>
                <c:pt idx="3331">
                  <c:v>35</c:v>
                </c:pt>
                <c:pt idx="3332">
                  <c:v>32</c:v>
                </c:pt>
                <c:pt idx="3333">
                  <c:v>32</c:v>
                </c:pt>
                <c:pt idx="3334">
                  <c:v>32</c:v>
                </c:pt>
                <c:pt idx="3335">
                  <c:v>35</c:v>
                </c:pt>
                <c:pt idx="3336">
                  <c:v>34</c:v>
                </c:pt>
                <c:pt idx="3337">
                  <c:v>34</c:v>
                </c:pt>
                <c:pt idx="3338">
                  <c:v>34</c:v>
                </c:pt>
                <c:pt idx="3339">
                  <c:v>32</c:v>
                </c:pt>
                <c:pt idx="3340">
                  <c:v>32</c:v>
                </c:pt>
                <c:pt idx="3341">
                  <c:v>32</c:v>
                </c:pt>
                <c:pt idx="3342">
                  <c:v>32</c:v>
                </c:pt>
                <c:pt idx="3343">
                  <c:v>31</c:v>
                </c:pt>
                <c:pt idx="3344">
                  <c:v>32</c:v>
                </c:pt>
                <c:pt idx="3345">
                  <c:v>30</c:v>
                </c:pt>
                <c:pt idx="3346">
                  <c:v>30</c:v>
                </c:pt>
                <c:pt idx="3347">
                  <c:v>35</c:v>
                </c:pt>
                <c:pt idx="3348">
                  <c:v>32</c:v>
                </c:pt>
                <c:pt idx="3349">
                  <c:v>32</c:v>
                </c:pt>
                <c:pt idx="3350">
                  <c:v>30</c:v>
                </c:pt>
                <c:pt idx="3351">
                  <c:v>30</c:v>
                </c:pt>
                <c:pt idx="3352">
                  <c:v>35</c:v>
                </c:pt>
                <c:pt idx="3353">
                  <c:v>32</c:v>
                </c:pt>
                <c:pt idx="3354">
                  <c:v>32</c:v>
                </c:pt>
                <c:pt idx="3355">
                  <c:v>31</c:v>
                </c:pt>
                <c:pt idx="3356">
                  <c:v>30</c:v>
                </c:pt>
                <c:pt idx="3357">
                  <c:v>35</c:v>
                </c:pt>
                <c:pt idx="3358">
                  <c:v>30</c:v>
                </c:pt>
                <c:pt idx="3359">
                  <c:v>30</c:v>
                </c:pt>
                <c:pt idx="3360">
                  <c:v>35</c:v>
                </c:pt>
                <c:pt idx="3361">
                  <c:v>33</c:v>
                </c:pt>
                <c:pt idx="3362">
                  <c:v>30</c:v>
                </c:pt>
                <c:pt idx="3363">
                  <c:v>30</c:v>
                </c:pt>
                <c:pt idx="3364">
                  <c:v>33</c:v>
                </c:pt>
                <c:pt idx="3365">
                  <c:v>30</c:v>
                </c:pt>
                <c:pt idx="3366">
                  <c:v>33</c:v>
                </c:pt>
                <c:pt idx="3367">
                  <c:v>33</c:v>
                </c:pt>
                <c:pt idx="3368">
                  <c:v>33</c:v>
                </c:pt>
                <c:pt idx="3369">
                  <c:v>33</c:v>
                </c:pt>
                <c:pt idx="3370">
                  <c:v>30</c:v>
                </c:pt>
                <c:pt idx="3371">
                  <c:v>25</c:v>
                </c:pt>
                <c:pt idx="3372">
                  <c:v>23</c:v>
                </c:pt>
                <c:pt idx="3373">
                  <c:v>25</c:v>
                </c:pt>
                <c:pt idx="3374">
                  <c:v>23</c:v>
                </c:pt>
                <c:pt idx="3375">
                  <c:v>28</c:v>
                </c:pt>
                <c:pt idx="3376">
                  <c:v>28</c:v>
                </c:pt>
                <c:pt idx="3377">
                  <c:v>21</c:v>
                </c:pt>
                <c:pt idx="3378">
                  <c:v>24</c:v>
                </c:pt>
                <c:pt idx="3379">
                  <c:v>28</c:v>
                </c:pt>
                <c:pt idx="3380">
                  <c:v>21</c:v>
                </c:pt>
                <c:pt idx="3381">
                  <c:v>28</c:v>
                </c:pt>
                <c:pt idx="3382">
                  <c:v>28</c:v>
                </c:pt>
                <c:pt idx="3383">
                  <c:v>24</c:v>
                </c:pt>
                <c:pt idx="3384">
                  <c:v>24</c:v>
                </c:pt>
                <c:pt idx="3385">
                  <c:v>24</c:v>
                </c:pt>
                <c:pt idx="3386">
                  <c:v>27</c:v>
                </c:pt>
                <c:pt idx="3387">
                  <c:v>27</c:v>
                </c:pt>
                <c:pt idx="3388">
                  <c:v>21</c:v>
                </c:pt>
                <c:pt idx="3389">
                  <c:v>21</c:v>
                </c:pt>
                <c:pt idx="3390">
                  <c:v>27</c:v>
                </c:pt>
                <c:pt idx="3391">
                  <c:v>22</c:v>
                </c:pt>
                <c:pt idx="3392">
                  <c:v>24</c:v>
                </c:pt>
                <c:pt idx="3393">
                  <c:v>24</c:v>
                </c:pt>
                <c:pt idx="3394">
                  <c:v>22</c:v>
                </c:pt>
                <c:pt idx="3395">
                  <c:v>24</c:v>
                </c:pt>
                <c:pt idx="3396">
                  <c:v>22</c:v>
                </c:pt>
                <c:pt idx="3397">
                  <c:v>24</c:v>
                </c:pt>
                <c:pt idx="3398">
                  <c:v>22</c:v>
                </c:pt>
                <c:pt idx="3399">
                  <c:v>22</c:v>
                </c:pt>
                <c:pt idx="3400">
                  <c:v>22</c:v>
                </c:pt>
                <c:pt idx="3401">
                  <c:v>24</c:v>
                </c:pt>
                <c:pt idx="3402">
                  <c:v>24</c:v>
                </c:pt>
                <c:pt idx="3403">
                  <c:v>28</c:v>
                </c:pt>
                <c:pt idx="3404">
                  <c:v>27</c:v>
                </c:pt>
                <c:pt idx="3405">
                  <c:v>27</c:v>
                </c:pt>
                <c:pt idx="3406">
                  <c:v>28</c:v>
                </c:pt>
                <c:pt idx="3407">
                  <c:v>28</c:v>
                </c:pt>
                <c:pt idx="3408">
                  <c:v>27</c:v>
                </c:pt>
                <c:pt idx="3409">
                  <c:v>27</c:v>
                </c:pt>
                <c:pt idx="3410">
                  <c:v>20</c:v>
                </c:pt>
                <c:pt idx="3411">
                  <c:v>19</c:v>
                </c:pt>
                <c:pt idx="3412">
                  <c:v>20</c:v>
                </c:pt>
                <c:pt idx="3413">
                  <c:v>18</c:v>
                </c:pt>
                <c:pt idx="3414">
                  <c:v>19</c:v>
                </c:pt>
                <c:pt idx="3415">
                  <c:v>18</c:v>
                </c:pt>
                <c:pt idx="3416">
                  <c:v>18</c:v>
                </c:pt>
                <c:pt idx="3417">
                  <c:v>19</c:v>
                </c:pt>
                <c:pt idx="3418">
                  <c:v>18</c:v>
                </c:pt>
                <c:pt idx="3419">
                  <c:v>18</c:v>
                </c:pt>
                <c:pt idx="3420">
                  <c:v>20</c:v>
                </c:pt>
                <c:pt idx="3421">
                  <c:v>20</c:v>
                </c:pt>
                <c:pt idx="3422">
                  <c:v>19</c:v>
                </c:pt>
                <c:pt idx="3423">
                  <c:v>19</c:v>
                </c:pt>
                <c:pt idx="3424">
                  <c:v>20</c:v>
                </c:pt>
                <c:pt idx="3425">
                  <c:v>18</c:v>
                </c:pt>
                <c:pt idx="3426">
                  <c:v>19</c:v>
                </c:pt>
                <c:pt idx="3427">
                  <c:v>20</c:v>
                </c:pt>
                <c:pt idx="3428">
                  <c:v>20</c:v>
                </c:pt>
                <c:pt idx="3429">
                  <c:v>20</c:v>
                </c:pt>
                <c:pt idx="3430">
                  <c:v>18</c:v>
                </c:pt>
                <c:pt idx="3431">
                  <c:v>20</c:v>
                </c:pt>
                <c:pt idx="3432">
                  <c:v>19</c:v>
                </c:pt>
                <c:pt idx="3433">
                  <c:v>20</c:v>
                </c:pt>
                <c:pt idx="3434">
                  <c:v>18</c:v>
                </c:pt>
                <c:pt idx="3435">
                  <c:v>20</c:v>
                </c:pt>
                <c:pt idx="3436">
                  <c:v>20</c:v>
                </c:pt>
                <c:pt idx="3437">
                  <c:v>19</c:v>
                </c:pt>
                <c:pt idx="3438">
                  <c:v>19</c:v>
                </c:pt>
                <c:pt idx="3439">
                  <c:v>18</c:v>
                </c:pt>
                <c:pt idx="3440">
                  <c:v>20</c:v>
                </c:pt>
                <c:pt idx="3441">
                  <c:v>20</c:v>
                </c:pt>
                <c:pt idx="3442">
                  <c:v>20</c:v>
                </c:pt>
                <c:pt idx="3443">
                  <c:v>18</c:v>
                </c:pt>
                <c:pt idx="3444">
                  <c:v>20</c:v>
                </c:pt>
                <c:pt idx="3445">
                  <c:v>20</c:v>
                </c:pt>
                <c:pt idx="3446">
                  <c:v>18</c:v>
                </c:pt>
                <c:pt idx="3447">
                  <c:v>18</c:v>
                </c:pt>
                <c:pt idx="3448">
                  <c:v>20</c:v>
                </c:pt>
                <c:pt idx="3449">
                  <c:v>18</c:v>
                </c:pt>
                <c:pt idx="3450">
                  <c:v>18</c:v>
                </c:pt>
                <c:pt idx="3451">
                  <c:v>18</c:v>
                </c:pt>
                <c:pt idx="3452">
                  <c:v>19</c:v>
                </c:pt>
                <c:pt idx="3453">
                  <c:v>18</c:v>
                </c:pt>
                <c:pt idx="3454">
                  <c:v>20</c:v>
                </c:pt>
                <c:pt idx="3455">
                  <c:v>18</c:v>
                </c:pt>
                <c:pt idx="3456">
                  <c:v>18</c:v>
                </c:pt>
                <c:pt idx="3457">
                  <c:v>20</c:v>
                </c:pt>
                <c:pt idx="3458">
                  <c:v>20</c:v>
                </c:pt>
                <c:pt idx="3459">
                  <c:v>20</c:v>
                </c:pt>
                <c:pt idx="3460">
                  <c:v>20</c:v>
                </c:pt>
                <c:pt idx="3461">
                  <c:v>18</c:v>
                </c:pt>
                <c:pt idx="3462">
                  <c:v>20</c:v>
                </c:pt>
                <c:pt idx="3463">
                  <c:v>18</c:v>
                </c:pt>
                <c:pt idx="3464">
                  <c:v>20</c:v>
                </c:pt>
                <c:pt idx="3465">
                  <c:v>18</c:v>
                </c:pt>
                <c:pt idx="3466">
                  <c:v>20</c:v>
                </c:pt>
                <c:pt idx="3467">
                  <c:v>18</c:v>
                </c:pt>
                <c:pt idx="3468">
                  <c:v>20</c:v>
                </c:pt>
                <c:pt idx="3469">
                  <c:v>18</c:v>
                </c:pt>
                <c:pt idx="3470">
                  <c:v>18</c:v>
                </c:pt>
                <c:pt idx="3471">
                  <c:v>18</c:v>
                </c:pt>
                <c:pt idx="3472">
                  <c:v>19</c:v>
                </c:pt>
                <c:pt idx="3473">
                  <c:v>20</c:v>
                </c:pt>
                <c:pt idx="3474">
                  <c:v>20</c:v>
                </c:pt>
                <c:pt idx="3475">
                  <c:v>36</c:v>
                </c:pt>
                <c:pt idx="3476">
                  <c:v>35</c:v>
                </c:pt>
                <c:pt idx="3477">
                  <c:v>35</c:v>
                </c:pt>
                <c:pt idx="3478">
                  <c:v>41</c:v>
                </c:pt>
                <c:pt idx="3479">
                  <c:v>33</c:v>
                </c:pt>
                <c:pt idx="3480">
                  <c:v>33</c:v>
                </c:pt>
                <c:pt idx="3481">
                  <c:v>35</c:v>
                </c:pt>
                <c:pt idx="3482">
                  <c:v>41</c:v>
                </c:pt>
                <c:pt idx="3483">
                  <c:v>35</c:v>
                </c:pt>
                <c:pt idx="3484">
                  <c:v>36</c:v>
                </c:pt>
                <c:pt idx="3485">
                  <c:v>39</c:v>
                </c:pt>
                <c:pt idx="3486">
                  <c:v>36</c:v>
                </c:pt>
                <c:pt idx="3487">
                  <c:v>35</c:v>
                </c:pt>
                <c:pt idx="3488">
                  <c:v>36</c:v>
                </c:pt>
                <c:pt idx="3489">
                  <c:v>35</c:v>
                </c:pt>
                <c:pt idx="3490">
                  <c:v>36</c:v>
                </c:pt>
                <c:pt idx="3491">
                  <c:v>36</c:v>
                </c:pt>
                <c:pt idx="3492">
                  <c:v>39</c:v>
                </c:pt>
                <c:pt idx="3493">
                  <c:v>35</c:v>
                </c:pt>
                <c:pt idx="3494">
                  <c:v>35</c:v>
                </c:pt>
                <c:pt idx="3495">
                  <c:v>35</c:v>
                </c:pt>
                <c:pt idx="3496">
                  <c:v>19</c:v>
                </c:pt>
                <c:pt idx="3497">
                  <c:v>24</c:v>
                </c:pt>
                <c:pt idx="3498">
                  <c:v>24</c:v>
                </c:pt>
                <c:pt idx="3499">
                  <c:v>24</c:v>
                </c:pt>
                <c:pt idx="3500">
                  <c:v>31</c:v>
                </c:pt>
                <c:pt idx="3501">
                  <c:v>25</c:v>
                </c:pt>
                <c:pt idx="3502">
                  <c:v>31</c:v>
                </c:pt>
                <c:pt idx="3503">
                  <c:v>24</c:v>
                </c:pt>
                <c:pt idx="3504">
                  <c:v>26</c:v>
                </c:pt>
                <c:pt idx="3505">
                  <c:v>29</c:v>
                </c:pt>
                <c:pt idx="3506">
                  <c:v>29</c:v>
                </c:pt>
                <c:pt idx="3507">
                  <c:v>29</c:v>
                </c:pt>
                <c:pt idx="3508">
                  <c:v>29</c:v>
                </c:pt>
                <c:pt idx="3509">
                  <c:v>25</c:v>
                </c:pt>
                <c:pt idx="3510">
                  <c:v>24</c:v>
                </c:pt>
                <c:pt idx="3511">
                  <c:v>18</c:v>
                </c:pt>
                <c:pt idx="3512">
                  <c:v>17</c:v>
                </c:pt>
                <c:pt idx="3513">
                  <c:v>15</c:v>
                </c:pt>
                <c:pt idx="3514">
                  <c:v>17</c:v>
                </c:pt>
                <c:pt idx="3515">
                  <c:v>19</c:v>
                </c:pt>
                <c:pt idx="3516">
                  <c:v>19</c:v>
                </c:pt>
                <c:pt idx="3517">
                  <c:v>19</c:v>
                </c:pt>
                <c:pt idx="3518">
                  <c:v>19</c:v>
                </c:pt>
                <c:pt idx="3519">
                  <c:v>19</c:v>
                </c:pt>
                <c:pt idx="3520">
                  <c:v>19</c:v>
                </c:pt>
                <c:pt idx="3521">
                  <c:v>19</c:v>
                </c:pt>
                <c:pt idx="3522">
                  <c:v>19</c:v>
                </c:pt>
                <c:pt idx="3523">
                  <c:v>19</c:v>
                </c:pt>
                <c:pt idx="3524">
                  <c:v>19</c:v>
                </c:pt>
                <c:pt idx="3525">
                  <c:v>19</c:v>
                </c:pt>
                <c:pt idx="3526">
                  <c:v>18</c:v>
                </c:pt>
                <c:pt idx="3527">
                  <c:v>17</c:v>
                </c:pt>
                <c:pt idx="3528">
                  <c:v>18</c:v>
                </c:pt>
                <c:pt idx="3529">
                  <c:v>17</c:v>
                </c:pt>
                <c:pt idx="3530">
                  <c:v>17</c:v>
                </c:pt>
                <c:pt idx="3531">
                  <c:v>17</c:v>
                </c:pt>
                <c:pt idx="3532">
                  <c:v>18</c:v>
                </c:pt>
                <c:pt idx="3533">
                  <c:v>18</c:v>
                </c:pt>
                <c:pt idx="3534">
                  <c:v>17</c:v>
                </c:pt>
                <c:pt idx="3535">
                  <c:v>18</c:v>
                </c:pt>
                <c:pt idx="3536">
                  <c:v>17</c:v>
                </c:pt>
                <c:pt idx="3537">
                  <c:v>18</c:v>
                </c:pt>
                <c:pt idx="3538">
                  <c:v>17</c:v>
                </c:pt>
                <c:pt idx="3539">
                  <c:v>18</c:v>
                </c:pt>
                <c:pt idx="3540">
                  <c:v>18</c:v>
                </c:pt>
                <c:pt idx="3541">
                  <c:v>17</c:v>
                </c:pt>
                <c:pt idx="3542">
                  <c:v>15</c:v>
                </c:pt>
                <c:pt idx="3543">
                  <c:v>15</c:v>
                </c:pt>
                <c:pt idx="3544">
                  <c:v>14</c:v>
                </c:pt>
                <c:pt idx="3545">
                  <c:v>14</c:v>
                </c:pt>
                <c:pt idx="3546">
                  <c:v>25</c:v>
                </c:pt>
                <c:pt idx="3547">
                  <c:v>25</c:v>
                </c:pt>
                <c:pt idx="3548">
                  <c:v>25</c:v>
                </c:pt>
                <c:pt idx="3549">
                  <c:v>24</c:v>
                </c:pt>
                <c:pt idx="3550">
                  <c:v>24</c:v>
                </c:pt>
                <c:pt idx="3551">
                  <c:v>24</c:v>
                </c:pt>
                <c:pt idx="3552">
                  <c:v>22</c:v>
                </c:pt>
                <c:pt idx="3553">
                  <c:v>22</c:v>
                </c:pt>
                <c:pt idx="3554">
                  <c:v>22</c:v>
                </c:pt>
                <c:pt idx="3555">
                  <c:v>24</c:v>
                </c:pt>
                <c:pt idx="3556">
                  <c:v>12</c:v>
                </c:pt>
                <c:pt idx="3557">
                  <c:v>23</c:v>
                </c:pt>
                <c:pt idx="3558">
                  <c:v>23</c:v>
                </c:pt>
                <c:pt idx="3559">
                  <c:v>23</c:v>
                </c:pt>
                <c:pt idx="3560">
                  <c:v>23</c:v>
                </c:pt>
                <c:pt idx="3561">
                  <c:v>23</c:v>
                </c:pt>
                <c:pt idx="3562">
                  <c:v>23</c:v>
                </c:pt>
                <c:pt idx="3563">
                  <c:v>23</c:v>
                </c:pt>
                <c:pt idx="3564">
                  <c:v>23</c:v>
                </c:pt>
                <c:pt idx="3565">
                  <c:v>23</c:v>
                </c:pt>
                <c:pt idx="3566">
                  <c:v>16</c:v>
                </c:pt>
                <c:pt idx="3567">
                  <c:v>16</c:v>
                </c:pt>
                <c:pt idx="3568">
                  <c:v>16</c:v>
                </c:pt>
                <c:pt idx="3569">
                  <c:v>16</c:v>
                </c:pt>
                <c:pt idx="3570">
                  <c:v>16</c:v>
                </c:pt>
                <c:pt idx="3571">
                  <c:v>16</c:v>
                </c:pt>
                <c:pt idx="3572">
                  <c:v>26</c:v>
                </c:pt>
                <c:pt idx="3573">
                  <c:v>26</c:v>
                </c:pt>
                <c:pt idx="3574">
                  <c:v>26</c:v>
                </c:pt>
                <c:pt idx="3575">
                  <c:v>26</c:v>
                </c:pt>
                <c:pt idx="3576">
                  <c:v>26</c:v>
                </c:pt>
                <c:pt idx="3577">
                  <c:v>26</c:v>
                </c:pt>
                <c:pt idx="3578">
                  <c:v>25</c:v>
                </c:pt>
                <c:pt idx="3579">
                  <c:v>25</c:v>
                </c:pt>
                <c:pt idx="3580">
                  <c:v>25</c:v>
                </c:pt>
                <c:pt idx="3581">
                  <c:v>14</c:v>
                </c:pt>
                <c:pt idx="3582">
                  <c:v>14</c:v>
                </c:pt>
                <c:pt idx="3583">
                  <c:v>14</c:v>
                </c:pt>
                <c:pt idx="3584">
                  <c:v>14</c:v>
                </c:pt>
                <c:pt idx="3585">
                  <c:v>14</c:v>
                </c:pt>
                <c:pt idx="3586">
                  <c:v>14</c:v>
                </c:pt>
                <c:pt idx="3587">
                  <c:v>23</c:v>
                </c:pt>
                <c:pt idx="3588">
                  <c:v>23</c:v>
                </c:pt>
                <c:pt idx="3589">
                  <c:v>23</c:v>
                </c:pt>
                <c:pt idx="3590">
                  <c:v>22</c:v>
                </c:pt>
                <c:pt idx="3591">
                  <c:v>23</c:v>
                </c:pt>
                <c:pt idx="3592">
                  <c:v>23</c:v>
                </c:pt>
                <c:pt idx="3593">
                  <c:v>23</c:v>
                </c:pt>
                <c:pt idx="3594">
                  <c:v>23</c:v>
                </c:pt>
                <c:pt idx="3595">
                  <c:v>23</c:v>
                </c:pt>
                <c:pt idx="3596">
                  <c:v>22</c:v>
                </c:pt>
                <c:pt idx="3597">
                  <c:v>23</c:v>
                </c:pt>
                <c:pt idx="3598">
                  <c:v>23</c:v>
                </c:pt>
                <c:pt idx="3599">
                  <c:v>23</c:v>
                </c:pt>
                <c:pt idx="3600">
                  <c:v>23</c:v>
                </c:pt>
                <c:pt idx="3601">
                  <c:v>25</c:v>
                </c:pt>
                <c:pt idx="3602">
                  <c:v>22</c:v>
                </c:pt>
                <c:pt idx="3603">
                  <c:v>24</c:v>
                </c:pt>
                <c:pt idx="3604">
                  <c:v>25</c:v>
                </c:pt>
                <c:pt idx="3605">
                  <c:v>24</c:v>
                </c:pt>
                <c:pt idx="3606">
                  <c:v>24</c:v>
                </c:pt>
                <c:pt idx="3607">
                  <c:v>23</c:v>
                </c:pt>
                <c:pt idx="3608">
                  <c:v>25</c:v>
                </c:pt>
                <c:pt idx="3609">
                  <c:v>22</c:v>
                </c:pt>
                <c:pt idx="3610">
                  <c:v>25</c:v>
                </c:pt>
                <c:pt idx="3611">
                  <c:v>27</c:v>
                </c:pt>
                <c:pt idx="3612">
                  <c:v>25</c:v>
                </c:pt>
                <c:pt idx="3613">
                  <c:v>25</c:v>
                </c:pt>
                <c:pt idx="3614">
                  <c:v>22</c:v>
                </c:pt>
                <c:pt idx="3615">
                  <c:v>27</c:v>
                </c:pt>
                <c:pt idx="3616">
                  <c:v>27</c:v>
                </c:pt>
                <c:pt idx="3617">
                  <c:v>27</c:v>
                </c:pt>
                <c:pt idx="3618">
                  <c:v>25</c:v>
                </c:pt>
                <c:pt idx="3619">
                  <c:v>26</c:v>
                </c:pt>
                <c:pt idx="3620">
                  <c:v>26</c:v>
                </c:pt>
                <c:pt idx="3621">
                  <c:v>25</c:v>
                </c:pt>
                <c:pt idx="3622">
                  <c:v>22</c:v>
                </c:pt>
                <c:pt idx="3623">
                  <c:v>26</c:v>
                </c:pt>
                <c:pt idx="3624">
                  <c:v>22</c:v>
                </c:pt>
                <c:pt idx="3625">
                  <c:v>26</c:v>
                </c:pt>
                <c:pt idx="3626">
                  <c:v>25</c:v>
                </c:pt>
                <c:pt idx="3627">
                  <c:v>25</c:v>
                </c:pt>
                <c:pt idx="3628">
                  <c:v>25</c:v>
                </c:pt>
                <c:pt idx="3629">
                  <c:v>24</c:v>
                </c:pt>
                <c:pt idx="3630">
                  <c:v>24</c:v>
                </c:pt>
                <c:pt idx="3631">
                  <c:v>26</c:v>
                </c:pt>
                <c:pt idx="3632">
                  <c:v>24</c:v>
                </c:pt>
                <c:pt idx="3633">
                  <c:v>26</c:v>
                </c:pt>
                <c:pt idx="3634">
                  <c:v>24</c:v>
                </c:pt>
                <c:pt idx="3635">
                  <c:v>15</c:v>
                </c:pt>
                <c:pt idx="3636">
                  <c:v>14</c:v>
                </c:pt>
                <c:pt idx="3637">
                  <c:v>15</c:v>
                </c:pt>
                <c:pt idx="3638">
                  <c:v>15</c:v>
                </c:pt>
                <c:pt idx="3639">
                  <c:v>14</c:v>
                </c:pt>
                <c:pt idx="3640">
                  <c:v>17</c:v>
                </c:pt>
                <c:pt idx="3641">
                  <c:v>17</c:v>
                </c:pt>
                <c:pt idx="3642">
                  <c:v>17</c:v>
                </c:pt>
                <c:pt idx="3643">
                  <c:v>18</c:v>
                </c:pt>
                <c:pt idx="3644">
                  <c:v>17</c:v>
                </c:pt>
                <c:pt idx="3645">
                  <c:v>18</c:v>
                </c:pt>
                <c:pt idx="3646">
                  <c:v>17</c:v>
                </c:pt>
                <c:pt idx="3647">
                  <c:v>17</c:v>
                </c:pt>
                <c:pt idx="3648">
                  <c:v>13</c:v>
                </c:pt>
                <c:pt idx="3649">
                  <c:v>13</c:v>
                </c:pt>
                <c:pt idx="3650">
                  <c:v>13</c:v>
                </c:pt>
                <c:pt idx="3651">
                  <c:v>13</c:v>
                </c:pt>
                <c:pt idx="3652">
                  <c:v>17</c:v>
                </c:pt>
                <c:pt idx="3653">
                  <c:v>17</c:v>
                </c:pt>
                <c:pt idx="3654">
                  <c:v>17</c:v>
                </c:pt>
                <c:pt idx="3655">
                  <c:v>17</c:v>
                </c:pt>
                <c:pt idx="3656">
                  <c:v>17</c:v>
                </c:pt>
                <c:pt idx="3657">
                  <c:v>17</c:v>
                </c:pt>
                <c:pt idx="3658">
                  <c:v>28</c:v>
                </c:pt>
                <c:pt idx="3659">
                  <c:v>23</c:v>
                </c:pt>
                <c:pt idx="3660">
                  <c:v>29</c:v>
                </c:pt>
                <c:pt idx="3661">
                  <c:v>29</c:v>
                </c:pt>
                <c:pt idx="3662">
                  <c:v>28</c:v>
                </c:pt>
                <c:pt idx="3663">
                  <c:v>27</c:v>
                </c:pt>
                <c:pt idx="3664">
                  <c:v>38</c:v>
                </c:pt>
                <c:pt idx="3665">
                  <c:v>26</c:v>
                </c:pt>
                <c:pt idx="3666">
                  <c:v>29</c:v>
                </c:pt>
                <c:pt idx="3667">
                  <c:v>22</c:v>
                </c:pt>
                <c:pt idx="3668">
                  <c:v>21</c:v>
                </c:pt>
                <c:pt idx="3669">
                  <c:v>29</c:v>
                </c:pt>
                <c:pt idx="3670">
                  <c:v>28</c:v>
                </c:pt>
                <c:pt idx="3671">
                  <c:v>38</c:v>
                </c:pt>
                <c:pt idx="3672">
                  <c:v>26</c:v>
                </c:pt>
                <c:pt idx="3673">
                  <c:v>29</c:v>
                </c:pt>
                <c:pt idx="3674">
                  <c:v>42</c:v>
                </c:pt>
                <c:pt idx="3675">
                  <c:v>27</c:v>
                </c:pt>
                <c:pt idx="3676">
                  <c:v>28</c:v>
                </c:pt>
                <c:pt idx="3677">
                  <c:v>42</c:v>
                </c:pt>
                <c:pt idx="3678">
                  <c:v>29</c:v>
                </c:pt>
                <c:pt idx="3679">
                  <c:v>29</c:v>
                </c:pt>
                <c:pt idx="3680">
                  <c:v>27</c:v>
                </c:pt>
                <c:pt idx="3681">
                  <c:v>27</c:v>
                </c:pt>
                <c:pt idx="3682">
                  <c:v>38</c:v>
                </c:pt>
                <c:pt idx="3683">
                  <c:v>29</c:v>
                </c:pt>
                <c:pt idx="3684">
                  <c:v>28</c:v>
                </c:pt>
                <c:pt idx="3685">
                  <c:v>22</c:v>
                </c:pt>
                <c:pt idx="3686">
                  <c:v>29</c:v>
                </c:pt>
                <c:pt idx="3687">
                  <c:v>28</c:v>
                </c:pt>
                <c:pt idx="3688">
                  <c:v>29</c:v>
                </c:pt>
                <c:pt idx="3689">
                  <c:v>26</c:v>
                </c:pt>
                <c:pt idx="3690">
                  <c:v>29</c:v>
                </c:pt>
                <c:pt idx="3691">
                  <c:v>38</c:v>
                </c:pt>
                <c:pt idx="3692">
                  <c:v>28</c:v>
                </c:pt>
                <c:pt idx="3693">
                  <c:v>26</c:v>
                </c:pt>
                <c:pt idx="3694">
                  <c:v>21</c:v>
                </c:pt>
                <c:pt idx="3695">
                  <c:v>42</c:v>
                </c:pt>
                <c:pt idx="3696">
                  <c:v>42</c:v>
                </c:pt>
                <c:pt idx="3697">
                  <c:v>28</c:v>
                </c:pt>
                <c:pt idx="3698">
                  <c:v>29</c:v>
                </c:pt>
                <c:pt idx="3699">
                  <c:v>29</c:v>
                </c:pt>
                <c:pt idx="3700">
                  <c:v>29</c:v>
                </c:pt>
                <c:pt idx="3701">
                  <c:v>28</c:v>
                </c:pt>
                <c:pt idx="3702">
                  <c:v>30</c:v>
                </c:pt>
                <c:pt idx="3703">
                  <c:v>30</c:v>
                </c:pt>
                <c:pt idx="3704">
                  <c:v>29</c:v>
                </c:pt>
                <c:pt idx="3705">
                  <c:v>26</c:v>
                </c:pt>
                <c:pt idx="3706">
                  <c:v>25</c:v>
                </c:pt>
                <c:pt idx="3707">
                  <c:v>16</c:v>
                </c:pt>
                <c:pt idx="3708">
                  <c:v>17</c:v>
                </c:pt>
                <c:pt idx="3709">
                  <c:v>17</c:v>
                </c:pt>
                <c:pt idx="3710">
                  <c:v>17</c:v>
                </c:pt>
                <c:pt idx="3711">
                  <c:v>17</c:v>
                </c:pt>
                <c:pt idx="3712">
                  <c:v>16</c:v>
                </c:pt>
                <c:pt idx="3713">
                  <c:v>17</c:v>
                </c:pt>
                <c:pt idx="3714">
                  <c:v>16</c:v>
                </c:pt>
                <c:pt idx="3715">
                  <c:v>17</c:v>
                </c:pt>
                <c:pt idx="3716">
                  <c:v>17</c:v>
                </c:pt>
                <c:pt idx="3717">
                  <c:v>17</c:v>
                </c:pt>
                <c:pt idx="3718">
                  <c:v>16</c:v>
                </c:pt>
                <c:pt idx="3719">
                  <c:v>16</c:v>
                </c:pt>
                <c:pt idx="3720">
                  <c:v>16</c:v>
                </c:pt>
                <c:pt idx="3721">
                  <c:v>16</c:v>
                </c:pt>
                <c:pt idx="3722">
                  <c:v>16</c:v>
                </c:pt>
                <c:pt idx="3723">
                  <c:v>16</c:v>
                </c:pt>
                <c:pt idx="3724">
                  <c:v>16</c:v>
                </c:pt>
                <c:pt idx="3725">
                  <c:v>16</c:v>
                </c:pt>
                <c:pt idx="3726">
                  <c:v>15</c:v>
                </c:pt>
                <c:pt idx="3727">
                  <c:v>15</c:v>
                </c:pt>
                <c:pt idx="3728">
                  <c:v>15</c:v>
                </c:pt>
                <c:pt idx="3729">
                  <c:v>16</c:v>
                </c:pt>
                <c:pt idx="3730">
                  <c:v>15</c:v>
                </c:pt>
                <c:pt idx="3731">
                  <c:v>15</c:v>
                </c:pt>
                <c:pt idx="3732">
                  <c:v>15</c:v>
                </c:pt>
                <c:pt idx="3733">
                  <c:v>15</c:v>
                </c:pt>
                <c:pt idx="3734">
                  <c:v>15</c:v>
                </c:pt>
                <c:pt idx="3735">
                  <c:v>16</c:v>
                </c:pt>
                <c:pt idx="3736">
                  <c:v>16</c:v>
                </c:pt>
                <c:pt idx="3737">
                  <c:v>16</c:v>
                </c:pt>
                <c:pt idx="3738">
                  <c:v>15</c:v>
                </c:pt>
                <c:pt idx="3739">
                  <c:v>15</c:v>
                </c:pt>
                <c:pt idx="3740">
                  <c:v>15</c:v>
                </c:pt>
                <c:pt idx="3741">
                  <c:v>15</c:v>
                </c:pt>
                <c:pt idx="3742">
                  <c:v>16</c:v>
                </c:pt>
                <c:pt idx="3743">
                  <c:v>21</c:v>
                </c:pt>
                <c:pt idx="3744">
                  <c:v>21</c:v>
                </c:pt>
                <c:pt idx="3745">
                  <c:v>38</c:v>
                </c:pt>
                <c:pt idx="3746">
                  <c:v>36</c:v>
                </c:pt>
                <c:pt idx="3747">
                  <c:v>38</c:v>
                </c:pt>
                <c:pt idx="3748">
                  <c:v>36</c:v>
                </c:pt>
                <c:pt idx="3749">
                  <c:v>38</c:v>
                </c:pt>
                <c:pt idx="3750">
                  <c:v>36</c:v>
                </c:pt>
                <c:pt idx="3751">
                  <c:v>36</c:v>
                </c:pt>
                <c:pt idx="3752">
                  <c:v>38</c:v>
                </c:pt>
                <c:pt idx="3753">
                  <c:v>38</c:v>
                </c:pt>
                <c:pt idx="3754">
                  <c:v>36</c:v>
                </c:pt>
                <c:pt idx="3755">
                  <c:v>36</c:v>
                </c:pt>
                <c:pt idx="3756">
                  <c:v>38</c:v>
                </c:pt>
                <c:pt idx="3757">
                  <c:v>26</c:v>
                </c:pt>
                <c:pt idx="3758">
                  <c:v>24</c:v>
                </c:pt>
                <c:pt idx="3759">
                  <c:v>24</c:v>
                </c:pt>
                <c:pt idx="3760">
                  <c:v>27</c:v>
                </c:pt>
                <c:pt idx="3761">
                  <c:v>27</c:v>
                </c:pt>
                <c:pt idx="3762">
                  <c:v>24</c:v>
                </c:pt>
                <c:pt idx="3763">
                  <c:v>27</c:v>
                </c:pt>
                <c:pt idx="3764">
                  <c:v>27</c:v>
                </c:pt>
                <c:pt idx="3765">
                  <c:v>28</c:v>
                </c:pt>
                <c:pt idx="3766">
                  <c:v>24</c:v>
                </c:pt>
                <c:pt idx="3767">
                  <c:v>27</c:v>
                </c:pt>
                <c:pt idx="3768">
                  <c:v>25</c:v>
                </c:pt>
                <c:pt idx="3769">
                  <c:v>28</c:v>
                </c:pt>
                <c:pt idx="3770">
                  <c:v>28</c:v>
                </c:pt>
                <c:pt idx="3771">
                  <c:v>28</c:v>
                </c:pt>
                <c:pt idx="3772">
                  <c:v>25</c:v>
                </c:pt>
                <c:pt idx="3773">
                  <c:v>28</c:v>
                </c:pt>
                <c:pt idx="3774">
                  <c:v>28</c:v>
                </c:pt>
                <c:pt idx="3775">
                  <c:v>28</c:v>
                </c:pt>
                <c:pt idx="3776">
                  <c:v>25</c:v>
                </c:pt>
                <c:pt idx="3777">
                  <c:v>28</c:v>
                </c:pt>
                <c:pt idx="3778">
                  <c:v>28</c:v>
                </c:pt>
                <c:pt idx="3779">
                  <c:v>28</c:v>
                </c:pt>
                <c:pt idx="3780">
                  <c:v>30</c:v>
                </c:pt>
                <c:pt idx="3781">
                  <c:v>30</c:v>
                </c:pt>
                <c:pt idx="3782">
                  <c:v>24</c:v>
                </c:pt>
                <c:pt idx="3783">
                  <c:v>27</c:v>
                </c:pt>
                <c:pt idx="3784">
                  <c:v>28</c:v>
                </c:pt>
                <c:pt idx="3785">
                  <c:v>30</c:v>
                </c:pt>
                <c:pt idx="3786">
                  <c:v>30</c:v>
                </c:pt>
                <c:pt idx="3787">
                  <c:v>28</c:v>
                </c:pt>
                <c:pt idx="3788">
                  <c:v>30</c:v>
                </c:pt>
                <c:pt idx="3789">
                  <c:v>28</c:v>
                </c:pt>
                <c:pt idx="3790">
                  <c:v>24</c:v>
                </c:pt>
                <c:pt idx="3791">
                  <c:v>28</c:v>
                </c:pt>
                <c:pt idx="3792">
                  <c:v>30</c:v>
                </c:pt>
                <c:pt idx="3793">
                  <c:v>29</c:v>
                </c:pt>
                <c:pt idx="3794">
                  <c:v>27</c:v>
                </c:pt>
                <c:pt idx="3795">
                  <c:v>24</c:v>
                </c:pt>
                <c:pt idx="3796">
                  <c:v>27</c:v>
                </c:pt>
                <c:pt idx="3797">
                  <c:v>27</c:v>
                </c:pt>
                <c:pt idx="3798">
                  <c:v>29</c:v>
                </c:pt>
                <c:pt idx="3799">
                  <c:v>29</c:v>
                </c:pt>
                <c:pt idx="3800">
                  <c:v>26</c:v>
                </c:pt>
                <c:pt idx="3801">
                  <c:v>26</c:v>
                </c:pt>
                <c:pt idx="3802">
                  <c:v>26</c:v>
                </c:pt>
                <c:pt idx="3803">
                  <c:v>26</c:v>
                </c:pt>
                <c:pt idx="3804">
                  <c:v>26</c:v>
                </c:pt>
                <c:pt idx="3805">
                  <c:v>26</c:v>
                </c:pt>
                <c:pt idx="3806">
                  <c:v>26</c:v>
                </c:pt>
                <c:pt idx="3807">
                  <c:v>26</c:v>
                </c:pt>
                <c:pt idx="3808">
                  <c:v>26</c:v>
                </c:pt>
                <c:pt idx="3809">
                  <c:v>26</c:v>
                </c:pt>
                <c:pt idx="3810">
                  <c:v>26</c:v>
                </c:pt>
                <c:pt idx="3811">
                  <c:v>26</c:v>
                </c:pt>
                <c:pt idx="3812">
                  <c:v>27</c:v>
                </c:pt>
                <c:pt idx="3813">
                  <c:v>27</c:v>
                </c:pt>
                <c:pt idx="3814">
                  <c:v>27</c:v>
                </c:pt>
                <c:pt idx="3815">
                  <c:v>27</c:v>
                </c:pt>
                <c:pt idx="3816">
                  <c:v>27</c:v>
                </c:pt>
                <c:pt idx="3817">
                  <c:v>37</c:v>
                </c:pt>
                <c:pt idx="3818">
                  <c:v>37</c:v>
                </c:pt>
                <c:pt idx="3819">
                  <c:v>38</c:v>
                </c:pt>
                <c:pt idx="3820">
                  <c:v>37</c:v>
                </c:pt>
                <c:pt idx="3821">
                  <c:v>37</c:v>
                </c:pt>
                <c:pt idx="3822">
                  <c:v>38</c:v>
                </c:pt>
                <c:pt idx="3823">
                  <c:v>34</c:v>
                </c:pt>
                <c:pt idx="3824">
                  <c:v>34</c:v>
                </c:pt>
                <c:pt idx="3825">
                  <c:v>33</c:v>
                </c:pt>
                <c:pt idx="3826">
                  <c:v>34</c:v>
                </c:pt>
                <c:pt idx="3827">
                  <c:v>33</c:v>
                </c:pt>
                <c:pt idx="3828">
                  <c:v>33</c:v>
                </c:pt>
                <c:pt idx="3829">
                  <c:v>32</c:v>
                </c:pt>
                <c:pt idx="3830">
                  <c:v>32</c:v>
                </c:pt>
                <c:pt idx="3831">
                  <c:v>30</c:v>
                </c:pt>
                <c:pt idx="3832">
                  <c:v>30</c:v>
                </c:pt>
                <c:pt idx="3833">
                  <c:v>31</c:v>
                </c:pt>
                <c:pt idx="3834">
                  <c:v>31</c:v>
                </c:pt>
                <c:pt idx="3835">
                  <c:v>31</c:v>
                </c:pt>
                <c:pt idx="3836">
                  <c:v>31</c:v>
                </c:pt>
                <c:pt idx="3837">
                  <c:v>30</c:v>
                </c:pt>
                <c:pt idx="3838">
                  <c:v>30</c:v>
                </c:pt>
                <c:pt idx="3839">
                  <c:v>30</c:v>
                </c:pt>
                <c:pt idx="3840">
                  <c:v>31</c:v>
                </c:pt>
                <c:pt idx="3841">
                  <c:v>31</c:v>
                </c:pt>
                <c:pt idx="3842">
                  <c:v>30</c:v>
                </c:pt>
                <c:pt idx="3843">
                  <c:v>35</c:v>
                </c:pt>
                <c:pt idx="3844">
                  <c:v>37</c:v>
                </c:pt>
                <c:pt idx="3845">
                  <c:v>38</c:v>
                </c:pt>
                <c:pt idx="3846">
                  <c:v>37</c:v>
                </c:pt>
                <c:pt idx="3847">
                  <c:v>35</c:v>
                </c:pt>
                <c:pt idx="3848">
                  <c:v>34</c:v>
                </c:pt>
                <c:pt idx="3849">
                  <c:v>37</c:v>
                </c:pt>
                <c:pt idx="3850">
                  <c:v>35</c:v>
                </c:pt>
                <c:pt idx="3851">
                  <c:v>38</c:v>
                </c:pt>
                <c:pt idx="3852">
                  <c:v>35</c:v>
                </c:pt>
                <c:pt idx="3853">
                  <c:v>37</c:v>
                </c:pt>
                <c:pt idx="3854">
                  <c:v>34</c:v>
                </c:pt>
                <c:pt idx="3855">
                  <c:v>37</c:v>
                </c:pt>
                <c:pt idx="3856">
                  <c:v>37</c:v>
                </c:pt>
                <c:pt idx="3857">
                  <c:v>38</c:v>
                </c:pt>
                <c:pt idx="3858">
                  <c:v>38</c:v>
                </c:pt>
                <c:pt idx="3859">
                  <c:v>37</c:v>
                </c:pt>
                <c:pt idx="3860">
                  <c:v>38</c:v>
                </c:pt>
                <c:pt idx="3861">
                  <c:v>40</c:v>
                </c:pt>
                <c:pt idx="3862">
                  <c:v>36</c:v>
                </c:pt>
                <c:pt idx="3863">
                  <c:v>37</c:v>
                </c:pt>
                <c:pt idx="3864">
                  <c:v>33</c:v>
                </c:pt>
                <c:pt idx="3865">
                  <c:v>30</c:v>
                </c:pt>
                <c:pt idx="3866">
                  <c:v>38</c:v>
                </c:pt>
                <c:pt idx="3867">
                  <c:v>25</c:v>
                </c:pt>
                <c:pt idx="3868">
                  <c:v>25</c:v>
                </c:pt>
                <c:pt idx="3869">
                  <c:v>25</c:v>
                </c:pt>
                <c:pt idx="3870">
                  <c:v>25</c:v>
                </c:pt>
                <c:pt idx="3871">
                  <c:v>25</c:v>
                </c:pt>
                <c:pt idx="3872">
                  <c:v>25</c:v>
                </c:pt>
                <c:pt idx="3873">
                  <c:v>25</c:v>
                </c:pt>
                <c:pt idx="3874">
                  <c:v>25</c:v>
                </c:pt>
                <c:pt idx="3875">
                  <c:v>25</c:v>
                </c:pt>
                <c:pt idx="3876">
                  <c:v>25</c:v>
                </c:pt>
                <c:pt idx="3877">
                  <c:v>25</c:v>
                </c:pt>
                <c:pt idx="3878">
                  <c:v>23</c:v>
                </c:pt>
                <c:pt idx="3879">
                  <c:v>25</c:v>
                </c:pt>
                <c:pt idx="3880">
                  <c:v>23</c:v>
                </c:pt>
                <c:pt idx="3881">
                  <c:v>24</c:v>
                </c:pt>
                <c:pt idx="3882">
                  <c:v>25</c:v>
                </c:pt>
                <c:pt idx="3883">
                  <c:v>25</c:v>
                </c:pt>
                <c:pt idx="3884">
                  <c:v>24</c:v>
                </c:pt>
                <c:pt idx="3885">
                  <c:v>24</c:v>
                </c:pt>
                <c:pt idx="3886">
                  <c:v>25</c:v>
                </c:pt>
                <c:pt idx="3887">
                  <c:v>25</c:v>
                </c:pt>
                <c:pt idx="3888">
                  <c:v>24</c:v>
                </c:pt>
                <c:pt idx="3889">
                  <c:v>25</c:v>
                </c:pt>
                <c:pt idx="3890">
                  <c:v>25</c:v>
                </c:pt>
                <c:pt idx="3891">
                  <c:v>24</c:v>
                </c:pt>
                <c:pt idx="3892">
                  <c:v>25</c:v>
                </c:pt>
                <c:pt idx="3893">
                  <c:v>24</c:v>
                </c:pt>
                <c:pt idx="3894">
                  <c:v>25</c:v>
                </c:pt>
                <c:pt idx="3895">
                  <c:v>24</c:v>
                </c:pt>
                <c:pt idx="3896">
                  <c:v>24</c:v>
                </c:pt>
                <c:pt idx="3897">
                  <c:v>25</c:v>
                </c:pt>
                <c:pt idx="3898">
                  <c:v>25</c:v>
                </c:pt>
                <c:pt idx="3899">
                  <c:v>27</c:v>
                </c:pt>
                <c:pt idx="3900">
                  <c:v>26</c:v>
                </c:pt>
                <c:pt idx="3901">
                  <c:v>27</c:v>
                </c:pt>
                <c:pt idx="3902">
                  <c:v>27</c:v>
                </c:pt>
                <c:pt idx="3903">
                  <c:v>26</c:v>
                </c:pt>
                <c:pt idx="3904">
                  <c:v>27</c:v>
                </c:pt>
                <c:pt idx="3905">
                  <c:v>26</c:v>
                </c:pt>
                <c:pt idx="3906">
                  <c:v>26</c:v>
                </c:pt>
                <c:pt idx="3907">
                  <c:v>22</c:v>
                </c:pt>
                <c:pt idx="3908">
                  <c:v>24</c:v>
                </c:pt>
                <c:pt idx="3909">
                  <c:v>24</c:v>
                </c:pt>
                <c:pt idx="3910">
                  <c:v>22</c:v>
                </c:pt>
                <c:pt idx="3911">
                  <c:v>24</c:v>
                </c:pt>
                <c:pt idx="3912">
                  <c:v>22</c:v>
                </c:pt>
                <c:pt idx="3913">
                  <c:v>22</c:v>
                </c:pt>
                <c:pt idx="3914">
                  <c:v>22</c:v>
                </c:pt>
                <c:pt idx="3915">
                  <c:v>22</c:v>
                </c:pt>
                <c:pt idx="3916">
                  <c:v>22</c:v>
                </c:pt>
                <c:pt idx="3917">
                  <c:v>22</c:v>
                </c:pt>
                <c:pt idx="3918">
                  <c:v>22</c:v>
                </c:pt>
                <c:pt idx="3919">
                  <c:v>22</c:v>
                </c:pt>
                <c:pt idx="3920">
                  <c:v>22</c:v>
                </c:pt>
                <c:pt idx="3921">
                  <c:v>22</c:v>
                </c:pt>
                <c:pt idx="3922">
                  <c:v>30</c:v>
                </c:pt>
                <c:pt idx="3923">
                  <c:v>30</c:v>
                </c:pt>
                <c:pt idx="3924">
                  <c:v>30</c:v>
                </c:pt>
                <c:pt idx="3925">
                  <c:v>33</c:v>
                </c:pt>
                <c:pt idx="3926">
                  <c:v>33</c:v>
                </c:pt>
                <c:pt idx="3927">
                  <c:v>33</c:v>
                </c:pt>
                <c:pt idx="3928">
                  <c:v>33</c:v>
                </c:pt>
                <c:pt idx="3929">
                  <c:v>30</c:v>
                </c:pt>
                <c:pt idx="3930">
                  <c:v>30</c:v>
                </c:pt>
                <c:pt idx="3931">
                  <c:v>30</c:v>
                </c:pt>
                <c:pt idx="3932">
                  <c:v>33</c:v>
                </c:pt>
                <c:pt idx="3933">
                  <c:v>33</c:v>
                </c:pt>
                <c:pt idx="3934">
                  <c:v>32</c:v>
                </c:pt>
                <c:pt idx="3935">
                  <c:v>33</c:v>
                </c:pt>
                <c:pt idx="3936">
                  <c:v>34</c:v>
                </c:pt>
                <c:pt idx="3937">
                  <c:v>30</c:v>
                </c:pt>
                <c:pt idx="3938">
                  <c:v>33</c:v>
                </c:pt>
                <c:pt idx="3939">
                  <c:v>30</c:v>
                </c:pt>
                <c:pt idx="3940">
                  <c:v>30</c:v>
                </c:pt>
                <c:pt idx="3941">
                  <c:v>33</c:v>
                </c:pt>
                <c:pt idx="3942">
                  <c:v>30</c:v>
                </c:pt>
                <c:pt idx="3943">
                  <c:v>34</c:v>
                </c:pt>
                <c:pt idx="3944">
                  <c:v>31</c:v>
                </c:pt>
                <c:pt idx="3945">
                  <c:v>30</c:v>
                </c:pt>
                <c:pt idx="3946">
                  <c:v>33</c:v>
                </c:pt>
                <c:pt idx="3947">
                  <c:v>33</c:v>
                </c:pt>
                <c:pt idx="3948">
                  <c:v>30</c:v>
                </c:pt>
                <c:pt idx="3949">
                  <c:v>33</c:v>
                </c:pt>
                <c:pt idx="3950">
                  <c:v>19</c:v>
                </c:pt>
                <c:pt idx="3951">
                  <c:v>19</c:v>
                </c:pt>
                <c:pt idx="3952">
                  <c:v>22</c:v>
                </c:pt>
                <c:pt idx="3953">
                  <c:v>22</c:v>
                </c:pt>
                <c:pt idx="3954">
                  <c:v>21</c:v>
                </c:pt>
                <c:pt idx="3955">
                  <c:v>19</c:v>
                </c:pt>
                <c:pt idx="3956">
                  <c:v>21</c:v>
                </c:pt>
                <c:pt idx="3957">
                  <c:v>21</c:v>
                </c:pt>
                <c:pt idx="3958">
                  <c:v>21</c:v>
                </c:pt>
                <c:pt idx="3959">
                  <c:v>19</c:v>
                </c:pt>
                <c:pt idx="3960">
                  <c:v>23</c:v>
                </c:pt>
                <c:pt idx="3961">
                  <c:v>23</c:v>
                </c:pt>
                <c:pt idx="3962">
                  <c:v>23</c:v>
                </c:pt>
                <c:pt idx="3963">
                  <c:v>23</c:v>
                </c:pt>
                <c:pt idx="3964">
                  <c:v>23</c:v>
                </c:pt>
                <c:pt idx="3965">
                  <c:v>26</c:v>
                </c:pt>
                <c:pt idx="3966">
                  <c:v>26</c:v>
                </c:pt>
                <c:pt idx="3967">
                  <c:v>28</c:v>
                </c:pt>
                <c:pt idx="3968">
                  <c:v>26</c:v>
                </c:pt>
                <c:pt idx="3969">
                  <c:v>29</c:v>
                </c:pt>
                <c:pt idx="3970">
                  <c:v>26</c:v>
                </c:pt>
                <c:pt idx="3971">
                  <c:v>28</c:v>
                </c:pt>
                <c:pt idx="3972">
                  <c:v>29</c:v>
                </c:pt>
                <c:pt idx="3973">
                  <c:v>18</c:v>
                </c:pt>
                <c:pt idx="3974">
                  <c:v>18</c:v>
                </c:pt>
                <c:pt idx="3975">
                  <c:v>18</c:v>
                </c:pt>
                <c:pt idx="3976">
                  <c:v>18</c:v>
                </c:pt>
                <c:pt idx="3977">
                  <c:v>18</c:v>
                </c:pt>
                <c:pt idx="3978">
                  <c:v>17</c:v>
                </c:pt>
                <c:pt idx="3979">
                  <c:v>19</c:v>
                </c:pt>
                <c:pt idx="3980">
                  <c:v>17</c:v>
                </c:pt>
                <c:pt idx="3981">
                  <c:v>18</c:v>
                </c:pt>
                <c:pt idx="3982">
                  <c:v>18</c:v>
                </c:pt>
                <c:pt idx="3983">
                  <c:v>18</c:v>
                </c:pt>
                <c:pt idx="3984">
                  <c:v>18</c:v>
                </c:pt>
                <c:pt idx="3985">
                  <c:v>18</c:v>
                </c:pt>
                <c:pt idx="3986">
                  <c:v>19</c:v>
                </c:pt>
                <c:pt idx="3987">
                  <c:v>19</c:v>
                </c:pt>
                <c:pt idx="3988">
                  <c:v>19</c:v>
                </c:pt>
                <c:pt idx="3989">
                  <c:v>17</c:v>
                </c:pt>
                <c:pt idx="3990">
                  <c:v>18</c:v>
                </c:pt>
                <c:pt idx="3991">
                  <c:v>18</c:v>
                </c:pt>
                <c:pt idx="3992">
                  <c:v>17</c:v>
                </c:pt>
                <c:pt idx="3993">
                  <c:v>20</c:v>
                </c:pt>
                <c:pt idx="3994">
                  <c:v>20</c:v>
                </c:pt>
                <c:pt idx="3995">
                  <c:v>20</c:v>
                </c:pt>
                <c:pt idx="3996">
                  <c:v>20</c:v>
                </c:pt>
                <c:pt idx="3997">
                  <c:v>20</c:v>
                </c:pt>
                <c:pt idx="3998">
                  <c:v>19</c:v>
                </c:pt>
                <c:pt idx="3999">
                  <c:v>20</c:v>
                </c:pt>
                <c:pt idx="4000">
                  <c:v>20</c:v>
                </c:pt>
                <c:pt idx="4001">
                  <c:v>19</c:v>
                </c:pt>
                <c:pt idx="4002">
                  <c:v>20</c:v>
                </c:pt>
                <c:pt idx="4003">
                  <c:v>20</c:v>
                </c:pt>
                <c:pt idx="4004">
                  <c:v>20</c:v>
                </c:pt>
                <c:pt idx="4005">
                  <c:v>20</c:v>
                </c:pt>
                <c:pt idx="4006">
                  <c:v>21</c:v>
                </c:pt>
                <c:pt idx="4007">
                  <c:v>20</c:v>
                </c:pt>
                <c:pt idx="4008">
                  <c:v>20</c:v>
                </c:pt>
                <c:pt idx="4009">
                  <c:v>20</c:v>
                </c:pt>
                <c:pt idx="4010">
                  <c:v>20</c:v>
                </c:pt>
                <c:pt idx="4011">
                  <c:v>12</c:v>
                </c:pt>
                <c:pt idx="4012">
                  <c:v>30</c:v>
                </c:pt>
                <c:pt idx="4013">
                  <c:v>30</c:v>
                </c:pt>
                <c:pt idx="4014">
                  <c:v>30</c:v>
                </c:pt>
                <c:pt idx="4015">
                  <c:v>30</c:v>
                </c:pt>
                <c:pt idx="4016">
                  <c:v>30</c:v>
                </c:pt>
                <c:pt idx="4017">
                  <c:v>30</c:v>
                </c:pt>
                <c:pt idx="4018">
                  <c:v>30</c:v>
                </c:pt>
                <c:pt idx="4019">
                  <c:v>22</c:v>
                </c:pt>
                <c:pt idx="4020">
                  <c:v>19</c:v>
                </c:pt>
                <c:pt idx="4021">
                  <c:v>20</c:v>
                </c:pt>
                <c:pt idx="4022">
                  <c:v>19</c:v>
                </c:pt>
                <c:pt idx="4023">
                  <c:v>19</c:v>
                </c:pt>
                <c:pt idx="4024">
                  <c:v>23</c:v>
                </c:pt>
                <c:pt idx="4025">
                  <c:v>20</c:v>
                </c:pt>
                <c:pt idx="4026">
                  <c:v>20</c:v>
                </c:pt>
                <c:pt idx="4027">
                  <c:v>19</c:v>
                </c:pt>
                <c:pt idx="4028">
                  <c:v>23</c:v>
                </c:pt>
                <c:pt idx="4029">
                  <c:v>19</c:v>
                </c:pt>
                <c:pt idx="4030">
                  <c:v>20</c:v>
                </c:pt>
                <c:pt idx="4031">
                  <c:v>19</c:v>
                </c:pt>
                <c:pt idx="4032">
                  <c:v>23</c:v>
                </c:pt>
                <c:pt idx="4033">
                  <c:v>19</c:v>
                </c:pt>
                <c:pt idx="4034">
                  <c:v>22</c:v>
                </c:pt>
                <c:pt idx="4035">
                  <c:v>23</c:v>
                </c:pt>
                <c:pt idx="4036">
                  <c:v>23</c:v>
                </c:pt>
                <c:pt idx="4037">
                  <c:v>19</c:v>
                </c:pt>
                <c:pt idx="4038">
                  <c:v>20</c:v>
                </c:pt>
                <c:pt idx="4039">
                  <c:v>22</c:v>
                </c:pt>
                <c:pt idx="4040">
                  <c:v>19</c:v>
                </c:pt>
                <c:pt idx="4041">
                  <c:v>19</c:v>
                </c:pt>
                <c:pt idx="4042">
                  <c:v>29</c:v>
                </c:pt>
                <c:pt idx="4043">
                  <c:v>32</c:v>
                </c:pt>
                <c:pt idx="4044">
                  <c:v>29</c:v>
                </c:pt>
                <c:pt idx="4045">
                  <c:v>32</c:v>
                </c:pt>
                <c:pt idx="4046">
                  <c:v>32</c:v>
                </c:pt>
                <c:pt idx="4047">
                  <c:v>29</c:v>
                </c:pt>
                <c:pt idx="4048">
                  <c:v>32</c:v>
                </c:pt>
                <c:pt idx="4049">
                  <c:v>32</c:v>
                </c:pt>
                <c:pt idx="4050">
                  <c:v>29</c:v>
                </c:pt>
                <c:pt idx="4051">
                  <c:v>32</c:v>
                </c:pt>
                <c:pt idx="4052">
                  <c:v>29</c:v>
                </c:pt>
                <c:pt idx="4053">
                  <c:v>32</c:v>
                </c:pt>
                <c:pt idx="4054">
                  <c:v>29</c:v>
                </c:pt>
                <c:pt idx="4055">
                  <c:v>29</c:v>
                </c:pt>
                <c:pt idx="4056">
                  <c:v>32</c:v>
                </c:pt>
                <c:pt idx="4057">
                  <c:v>32</c:v>
                </c:pt>
                <c:pt idx="4058">
                  <c:v>32</c:v>
                </c:pt>
                <c:pt idx="4059">
                  <c:v>28</c:v>
                </c:pt>
                <c:pt idx="4060">
                  <c:v>32</c:v>
                </c:pt>
                <c:pt idx="4061">
                  <c:v>32</c:v>
                </c:pt>
                <c:pt idx="4062">
                  <c:v>28</c:v>
                </c:pt>
                <c:pt idx="4063">
                  <c:v>32</c:v>
                </c:pt>
                <c:pt idx="4064">
                  <c:v>28</c:v>
                </c:pt>
                <c:pt idx="4065">
                  <c:v>23</c:v>
                </c:pt>
                <c:pt idx="4066">
                  <c:v>23</c:v>
                </c:pt>
                <c:pt idx="4067">
                  <c:v>23</c:v>
                </c:pt>
                <c:pt idx="4068">
                  <c:v>23</c:v>
                </c:pt>
                <c:pt idx="4069">
                  <c:v>23</c:v>
                </c:pt>
                <c:pt idx="4070">
                  <c:v>23</c:v>
                </c:pt>
                <c:pt idx="4071">
                  <c:v>24</c:v>
                </c:pt>
                <c:pt idx="4072">
                  <c:v>23</c:v>
                </c:pt>
                <c:pt idx="4073">
                  <c:v>39</c:v>
                </c:pt>
                <c:pt idx="4074">
                  <c:v>39</c:v>
                </c:pt>
                <c:pt idx="4075">
                  <c:v>39</c:v>
                </c:pt>
                <c:pt idx="4076">
                  <c:v>24</c:v>
                </c:pt>
                <c:pt idx="4077">
                  <c:v>27</c:v>
                </c:pt>
                <c:pt idx="4078">
                  <c:v>27</c:v>
                </c:pt>
                <c:pt idx="4079">
                  <c:v>27</c:v>
                </c:pt>
                <c:pt idx="4080">
                  <c:v>27</c:v>
                </c:pt>
                <c:pt idx="4081">
                  <c:v>27</c:v>
                </c:pt>
                <c:pt idx="4082">
                  <c:v>31</c:v>
                </c:pt>
                <c:pt idx="4083">
                  <c:v>31</c:v>
                </c:pt>
                <c:pt idx="4084">
                  <c:v>31</c:v>
                </c:pt>
                <c:pt idx="4085">
                  <c:v>30</c:v>
                </c:pt>
                <c:pt idx="4086">
                  <c:v>20</c:v>
                </c:pt>
                <c:pt idx="4087">
                  <c:v>21</c:v>
                </c:pt>
                <c:pt idx="4088">
                  <c:v>21</c:v>
                </c:pt>
                <c:pt idx="4089">
                  <c:v>20</c:v>
                </c:pt>
                <c:pt idx="4090">
                  <c:v>20</c:v>
                </c:pt>
                <c:pt idx="4091">
                  <c:v>21</c:v>
                </c:pt>
                <c:pt idx="4092">
                  <c:v>20</c:v>
                </c:pt>
                <c:pt idx="4093">
                  <c:v>22</c:v>
                </c:pt>
                <c:pt idx="4094">
                  <c:v>22</c:v>
                </c:pt>
                <c:pt idx="4095">
                  <c:v>20</c:v>
                </c:pt>
                <c:pt idx="4096">
                  <c:v>22</c:v>
                </c:pt>
                <c:pt idx="4097">
                  <c:v>20</c:v>
                </c:pt>
                <c:pt idx="4098">
                  <c:v>20</c:v>
                </c:pt>
                <c:pt idx="4099">
                  <c:v>22</c:v>
                </c:pt>
                <c:pt idx="4100">
                  <c:v>22</c:v>
                </c:pt>
                <c:pt idx="4101">
                  <c:v>21</c:v>
                </c:pt>
                <c:pt idx="4102">
                  <c:v>21</c:v>
                </c:pt>
                <c:pt idx="4103">
                  <c:v>22</c:v>
                </c:pt>
                <c:pt idx="4104">
                  <c:v>21</c:v>
                </c:pt>
                <c:pt idx="4105">
                  <c:v>22</c:v>
                </c:pt>
                <c:pt idx="4106">
                  <c:v>22</c:v>
                </c:pt>
                <c:pt idx="4107">
                  <c:v>21</c:v>
                </c:pt>
                <c:pt idx="4108">
                  <c:v>20</c:v>
                </c:pt>
                <c:pt idx="4109">
                  <c:v>22</c:v>
                </c:pt>
                <c:pt idx="4110">
                  <c:v>22</c:v>
                </c:pt>
                <c:pt idx="4111">
                  <c:v>20</c:v>
                </c:pt>
                <c:pt idx="4112">
                  <c:v>20</c:v>
                </c:pt>
                <c:pt idx="4113">
                  <c:v>22</c:v>
                </c:pt>
                <c:pt idx="4114">
                  <c:v>20</c:v>
                </c:pt>
                <c:pt idx="4115">
                  <c:v>22</c:v>
                </c:pt>
                <c:pt idx="4116">
                  <c:v>18</c:v>
                </c:pt>
                <c:pt idx="4117">
                  <c:v>18</c:v>
                </c:pt>
                <c:pt idx="4118">
                  <c:v>18</c:v>
                </c:pt>
                <c:pt idx="4119">
                  <c:v>18</c:v>
                </c:pt>
                <c:pt idx="4120">
                  <c:v>18</c:v>
                </c:pt>
                <c:pt idx="4121">
                  <c:v>18</c:v>
                </c:pt>
                <c:pt idx="4122">
                  <c:v>18</c:v>
                </c:pt>
                <c:pt idx="4123">
                  <c:v>18</c:v>
                </c:pt>
                <c:pt idx="4124">
                  <c:v>18</c:v>
                </c:pt>
                <c:pt idx="4125">
                  <c:v>23</c:v>
                </c:pt>
                <c:pt idx="4126">
                  <c:v>23</c:v>
                </c:pt>
                <c:pt idx="4127">
                  <c:v>23</c:v>
                </c:pt>
                <c:pt idx="4128">
                  <c:v>23</c:v>
                </c:pt>
                <c:pt idx="4129">
                  <c:v>23</c:v>
                </c:pt>
                <c:pt idx="4130">
                  <c:v>23</c:v>
                </c:pt>
                <c:pt idx="4131">
                  <c:v>23</c:v>
                </c:pt>
                <c:pt idx="4132">
                  <c:v>23</c:v>
                </c:pt>
                <c:pt idx="4133">
                  <c:v>23</c:v>
                </c:pt>
                <c:pt idx="4134">
                  <c:v>23</c:v>
                </c:pt>
                <c:pt idx="4135">
                  <c:v>23</c:v>
                </c:pt>
                <c:pt idx="4136">
                  <c:v>23</c:v>
                </c:pt>
                <c:pt idx="4137">
                  <c:v>21</c:v>
                </c:pt>
                <c:pt idx="4138">
                  <c:v>21</c:v>
                </c:pt>
                <c:pt idx="4139">
                  <c:v>21</c:v>
                </c:pt>
                <c:pt idx="4140">
                  <c:v>22</c:v>
                </c:pt>
                <c:pt idx="4141">
                  <c:v>21</c:v>
                </c:pt>
                <c:pt idx="4142">
                  <c:v>22</c:v>
                </c:pt>
                <c:pt idx="4143">
                  <c:v>21</c:v>
                </c:pt>
                <c:pt idx="4144">
                  <c:v>22</c:v>
                </c:pt>
                <c:pt idx="4145">
                  <c:v>21</c:v>
                </c:pt>
                <c:pt idx="4146">
                  <c:v>21</c:v>
                </c:pt>
                <c:pt idx="4147">
                  <c:v>21</c:v>
                </c:pt>
                <c:pt idx="4148">
                  <c:v>21</c:v>
                </c:pt>
                <c:pt idx="4149">
                  <c:v>21</c:v>
                </c:pt>
                <c:pt idx="4150">
                  <c:v>22</c:v>
                </c:pt>
                <c:pt idx="4151">
                  <c:v>22</c:v>
                </c:pt>
                <c:pt idx="4152">
                  <c:v>22</c:v>
                </c:pt>
                <c:pt idx="4153">
                  <c:v>21</c:v>
                </c:pt>
                <c:pt idx="4154">
                  <c:v>21</c:v>
                </c:pt>
                <c:pt idx="4155">
                  <c:v>21</c:v>
                </c:pt>
                <c:pt idx="4156">
                  <c:v>22</c:v>
                </c:pt>
                <c:pt idx="4157">
                  <c:v>21</c:v>
                </c:pt>
                <c:pt idx="4158">
                  <c:v>22</c:v>
                </c:pt>
                <c:pt idx="4159">
                  <c:v>22</c:v>
                </c:pt>
                <c:pt idx="4160">
                  <c:v>20</c:v>
                </c:pt>
                <c:pt idx="4161">
                  <c:v>22</c:v>
                </c:pt>
                <c:pt idx="4162">
                  <c:v>20</c:v>
                </c:pt>
                <c:pt idx="4163">
                  <c:v>20</c:v>
                </c:pt>
                <c:pt idx="4164">
                  <c:v>20</c:v>
                </c:pt>
                <c:pt idx="4165">
                  <c:v>22</c:v>
                </c:pt>
                <c:pt idx="4166">
                  <c:v>22</c:v>
                </c:pt>
                <c:pt idx="4167">
                  <c:v>31</c:v>
                </c:pt>
                <c:pt idx="4168">
                  <c:v>27</c:v>
                </c:pt>
                <c:pt idx="4169">
                  <c:v>31</c:v>
                </c:pt>
                <c:pt idx="4170">
                  <c:v>27</c:v>
                </c:pt>
                <c:pt idx="4171">
                  <c:v>27</c:v>
                </c:pt>
                <c:pt idx="4172">
                  <c:v>31</c:v>
                </c:pt>
                <c:pt idx="4173">
                  <c:v>27</c:v>
                </c:pt>
                <c:pt idx="4174">
                  <c:v>31</c:v>
                </c:pt>
                <c:pt idx="4175">
                  <c:v>31</c:v>
                </c:pt>
                <c:pt idx="4176">
                  <c:v>27</c:v>
                </c:pt>
                <c:pt idx="4177">
                  <c:v>27</c:v>
                </c:pt>
                <c:pt idx="4178">
                  <c:v>31</c:v>
                </c:pt>
                <c:pt idx="4179">
                  <c:v>32</c:v>
                </c:pt>
                <c:pt idx="4180">
                  <c:v>32</c:v>
                </c:pt>
                <c:pt idx="4181">
                  <c:v>30</c:v>
                </c:pt>
                <c:pt idx="4182">
                  <c:v>31</c:v>
                </c:pt>
                <c:pt idx="4183">
                  <c:v>30</c:v>
                </c:pt>
                <c:pt idx="4184">
                  <c:v>29</c:v>
                </c:pt>
                <c:pt idx="4185">
                  <c:v>32</c:v>
                </c:pt>
                <c:pt idx="4186">
                  <c:v>32</c:v>
                </c:pt>
                <c:pt idx="4187">
                  <c:v>31</c:v>
                </c:pt>
                <c:pt idx="4188">
                  <c:v>29</c:v>
                </c:pt>
                <c:pt idx="4189">
                  <c:v>29</c:v>
                </c:pt>
                <c:pt idx="4190">
                  <c:v>31</c:v>
                </c:pt>
                <c:pt idx="4191">
                  <c:v>31</c:v>
                </c:pt>
                <c:pt idx="4192">
                  <c:v>31</c:v>
                </c:pt>
                <c:pt idx="4193">
                  <c:v>32</c:v>
                </c:pt>
                <c:pt idx="4194">
                  <c:v>31</c:v>
                </c:pt>
                <c:pt idx="4195">
                  <c:v>32</c:v>
                </c:pt>
                <c:pt idx="4196">
                  <c:v>30</c:v>
                </c:pt>
                <c:pt idx="4197">
                  <c:v>30</c:v>
                </c:pt>
                <c:pt idx="4198">
                  <c:v>30</c:v>
                </c:pt>
                <c:pt idx="4199">
                  <c:v>21</c:v>
                </c:pt>
                <c:pt idx="4200">
                  <c:v>21</c:v>
                </c:pt>
                <c:pt idx="4201">
                  <c:v>21</c:v>
                </c:pt>
                <c:pt idx="4202">
                  <c:v>22</c:v>
                </c:pt>
                <c:pt idx="4203">
                  <c:v>32</c:v>
                </c:pt>
                <c:pt idx="4204">
                  <c:v>33</c:v>
                </c:pt>
                <c:pt idx="4205">
                  <c:v>31</c:v>
                </c:pt>
                <c:pt idx="4206">
                  <c:v>31</c:v>
                </c:pt>
                <c:pt idx="4207">
                  <c:v>30</c:v>
                </c:pt>
                <c:pt idx="4208">
                  <c:v>30</c:v>
                </c:pt>
                <c:pt idx="4209">
                  <c:v>30</c:v>
                </c:pt>
                <c:pt idx="4210">
                  <c:v>30</c:v>
                </c:pt>
                <c:pt idx="4211">
                  <c:v>30</c:v>
                </c:pt>
                <c:pt idx="4212">
                  <c:v>30</c:v>
                </c:pt>
                <c:pt idx="4213">
                  <c:v>32</c:v>
                </c:pt>
                <c:pt idx="4214">
                  <c:v>30</c:v>
                </c:pt>
                <c:pt idx="4215">
                  <c:v>32</c:v>
                </c:pt>
                <c:pt idx="4216">
                  <c:v>30</c:v>
                </c:pt>
                <c:pt idx="4217">
                  <c:v>30</c:v>
                </c:pt>
                <c:pt idx="4218">
                  <c:v>32</c:v>
                </c:pt>
                <c:pt idx="4219">
                  <c:v>32</c:v>
                </c:pt>
                <c:pt idx="4220">
                  <c:v>31</c:v>
                </c:pt>
                <c:pt idx="4221">
                  <c:v>32</c:v>
                </c:pt>
                <c:pt idx="4222">
                  <c:v>32</c:v>
                </c:pt>
                <c:pt idx="4223">
                  <c:v>30</c:v>
                </c:pt>
                <c:pt idx="4224">
                  <c:v>32</c:v>
                </c:pt>
                <c:pt idx="4225">
                  <c:v>30</c:v>
                </c:pt>
                <c:pt idx="4226">
                  <c:v>31</c:v>
                </c:pt>
                <c:pt idx="4227">
                  <c:v>30</c:v>
                </c:pt>
                <c:pt idx="4228">
                  <c:v>31</c:v>
                </c:pt>
                <c:pt idx="4229">
                  <c:v>30</c:v>
                </c:pt>
                <c:pt idx="4230">
                  <c:v>30</c:v>
                </c:pt>
                <c:pt idx="4231">
                  <c:v>30</c:v>
                </c:pt>
                <c:pt idx="4232">
                  <c:v>32</c:v>
                </c:pt>
                <c:pt idx="4233">
                  <c:v>30</c:v>
                </c:pt>
                <c:pt idx="4234">
                  <c:v>18</c:v>
                </c:pt>
                <c:pt idx="4235">
                  <c:v>18</c:v>
                </c:pt>
                <c:pt idx="4236">
                  <c:v>18</c:v>
                </c:pt>
                <c:pt idx="4237">
                  <c:v>18</c:v>
                </c:pt>
                <c:pt idx="4238">
                  <c:v>18</c:v>
                </c:pt>
                <c:pt idx="4239">
                  <c:v>18</c:v>
                </c:pt>
                <c:pt idx="4240">
                  <c:v>39</c:v>
                </c:pt>
                <c:pt idx="4241">
                  <c:v>39</c:v>
                </c:pt>
                <c:pt idx="4242">
                  <c:v>27</c:v>
                </c:pt>
                <c:pt idx="4243">
                  <c:v>26</c:v>
                </c:pt>
                <c:pt idx="4244">
                  <c:v>26</c:v>
                </c:pt>
                <c:pt idx="4245">
                  <c:v>26</c:v>
                </c:pt>
                <c:pt idx="4246">
                  <c:v>26</c:v>
                </c:pt>
                <c:pt idx="4247">
                  <c:v>26</c:v>
                </c:pt>
                <c:pt idx="4248">
                  <c:v>26</c:v>
                </c:pt>
                <c:pt idx="4249">
                  <c:v>26</c:v>
                </c:pt>
                <c:pt idx="4250">
                  <c:v>26</c:v>
                </c:pt>
                <c:pt idx="4251">
                  <c:v>26</c:v>
                </c:pt>
                <c:pt idx="4252">
                  <c:v>24</c:v>
                </c:pt>
                <c:pt idx="4253">
                  <c:v>23</c:v>
                </c:pt>
                <c:pt idx="4254">
                  <c:v>23</c:v>
                </c:pt>
                <c:pt idx="4255">
                  <c:v>24</c:v>
                </c:pt>
                <c:pt idx="4256">
                  <c:v>23</c:v>
                </c:pt>
                <c:pt idx="4257">
                  <c:v>23</c:v>
                </c:pt>
                <c:pt idx="4258">
                  <c:v>24</c:v>
                </c:pt>
                <c:pt idx="4259">
                  <c:v>24</c:v>
                </c:pt>
                <c:pt idx="4260">
                  <c:v>24</c:v>
                </c:pt>
                <c:pt idx="4261">
                  <c:v>23</c:v>
                </c:pt>
                <c:pt idx="4262">
                  <c:v>23</c:v>
                </c:pt>
                <c:pt idx="4263">
                  <c:v>24</c:v>
                </c:pt>
                <c:pt idx="4264">
                  <c:v>33</c:v>
                </c:pt>
                <c:pt idx="4265">
                  <c:v>30</c:v>
                </c:pt>
                <c:pt idx="4266">
                  <c:v>30</c:v>
                </c:pt>
                <c:pt idx="4267">
                  <c:v>33</c:v>
                </c:pt>
                <c:pt idx="4268">
                  <c:v>30</c:v>
                </c:pt>
                <c:pt idx="4269">
                  <c:v>33</c:v>
                </c:pt>
                <c:pt idx="4270">
                  <c:v>33</c:v>
                </c:pt>
                <c:pt idx="4271">
                  <c:v>30</c:v>
                </c:pt>
                <c:pt idx="4272">
                  <c:v>33</c:v>
                </c:pt>
                <c:pt idx="4273">
                  <c:v>33</c:v>
                </c:pt>
                <c:pt idx="4274">
                  <c:v>33</c:v>
                </c:pt>
                <c:pt idx="4275">
                  <c:v>26</c:v>
                </c:pt>
                <c:pt idx="4276">
                  <c:v>26</c:v>
                </c:pt>
                <c:pt idx="4277">
                  <c:v>26</c:v>
                </c:pt>
                <c:pt idx="4278">
                  <c:v>26</c:v>
                </c:pt>
                <c:pt idx="4279">
                  <c:v>26</c:v>
                </c:pt>
                <c:pt idx="4280">
                  <c:v>26</c:v>
                </c:pt>
                <c:pt idx="4281">
                  <c:v>24</c:v>
                </c:pt>
                <c:pt idx="4282">
                  <c:v>24</c:v>
                </c:pt>
                <c:pt idx="4283">
                  <c:v>24</c:v>
                </c:pt>
                <c:pt idx="4284">
                  <c:v>24</c:v>
                </c:pt>
                <c:pt idx="4285">
                  <c:v>24</c:v>
                </c:pt>
                <c:pt idx="4286">
                  <c:v>24</c:v>
                </c:pt>
                <c:pt idx="4287">
                  <c:v>24</c:v>
                </c:pt>
                <c:pt idx="4288">
                  <c:v>24</c:v>
                </c:pt>
                <c:pt idx="4289">
                  <c:v>25</c:v>
                </c:pt>
                <c:pt idx="4290">
                  <c:v>24</c:v>
                </c:pt>
                <c:pt idx="4291">
                  <c:v>25</c:v>
                </c:pt>
                <c:pt idx="4292">
                  <c:v>24</c:v>
                </c:pt>
                <c:pt idx="4293">
                  <c:v>20</c:v>
                </c:pt>
                <c:pt idx="4294">
                  <c:v>21</c:v>
                </c:pt>
                <c:pt idx="4295">
                  <c:v>21</c:v>
                </c:pt>
                <c:pt idx="4296">
                  <c:v>22</c:v>
                </c:pt>
                <c:pt idx="4297">
                  <c:v>20</c:v>
                </c:pt>
                <c:pt idx="4298">
                  <c:v>21</c:v>
                </c:pt>
                <c:pt idx="4299">
                  <c:v>20</c:v>
                </c:pt>
                <c:pt idx="4300">
                  <c:v>20</c:v>
                </c:pt>
                <c:pt idx="4301">
                  <c:v>22</c:v>
                </c:pt>
                <c:pt idx="4302">
                  <c:v>20</c:v>
                </c:pt>
                <c:pt idx="4303">
                  <c:v>20</c:v>
                </c:pt>
                <c:pt idx="4304">
                  <c:v>22</c:v>
                </c:pt>
                <c:pt idx="4305">
                  <c:v>21</c:v>
                </c:pt>
                <c:pt idx="4306">
                  <c:v>20</c:v>
                </c:pt>
                <c:pt idx="4307">
                  <c:v>22</c:v>
                </c:pt>
                <c:pt idx="4308">
                  <c:v>20</c:v>
                </c:pt>
                <c:pt idx="4309">
                  <c:v>22</c:v>
                </c:pt>
                <c:pt idx="4310">
                  <c:v>20</c:v>
                </c:pt>
                <c:pt idx="4311">
                  <c:v>20</c:v>
                </c:pt>
                <c:pt idx="4312">
                  <c:v>21</c:v>
                </c:pt>
                <c:pt idx="4313">
                  <c:v>20</c:v>
                </c:pt>
                <c:pt idx="4314">
                  <c:v>20</c:v>
                </c:pt>
                <c:pt idx="4315">
                  <c:v>20</c:v>
                </c:pt>
                <c:pt idx="4316">
                  <c:v>21</c:v>
                </c:pt>
                <c:pt idx="4317">
                  <c:v>20</c:v>
                </c:pt>
                <c:pt idx="4318">
                  <c:v>20</c:v>
                </c:pt>
                <c:pt idx="4319">
                  <c:v>21</c:v>
                </c:pt>
                <c:pt idx="4320">
                  <c:v>21</c:v>
                </c:pt>
                <c:pt idx="4321">
                  <c:v>19</c:v>
                </c:pt>
                <c:pt idx="4322">
                  <c:v>19</c:v>
                </c:pt>
                <c:pt idx="4323">
                  <c:v>19</c:v>
                </c:pt>
                <c:pt idx="4324">
                  <c:v>20</c:v>
                </c:pt>
                <c:pt idx="4325">
                  <c:v>20</c:v>
                </c:pt>
                <c:pt idx="4326">
                  <c:v>20</c:v>
                </c:pt>
                <c:pt idx="4327">
                  <c:v>21</c:v>
                </c:pt>
                <c:pt idx="4328">
                  <c:v>19</c:v>
                </c:pt>
                <c:pt idx="4329">
                  <c:v>19</c:v>
                </c:pt>
                <c:pt idx="4330">
                  <c:v>19</c:v>
                </c:pt>
                <c:pt idx="4331">
                  <c:v>19</c:v>
                </c:pt>
                <c:pt idx="4332">
                  <c:v>19</c:v>
                </c:pt>
                <c:pt idx="4333">
                  <c:v>20</c:v>
                </c:pt>
                <c:pt idx="4334">
                  <c:v>20</c:v>
                </c:pt>
                <c:pt idx="4335">
                  <c:v>19</c:v>
                </c:pt>
                <c:pt idx="4336">
                  <c:v>20</c:v>
                </c:pt>
                <c:pt idx="4337">
                  <c:v>20</c:v>
                </c:pt>
                <c:pt idx="4338">
                  <c:v>19</c:v>
                </c:pt>
                <c:pt idx="4339">
                  <c:v>21</c:v>
                </c:pt>
                <c:pt idx="4340">
                  <c:v>20</c:v>
                </c:pt>
                <c:pt idx="4341">
                  <c:v>19</c:v>
                </c:pt>
                <c:pt idx="4342">
                  <c:v>19</c:v>
                </c:pt>
                <c:pt idx="4343">
                  <c:v>19</c:v>
                </c:pt>
                <c:pt idx="4344">
                  <c:v>20</c:v>
                </c:pt>
                <c:pt idx="4345">
                  <c:v>19</c:v>
                </c:pt>
                <c:pt idx="4346">
                  <c:v>21</c:v>
                </c:pt>
                <c:pt idx="4347">
                  <c:v>21</c:v>
                </c:pt>
                <c:pt idx="4348">
                  <c:v>19</c:v>
                </c:pt>
                <c:pt idx="4349">
                  <c:v>20</c:v>
                </c:pt>
                <c:pt idx="4350">
                  <c:v>19</c:v>
                </c:pt>
                <c:pt idx="4351">
                  <c:v>20</c:v>
                </c:pt>
                <c:pt idx="4352">
                  <c:v>19</c:v>
                </c:pt>
                <c:pt idx="4353">
                  <c:v>20</c:v>
                </c:pt>
                <c:pt idx="4354">
                  <c:v>19</c:v>
                </c:pt>
                <c:pt idx="4355">
                  <c:v>19</c:v>
                </c:pt>
                <c:pt idx="4356">
                  <c:v>18</c:v>
                </c:pt>
                <c:pt idx="4357">
                  <c:v>20</c:v>
                </c:pt>
                <c:pt idx="4358">
                  <c:v>20</c:v>
                </c:pt>
                <c:pt idx="4359">
                  <c:v>18</c:v>
                </c:pt>
                <c:pt idx="4360">
                  <c:v>20</c:v>
                </c:pt>
                <c:pt idx="4361">
                  <c:v>18</c:v>
                </c:pt>
                <c:pt idx="4362">
                  <c:v>20</c:v>
                </c:pt>
                <c:pt idx="4363">
                  <c:v>20</c:v>
                </c:pt>
                <c:pt idx="4364">
                  <c:v>18</c:v>
                </c:pt>
                <c:pt idx="4365">
                  <c:v>18</c:v>
                </c:pt>
                <c:pt idx="4366">
                  <c:v>19</c:v>
                </c:pt>
                <c:pt idx="4367">
                  <c:v>18</c:v>
                </c:pt>
                <c:pt idx="4368">
                  <c:v>19</c:v>
                </c:pt>
                <c:pt idx="4369">
                  <c:v>19</c:v>
                </c:pt>
                <c:pt idx="4370">
                  <c:v>18</c:v>
                </c:pt>
                <c:pt idx="4371">
                  <c:v>17</c:v>
                </c:pt>
                <c:pt idx="4372">
                  <c:v>18</c:v>
                </c:pt>
                <c:pt idx="4373">
                  <c:v>20</c:v>
                </c:pt>
                <c:pt idx="4374">
                  <c:v>24</c:v>
                </c:pt>
                <c:pt idx="4375">
                  <c:v>23</c:v>
                </c:pt>
                <c:pt idx="4376">
                  <c:v>24</c:v>
                </c:pt>
                <c:pt idx="4377">
                  <c:v>23</c:v>
                </c:pt>
                <c:pt idx="4378">
                  <c:v>24</c:v>
                </c:pt>
                <c:pt idx="4379">
                  <c:v>22</c:v>
                </c:pt>
                <c:pt idx="4380">
                  <c:v>23</c:v>
                </c:pt>
                <c:pt idx="4381">
                  <c:v>23</c:v>
                </c:pt>
                <c:pt idx="4382">
                  <c:v>24</c:v>
                </c:pt>
                <c:pt idx="4383">
                  <c:v>22</c:v>
                </c:pt>
                <c:pt idx="4384">
                  <c:v>22</c:v>
                </c:pt>
                <c:pt idx="4385">
                  <c:v>24</c:v>
                </c:pt>
                <c:pt idx="4386">
                  <c:v>23</c:v>
                </c:pt>
                <c:pt idx="4387">
                  <c:v>23</c:v>
                </c:pt>
                <c:pt idx="4388">
                  <c:v>24</c:v>
                </c:pt>
                <c:pt idx="4389">
                  <c:v>22</c:v>
                </c:pt>
                <c:pt idx="4390">
                  <c:v>23</c:v>
                </c:pt>
                <c:pt idx="4391">
                  <c:v>27</c:v>
                </c:pt>
                <c:pt idx="4392">
                  <c:v>24</c:v>
                </c:pt>
                <c:pt idx="4393">
                  <c:v>24</c:v>
                </c:pt>
                <c:pt idx="4394">
                  <c:v>22</c:v>
                </c:pt>
                <c:pt idx="4395">
                  <c:v>23</c:v>
                </c:pt>
                <c:pt idx="4396">
                  <c:v>25</c:v>
                </c:pt>
                <c:pt idx="4397">
                  <c:v>26</c:v>
                </c:pt>
                <c:pt idx="4398">
                  <c:v>22</c:v>
                </c:pt>
                <c:pt idx="4399">
                  <c:v>26</c:v>
                </c:pt>
                <c:pt idx="4400">
                  <c:v>26</c:v>
                </c:pt>
                <c:pt idx="4401">
                  <c:v>22</c:v>
                </c:pt>
                <c:pt idx="4402">
                  <c:v>22</c:v>
                </c:pt>
                <c:pt idx="4403">
                  <c:v>26</c:v>
                </c:pt>
                <c:pt idx="4404">
                  <c:v>22</c:v>
                </c:pt>
                <c:pt idx="4405">
                  <c:v>24</c:v>
                </c:pt>
                <c:pt idx="4406">
                  <c:v>27</c:v>
                </c:pt>
                <c:pt idx="4407">
                  <c:v>25</c:v>
                </c:pt>
                <c:pt idx="4408">
                  <c:v>25</c:v>
                </c:pt>
                <c:pt idx="4409">
                  <c:v>21</c:v>
                </c:pt>
                <c:pt idx="4410">
                  <c:v>24</c:v>
                </c:pt>
                <c:pt idx="4411">
                  <c:v>17</c:v>
                </c:pt>
                <c:pt idx="4412">
                  <c:v>19</c:v>
                </c:pt>
                <c:pt idx="4413">
                  <c:v>17</c:v>
                </c:pt>
                <c:pt idx="4414">
                  <c:v>17</c:v>
                </c:pt>
                <c:pt idx="4415">
                  <c:v>17</c:v>
                </c:pt>
                <c:pt idx="4416">
                  <c:v>17</c:v>
                </c:pt>
                <c:pt idx="4417">
                  <c:v>17</c:v>
                </c:pt>
                <c:pt idx="4418">
                  <c:v>17</c:v>
                </c:pt>
                <c:pt idx="4419">
                  <c:v>17</c:v>
                </c:pt>
                <c:pt idx="4420">
                  <c:v>17</c:v>
                </c:pt>
                <c:pt idx="4421">
                  <c:v>17</c:v>
                </c:pt>
                <c:pt idx="4422">
                  <c:v>17</c:v>
                </c:pt>
                <c:pt idx="4423">
                  <c:v>17</c:v>
                </c:pt>
                <c:pt idx="4424">
                  <c:v>16</c:v>
                </c:pt>
                <c:pt idx="4425">
                  <c:v>16</c:v>
                </c:pt>
                <c:pt idx="4426">
                  <c:v>16</c:v>
                </c:pt>
                <c:pt idx="4427">
                  <c:v>16</c:v>
                </c:pt>
                <c:pt idx="4428">
                  <c:v>16</c:v>
                </c:pt>
                <c:pt idx="4429">
                  <c:v>16</c:v>
                </c:pt>
                <c:pt idx="4430">
                  <c:v>19</c:v>
                </c:pt>
                <c:pt idx="4431">
                  <c:v>17</c:v>
                </c:pt>
                <c:pt idx="4432">
                  <c:v>18</c:v>
                </c:pt>
                <c:pt idx="4433">
                  <c:v>19</c:v>
                </c:pt>
                <c:pt idx="4434">
                  <c:v>18</c:v>
                </c:pt>
                <c:pt idx="4435">
                  <c:v>19</c:v>
                </c:pt>
                <c:pt idx="4436">
                  <c:v>19</c:v>
                </c:pt>
                <c:pt idx="4437">
                  <c:v>17</c:v>
                </c:pt>
                <c:pt idx="4438">
                  <c:v>19</c:v>
                </c:pt>
                <c:pt idx="4439">
                  <c:v>19</c:v>
                </c:pt>
                <c:pt idx="4440">
                  <c:v>18</c:v>
                </c:pt>
                <c:pt idx="4441">
                  <c:v>19</c:v>
                </c:pt>
                <c:pt idx="4442">
                  <c:v>18</c:v>
                </c:pt>
                <c:pt idx="4443">
                  <c:v>19</c:v>
                </c:pt>
                <c:pt idx="4444">
                  <c:v>18</c:v>
                </c:pt>
                <c:pt idx="4445">
                  <c:v>18</c:v>
                </c:pt>
                <c:pt idx="4446">
                  <c:v>17</c:v>
                </c:pt>
                <c:pt idx="4447">
                  <c:v>18</c:v>
                </c:pt>
                <c:pt idx="4448">
                  <c:v>17</c:v>
                </c:pt>
                <c:pt idx="4449">
                  <c:v>18</c:v>
                </c:pt>
                <c:pt idx="4450">
                  <c:v>15</c:v>
                </c:pt>
                <c:pt idx="4451">
                  <c:v>15</c:v>
                </c:pt>
                <c:pt idx="4452">
                  <c:v>15</c:v>
                </c:pt>
                <c:pt idx="4453">
                  <c:v>23</c:v>
                </c:pt>
                <c:pt idx="4454">
                  <c:v>25</c:v>
                </c:pt>
                <c:pt idx="4455">
                  <c:v>26</c:v>
                </c:pt>
                <c:pt idx="4456">
                  <c:v>25</c:v>
                </c:pt>
                <c:pt idx="4457">
                  <c:v>21</c:v>
                </c:pt>
                <c:pt idx="4458">
                  <c:v>21</c:v>
                </c:pt>
                <c:pt idx="4459">
                  <c:v>26</c:v>
                </c:pt>
                <c:pt idx="4460">
                  <c:v>23</c:v>
                </c:pt>
                <c:pt idx="4461">
                  <c:v>21</c:v>
                </c:pt>
                <c:pt idx="4462">
                  <c:v>25</c:v>
                </c:pt>
                <c:pt idx="4463">
                  <c:v>23</c:v>
                </c:pt>
                <c:pt idx="4464">
                  <c:v>21</c:v>
                </c:pt>
                <c:pt idx="4465">
                  <c:v>21</c:v>
                </c:pt>
                <c:pt idx="4466">
                  <c:v>26</c:v>
                </c:pt>
                <c:pt idx="4467">
                  <c:v>26</c:v>
                </c:pt>
                <c:pt idx="4468">
                  <c:v>23</c:v>
                </c:pt>
                <c:pt idx="4469">
                  <c:v>25</c:v>
                </c:pt>
                <c:pt idx="4470">
                  <c:v>22</c:v>
                </c:pt>
                <c:pt idx="4471">
                  <c:v>21</c:v>
                </c:pt>
                <c:pt idx="4472">
                  <c:v>25</c:v>
                </c:pt>
                <c:pt idx="4473">
                  <c:v>21</c:v>
                </c:pt>
                <c:pt idx="4474">
                  <c:v>26</c:v>
                </c:pt>
                <c:pt idx="4475">
                  <c:v>22</c:v>
                </c:pt>
                <c:pt idx="4476">
                  <c:v>23</c:v>
                </c:pt>
                <c:pt idx="4477">
                  <c:v>26</c:v>
                </c:pt>
                <c:pt idx="4478">
                  <c:v>23</c:v>
                </c:pt>
                <c:pt idx="4479">
                  <c:v>22</c:v>
                </c:pt>
                <c:pt idx="4480">
                  <c:v>23</c:v>
                </c:pt>
                <c:pt idx="4481">
                  <c:v>26</c:v>
                </c:pt>
                <c:pt idx="4482">
                  <c:v>21</c:v>
                </c:pt>
                <c:pt idx="4483">
                  <c:v>21</c:v>
                </c:pt>
                <c:pt idx="4484">
                  <c:v>25</c:v>
                </c:pt>
                <c:pt idx="4485">
                  <c:v>25</c:v>
                </c:pt>
                <c:pt idx="4486">
                  <c:v>26</c:v>
                </c:pt>
                <c:pt idx="4487">
                  <c:v>25</c:v>
                </c:pt>
                <c:pt idx="4488">
                  <c:v>21</c:v>
                </c:pt>
                <c:pt idx="4489">
                  <c:v>23</c:v>
                </c:pt>
                <c:pt idx="4490">
                  <c:v>23</c:v>
                </c:pt>
                <c:pt idx="4491">
                  <c:v>21</c:v>
                </c:pt>
                <c:pt idx="4492">
                  <c:v>23</c:v>
                </c:pt>
                <c:pt idx="4493">
                  <c:v>23</c:v>
                </c:pt>
                <c:pt idx="4494">
                  <c:v>21</c:v>
                </c:pt>
                <c:pt idx="4495">
                  <c:v>25</c:v>
                </c:pt>
                <c:pt idx="4496">
                  <c:v>25</c:v>
                </c:pt>
                <c:pt idx="4497">
                  <c:v>25</c:v>
                </c:pt>
                <c:pt idx="4498">
                  <c:v>22</c:v>
                </c:pt>
                <c:pt idx="4499">
                  <c:v>21</c:v>
                </c:pt>
                <c:pt idx="4500">
                  <c:v>21</c:v>
                </c:pt>
                <c:pt idx="4501">
                  <c:v>21</c:v>
                </c:pt>
                <c:pt idx="4502">
                  <c:v>21</c:v>
                </c:pt>
                <c:pt idx="4503">
                  <c:v>25</c:v>
                </c:pt>
                <c:pt idx="4504">
                  <c:v>23</c:v>
                </c:pt>
                <c:pt idx="4505">
                  <c:v>25</c:v>
                </c:pt>
                <c:pt idx="4506">
                  <c:v>26</c:v>
                </c:pt>
                <c:pt idx="4507">
                  <c:v>25</c:v>
                </c:pt>
                <c:pt idx="4508">
                  <c:v>26</c:v>
                </c:pt>
                <c:pt idx="4509">
                  <c:v>21</c:v>
                </c:pt>
                <c:pt idx="4510">
                  <c:v>23</c:v>
                </c:pt>
                <c:pt idx="4511">
                  <c:v>25</c:v>
                </c:pt>
                <c:pt idx="4512">
                  <c:v>23</c:v>
                </c:pt>
                <c:pt idx="4513">
                  <c:v>25</c:v>
                </c:pt>
                <c:pt idx="4514">
                  <c:v>23</c:v>
                </c:pt>
                <c:pt idx="4515">
                  <c:v>23</c:v>
                </c:pt>
                <c:pt idx="4516">
                  <c:v>26</c:v>
                </c:pt>
                <c:pt idx="4517">
                  <c:v>25</c:v>
                </c:pt>
                <c:pt idx="4518">
                  <c:v>23</c:v>
                </c:pt>
                <c:pt idx="4519">
                  <c:v>26</c:v>
                </c:pt>
                <c:pt idx="4520">
                  <c:v>26</c:v>
                </c:pt>
                <c:pt idx="4521">
                  <c:v>26</c:v>
                </c:pt>
                <c:pt idx="4522">
                  <c:v>23</c:v>
                </c:pt>
                <c:pt idx="4523">
                  <c:v>21</c:v>
                </c:pt>
                <c:pt idx="4524">
                  <c:v>22</c:v>
                </c:pt>
                <c:pt idx="4525">
                  <c:v>21</c:v>
                </c:pt>
                <c:pt idx="4526">
                  <c:v>21</c:v>
                </c:pt>
                <c:pt idx="4527">
                  <c:v>26</c:v>
                </c:pt>
                <c:pt idx="4528">
                  <c:v>23</c:v>
                </c:pt>
                <c:pt idx="4529">
                  <c:v>23</c:v>
                </c:pt>
                <c:pt idx="4530">
                  <c:v>26</c:v>
                </c:pt>
                <c:pt idx="4531">
                  <c:v>23</c:v>
                </c:pt>
                <c:pt idx="4532">
                  <c:v>22</c:v>
                </c:pt>
                <c:pt idx="4533">
                  <c:v>21</c:v>
                </c:pt>
                <c:pt idx="4534">
                  <c:v>21</c:v>
                </c:pt>
                <c:pt idx="4535">
                  <c:v>26</c:v>
                </c:pt>
                <c:pt idx="4536">
                  <c:v>18</c:v>
                </c:pt>
                <c:pt idx="4537">
                  <c:v>21</c:v>
                </c:pt>
                <c:pt idx="4538">
                  <c:v>21</c:v>
                </c:pt>
                <c:pt idx="4539">
                  <c:v>25</c:v>
                </c:pt>
                <c:pt idx="4540">
                  <c:v>18</c:v>
                </c:pt>
                <c:pt idx="4541">
                  <c:v>26</c:v>
                </c:pt>
                <c:pt idx="4542">
                  <c:v>21</c:v>
                </c:pt>
                <c:pt idx="4543">
                  <c:v>25</c:v>
                </c:pt>
                <c:pt idx="4544">
                  <c:v>23</c:v>
                </c:pt>
                <c:pt idx="4545">
                  <c:v>25</c:v>
                </c:pt>
                <c:pt idx="4546">
                  <c:v>21</c:v>
                </c:pt>
                <c:pt idx="4547">
                  <c:v>23</c:v>
                </c:pt>
                <c:pt idx="4548">
                  <c:v>21</c:v>
                </c:pt>
                <c:pt idx="4549">
                  <c:v>23</c:v>
                </c:pt>
                <c:pt idx="4550">
                  <c:v>26</c:v>
                </c:pt>
                <c:pt idx="4551">
                  <c:v>21</c:v>
                </c:pt>
                <c:pt idx="4552">
                  <c:v>21</c:v>
                </c:pt>
                <c:pt idx="4553">
                  <c:v>25</c:v>
                </c:pt>
                <c:pt idx="4554">
                  <c:v>22</c:v>
                </c:pt>
                <c:pt idx="4555">
                  <c:v>21</c:v>
                </c:pt>
                <c:pt idx="4556">
                  <c:v>21</c:v>
                </c:pt>
                <c:pt idx="4557">
                  <c:v>23</c:v>
                </c:pt>
                <c:pt idx="4558">
                  <c:v>26</c:v>
                </c:pt>
                <c:pt idx="4559">
                  <c:v>23</c:v>
                </c:pt>
                <c:pt idx="4560">
                  <c:v>26</c:v>
                </c:pt>
                <c:pt idx="4561">
                  <c:v>22</c:v>
                </c:pt>
                <c:pt idx="4562">
                  <c:v>23</c:v>
                </c:pt>
                <c:pt idx="4563">
                  <c:v>21</c:v>
                </c:pt>
                <c:pt idx="4564">
                  <c:v>26</c:v>
                </c:pt>
                <c:pt idx="4565">
                  <c:v>25</c:v>
                </c:pt>
                <c:pt idx="4566">
                  <c:v>23</c:v>
                </c:pt>
                <c:pt idx="4567">
                  <c:v>23</c:v>
                </c:pt>
                <c:pt idx="4568">
                  <c:v>25</c:v>
                </c:pt>
                <c:pt idx="4569">
                  <c:v>26</c:v>
                </c:pt>
                <c:pt idx="4570">
                  <c:v>22</c:v>
                </c:pt>
                <c:pt idx="4571">
                  <c:v>25</c:v>
                </c:pt>
                <c:pt idx="4572">
                  <c:v>25</c:v>
                </c:pt>
                <c:pt idx="4573">
                  <c:v>25</c:v>
                </c:pt>
                <c:pt idx="4574">
                  <c:v>23</c:v>
                </c:pt>
                <c:pt idx="4575">
                  <c:v>23</c:v>
                </c:pt>
                <c:pt idx="4576">
                  <c:v>26</c:v>
                </c:pt>
                <c:pt idx="4577">
                  <c:v>23</c:v>
                </c:pt>
                <c:pt idx="4578">
                  <c:v>22</c:v>
                </c:pt>
                <c:pt idx="4579">
                  <c:v>17</c:v>
                </c:pt>
                <c:pt idx="4580">
                  <c:v>17</c:v>
                </c:pt>
                <c:pt idx="4581">
                  <c:v>17</c:v>
                </c:pt>
                <c:pt idx="4582">
                  <c:v>17</c:v>
                </c:pt>
                <c:pt idx="4583">
                  <c:v>17</c:v>
                </c:pt>
                <c:pt idx="4584">
                  <c:v>17</c:v>
                </c:pt>
                <c:pt idx="4585">
                  <c:v>17</c:v>
                </c:pt>
                <c:pt idx="4586">
                  <c:v>17</c:v>
                </c:pt>
                <c:pt idx="4587">
                  <c:v>17</c:v>
                </c:pt>
                <c:pt idx="4588">
                  <c:v>17</c:v>
                </c:pt>
                <c:pt idx="4589">
                  <c:v>17</c:v>
                </c:pt>
                <c:pt idx="4590">
                  <c:v>17</c:v>
                </c:pt>
                <c:pt idx="4591">
                  <c:v>17</c:v>
                </c:pt>
                <c:pt idx="4592">
                  <c:v>17</c:v>
                </c:pt>
                <c:pt idx="4593">
                  <c:v>17</c:v>
                </c:pt>
                <c:pt idx="4594">
                  <c:v>17</c:v>
                </c:pt>
                <c:pt idx="4595">
                  <c:v>17</c:v>
                </c:pt>
                <c:pt idx="4596">
                  <c:v>18</c:v>
                </c:pt>
                <c:pt idx="4597">
                  <c:v>18</c:v>
                </c:pt>
                <c:pt idx="4598">
                  <c:v>18</c:v>
                </c:pt>
                <c:pt idx="4599">
                  <c:v>16</c:v>
                </c:pt>
                <c:pt idx="4600">
                  <c:v>16</c:v>
                </c:pt>
                <c:pt idx="4601">
                  <c:v>16</c:v>
                </c:pt>
                <c:pt idx="4602">
                  <c:v>17</c:v>
                </c:pt>
                <c:pt idx="4603">
                  <c:v>18</c:v>
                </c:pt>
                <c:pt idx="4604">
                  <c:v>16</c:v>
                </c:pt>
                <c:pt idx="4605">
                  <c:v>16</c:v>
                </c:pt>
                <c:pt idx="4606">
                  <c:v>17</c:v>
                </c:pt>
                <c:pt idx="4607">
                  <c:v>17</c:v>
                </c:pt>
                <c:pt idx="4608">
                  <c:v>16</c:v>
                </c:pt>
                <c:pt idx="4609">
                  <c:v>16</c:v>
                </c:pt>
                <c:pt idx="4610">
                  <c:v>16</c:v>
                </c:pt>
                <c:pt idx="4611">
                  <c:v>17</c:v>
                </c:pt>
                <c:pt idx="4612">
                  <c:v>17</c:v>
                </c:pt>
                <c:pt idx="4613">
                  <c:v>16</c:v>
                </c:pt>
                <c:pt idx="4614">
                  <c:v>15</c:v>
                </c:pt>
                <c:pt idx="4615">
                  <c:v>17</c:v>
                </c:pt>
                <c:pt idx="4616">
                  <c:v>16</c:v>
                </c:pt>
                <c:pt idx="4617">
                  <c:v>16</c:v>
                </c:pt>
                <c:pt idx="4618">
                  <c:v>17</c:v>
                </c:pt>
                <c:pt idx="4619">
                  <c:v>17</c:v>
                </c:pt>
                <c:pt idx="4620">
                  <c:v>17</c:v>
                </c:pt>
                <c:pt idx="4621">
                  <c:v>16</c:v>
                </c:pt>
                <c:pt idx="4622">
                  <c:v>15</c:v>
                </c:pt>
                <c:pt idx="4623">
                  <c:v>17</c:v>
                </c:pt>
                <c:pt idx="4624">
                  <c:v>16</c:v>
                </c:pt>
                <c:pt idx="4625">
                  <c:v>16</c:v>
                </c:pt>
                <c:pt idx="4626">
                  <c:v>17</c:v>
                </c:pt>
                <c:pt idx="4627">
                  <c:v>16</c:v>
                </c:pt>
                <c:pt idx="4628">
                  <c:v>16</c:v>
                </c:pt>
                <c:pt idx="4629">
                  <c:v>16</c:v>
                </c:pt>
                <c:pt idx="4630">
                  <c:v>16</c:v>
                </c:pt>
                <c:pt idx="4631">
                  <c:v>16</c:v>
                </c:pt>
                <c:pt idx="4632">
                  <c:v>16</c:v>
                </c:pt>
                <c:pt idx="4633">
                  <c:v>16</c:v>
                </c:pt>
                <c:pt idx="4634">
                  <c:v>16</c:v>
                </c:pt>
                <c:pt idx="4635">
                  <c:v>16</c:v>
                </c:pt>
                <c:pt idx="4636">
                  <c:v>16</c:v>
                </c:pt>
                <c:pt idx="4637">
                  <c:v>16</c:v>
                </c:pt>
                <c:pt idx="4638">
                  <c:v>16</c:v>
                </c:pt>
                <c:pt idx="4639">
                  <c:v>16</c:v>
                </c:pt>
                <c:pt idx="4640">
                  <c:v>16</c:v>
                </c:pt>
                <c:pt idx="4641">
                  <c:v>16</c:v>
                </c:pt>
                <c:pt idx="4642">
                  <c:v>16</c:v>
                </c:pt>
                <c:pt idx="4643">
                  <c:v>38</c:v>
                </c:pt>
                <c:pt idx="4644">
                  <c:v>38</c:v>
                </c:pt>
                <c:pt idx="4645">
                  <c:v>37</c:v>
                </c:pt>
                <c:pt idx="4646">
                  <c:v>37</c:v>
                </c:pt>
                <c:pt idx="4647">
                  <c:v>38</c:v>
                </c:pt>
                <c:pt idx="4648">
                  <c:v>38</c:v>
                </c:pt>
                <c:pt idx="4649">
                  <c:v>16</c:v>
                </c:pt>
                <c:pt idx="4650">
                  <c:v>16</c:v>
                </c:pt>
                <c:pt idx="4651">
                  <c:v>36</c:v>
                </c:pt>
                <c:pt idx="4652">
                  <c:v>35</c:v>
                </c:pt>
                <c:pt idx="4653">
                  <c:v>36</c:v>
                </c:pt>
                <c:pt idx="4654">
                  <c:v>36</c:v>
                </c:pt>
                <c:pt idx="4655">
                  <c:v>36</c:v>
                </c:pt>
                <c:pt idx="4656">
                  <c:v>36</c:v>
                </c:pt>
                <c:pt idx="4657">
                  <c:v>36</c:v>
                </c:pt>
                <c:pt idx="4658">
                  <c:v>35</c:v>
                </c:pt>
                <c:pt idx="4659">
                  <c:v>35</c:v>
                </c:pt>
                <c:pt idx="4660">
                  <c:v>35</c:v>
                </c:pt>
                <c:pt idx="4661">
                  <c:v>35</c:v>
                </c:pt>
                <c:pt idx="4662">
                  <c:v>35</c:v>
                </c:pt>
                <c:pt idx="4663">
                  <c:v>35</c:v>
                </c:pt>
                <c:pt idx="4664">
                  <c:v>32</c:v>
                </c:pt>
                <c:pt idx="4665">
                  <c:v>35</c:v>
                </c:pt>
                <c:pt idx="4666">
                  <c:v>36</c:v>
                </c:pt>
                <c:pt idx="4667">
                  <c:v>32</c:v>
                </c:pt>
                <c:pt idx="4668">
                  <c:v>35</c:v>
                </c:pt>
                <c:pt idx="4669">
                  <c:v>35</c:v>
                </c:pt>
                <c:pt idx="4670">
                  <c:v>35</c:v>
                </c:pt>
                <c:pt idx="4671">
                  <c:v>36</c:v>
                </c:pt>
                <c:pt idx="4672">
                  <c:v>28</c:v>
                </c:pt>
                <c:pt idx="4673">
                  <c:v>23</c:v>
                </c:pt>
                <c:pt idx="4674">
                  <c:v>23</c:v>
                </c:pt>
                <c:pt idx="4675">
                  <c:v>23</c:v>
                </c:pt>
                <c:pt idx="4676">
                  <c:v>28</c:v>
                </c:pt>
                <c:pt idx="4677">
                  <c:v>23</c:v>
                </c:pt>
                <c:pt idx="4678">
                  <c:v>28</c:v>
                </c:pt>
                <c:pt idx="4679">
                  <c:v>23</c:v>
                </c:pt>
                <c:pt idx="4680">
                  <c:v>28</c:v>
                </c:pt>
                <c:pt idx="4681">
                  <c:v>23</c:v>
                </c:pt>
                <c:pt idx="4682">
                  <c:v>23</c:v>
                </c:pt>
                <c:pt idx="4683">
                  <c:v>23</c:v>
                </c:pt>
                <c:pt idx="4684">
                  <c:v>23</c:v>
                </c:pt>
                <c:pt idx="4685">
                  <c:v>29</c:v>
                </c:pt>
                <c:pt idx="4686">
                  <c:v>28</c:v>
                </c:pt>
                <c:pt idx="4687">
                  <c:v>37</c:v>
                </c:pt>
                <c:pt idx="4688">
                  <c:v>37</c:v>
                </c:pt>
                <c:pt idx="4689">
                  <c:v>38</c:v>
                </c:pt>
                <c:pt idx="4690">
                  <c:v>38</c:v>
                </c:pt>
                <c:pt idx="4691">
                  <c:v>41</c:v>
                </c:pt>
                <c:pt idx="4692">
                  <c:v>38</c:v>
                </c:pt>
                <c:pt idx="4693">
                  <c:v>38</c:v>
                </c:pt>
                <c:pt idx="4694">
                  <c:v>38</c:v>
                </c:pt>
                <c:pt idx="4695">
                  <c:v>41</c:v>
                </c:pt>
                <c:pt idx="4696">
                  <c:v>38</c:v>
                </c:pt>
                <c:pt idx="4697">
                  <c:v>37</c:v>
                </c:pt>
                <c:pt idx="4698">
                  <c:v>37</c:v>
                </c:pt>
                <c:pt idx="4699">
                  <c:v>37</c:v>
                </c:pt>
                <c:pt idx="4700">
                  <c:v>40</c:v>
                </c:pt>
                <c:pt idx="4701">
                  <c:v>37</c:v>
                </c:pt>
                <c:pt idx="4702">
                  <c:v>36</c:v>
                </c:pt>
                <c:pt idx="4703">
                  <c:v>36</c:v>
                </c:pt>
                <c:pt idx="4704">
                  <c:v>37</c:v>
                </c:pt>
                <c:pt idx="4705">
                  <c:v>26</c:v>
                </c:pt>
                <c:pt idx="4706">
                  <c:v>23</c:v>
                </c:pt>
                <c:pt idx="4707">
                  <c:v>26</c:v>
                </c:pt>
                <c:pt idx="4708">
                  <c:v>26</c:v>
                </c:pt>
                <c:pt idx="4709">
                  <c:v>23</c:v>
                </c:pt>
                <c:pt idx="4710">
                  <c:v>23</c:v>
                </c:pt>
                <c:pt idx="4711">
                  <c:v>26</c:v>
                </c:pt>
                <c:pt idx="4712">
                  <c:v>25</c:v>
                </c:pt>
                <c:pt idx="4713">
                  <c:v>23</c:v>
                </c:pt>
                <c:pt idx="4714">
                  <c:v>23</c:v>
                </c:pt>
                <c:pt idx="4715">
                  <c:v>26</c:v>
                </c:pt>
                <c:pt idx="4716">
                  <c:v>23</c:v>
                </c:pt>
                <c:pt idx="4717">
                  <c:v>23</c:v>
                </c:pt>
                <c:pt idx="4718">
                  <c:v>23</c:v>
                </c:pt>
                <c:pt idx="4719">
                  <c:v>26</c:v>
                </c:pt>
                <c:pt idx="4720">
                  <c:v>26</c:v>
                </c:pt>
                <c:pt idx="4721">
                  <c:v>20</c:v>
                </c:pt>
                <c:pt idx="4722">
                  <c:v>18</c:v>
                </c:pt>
                <c:pt idx="4723">
                  <c:v>20</c:v>
                </c:pt>
                <c:pt idx="4724">
                  <c:v>20</c:v>
                </c:pt>
                <c:pt idx="4725">
                  <c:v>20</c:v>
                </c:pt>
                <c:pt idx="4726">
                  <c:v>18</c:v>
                </c:pt>
                <c:pt idx="4727">
                  <c:v>20</c:v>
                </c:pt>
                <c:pt idx="4728">
                  <c:v>20</c:v>
                </c:pt>
                <c:pt idx="4729">
                  <c:v>18</c:v>
                </c:pt>
                <c:pt idx="4730">
                  <c:v>23</c:v>
                </c:pt>
                <c:pt idx="4731">
                  <c:v>23</c:v>
                </c:pt>
                <c:pt idx="4732">
                  <c:v>24</c:v>
                </c:pt>
                <c:pt idx="4733">
                  <c:v>25</c:v>
                </c:pt>
                <c:pt idx="4734">
                  <c:v>25</c:v>
                </c:pt>
                <c:pt idx="4735">
                  <c:v>25</c:v>
                </c:pt>
                <c:pt idx="4736">
                  <c:v>23</c:v>
                </c:pt>
                <c:pt idx="4737">
                  <c:v>23</c:v>
                </c:pt>
                <c:pt idx="4738">
                  <c:v>23</c:v>
                </c:pt>
                <c:pt idx="4739">
                  <c:v>21</c:v>
                </c:pt>
                <c:pt idx="4740">
                  <c:v>23</c:v>
                </c:pt>
                <c:pt idx="4741">
                  <c:v>23</c:v>
                </c:pt>
                <c:pt idx="4742">
                  <c:v>22</c:v>
                </c:pt>
                <c:pt idx="4743">
                  <c:v>22</c:v>
                </c:pt>
                <c:pt idx="4744">
                  <c:v>23</c:v>
                </c:pt>
                <c:pt idx="4745">
                  <c:v>21</c:v>
                </c:pt>
                <c:pt idx="4746">
                  <c:v>22</c:v>
                </c:pt>
                <c:pt idx="4747">
                  <c:v>23</c:v>
                </c:pt>
                <c:pt idx="4748">
                  <c:v>23</c:v>
                </c:pt>
                <c:pt idx="4749">
                  <c:v>23</c:v>
                </c:pt>
                <c:pt idx="4750">
                  <c:v>22</c:v>
                </c:pt>
                <c:pt idx="4751">
                  <c:v>20</c:v>
                </c:pt>
                <c:pt idx="4752">
                  <c:v>20</c:v>
                </c:pt>
                <c:pt idx="4753">
                  <c:v>24</c:v>
                </c:pt>
                <c:pt idx="4754">
                  <c:v>24</c:v>
                </c:pt>
                <c:pt idx="4755">
                  <c:v>20</c:v>
                </c:pt>
                <c:pt idx="4756">
                  <c:v>25</c:v>
                </c:pt>
                <c:pt idx="4757">
                  <c:v>32</c:v>
                </c:pt>
                <c:pt idx="4758">
                  <c:v>31</c:v>
                </c:pt>
                <c:pt idx="4759">
                  <c:v>31</c:v>
                </c:pt>
                <c:pt idx="4760">
                  <c:v>36</c:v>
                </c:pt>
                <c:pt idx="4761">
                  <c:v>36</c:v>
                </c:pt>
                <c:pt idx="4762">
                  <c:v>40</c:v>
                </c:pt>
                <c:pt idx="4763">
                  <c:v>36</c:v>
                </c:pt>
                <c:pt idx="4764">
                  <c:v>40</c:v>
                </c:pt>
                <c:pt idx="4765">
                  <c:v>36</c:v>
                </c:pt>
                <c:pt idx="4766">
                  <c:v>40</c:v>
                </c:pt>
                <c:pt idx="4767">
                  <c:v>40</c:v>
                </c:pt>
                <c:pt idx="4768">
                  <c:v>36</c:v>
                </c:pt>
                <c:pt idx="4769">
                  <c:v>36</c:v>
                </c:pt>
                <c:pt idx="4770">
                  <c:v>40</c:v>
                </c:pt>
                <c:pt idx="4771">
                  <c:v>42</c:v>
                </c:pt>
                <c:pt idx="4772">
                  <c:v>36</c:v>
                </c:pt>
                <c:pt idx="4773">
                  <c:v>40</c:v>
                </c:pt>
                <c:pt idx="4774">
                  <c:v>40</c:v>
                </c:pt>
                <c:pt idx="4775">
                  <c:v>40</c:v>
                </c:pt>
                <c:pt idx="4776">
                  <c:v>40</c:v>
                </c:pt>
                <c:pt idx="4777">
                  <c:v>27</c:v>
                </c:pt>
                <c:pt idx="4778">
                  <c:v>28</c:v>
                </c:pt>
                <c:pt idx="4779">
                  <c:v>27</c:v>
                </c:pt>
                <c:pt idx="4780">
                  <c:v>28</c:v>
                </c:pt>
                <c:pt idx="4781">
                  <c:v>28</c:v>
                </c:pt>
                <c:pt idx="4782">
                  <c:v>27</c:v>
                </c:pt>
                <c:pt idx="4783">
                  <c:v>28</c:v>
                </c:pt>
                <c:pt idx="4784">
                  <c:v>27</c:v>
                </c:pt>
                <c:pt idx="4785">
                  <c:v>27</c:v>
                </c:pt>
                <c:pt idx="4786">
                  <c:v>27</c:v>
                </c:pt>
                <c:pt idx="4787">
                  <c:v>27</c:v>
                </c:pt>
                <c:pt idx="4788">
                  <c:v>28</c:v>
                </c:pt>
                <c:pt idx="4789">
                  <c:v>27</c:v>
                </c:pt>
                <c:pt idx="4790">
                  <c:v>28</c:v>
                </c:pt>
                <c:pt idx="4791">
                  <c:v>28</c:v>
                </c:pt>
                <c:pt idx="4792">
                  <c:v>28</c:v>
                </c:pt>
                <c:pt idx="4793">
                  <c:v>28</c:v>
                </c:pt>
                <c:pt idx="4794">
                  <c:v>28</c:v>
                </c:pt>
                <c:pt idx="4795">
                  <c:v>28</c:v>
                </c:pt>
                <c:pt idx="4796">
                  <c:v>27</c:v>
                </c:pt>
                <c:pt idx="4797">
                  <c:v>27</c:v>
                </c:pt>
                <c:pt idx="4798">
                  <c:v>27</c:v>
                </c:pt>
                <c:pt idx="4799">
                  <c:v>27</c:v>
                </c:pt>
                <c:pt idx="4800">
                  <c:v>28</c:v>
                </c:pt>
                <c:pt idx="4801">
                  <c:v>28</c:v>
                </c:pt>
                <c:pt idx="4802">
                  <c:v>27</c:v>
                </c:pt>
                <c:pt idx="4803">
                  <c:v>27</c:v>
                </c:pt>
                <c:pt idx="4804">
                  <c:v>27</c:v>
                </c:pt>
                <c:pt idx="4805">
                  <c:v>28</c:v>
                </c:pt>
                <c:pt idx="4806">
                  <c:v>28</c:v>
                </c:pt>
                <c:pt idx="4807">
                  <c:v>28</c:v>
                </c:pt>
                <c:pt idx="4808">
                  <c:v>27</c:v>
                </c:pt>
                <c:pt idx="4809">
                  <c:v>28</c:v>
                </c:pt>
                <c:pt idx="4810">
                  <c:v>27</c:v>
                </c:pt>
                <c:pt idx="4811">
                  <c:v>28</c:v>
                </c:pt>
                <c:pt idx="4812">
                  <c:v>32</c:v>
                </c:pt>
                <c:pt idx="4813">
                  <c:v>29</c:v>
                </c:pt>
                <c:pt idx="4814">
                  <c:v>32</c:v>
                </c:pt>
                <c:pt idx="4815">
                  <c:v>32</c:v>
                </c:pt>
                <c:pt idx="4816">
                  <c:v>29</c:v>
                </c:pt>
                <c:pt idx="4817">
                  <c:v>28</c:v>
                </c:pt>
                <c:pt idx="4818">
                  <c:v>32</c:v>
                </c:pt>
                <c:pt idx="4819">
                  <c:v>32</c:v>
                </c:pt>
                <c:pt idx="4820">
                  <c:v>29</c:v>
                </c:pt>
                <c:pt idx="4821">
                  <c:v>32</c:v>
                </c:pt>
                <c:pt idx="4822">
                  <c:v>28</c:v>
                </c:pt>
                <c:pt idx="4823">
                  <c:v>29</c:v>
                </c:pt>
                <c:pt idx="4824">
                  <c:v>28</c:v>
                </c:pt>
                <c:pt idx="4825">
                  <c:v>32</c:v>
                </c:pt>
                <c:pt idx="4826">
                  <c:v>32</c:v>
                </c:pt>
                <c:pt idx="4827">
                  <c:v>27</c:v>
                </c:pt>
                <c:pt idx="4828">
                  <c:v>32</c:v>
                </c:pt>
                <c:pt idx="4829">
                  <c:v>27</c:v>
                </c:pt>
                <c:pt idx="4830">
                  <c:v>28</c:v>
                </c:pt>
                <c:pt idx="4831">
                  <c:v>32</c:v>
                </c:pt>
                <c:pt idx="4832">
                  <c:v>32</c:v>
                </c:pt>
                <c:pt idx="4833">
                  <c:v>32</c:v>
                </c:pt>
                <c:pt idx="4834">
                  <c:v>28</c:v>
                </c:pt>
                <c:pt idx="4835">
                  <c:v>34</c:v>
                </c:pt>
                <c:pt idx="4836">
                  <c:v>36</c:v>
                </c:pt>
                <c:pt idx="4837">
                  <c:v>33</c:v>
                </c:pt>
                <c:pt idx="4838">
                  <c:v>29</c:v>
                </c:pt>
                <c:pt idx="4839">
                  <c:v>29</c:v>
                </c:pt>
                <c:pt idx="4840">
                  <c:v>39</c:v>
                </c:pt>
                <c:pt idx="4841">
                  <c:v>37</c:v>
                </c:pt>
                <c:pt idx="4842">
                  <c:v>33</c:v>
                </c:pt>
                <c:pt idx="4843">
                  <c:v>29</c:v>
                </c:pt>
                <c:pt idx="4844">
                  <c:v>30</c:v>
                </c:pt>
                <c:pt idx="4845">
                  <c:v>29</c:v>
                </c:pt>
                <c:pt idx="4846">
                  <c:v>37</c:v>
                </c:pt>
                <c:pt idx="4847">
                  <c:v>29</c:v>
                </c:pt>
                <c:pt idx="4848">
                  <c:v>30</c:v>
                </c:pt>
                <c:pt idx="4849">
                  <c:v>33</c:v>
                </c:pt>
                <c:pt idx="4850">
                  <c:v>33</c:v>
                </c:pt>
                <c:pt idx="4851">
                  <c:v>34</c:v>
                </c:pt>
                <c:pt idx="4852">
                  <c:v>39</c:v>
                </c:pt>
                <c:pt idx="4853">
                  <c:v>29</c:v>
                </c:pt>
                <c:pt idx="4854">
                  <c:v>35</c:v>
                </c:pt>
                <c:pt idx="4855">
                  <c:v>38</c:v>
                </c:pt>
                <c:pt idx="4856">
                  <c:v>38</c:v>
                </c:pt>
                <c:pt idx="4857">
                  <c:v>33</c:v>
                </c:pt>
                <c:pt idx="4858">
                  <c:v>34</c:v>
                </c:pt>
                <c:pt idx="4859">
                  <c:v>34</c:v>
                </c:pt>
                <c:pt idx="4860">
                  <c:v>29</c:v>
                </c:pt>
                <c:pt idx="4861">
                  <c:v>30</c:v>
                </c:pt>
                <c:pt idx="4862">
                  <c:v>34</c:v>
                </c:pt>
                <c:pt idx="4863">
                  <c:v>30</c:v>
                </c:pt>
                <c:pt idx="4864">
                  <c:v>29</c:v>
                </c:pt>
                <c:pt idx="4865">
                  <c:v>29</c:v>
                </c:pt>
                <c:pt idx="4866">
                  <c:v>30</c:v>
                </c:pt>
                <c:pt idx="4867">
                  <c:v>30</c:v>
                </c:pt>
                <c:pt idx="4868">
                  <c:v>30</c:v>
                </c:pt>
                <c:pt idx="4869">
                  <c:v>30</c:v>
                </c:pt>
                <c:pt idx="4870">
                  <c:v>30</c:v>
                </c:pt>
                <c:pt idx="4871">
                  <c:v>34</c:v>
                </c:pt>
                <c:pt idx="4872">
                  <c:v>30</c:v>
                </c:pt>
                <c:pt idx="4873">
                  <c:v>34</c:v>
                </c:pt>
                <c:pt idx="4874">
                  <c:v>34</c:v>
                </c:pt>
                <c:pt idx="4875">
                  <c:v>34</c:v>
                </c:pt>
                <c:pt idx="4876">
                  <c:v>30</c:v>
                </c:pt>
                <c:pt idx="4877">
                  <c:v>30</c:v>
                </c:pt>
                <c:pt idx="4878">
                  <c:v>30</c:v>
                </c:pt>
                <c:pt idx="4879">
                  <c:v>34</c:v>
                </c:pt>
                <c:pt idx="4880">
                  <c:v>30</c:v>
                </c:pt>
                <c:pt idx="4881">
                  <c:v>34</c:v>
                </c:pt>
                <c:pt idx="4882">
                  <c:v>19</c:v>
                </c:pt>
                <c:pt idx="4883">
                  <c:v>19</c:v>
                </c:pt>
                <c:pt idx="4884">
                  <c:v>19</c:v>
                </c:pt>
                <c:pt idx="4885">
                  <c:v>19</c:v>
                </c:pt>
                <c:pt idx="4886">
                  <c:v>19</c:v>
                </c:pt>
                <c:pt idx="4887">
                  <c:v>19</c:v>
                </c:pt>
                <c:pt idx="4888">
                  <c:v>19</c:v>
                </c:pt>
                <c:pt idx="4889">
                  <c:v>19</c:v>
                </c:pt>
                <c:pt idx="4890">
                  <c:v>19</c:v>
                </c:pt>
                <c:pt idx="4891">
                  <c:v>22</c:v>
                </c:pt>
                <c:pt idx="4892">
                  <c:v>21</c:v>
                </c:pt>
                <c:pt idx="4893">
                  <c:v>22</c:v>
                </c:pt>
                <c:pt idx="4894">
                  <c:v>21</c:v>
                </c:pt>
                <c:pt idx="4895">
                  <c:v>21</c:v>
                </c:pt>
                <c:pt idx="4896">
                  <c:v>21</c:v>
                </c:pt>
                <c:pt idx="4897">
                  <c:v>21</c:v>
                </c:pt>
                <c:pt idx="4898">
                  <c:v>21</c:v>
                </c:pt>
                <c:pt idx="4899">
                  <c:v>25</c:v>
                </c:pt>
                <c:pt idx="4900">
                  <c:v>22</c:v>
                </c:pt>
                <c:pt idx="4901">
                  <c:v>25</c:v>
                </c:pt>
                <c:pt idx="4902">
                  <c:v>22</c:v>
                </c:pt>
                <c:pt idx="4903">
                  <c:v>25</c:v>
                </c:pt>
                <c:pt idx="4904">
                  <c:v>22</c:v>
                </c:pt>
                <c:pt idx="4905">
                  <c:v>22</c:v>
                </c:pt>
                <c:pt idx="4906">
                  <c:v>25</c:v>
                </c:pt>
                <c:pt idx="4907">
                  <c:v>25</c:v>
                </c:pt>
                <c:pt idx="4908">
                  <c:v>22</c:v>
                </c:pt>
                <c:pt idx="4909">
                  <c:v>22</c:v>
                </c:pt>
                <c:pt idx="4910">
                  <c:v>25</c:v>
                </c:pt>
                <c:pt idx="4911">
                  <c:v>22</c:v>
                </c:pt>
                <c:pt idx="4912">
                  <c:v>25</c:v>
                </c:pt>
                <c:pt idx="4913">
                  <c:v>22</c:v>
                </c:pt>
                <c:pt idx="4914">
                  <c:v>25</c:v>
                </c:pt>
                <c:pt idx="4915">
                  <c:v>21</c:v>
                </c:pt>
                <c:pt idx="4916">
                  <c:v>23</c:v>
                </c:pt>
                <c:pt idx="4917">
                  <c:v>22</c:v>
                </c:pt>
                <c:pt idx="4918">
                  <c:v>21</c:v>
                </c:pt>
                <c:pt idx="4919">
                  <c:v>21</c:v>
                </c:pt>
                <c:pt idx="4920">
                  <c:v>21</c:v>
                </c:pt>
                <c:pt idx="4921">
                  <c:v>22</c:v>
                </c:pt>
                <c:pt idx="4922">
                  <c:v>21</c:v>
                </c:pt>
                <c:pt idx="4923">
                  <c:v>23</c:v>
                </c:pt>
                <c:pt idx="4924">
                  <c:v>21</c:v>
                </c:pt>
                <c:pt idx="4925">
                  <c:v>23</c:v>
                </c:pt>
                <c:pt idx="4926">
                  <c:v>21</c:v>
                </c:pt>
                <c:pt idx="4927">
                  <c:v>22</c:v>
                </c:pt>
                <c:pt idx="4928">
                  <c:v>22</c:v>
                </c:pt>
                <c:pt idx="4929">
                  <c:v>21</c:v>
                </c:pt>
                <c:pt idx="4930">
                  <c:v>23</c:v>
                </c:pt>
                <c:pt idx="4931">
                  <c:v>21</c:v>
                </c:pt>
                <c:pt idx="4932">
                  <c:v>22</c:v>
                </c:pt>
                <c:pt idx="4933">
                  <c:v>21</c:v>
                </c:pt>
                <c:pt idx="4934">
                  <c:v>22</c:v>
                </c:pt>
                <c:pt idx="4935">
                  <c:v>22</c:v>
                </c:pt>
                <c:pt idx="4936">
                  <c:v>21</c:v>
                </c:pt>
                <c:pt idx="4937">
                  <c:v>21</c:v>
                </c:pt>
                <c:pt idx="4938">
                  <c:v>22</c:v>
                </c:pt>
                <c:pt idx="4939">
                  <c:v>21</c:v>
                </c:pt>
                <c:pt idx="4940">
                  <c:v>22</c:v>
                </c:pt>
                <c:pt idx="4941">
                  <c:v>21</c:v>
                </c:pt>
                <c:pt idx="4942">
                  <c:v>21</c:v>
                </c:pt>
                <c:pt idx="4943">
                  <c:v>21</c:v>
                </c:pt>
                <c:pt idx="4944">
                  <c:v>22</c:v>
                </c:pt>
                <c:pt idx="4945">
                  <c:v>21</c:v>
                </c:pt>
                <c:pt idx="4946">
                  <c:v>22</c:v>
                </c:pt>
                <c:pt idx="4947">
                  <c:v>21</c:v>
                </c:pt>
                <c:pt idx="4948">
                  <c:v>22</c:v>
                </c:pt>
                <c:pt idx="4949">
                  <c:v>21</c:v>
                </c:pt>
                <c:pt idx="4950">
                  <c:v>21</c:v>
                </c:pt>
                <c:pt idx="4951">
                  <c:v>22</c:v>
                </c:pt>
                <c:pt idx="4952">
                  <c:v>21</c:v>
                </c:pt>
                <c:pt idx="4953">
                  <c:v>21</c:v>
                </c:pt>
                <c:pt idx="4954">
                  <c:v>21</c:v>
                </c:pt>
                <c:pt idx="4955">
                  <c:v>22</c:v>
                </c:pt>
                <c:pt idx="4956">
                  <c:v>22</c:v>
                </c:pt>
                <c:pt idx="4957">
                  <c:v>22</c:v>
                </c:pt>
                <c:pt idx="4958">
                  <c:v>22</c:v>
                </c:pt>
                <c:pt idx="4959">
                  <c:v>21</c:v>
                </c:pt>
                <c:pt idx="4960">
                  <c:v>21</c:v>
                </c:pt>
                <c:pt idx="4961">
                  <c:v>23</c:v>
                </c:pt>
                <c:pt idx="4962">
                  <c:v>23</c:v>
                </c:pt>
                <c:pt idx="4963">
                  <c:v>21</c:v>
                </c:pt>
                <c:pt idx="4964">
                  <c:v>21</c:v>
                </c:pt>
                <c:pt idx="4965">
                  <c:v>22</c:v>
                </c:pt>
                <c:pt idx="4966">
                  <c:v>21</c:v>
                </c:pt>
                <c:pt idx="4967">
                  <c:v>23</c:v>
                </c:pt>
                <c:pt idx="4968">
                  <c:v>23</c:v>
                </c:pt>
                <c:pt idx="4969">
                  <c:v>23</c:v>
                </c:pt>
                <c:pt idx="4970">
                  <c:v>21</c:v>
                </c:pt>
                <c:pt idx="4971">
                  <c:v>21</c:v>
                </c:pt>
                <c:pt idx="4972">
                  <c:v>23</c:v>
                </c:pt>
                <c:pt idx="4973">
                  <c:v>21</c:v>
                </c:pt>
                <c:pt idx="4974">
                  <c:v>21</c:v>
                </c:pt>
                <c:pt idx="4975">
                  <c:v>23</c:v>
                </c:pt>
                <c:pt idx="4976">
                  <c:v>22</c:v>
                </c:pt>
                <c:pt idx="4977">
                  <c:v>23</c:v>
                </c:pt>
                <c:pt idx="4978">
                  <c:v>23</c:v>
                </c:pt>
                <c:pt idx="4979">
                  <c:v>21</c:v>
                </c:pt>
                <c:pt idx="4980">
                  <c:v>21</c:v>
                </c:pt>
                <c:pt idx="4981">
                  <c:v>21</c:v>
                </c:pt>
                <c:pt idx="4982">
                  <c:v>22</c:v>
                </c:pt>
                <c:pt idx="4983">
                  <c:v>21</c:v>
                </c:pt>
                <c:pt idx="4984">
                  <c:v>21</c:v>
                </c:pt>
                <c:pt idx="4985">
                  <c:v>21</c:v>
                </c:pt>
                <c:pt idx="4986">
                  <c:v>23</c:v>
                </c:pt>
                <c:pt idx="4987">
                  <c:v>22</c:v>
                </c:pt>
                <c:pt idx="4988">
                  <c:v>23</c:v>
                </c:pt>
                <c:pt idx="4989">
                  <c:v>23</c:v>
                </c:pt>
                <c:pt idx="4990">
                  <c:v>23</c:v>
                </c:pt>
                <c:pt idx="4991">
                  <c:v>41</c:v>
                </c:pt>
                <c:pt idx="4992">
                  <c:v>41</c:v>
                </c:pt>
                <c:pt idx="4993">
                  <c:v>41</c:v>
                </c:pt>
                <c:pt idx="4994">
                  <c:v>41</c:v>
                </c:pt>
                <c:pt idx="4995">
                  <c:v>41</c:v>
                </c:pt>
                <c:pt idx="4996">
                  <c:v>41</c:v>
                </c:pt>
                <c:pt idx="4997">
                  <c:v>41</c:v>
                </c:pt>
                <c:pt idx="4998">
                  <c:v>41</c:v>
                </c:pt>
                <c:pt idx="4999">
                  <c:v>41</c:v>
                </c:pt>
                <c:pt idx="5000">
                  <c:v>41</c:v>
                </c:pt>
                <c:pt idx="5001">
                  <c:v>31</c:v>
                </c:pt>
                <c:pt idx="5002">
                  <c:v>31</c:v>
                </c:pt>
                <c:pt idx="5003">
                  <c:v>34</c:v>
                </c:pt>
                <c:pt idx="5004">
                  <c:v>33</c:v>
                </c:pt>
                <c:pt idx="5005">
                  <c:v>34</c:v>
                </c:pt>
                <c:pt idx="5006">
                  <c:v>33</c:v>
                </c:pt>
                <c:pt idx="5007">
                  <c:v>34</c:v>
                </c:pt>
                <c:pt idx="5008">
                  <c:v>34</c:v>
                </c:pt>
                <c:pt idx="5009">
                  <c:v>31</c:v>
                </c:pt>
                <c:pt idx="5010">
                  <c:v>31</c:v>
                </c:pt>
                <c:pt idx="5011">
                  <c:v>31</c:v>
                </c:pt>
                <c:pt idx="5012">
                  <c:v>29</c:v>
                </c:pt>
                <c:pt idx="5013">
                  <c:v>29</c:v>
                </c:pt>
                <c:pt idx="5014">
                  <c:v>32</c:v>
                </c:pt>
                <c:pt idx="5015">
                  <c:v>32</c:v>
                </c:pt>
                <c:pt idx="5016">
                  <c:v>31</c:v>
                </c:pt>
                <c:pt idx="5017">
                  <c:v>29</c:v>
                </c:pt>
                <c:pt idx="5018">
                  <c:v>20</c:v>
                </c:pt>
                <c:pt idx="5019">
                  <c:v>22</c:v>
                </c:pt>
                <c:pt idx="5020">
                  <c:v>23</c:v>
                </c:pt>
                <c:pt idx="5021">
                  <c:v>21</c:v>
                </c:pt>
                <c:pt idx="5022">
                  <c:v>23</c:v>
                </c:pt>
                <c:pt idx="5023">
                  <c:v>21</c:v>
                </c:pt>
                <c:pt idx="5024">
                  <c:v>17</c:v>
                </c:pt>
                <c:pt idx="5025">
                  <c:v>17</c:v>
                </c:pt>
                <c:pt idx="5026">
                  <c:v>17</c:v>
                </c:pt>
                <c:pt idx="5027">
                  <c:v>20</c:v>
                </c:pt>
                <c:pt idx="5028">
                  <c:v>20</c:v>
                </c:pt>
                <c:pt idx="5029">
                  <c:v>21</c:v>
                </c:pt>
                <c:pt idx="5030">
                  <c:v>23</c:v>
                </c:pt>
                <c:pt idx="5031">
                  <c:v>20</c:v>
                </c:pt>
                <c:pt idx="5032">
                  <c:v>23</c:v>
                </c:pt>
                <c:pt idx="5033">
                  <c:v>20</c:v>
                </c:pt>
                <c:pt idx="5034">
                  <c:v>21</c:v>
                </c:pt>
                <c:pt idx="5035">
                  <c:v>21</c:v>
                </c:pt>
                <c:pt idx="5036">
                  <c:v>22</c:v>
                </c:pt>
                <c:pt idx="5037">
                  <c:v>24</c:v>
                </c:pt>
                <c:pt idx="5038">
                  <c:v>20</c:v>
                </c:pt>
                <c:pt idx="5039">
                  <c:v>22</c:v>
                </c:pt>
                <c:pt idx="5040">
                  <c:v>15</c:v>
                </c:pt>
                <c:pt idx="5041">
                  <c:v>14</c:v>
                </c:pt>
                <c:pt idx="5042">
                  <c:v>14</c:v>
                </c:pt>
                <c:pt idx="5043">
                  <c:v>14</c:v>
                </c:pt>
                <c:pt idx="5044">
                  <c:v>13</c:v>
                </c:pt>
                <c:pt idx="5045">
                  <c:v>24</c:v>
                </c:pt>
                <c:pt idx="5046">
                  <c:v>25</c:v>
                </c:pt>
                <c:pt idx="5047">
                  <c:v>25</c:v>
                </c:pt>
                <c:pt idx="5048">
                  <c:v>24</c:v>
                </c:pt>
                <c:pt idx="5049">
                  <c:v>25</c:v>
                </c:pt>
                <c:pt idx="5050">
                  <c:v>25</c:v>
                </c:pt>
                <c:pt idx="5051">
                  <c:v>25</c:v>
                </c:pt>
                <c:pt idx="5052">
                  <c:v>24</c:v>
                </c:pt>
                <c:pt idx="5053">
                  <c:v>27</c:v>
                </c:pt>
                <c:pt idx="5054">
                  <c:v>25</c:v>
                </c:pt>
                <c:pt idx="5055">
                  <c:v>25</c:v>
                </c:pt>
                <c:pt idx="5056">
                  <c:v>25</c:v>
                </c:pt>
                <c:pt idx="5057">
                  <c:v>27</c:v>
                </c:pt>
                <c:pt idx="5058">
                  <c:v>27</c:v>
                </c:pt>
                <c:pt idx="5059">
                  <c:v>27</c:v>
                </c:pt>
                <c:pt idx="5060">
                  <c:v>27</c:v>
                </c:pt>
                <c:pt idx="5061">
                  <c:v>25</c:v>
                </c:pt>
                <c:pt idx="5062">
                  <c:v>25</c:v>
                </c:pt>
                <c:pt idx="5063">
                  <c:v>27</c:v>
                </c:pt>
                <c:pt idx="5064">
                  <c:v>25</c:v>
                </c:pt>
                <c:pt idx="5065">
                  <c:v>25</c:v>
                </c:pt>
                <c:pt idx="5066">
                  <c:v>25</c:v>
                </c:pt>
                <c:pt idx="5067">
                  <c:v>27</c:v>
                </c:pt>
                <c:pt idx="5068">
                  <c:v>27</c:v>
                </c:pt>
                <c:pt idx="5069">
                  <c:v>25</c:v>
                </c:pt>
                <c:pt idx="5070">
                  <c:v>25</c:v>
                </c:pt>
                <c:pt idx="5071">
                  <c:v>27</c:v>
                </c:pt>
                <c:pt idx="5072">
                  <c:v>27</c:v>
                </c:pt>
                <c:pt idx="5073">
                  <c:v>27</c:v>
                </c:pt>
                <c:pt idx="5074">
                  <c:v>25</c:v>
                </c:pt>
                <c:pt idx="5075">
                  <c:v>29</c:v>
                </c:pt>
                <c:pt idx="5076">
                  <c:v>25</c:v>
                </c:pt>
                <c:pt idx="5077">
                  <c:v>27</c:v>
                </c:pt>
                <c:pt idx="5078">
                  <c:v>29</c:v>
                </c:pt>
                <c:pt idx="5079">
                  <c:v>25</c:v>
                </c:pt>
                <c:pt idx="5080">
                  <c:v>25</c:v>
                </c:pt>
                <c:pt idx="5081">
                  <c:v>27</c:v>
                </c:pt>
                <c:pt idx="5082">
                  <c:v>29</c:v>
                </c:pt>
                <c:pt idx="5083">
                  <c:v>25</c:v>
                </c:pt>
                <c:pt idx="5084">
                  <c:v>25</c:v>
                </c:pt>
                <c:pt idx="5085">
                  <c:v>25</c:v>
                </c:pt>
                <c:pt idx="5086">
                  <c:v>27</c:v>
                </c:pt>
                <c:pt idx="5087">
                  <c:v>27</c:v>
                </c:pt>
                <c:pt idx="5088">
                  <c:v>27</c:v>
                </c:pt>
                <c:pt idx="5089">
                  <c:v>29</c:v>
                </c:pt>
                <c:pt idx="5090">
                  <c:v>25</c:v>
                </c:pt>
                <c:pt idx="5091">
                  <c:v>25</c:v>
                </c:pt>
                <c:pt idx="5092">
                  <c:v>27</c:v>
                </c:pt>
                <c:pt idx="5093">
                  <c:v>29</c:v>
                </c:pt>
                <c:pt idx="5094">
                  <c:v>29</c:v>
                </c:pt>
                <c:pt idx="5095">
                  <c:v>28</c:v>
                </c:pt>
                <c:pt idx="5096">
                  <c:v>29</c:v>
                </c:pt>
                <c:pt idx="5097">
                  <c:v>28</c:v>
                </c:pt>
                <c:pt idx="5098">
                  <c:v>29</c:v>
                </c:pt>
                <c:pt idx="5099">
                  <c:v>23</c:v>
                </c:pt>
                <c:pt idx="5100">
                  <c:v>29</c:v>
                </c:pt>
                <c:pt idx="5101">
                  <c:v>22</c:v>
                </c:pt>
                <c:pt idx="5102">
                  <c:v>24</c:v>
                </c:pt>
                <c:pt idx="5103">
                  <c:v>23</c:v>
                </c:pt>
                <c:pt idx="5104">
                  <c:v>23</c:v>
                </c:pt>
                <c:pt idx="5105">
                  <c:v>24</c:v>
                </c:pt>
                <c:pt idx="5106">
                  <c:v>23</c:v>
                </c:pt>
                <c:pt idx="5107">
                  <c:v>24</c:v>
                </c:pt>
                <c:pt idx="5108">
                  <c:v>23</c:v>
                </c:pt>
                <c:pt idx="5109">
                  <c:v>23</c:v>
                </c:pt>
                <c:pt idx="5110">
                  <c:v>24</c:v>
                </c:pt>
                <c:pt idx="5111">
                  <c:v>24</c:v>
                </c:pt>
                <c:pt idx="5112">
                  <c:v>25</c:v>
                </c:pt>
                <c:pt idx="5113">
                  <c:v>24</c:v>
                </c:pt>
                <c:pt idx="5114">
                  <c:v>23</c:v>
                </c:pt>
                <c:pt idx="5115">
                  <c:v>24</c:v>
                </c:pt>
                <c:pt idx="5116">
                  <c:v>25</c:v>
                </c:pt>
                <c:pt idx="5117">
                  <c:v>24</c:v>
                </c:pt>
                <c:pt idx="5118">
                  <c:v>25</c:v>
                </c:pt>
                <c:pt idx="5119">
                  <c:v>25</c:v>
                </c:pt>
                <c:pt idx="5120">
                  <c:v>27</c:v>
                </c:pt>
                <c:pt idx="5121">
                  <c:v>27</c:v>
                </c:pt>
                <c:pt idx="5122">
                  <c:v>25</c:v>
                </c:pt>
                <c:pt idx="5123">
                  <c:v>27</c:v>
                </c:pt>
                <c:pt idx="5124">
                  <c:v>25</c:v>
                </c:pt>
                <c:pt idx="5125">
                  <c:v>27</c:v>
                </c:pt>
                <c:pt idx="5126">
                  <c:v>27</c:v>
                </c:pt>
                <c:pt idx="5127">
                  <c:v>25</c:v>
                </c:pt>
                <c:pt idx="5128">
                  <c:v>25</c:v>
                </c:pt>
                <c:pt idx="5129">
                  <c:v>25</c:v>
                </c:pt>
                <c:pt idx="5130">
                  <c:v>27</c:v>
                </c:pt>
                <c:pt idx="5131">
                  <c:v>24</c:v>
                </c:pt>
                <c:pt idx="5132">
                  <c:v>26</c:v>
                </c:pt>
                <c:pt idx="5133">
                  <c:v>24</c:v>
                </c:pt>
                <c:pt idx="5134">
                  <c:v>26</c:v>
                </c:pt>
                <c:pt idx="5135">
                  <c:v>26</c:v>
                </c:pt>
                <c:pt idx="5136">
                  <c:v>25</c:v>
                </c:pt>
                <c:pt idx="5137">
                  <c:v>25</c:v>
                </c:pt>
                <c:pt idx="5138">
                  <c:v>25</c:v>
                </c:pt>
                <c:pt idx="5139">
                  <c:v>25</c:v>
                </c:pt>
                <c:pt idx="5140">
                  <c:v>25</c:v>
                </c:pt>
                <c:pt idx="5141">
                  <c:v>26</c:v>
                </c:pt>
                <c:pt idx="5142">
                  <c:v>24</c:v>
                </c:pt>
                <c:pt idx="5143">
                  <c:v>26</c:v>
                </c:pt>
                <c:pt idx="5144">
                  <c:v>34</c:v>
                </c:pt>
                <c:pt idx="5145">
                  <c:v>31</c:v>
                </c:pt>
                <c:pt idx="5146">
                  <c:v>31</c:v>
                </c:pt>
                <c:pt idx="5147">
                  <c:v>32</c:v>
                </c:pt>
                <c:pt idx="5148">
                  <c:v>33</c:v>
                </c:pt>
                <c:pt idx="5149">
                  <c:v>37</c:v>
                </c:pt>
                <c:pt idx="5150">
                  <c:v>35</c:v>
                </c:pt>
                <c:pt idx="5151">
                  <c:v>26</c:v>
                </c:pt>
                <c:pt idx="5152">
                  <c:v>26</c:v>
                </c:pt>
                <c:pt idx="5153">
                  <c:v>26</c:v>
                </c:pt>
                <c:pt idx="5154">
                  <c:v>26</c:v>
                </c:pt>
                <c:pt idx="5155">
                  <c:v>30</c:v>
                </c:pt>
                <c:pt idx="5156">
                  <c:v>30</c:v>
                </c:pt>
                <c:pt idx="5157">
                  <c:v>26</c:v>
                </c:pt>
                <c:pt idx="5158">
                  <c:v>26</c:v>
                </c:pt>
                <c:pt idx="5159">
                  <c:v>30</c:v>
                </c:pt>
                <c:pt idx="5160">
                  <c:v>26</c:v>
                </c:pt>
                <c:pt idx="5161">
                  <c:v>26</c:v>
                </c:pt>
                <c:pt idx="5162">
                  <c:v>26</c:v>
                </c:pt>
                <c:pt idx="5163">
                  <c:v>33</c:v>
                </c:pt>
                <c:pt idx="5164">
                  <c:v>26</c:v>
                </c:pt>
                <c:pt idx="5165">
                  <c:v>30</c:v>
                </c:pt>
                <c:pt idx="5166">
                  <c:v>30</c:v>
                </c:pt>
                <c:pt idx="5167">
                  <c:v>26</c:v>
                </c:pt>
                <c:pt idx="5168">
                  <c:v>26</c:v>
                </c:pt>
                <c:pt idx="5169">
                  <c:v>26</c:v>
                </c:pt>
                <c:pt idx="5170">
                  <c:v>26</c:v>
                </c:pt>
                <c:pt idx="5171">
                  <c:v>26</c:v>
                </c:pt>
                <c:pt idx="5172">
                  <c:v>30</c:v>
                </c:pt>
                <c:pt idx="5173">
                  <c:v>28</c:v>
                </c:pt>
                <c:pt idx="5174">
                  <c:v>23</c:v>
                </c:pt>
                <c:pt idx="5175">
                  <c:v>25</c:v>
                </c:pt>
                <c:pt idx="5176">
                  <c:v>24</c:v>
                </c:pt>
                <c:pt idx="5177">
                  <c:v>25</c:v>
                </c:pt>
                <c:pt idx="5178">
                  <c:v>24</c:v>
                </c:pt>
                <c:pt idx="5179">
                  <c:v>25</c:v>
                </c:pt>
                <c:pt idx="5180">
                  <c:v>20</c:v>
                </c:pt>
                <c:pt idx="5181">
                  <c:v>30</c:v>
                </c:pt>
                <c:pt idx="5182">
                  <c:v>30</c:v>
                </c:pt>
                <c:pt idx="5183">
                  <c:v>30</c:v>
                </c:pt>
                <c:pt idx="5184">
                  <c:v>30</c:v>
                </c:pt>
                <c:pt idx="5185">
                  <c:v>30</c:v>
                </c:pt>
                <c:pt idx="5186">
                  <c:v>30</c:v>
                </c:pt>
                <c:pt idx="5187">
                  <c:v>20</c:v>
                </c:pt>
                <c:pt idx="5188">
                  <c:v>20</c:v>
                </c:pt>
                <c:pt idx="5189">
                  <c:v>20</c:v>
                </c:pt>
                <c:pt idx="5190">
                  <c:v>20</c:v>
                </c:pt>
                <c:pt idx="5191">
                  <c:v>20</c:v>
                </c:pt>
                <c:pt idx="5192">
                  <c:v>20</c:v>
                </c:pt>
                <c:pt idx="5193">
                  <c:v>20</c:v>
                </c:pt>
                <c:pt idx="5194">
                  <c:v>20</c:v>
                </c:pt>
                <c:pt idx="5195">
                  <c:v>20</c:v>
                </c:pt>
                <c:pt idx="5196">
                  <c:v>20</c:v>
                </c:pt>
                <c:pt idx="5197">
                  <c:v>20</c:v>
                </c:pt>
                <c:pt idx="5198">
                  <c:v>20</c:v>
                </c:pt>
                <c:pt idx="5199">
                  <c:v>20</c:v>
                </c:pt>
                <c:pt idx="5200">
                  <c:v>20</c:v>
                </c:pt>
                <c:pt idx="5201">
                  <c:v>20</c:v>
                </c:pt>
                <c:pt idx="5202">
                  <c:v>20</c:v>
                </c:pt>
                <c:pt idx="5203">
                  <c:v>20</c:v>
                </c:pt>
                <c:pt idx="5204">
                  <c:v>20</c:v>
                </c:pt>
                <c:pt idx="5205">
                  <c:v>20</c:v>
                </c:pt>
                <c:pt idx="5206">
                  <c:v>20</c:v>
                </c:pt>
                <c:pt idx="5207">
                  <c:v>20</c:v>
                </c:pt>
                <c:pt idx="5208">
                  <c:v>20</c:v>
                </c:pt>
                <c:pt idx="5209">
                  <c:v>20</c:v>
                </c:pt>
                <c:pt idx="5210">
                  <c:v>20</c:v>
                </c:pt>
                <c:pt idx="5211">
                  <c:v>20</c:v>
                </c:pt>
                <c:pt idx="5212">
                  <c:v>24</c:v>
                </c:pt>
                <c:pt idx="5213">
                  <c:v>25</c:v>
                </c:pt>
                <c:pt idx="5214">
                  <c:v>27</c:v>
                </c:pt>
                <c:pt idx="5215">
                  <c:v>25</c:v>
                </c:pt>
                <c:pt idx="5216">
                  <c:v>25</c:v>
                </c:pt>
                <c:pt idx="5217">
                  <c:v>27</c:v>
                </c:pt>
                <c:pt idx="5218">
                  <c:v>24</c:v>
                </c:pt>
                <c:pt idx="5219">
                  <c:v>27</c:v>
                </c:pt>
                <c:pt idx="5220">
                  <c:v>25</c:v>
                </c:pt>
                <c:pt idx="5221">
                  <c:v>24</c:v>
                </c:pt>
                <c:pt idx="5222">
                  <c:v>25</c:v>
                </c:pt>
                <c:pt idx="5223">
                  <c:v>24</c:v>
                </c:pt>
                <c:pt idx="5224">
                  <c:v>24</c:v>
                </c:pt>
                <c:pt idx="5225">
                  <c:v>24</c:v>
                </c:pt>
                <c:pt idx="5226">
                  <c:v>25</c:v>
                </c:pt>
                <c:pt idx="5227">
                  <c:v>25</c:v>
                </c:pt>
                <c:pt idx="5228">
                  <c:v>24</c:v>
                </c:pt>
                <c:pt idx="5229">
                  <c:v>24</c:v>
                </c:pt>
                <c:pt idx="5230">
                  <c:v>27</c:v>
                </c:pt>
                <c:pt idx="5231">
                  <c:v>23</c:v>
                </c:pt>
                <c:pt idx="5232">
                  <c:v>23</c:v>
                </c:pt>
                <c:pt idx="5233">
                  <c:v>29</c:v>
                </c:pt>
                <c:pt idx="5234">
                  <c:v>25</c:v>
                </c:pt>
                <c:pt idx="5235">
                  <c:v>25</c:v>
                </c:pt>
                <c:pt idx="5236">
                  <c:v>29</c:v>
                </c:pt>
                <c:pt idx="5237">
                  <c:v>23</c:v>
                </c:pt>
                <c:pt idx="5238">
                  <c:v>25</c:v>
                </c:pt>
                <c:pt idx="5239">
                  <c:v>25</c:v>
                </c:pt>
                <c:pt idx="5240">
                  <c:v>24</c:v>
                </c:pt>
                <c:pt idx="5241">
                  <c:v>24</c:v>
                </c:pt>
                <c:pt idx="5242">
                  <c:v>24</c:v>
                </c:pt>
                <c:pt idx="5243">
                  <c:v>24</c:v>
                </c:pt>
                <c:pt idx="5244">
                  <c:v>24</c:v>
                </c:pt>
                <c:pt idx="5245">
                  <c:v>24</c:v>
                </c:pt>
                <c:pt idx="5246">
                  <c:v>21</c:v>
                </c:pt>
                <c:pt idx="5247">
                  <c:v>21</c:v>
                </c:pt>
                <c:pt idx="5248">
                  <c:v>21</c:v>
                </c:pt>
                <c:pt idx="5249">
                  <c:v>21</c:v>
                </c:pt>
                <c:pt idx="5250">
                  <c:v>20</c:v>
                </c:pt>
                <c:pt idx="5251">
                  <c:v>20</c:v>
                </c:pt>
                <c:pt idx="5252">
                  <c:v>21</c:v>
                </c:pt>
                <c:pt idx="5253">
                  <c:v>21</c:v>
                </c:pt>
                <c:pt idx="5254">
                  <c:v>21</c:v>
                </c:pt>
                <c:pt idx="5255">
                  <c:v>21</c:v>
                </c:pt>
                <c:pt idx="5256">
                  <c:v>26</c:v>
                </c:pt>
                <c:pt idx="5257">
                  <c:v>19</c:v>
                </c:pt>
                <c:pt idx="5258">
                  <c:v>18</c:v>
                </c:pt>
                <c:pt idx="5259">
                  <c:v>17</c:v>
                </c:pt>
                <c:pt idx="5260">
                  <c:v>17</c:v>
                </c:pt>
                <c:pt idx="5261">
                  <c:v>18</c:v>
                </c:pt>
                <c:pt idx="5262">
                  <c:v>21</c:v>
                </c:pt>
                <c:pt idx="5263">
                  <c:v>26</c:v>
                </c:pt>
                <c:pt idx="5264">
                  <c:v>18</c:v>
                </c:pt>
                <c:pt idx="5265">
                  <c:v>26</c:v>
                </c:pt>
                <c:pt idx="5266">
                  <c:v>21</c:v>
                </c:pt>
                <c:pt idx="5267">
                  <c:v>17</c:v>
                </c:pt>
                <c:pt idx="5268">
                  <c:v>35</c:v>
                </c:pt>
                <c:pt idx="5269">
                  <c:v>32</c:v>
                </c:pt>
                <c:pt idx="5270">
                  <c:v>29</c:v>
                </c:pt>
                <c:pt idx="5271">
                  <c:v>29</c:v>
                </c:pt>
                <c:pt idx="5272">
                  <c:v>35</c:v>
                </c:pt>
                <c:pt idx="5273">
                  <c:v>32</c:v>
                </c:pt>
                <c:pt idx="5274">
                  <c:v>28</c:v>
                </c:pt>
                <c:pt idx="5275">
                  <c:v>33</c:v>
                </c:pt>
                <c:pt idx="5276">
                  <c:v>31</c:v>
                </c:pt>
                <c:pt idx="5277">
                  <c:v>28</c:v>
                </c:pt>
                <c:pt idx="5278">
                  <c:v>28</c:v>
                </c:pt>
                <c:pt idx="5279">
                  <c:v>28</c:v>
                </c:pt>
                <c:pt idx="5280">
                  <c:v>28</c:v>
                </c:pt>
                <c:pt idx="5281">
                  <c:v>23</c:v>
                </c:pt>
                <c:pt idx="5282">
                  <c:v>18</c:v>
                </c:pt>
                <c:pt idx="5283">
                  <c:v>23</c:v>
                </c:pt>
                <c:pt idx="5284">
                  <c:v>18</c:v>
                </c:pt>
                <c:pt idx="5285">
                  <c:v>22</c:v>
                </c:pt>
                <c:pt idx="5286">
                  <c:v>17</c:v>
                </c:pt>
                <c:pt idx="5287">
                  <c:v>24</c:v>
                </c:pt>
                <c:pt idx="5288">
                  <c:v>17</c:v>
                </c:pt>
                <c:pt idx="5289">
                  <c:v>29</c:v>
                </c:pt>
                <c:pt idx="5290">
                  <c:v>22</c:v>
                </c:pt>
                <c:pt idx="5291">
                  <c:v>17</c:v>
                </c:pt>
                <c:pt idx="5292">
                  <c:v>17</c:v>
                </c:pt>
                <c:pt idx="5293">
                  <c:v>23</c:v>
                </c:pt>
                <c:pt idx="5294">
                  <c:v>23</c:v>
                </c:pt>
                <c:pt idx="5295">
                  <c:v>22</c:v>
                </c:pt>
                <c:pt idx="5296">
                  <c:v>29</c:v>
                </c:pt>
                <c:pt idx="5297">
                  <c:v>29</c:v>
                </c:pt>
                <c:pt idx="5298">
                  <c:v>29</c:v>
                </c:pt>
                <c:pt idx="5299">
                  <c:v>29</c:v>
                </c:pt>
                <c:pt idx="5300">
                  <c:v>29</c:v>
                </c:pt>
                <c:pt idx="5301">
                  <c:v>29</c:v>
                </c:pt>
                <c:pt idx="5302">
                  <c:v>31</c:v>
                </c:pt>
                <c:pt idx="5303">
                  <c:v>31</c:v>
                </c:pt>
                <c:pt idx="5304">
                  <c:v>29</c:v>
                </c:pt>
                <c:pt idx="5305">
                  <c:v>29</c:v>
                </c:pt>
                <c:pt idx="5306">
                  <c:v>32</c:v>
                </c:pt>
                <c:pt idx="5307">
                  <c:v>33</c:v>
                </c:pt>
                <c:pt idx="5308">
                  <c:v>33</c:v>
                </c:pt>
                <c:pt idx="5309">
                  <c:v>32</c:v>
                </c:pt>
                <c:pt idx="5310">
                  <c:v>32</c:v>
                </c:pt>
                <c:pt idx="5311">
                  <c:v>33</c:v>
                </c:pt>
                <c:pt idx="5312">
                  <c:v>32</c:v>
                </c:pt>
                <c:pt idx="5313">
                  <c:v>32</c:v>
                </c:pt>
                <c:pt idx="5314">
                  <c:v>32</c:v>
                </c:pt>
                <c:pt idx="5315">
                  <c:v>33</c:v>
                </c:pt>
                <c:pt idx="5316">
                  <c:v>33</c:v>
                </c:pt>
                <c:pt idx="5317">
                  <c:v>33</c:v>
                </c:pt>
                <c:pt idx="5318">
                  <c:v>25</c:v>
                </c:pt>
                <c:pt idx="5319">
                  <c:v>24</c:v>
                </c:pt>
                <c:pt idx="5320">
                  <c:v>33</c:v>
                </c:pt>
                <c:pt idx="5321">
                  <c:v>33</c:v>
                </c:pt>
                <c:pt idx="5322">
                  <c:v>24</c:v>
                </c:pt>
                <c:pt idx="5323">
                  <c:v>25</c:v>
                </c:pt>
                <c:pt idx="5324">
                  <c:v>25</c:v>
                </c:pt>
                <c:pt idx="5325">
                  <c:v>25</c:v>
                </c:pt>
                <c:pt idx="5326">
                  <c:v>33</c:v>
                </c:pt>
                <c:pt idx="5327">
                  <c:v>17</c:v>
                </c:pt>
                <c:pt idx="5328">
                  <c:v>18</c:v>
                </c:pt>
                <c:pt idx="5329">
                  <c:v>22</c:v>
                </c:pt>
                <c:pt idx="5330">
                  <c:v>30</c:v>
                </c:pt>
                <c:pt idx="5331">
                  <c:v>30</c:v>
                </c:pt>
                <c:pt idx="5332">
                  <c:v>30</c:v>
                </c:pt>
                <c:pt idx="5333">
                  <c:v>30</c:v>
                </c:pt>
                <c:pt idx="5334">
                  <c:v>30</c:v>
                </c:pt>
                <c:pt idx="5335">
                  <c:v>34</c:v>
                </c:pt>
                <c:pt idx="5336">
                  <c:v>33</c:v>
                </c:pt>
                <c:pt idx="5337">
                  <c:v>34</c:v>
                </c:pt>
                <c:pt idx="5338">
                  <c:v>33</c:v>
                </c:pt>
                <c:pt idx="5339">
                  <c:v>34</c:v>
                </c:pt>
                <c:pt idx="5340">
                  <c:v>33</c:v>
                </c:pt>
                <c:pt idx="5341">
                  <c:v>33</c:v>
                </c:pt>
                <c:pt idx="5342">
                  <c:v>34</c:v>
                </c:pt>
                <c:pt idx="5343">
                  <c:v>33</c:v>
                </c:pt>
                <c:pt idx="5344">
                  <c:v>33</c:v>
                </c:pt>
                <c:pt idx="5345">
                  <c:v>33</c:v>
                </c:pt>
                <c:pt idx="5346">
                  <c:v>33</c:v>
                </c:pt>
                <c:pt idx="5347">
                  <c:v>34</c:v>
                </c:pt>
                <c:pt idx="5348">
                  <c:v>34</c:v>
                </c:pt>
                <c:pt idx="5349">
                  <c:v>34</c:v>
                </c:pt>
                <c:pt idx="5350">
                  <c:v>34</c:v>
                </c:pt>
                <c:pt idx="5351">
                  <c:v>33</c:v>
                </c:pt>
                <c:pt idx="5352">
                  <c:v>34</c:v>
                </c:pt>
                <c:pt idx="5353">
                  <c:v>33</c:v>
                </c:pt>
                <c:pt idx="5354">
                  <c:v>34</c:v>
                </c:pt>
                <c:pt idx="5355">
                  <c:v>33</c:v>
                </c:pt>
                <c:pt idx="5356">
                  <c:v>33</c:v>
                </c:pt>
                <c:pt idx="5357">
                  <c:v>34</c:v>
                </c:pt>
                <c:pt idx="5358">
                  <c:v>33</c:v>
                </c:pt>
                <c:pt idx="5359">
                  <c:v>33</c:v>
                </c:pt>
                <c:pt idx="5360">
                  <c:v>34</c:v>
                </c:pt>
                <c:pt idx="5361">
                  <c:v>33</c:v>
                </c:pt>
                <c:pt idx="5362">
                  <c:v>34</c:v>
                </c:pt>
                <c:pt idx="5363">
                  <c:v>34</c:v>
                </c:pt>
                <c:pt idx="5364">
                  <c:v>34</c:v>
                </c:pt>
                <c:pt idx="5365">
                  <c:v>33</c:v>
                </c:pt>
                <c:pt idx="5366">
                  <c:v>33</c:v>
                </c:pt>
                <c:pt idx="5367">
                  <c:v>33</c:v>
                </c:pt>
                <c:pt idx="5368">
                  <c:v>34</c:v>
                </c:pt>
                <c:pt idx="5369">
                  <c:v>34</c:v>
                </c:pt>
                <c:pt idx="5370">
                  <c:v>34</c:v>
                </c:pt>
                <c:pt idx="5371">
                  <c:v>34</c:v>
                </c:pt>
                <c:pt idx="5372">
                  <c:v>33</c:v>
                </c:pt>
                <c:pt idx="5373">
                  <c:v>34</c:v>
                </c:pt>
                <c:pt idx="5374">
                  <c:v>33</c:v>
                </c:pt>
                <c:pt idx="5375">
                  <c:v>32</c:v>
                </c:pt>
                <c:pt idx="5376">
                  <c:v>34</c:v>
                </c:pt>
                <c:pt idx="5377">
                  <c:v>34</c:v>
                </c:pt>
                <c:pt idx="5378">
                  <c:v>34</c:v>
                </c:pt>
                <c:pt idx="5379">
                  <c:v>32</c:v>
                </c:pt>
                <c:pt idx="5380">
                  <c:v>32</c:v>
                </c:pt>
                <c:pt idx="5381">
                  <c:v>32</c:v>
                </c:pt>
                <c:pt idx="5382">
                  <c:v>34</c:v>
                </c:pt>
                <c:pt idx="5383">
                  <c:v>34</c:v>
                </c:pt>
                <c:pt idx="5384">
                  <c:v>32</c:v>
                </c:pt>
                <c:pt idx="5385">
                  <c:v>30</c:v>
                </c:pt>
                <c:pt idx="5386">
                  <c:v>30</c:v>
                </c:pt>
                <c:pt idx="5387">
                  <c:v>30</c:v>
                </c:pt>
                <c:pt idx="5388">
                  <c:v>30</c:v>
                </c:pt>
                <c:pt idx="5389">
                  <c:v>31</c:v>
                </c:pt>
                <c:pt idx="5390">
                  <c:v>31</c:v>
                </c:pt>
                <c:pt idx="5391">
                  <c:v>30</c:v>
                </c:pt>
                <c:pt idx="5392">
                  <c:v>31</c:v>
                </c:pt>
                <c:pt idx="5393">
                  <c:v>31</c:v>
                </c:pt>
                <c:pt idx="5394">
                  <c:v>30</c:v>
                </c:pt>
                <c:pt idx="5395">
                  <c:v>42</c:v>
                </c:pt>
                <c:pt idx="5396">
                  <c:v>35</c:v>
                </c:pt>
                <c:pt idx="5397">
                  <c:v>43</c:v>
                </c:pt>
                <c:pt idx="5398">
                  <c:v>36</c:v>
                </c:pt>
                <c:pt idx="5399">
                  <c:v>35</c:v>
                </c:pt>
                <c:pt idx="5400">
                  <c:v>36</c:v>
                </c:pt>
                <c:pt idx="5401">
                  <c:v>43</c:v>
                </c:pt>
                <c:pt idx="5402">
                  <c:v>43</c:v>
                </c:pt>
                <c:pt idx="5403">
                  <c:v>42</c:v>
                </c:pt>
                <c:pt idx="5404">
                  <c:v>42</c:v>
                </c:pt>
                <c:pt idx="5405">
                  <c:v>35</c:v>
                </c:pt>
                <c:pt idx="5406">
                  <c:v>35</c:v>
                </c:pt>
                <c:pt idx="5407">
                  <c:v>35</c:v>
                </c:pt>
                <c:pt idx="5408">
                  <c:v>35</c:v>
                </c:pt>
                <c:pt idx="5409">
                  <c:v>36</c:v>
                </c:pt>
                <c:pt idx="5410">
                  <c:v>34</c:v>
                </c:pt>
                <c:pt idx="5411">
                  <c:v>34</c:v>
                </c:pt>
                <c:pt idx="5412">
                  <c:v>35</c:v>
                </c:pt>
                <c:pt idx="5413">
                  <c:v>34</c:v>
                </c:pt>
                <c:pt idx="5414">
                  <c:v>43</c:v>
                </c:pt>
                <c:pt idx="5415">
                  <c:v>37</c:v>
                </c:pt>
                <c:pt idx="5416">
                  <c:v>43</c:v>
                </c:pt>
                <c:pt idx="5417">
                  <c:v>37</c:v>
                </c:pt>
                <c:pt idx="5418">
                  <c:v>37</c:v>
                </c:pt>
                <c:pt idx="5419">
                  <c:v>45</c:v>
                </c:pt>
                <c:pt idx="5420">
                  <c:v>36</c:v>
                </c:pt>
                <c:pt idx="5421">
                  <c:v>36</c:v>
                </c:pt>
                <c:pt idx="5422">
                  <c:v>43</c:v>
                </c:pt>
                <c:pt idx="5423">
                  <c:v>36</c:v>
                </c:pt>
                <c:pt idx="5424">
                  <c:v>45</c:v>
                </c:pt>
                <c:pt idx="5425">
                  <c:v>45</c:v>
                </c:pt>
                <c:pt idx="5426">
                  <c:v>36</c:v>
                </c:pt>
                <c:pt idx="5427">
                  <c:v>36</c:v>
                </c:pt>
                <c:pt idx="5428">
                  <c:v>36</c:v>
                </c:pt>
                <c:pt idx="5429">
                  <c:v>36</c:v>
                </c:pt>
                <c:pt idx="5430">
                  <c:v>36</c:v>
                </c:pt>
                <c:pt idx="5431">
                  <c:v>36</c:v>
                </c:pt>
                <c:pt idx="5432">
                  <c:v>37</c:v>
                </c:pt>
                <c:pt idx="5433">
                  <c:v>36</c:v>
                </c:pt>
                <c:pt idx="5434">
                  <c:v>37</c:v>
                </c:pt>
                <c:pt idx="5435">
                  <c:v>37</c:v>
                </c:pt>
                <c:pt idx="5436">
                  <c:v>36</c:v>
                </c:pt>
                <c:pt idx="5437">
                  <c:v>35</c:v>
                </c:pt>
                <c:pt idx="5438">
                  <c:v>35</c:v>
                </c:pt>
                <c:pt idx="5439">
                  <c:v>36</c:v>
                </c:pt>
                <c:pt idx="5440">
                  <c:v>36</c:v>
                </c:pt>
                <c:pt idx="5441">
                  <c:v>27</c:v>
                </c:pt>
                <c:pt idx="5442">
                  <c:v>27</c:v>
                </c:pt>
                <c:pt idx="5443">
                  <c:v>30</c:v>
                </c:pt>
                <c:pt idx="5444">
                  <c:v>27</c:v>
                </c:pt>
                <c:pt idx="5445">
                  <c:v>27</c:v>
                </c:pt>
                <c:pt idx="5446">
                  <c:v>27</c:v>
                </c:pt>
                <c:pt idx="5447">
                  <c:v>30</c:v>
                </c:pt>
                <c:pt idx="5448">
                  <c:v>33</c:v>
                </c:pt>
                <c:pt idx="5449">
                  <c:v>27</c:v>
                </c:pt>
                <c:pt idx="5450">
                  <c:v>27</c:v>
                </c:pt>
                <c:pt idx="5451">
                  <c:v>27</c:v>
                </c:pt>
                <c:pt idx="5452">
                  <c:v>27</c:v>
                </c:pt>
                <c:pt idx="5453">
                  <c:v>33</c:v>
                </c:pt>
                <c:pt idx="5454">
                  <c:v>27</c:v>
                </c:pt>
                <c:pt idx="5455">
                  <c:v>27</c:v>
                </c:pt>
                <c:pt idx="5456">
                  <c:v>27</c:v>
                </c:pt>
                <c:pt idx="5457">
                  <c:v>31</c:v>
                </c:pt>
                <c:pt idx="5458">
                  <c:v>25</c:v>
                </c:pt>
                <c:pt idx="5459">
                  <c:v>25</c:v>
                </c:pt>
                <c:pt idx="5460">
                  <c:v>25</c:v>
                </c:pt>
                <c:pt idx="5461">
                  <c:v>25</c:v>
                </c:pt>
                <c:pt idx="5462">
                  <c:v>25</c:v>
                </c:pt>
                <c:pt idx="5463">
                  <c:v>25</c:v>
                </c:pt>
                <c:pt idx="5464">
                  <c:v>25</c:v>
                </c:pt>
                <c:pt idx="5465">
                  <c:v>25</c:v>
                </c:pt>
                <c:pt idx="5466">
                  <c:v>25</c:v>
                </c:pt>
                <c:pt idx="5467">
                  <c:v>25</c:v>
                </c:pt>
                <c:pt idx="5468">
                  <c:v>25</c:v>
                </c:pt>
                <c:pt idx="5469">
                  <c:v>25</c:v>
                </c:pt>
                <c:pt idx="5470">
                  <c:v>25</c:v>
                </c:pt>
                <c:pt idx="5471">
                  <c:v>25</c:v>
                </c:pt>
                <c:pt idx="5472">
                  <c:v>25</c:v>
                </c:pt>
                <c:pt idx="5473">
                  <c:v>25</c:v>
                </c:pt>
                <c:pt idx="5474">
                  <c:v>26</c:v>
                </c:pt>
                <c:pt idx="5475">
                  <c:v>25</c:v>
                </c:pt>
                <c:pt idx="5476">
                  <c:v>28</c:v>
                </c:pt>
                <c:pt idx="5477">
                  <c:v>25</c:v>
                </c:pt>
                <c:pt idx="5478">
                  <c:v>26</c:v>
                </c:pt>
                <c:pt idx="5479">
                  <c:v>28</c:v>
                </c:pt>
                <c:pt idx="5480">
                  <c:v>28</c:v>
                </c:pt>
                <c:pt idx="5481">
                  <c:v>25</c:v>
                </c:pt>
                <c:pt idx="5482">
                  <c:v>25</c:v>
                </c:pt>
                <c:pt idx="5483">
                  <c:v>23</c:v>
                </c:pt>
                <c:pt idx="5484">
                  <c:v>26</c:v>
                </c:pt>
                <c:pt idx="5485">
                  <c:v>23</c:v>
                </c:pt>
                <c:pt idx="5486">
                  <c:v>23</c:v>
                </c:pt>
                <c:pt idx="5487">
                  <c:v>25</c:v>
                </c:pt>
                <c:pt idx="5488">
                  <c:v>23</c:v>
                </c:pt>
                <c:pt idx="5489">
                  <c:v>25</c:v>
                </c:pt>
                <c:pt idx="5490">
                  <c:v>23</c:v>
                </c:pt>
                <c:pt idx="5491">
                  <c:v>25</c:v>
                </c:pt>
                <c:pt idx="5492">
                  <c:v>26</c:v>
                </c:pt>
                <c:pt idx="5493">
                  <c:v>23</c:v>
                </c:pt>
                <c:pt idx="5494">
                  <c:v>25</c:v>
                </c:pt>
                <c:pt idx="5495">
                  <c:v>23</c:v>
                </c:pt>
                <c:pt idx="5496">
                  <c:v>23</c:v>
                </c:pt>
                <c:pt idx="5497">
                  <c:v>25</c:v>
                </c:pt>
                <c:pt idx="5498">
                  <c:v>26</c:v>
                </c:pt>
                <c:pt idx="5499">
                  <c:v>25</c:v>
                </c:pt>
                <c:pt idx="5500">
                  <c:v>23</c:v>
                </c:pt>
                <c:pt idx="5501">
                  <c:v>23</c:v>
                </c:pt>
                <c:pt idx="5502">
                  <c:v>24</c:v>
                </c:pt>
                <c:pt idx="5503">
                  <c:v>24</c:v>
                </c:pt>
                <c:pt idx="5504">
                  <c:v>22</c:v>
                </c:pt>
                <c:pt idx="5505">
                  <c:v>22</c:v>
                </c:pt>
                <c:pt idx="5506">
                  <c:v>22</c:v>
                </c:pt>
                <c:pt idx="5507">
                  <c:v>22</c:v>
                </c:pt>
                <c:pt idx="5508">
                  <c:v>23</c:v>
                </c:pt>
                <c:pt idx="5509">
                  <c:v>23</c:v>
                </c:pt>
                <c:pt idx="5510">
                  <c:v>16</c:v>
                </c:pt>
                <c:pt idx="5511">
                  <c:v>18</c:v>
                </c:pt>
                <c:pt idx="5512">
                  <c:v>18</c:v>
                </c:pt>
                <c:pt idx="5513">
                  <c:v>18</c:v>
                </c:pt>
                <c:pt idx="5514">
                  <c:v>20</c:v>
                </c:pt>
                <c:pt idx="5515">
                  <c:v>20</c:v>
                </c:pt>
                <c:pt idx="5516">
                  <c:v>20</c:v>
                </c:pt>
                <c:pt idx="5517">
                  <c:v>20</c:v>
                </c:pt>
                <c:pt idx="5518">
                  <c:v>20</c:v>
                </c:pt>
                <c:pt idx="5519">
                  <c:v>20</c:v>
                </c:pt>
                <c:pt idx="5520">
                  <c:v>20</c:v>
                </c:pt>
                <c:pt idx="5521">
                  <c:v>20</c:v>
                </c:pt>
                <c:pt idx="5522">
                  <c:v>20</c:v>
                </c:pt>
                <c:pt idx="5523">
                  <c:v>20</c:v>
                </c:pt>
                <c:pt idx="5524">
                  <c:v>20</c:v>
                </c:pt>
                <c:pt idx="5525">
                  <c:v>21</c:v>
                </c:pt>
                <c:pt idx="5526">
                  <c:v>21</c:v>
                </c:pt>
                <c:pt idx="5527">
                  <c:v>21</c:v>
                </c:pt>
                <c:pt idx="5528">
                  <c:v>21</c:v>
                </c:pt>
                <c:pt idx="5529">
                  <c:v>21</c:v>
                </c:pt>
                <c:pt idx="5530">
                  <c:v>21</c:v>
                </c:pt>
                <c:pt idx="5531">
                  <c:v>21</c:v>
                </c:pt>
                <c:pt idx="5532">
                  <c:v>21</c:v>
                </c:pt>
                <c:pt idx="5533">
                  <c:v>30</c:v>
                </c:pt>
                <c:pt idx="5534">
                  <c:v>33</c:v>
                </c:pt>
                <c:pt idx="5535">
                  <c:v>32</c:v>
                </c:pt>
                <c:pt idx="5536">
                  <c:v>30</c:v>
                </c:pt>
                <c:pt idx="5537">
                  <c:v>23</c:v>
                </c:pt>
                <c:pt idx="5538">
                  <c:v>23</c:v>
                </c:pt>
                <c:pt idx="5539">
                  <c:v>27</c:v>
                </c:pt>
                <c:pt idx="5540">
                  <c:v>25</c:v>
                </c:pt>
                <c:pt idx="5541">
                  <c:v>29</c:v>
                </c:pt>
                <c:pt idx="5542">
                  <c:v>29</c:v>
                </c:pt>
                <c:pt idx="5543">
                  <c:v>26</c:v>
                </c:pt>
                <c:pt idx="5544">
                  <c:v>26</c:v>
                </c:pt>
                <c:pt idx="5545">
                  <c:v>29</c:v>
                </c:pt>
                <c:pt idx="5546">
                  <c:v>28</c:v>
                </c:pt>
                <c:pt idx="5547">
                  <c:v>26</c:v>
                </c:pt>
                <c:pt idx="5548">
                  <c:v>28</c:v>
                </c:pt>
                <c:pt idx="5549">
                  <c:v>27</c:v>
                </c:pt>
                <c:pt idx="5550">
                  <c:v>26</c:v>
                </c:pt>
                <c:pt idx="5551">
                  <c:v>26</c:v>
                </c:pt>
                <c:pt idx="5552">
                  <c:v>21</c:v>
                </c:pt>
                <c:pt idx="5553">
                  <c:v>22</c:v>
                </c:pt>
                <c:pt idx="5554">
                  <c:v>22</c:v>
                </c:pt>
                <c:pt idx="5555">
                  <c:v>22</c:v>
                </c:pt>
                <c:pt idx="5556">
                  <c:v>23</c:v>
                </c:pt>
                <c:pt idx="5557">
                  <c:v>23</c:v>
                </c:pt>
                <c:pt idx="5558">
                  <c:v>34</c:v>
                </c:pt>
                <c:pt idx="5559">
                  <c:v>34</c:v>
                </c:pt>
                <c:pt idx="5560">
                  <c:v>34</c:v>
                </c:pt>
                <c:pt idx="5561">
                  <c:v>24</c:v>
                </c:pt>
                <c:pt idx="5562">
                  <c:v>24</c:v>
                </c:pt>
                <c:pt idx="5563">
                  <c:v>24</c:v>
                </c:pt>
                <c:pt idx="5564">
                  <c:v>24</c:v>
                </c:pt>
                <c:pt idx="5565">
                  <c:v>23</c:v>
                </c:pt>
                <c:pt idx="5566">
                  <c:v>23</c:v>
                </c:pt>
                <c:pt idx="5567">
                  <c:v>23</c:v>
                </c:pt>
                <c:pt idx="5568">
                  <c:v>23</c:v>
                </c:pt>
                <c:pt idx="5569">
                  <c:v>22</c:v>
                </c:pt>
                <c:pt idx="5570">
                  <c:v>22</c:v>
                </c:pt>
                <c:pt idx="5571">
                  <c:v>22</c:v>
                </c:pt>
                <c:pt idx="5572">
                  <c:v>22</c:v>
                </c:pt>
                <c:pt idx="5573">
                  <c:v>19</c:v>
                </c:pt>
                <c:pt idx="5574">
                  <c:v>19</c:v>
                </c:pt>
                <c:pt idx="5575">
                  <c:v>31</c:v>
                </c:pt>
                <c:pt idx="5576">
                  <c:v>33</c:v>
                </c:pt>
                <c:pt idx="5577">
                  <c:v>31</c:v>
                </c:pt>
                <c:pt idx="5578">
                  <c:v>33</c:v>
                </c:pt>
                <c:pt idx="5579">
                  <c:v>33</c:v>
                </c:pt>
                <c:pt idx="5580">
                  <c:v>33</c:v>
                </c:pt>
                <c:pt idx="5581">
                  <c:v>31</c:v>
                </c:pt>
                <c:pt idx="5582">
                  <c:v>33</c:v>
                </c:pt>
                <c:pt idx="5583">
                  <c:v>31</c:v>
                </c:pt>
                <c:pt idx="5584">
                  <c:v>33</c:v>
                </c:pt>
                <c:pt idx="5585">
                  <c:v>31</c:v>
                </c:pt>
                <c:pt idx="5586">
                  <c:v>31</c:v>
                </c:pt>
                <c:pt idx="5587">
                  <c:v>33</c:v>
                </c:pt>
                <c:pt idx="5588">
                  <c:v>31</c:v>
                </c:pt>
                <c:pt idx="5589">
                  <c:v>33</c:v>
                </c:pt>
                <c:pt idx="5590">
                  <c:v>31</c:v>
                </c:pt>
                <c:pt idx="5591">
                  <c:v>33</c:v>
                </c:pt>
                <c:pt idx="5592">
                  <c:v>33</c:v>
                </c:pt>
                <c:pt idx="5593">
                  <c:v>31</c:v>
                </c:pt>
                <c:pt idx="5594">
                  <c:v>31</c:v>
                </c:pt>
                <c:pt idx="5595">
                  <c:v>33</c:v>
                </c:pt>
                <c:pt idx="5596">
                  <c:v>31</c:v>
                </c:pt>
                <c:pt idx="5597">
                  <c:v>31</c:v>
                </c:pt>
                <c:pt idx="5598">
                  <c:v>31</c:v>
                </c:pt>
                <c:pt idx="5599">
                  <c:v>33</c:v>
                </c:pt>
                <c:pt idx="5600">
                  <c:v>31</c:v>
                </c:pt>
                <c:pt idx="5601">
                  <c:v>31</c:v>
                </c:pt>
                <c:pt idx="5602">
                  <c:v>33</c:v>
                </c:pt>
                <c:pt idx="5603">
                  <c:v>31</c:v>
                </c:pt>
                <c:pt idx="5604">
                  <c:v>33</c:v>
                </c:pt>
                <c:pt idx="5605">
                  <c:v>33</c:v>
                </c:pt>
                <c:pt idx="5606">
                  <c:v>33</c:v>
                </c:pt>
                <c:pt idx="5607">
                  <c:v>33</c:v>
                </c:pt>
                <c:pt idx="5608">
                  <c:v>31</c:v>
                </c:pt>
                <c:pt idx="5609">
                  <c:v>33</c:v>
                </c:pt>
                <c:pt idx="5610">
                  <c:v>33</c:v>
                </c:pt>
                <c:pt idx="5611">
                  <c:v>31</c:v>
                </c:pt>
                <c:pt idx="5612">
                  <c:v>33</c:v>
                </c:pt>
                <c:pt idx="5613">
                  <c:v>31</c:v>
                </c:pt>
                <c:pt idx="5614">
                  <c:v>31</c:v>
                </c:pt>
                <c:pt idx="5615">
                  <c:v>31</c:v>
                </c:pt>
                <c:pt idx="5616">
                  <c:v>31</c:v>
                </c:pt>
                <c:pt idx="5617">
                  <c:v>31</c:v>
                </c:pt>
                <c:pt idx="5618">
                  <c:v>33</c:v>
                </c:pt>
                <c:pt idx="5619">
                  <c:v>31</c:v>
                </c:pt>
                <c:pt idx="5620">
                  <c:v>31</c:v>
                </c:pt>
                <c:pt idx="5621">
                  <c:v>33</c:v>
                </c:pt>
                <c:pt idx="5622">
                  <c:v>31</c:v>
                </c:pt>
                <c:pt idx="5623">
                  <c:v>31</c:v>
                </c:pt>
                <c:pt idx="5624">
                  <c:v>33</c:v>
                </c:pt>
                <c:pt idx="5625">
                  <c:v>33</c:v>
                </c:pt>
                <c:pt idx="5626">
                  <c:v>31</c:v>
                </c:pt>
                <c:pt idx="5627">
                  <c:v>33</c:v>
                </c:pt>
                <c:pt idx="5628">
                  <c:v>33</c:v>
                </c:pt>
                <c:pt idx="5629">
                  <c:v>33</c:v>
                </c:pt>
                <c:pt idx="5630">
                  <c:v>31</c:v>
                </c:pt>
                <c:pt idx="5631">
                  <c:v>33</c:v>
                </c:pt>
                <c:pt idx="5632">
                  <c:v>31</c:v>
                </c:pt>
                <c:pt idx="5633">
                  <c:v>33</c:v>
                </c:pt>
                <c:pt idx="5634">
                  <c:v>33</c:v>
                </c:pt>
                <c:pt idx="5635">
                  <c:v>31</c:v>
                </c:pt>
                <c:pt idx="5636">
                  <c:v>33</c:v>
                </c:pt>
                <c:pt idx="5637">
                  <c:v>31</c:v>
                </c:pt>
                <c:pt idx="5638">
                  <c:v>31</c:v>
                </c:pt>
                <c:pt idx="5639">
                  <c:v>33</c:v>
                </c:pt>
                <c:pt idx="5640">
                  <c:v>33</c:v>
                </c:pt>
                <c:pt idx="5641">
                  <c:v>33</c:v>
                </c:pt>
                <c:pt idx="5642">
                  <c:v>31</c:v>
                </c:pt>
                <c:pt idx="5643">
                  <c:v>33</c:v>
                </c:pt>
                <c:pt idx="5644">
                  <c:v>31</c:v>
                </c:pt>
                <c:pt idx="5645">
                  <c:v>33</c:v>
                </c:pt>
                <c:pt idx="5646">
                  <c:v>31</c:v>
                </c:pt>
                <c:pt idx="5647">
                  <c:v>33</c:v>
                </c:pt>
                <c:pt idx="5648">
                  <c:v>31</c:v>
                </c:pt>
                <c:pt idx="5649">
                  <c:v>31</c:v>
                </c:pt>
                <c:pt idx="5650">
                  <c:v>33</c:v>
                </c:pt>
                <c:pt idx="5651">
                  <c:v>20</c:v>
                </c:pt>
                <c:pt idx="5652">
                  <c:v>19</c:v>
                </c:pt>
                <c:pt idx="5653">
                  <c:v>19</c:v>
                </c:pt>
                <c:pt idx="5654">
                  <c:v>20</c:v>
                </c:pt>
                <c:pt idx="5655">
                  <c:v>20</c:v>
                </c:pt>
                <c:pt idx="5656">
                  <c:v>20</c:v>
                </c:pt>
                <c:pt idx="5657">
                  <c:v>20</c:v>
                </c:pt>
                <c:pt idx="5658">
                  <c:v>18</c:v>
                </c:pt>
                <c:pt idx="5659">
                  <c:v>18</c:v>
                </c:pt>
                <c:pt idx="5660">
                  <c:v>18</c:v>
                </c:pt>
                <c:pt idx="5661">
                  <c:v>18</c:v>
                </c:pt>
                <c:pt idx="5662">
                  <c:v>18</c:v>
                </c:pt>
                <c:pt idx="5663">
                  <c:v>18</c:v>
                </c:pt>
                <c:pt idx="5664">
                  <c:v>18</c:v>
                </c:pt>
                <c:pt idx="5665">
                  <c:v>16</c:v>
                </c:pt>
                <c:pt idx="5666">
                  <c:v>18</c:v>
                </c:pt>
                <c:pt idx="5667">
                  <c:v>18</c:v>
                </c:pt>
                <c:pt idx="5668">
                  <c:v>16</c:v>
                </c:pt>
                <c:pt idx="5669">
                  <c:v>16</c:v>
                </c:pt>
                <c:pt idx="5670">
                  <c:v>18</c:v>
                </c:pt>
                <c:pt idx="5671">
                  <c:v>18</c:v>
                </c:pt>
                <c:pt idx="5672">
                  <c:v>18</c:v>
                </c:pt>
                <c:pt idx="5673">
                  <c:v>18</c:v>
                </c:pt>
                <c:pt idx="5674">
                  <c:v>16</c:v>
                </c:pt>
                <c:pt idx="5675">
                  <c:v>16</c:v>
                </c:pt>
                <c:pt idx="5676">
                  <c:v>18</c:v>
                </c:pt>
                <c:pt idx="5677">
                  <c:v>18</c:v>
                </c:pt>
                <c:pt idx="5678">
                  <c:v>16</c:v>
                </c:pt>
                <c:pt idx="5679">
                  <c:v>18</c:v>
                </c:pt>
                <c:pt idx="5680">
                  <c:v>30</c:v>
                </c:pt>
                <c:pt idx="5681">
                  <c:v>29</c:v>
                </c:pt>
                <c:pt idx="5682">
                  <c:v>32</c:v>
                </c:pt>
                <c:pt idx="5683">
                  <c:v>29</c:v>
                </c:pt>
                <c:pt idx="5684">
                  <c:v>32</c:v>
                </c:pt>
                <c:pt idx="5685">
                  <c:v>30</c:v>
                </c:pt>
                <c:pt idx="5686">
                  <c:v>32</c:v>
                </c:pt>
                <c:pt idx="5687">
                  <c:v>32</c:v>
                </c:pt>
                <c:pt idx="5688">
                  <c:v>29</c:v>
                </c:pt>
                <c:pt idx="5689">
                  <c:v>32</c:v>
                </c:pt>
                <c:pt idx="5690">
                  <c:v>32</c:v>
                </c:pt>
                <c:pt idx="5691">
                  <c:v>32</c:v>
                </c:pt>
                <c:pt idx="5692">
                  <c:v>32</c:v>
                </c:pt>
                <c:pt idx="5693">
                  <c:v>32</c:v>
                </c:pt>
                <c:pt idx="5694">
                  <c:v>28</c:v>
                </c:pt>
                <c:pt idx="5695">
                  <c:v>28</c:v>
                </c:pt>
                <c:pt idx="5696">
                  <c:v>28</c:v>
                </c:pt>
                <c:pt idx="5697">
                  <c:v>28</c:v>
                </c:pt>
                <c:pt idx="5698">
                  <c:v>28</c:v>
                </c:pt>
                <c:pt idx="5699">
                  <c:v>28</c:v>
                </c:pt>
                <c:pt idx="5700">
                  <c:v>24</c:v>
                </c:pt>
                <c:pt idx="5701">
                  <c:v>25</c:v>
                </c:pt>
                <c:pt idx="5702">
                  <c:v>24</c:v>
                </c:pt>
                <c:pt idx="5703">
                  <c:v>24</c:v>
                </c:pt>
                <c:pt idx="5704">
                  <c:v>24</c:v>
                </c:pt>
                <c:pt idx="5705">
                  <c:v>25</c:v>
                </c:pt>
                <c:pt idx="5706">
                  <c:v>24</c:v>
                </c:pt>
                <c:pt idx="5707">
                  <c:v>25</c:v>
                </c:pt>
                <c:pt idx="5708">
                  <c:v>25</c:v>
                </c:pt>
                <c:pt idx="5709">
                  <c:v>25</c:v>
                </c:pt>
                <c:pt idx="5710">
                  <c:v>25</c:v>
                </c:pt>
                <c:pt idx="5711">
                  <c:v>25</c:v>
                </c:pt>
                <c:pt idx="5712">
                  <c:v>24</c:v>
                </c:pt>
                <c:pt idx="5713">
                  <c:v>25</c:v>
                </c:pt>
                <c:pt idx="5714">
                  <c:v>24</c:v>
                </c:pt>
                <c:pt idx="5715">
                  <c:v>24</c:v>
                </c:pt>
                <c:pt idx="5716">
                  <c:v>24</c:v>
                </c:pt>
                <c:pt idx="5717">
                  <c:v>25</c:v>
                </c:pt>
                <c:pt idx="5718">
                  <c:v>25</c:v>
                </c:pt>
                <c:pt idx="5719">
                  <c:v>25</c:v>
                </c:pt>
                <c:pt idx="5720">
                  <c:v>24</c:v>
                </c:pt>
                <c:pt idx="5721">
                  <c:v>25</c:v>
                </c:pt>
                <c:pt idx="5722">
                  <c:v>31</c:v>
                </c:pt>
                <c:pt idx="5723">
                  <c:v>35</c:v>
                </c:pt>
                <c:pt idx="5724">
                  <c:v>32</c:v>
                </c:pt>
                <c:pt idx="5725">
                  <c:v>35</c:v>
                </c:pt>
                <c:pt idx="5726">
                  <c:v>32</c:v>
                </c:pt>
                <c:pt idx="5727">
                  <c:v>32</c:v>
                </c:pt>
                <c:pt idx="5728">
                  <c:v>35</c:v>
                </c:pt>
                <c:pt idx="5729">
                  <c:v>34</c:v>
                </c:pt>
                <c:pt idx="5730">
                  <c:v>34</c:v>
                </c:pt>
                <c:pt idx="5731">
                  <c:v>34</c:v>
                </c:pt>
                <c:pt idx="5732">
                  <c:v>31</c:v>
                </c:pt>
                <c:pt idx="5733">
                  <c:v>34</c:v>
                </c:pt>
                <c:pt idx="5734">
                  <c:v>31</c:v>
                </c:pt>
                <c:pt idx="5735">
                  <c:v>34</c:v>
                </c:pt>
                <c:pt idx="5736">
                  <c:v>33</c:v>
                </c:pt>
                <c:pt idx="5737">
                  <c:v>31</c:v>
                </c:pt>
                <c:pt idx="5738">
                  <c:v>33</c:v>
                </c:pt>
                <c:pt idx="5739">
                  <c:v>34</c:v>
                </c:pt>
                <c:pt idx="5740">
                  <c:v>34</c:v>
                </c:pt>
                <c:pt idx="5741">
                  <c:v>34</c:v>
                </c:pt>
                <c:pt idx="5742">
                  <c:v>34</c:v>
                </c:pt>
                <c:pt idx="5743">
                  <c:v>34</c:v>
                </c:pt>
                <c:pt idx="5744">
                  <c:v>34</c:v>
                </c:pt>
                <c:pt idx="5745">
                  <c:v>20</c:v>
                </c:pt>
                <c:pt idx="5746">
                  <c:v>21</c:v>
                </c:pt>
                <c:pt idx="5747">
                  <c:v>20</c:v>
                </c:pt>
                <c:pt idx="5748">
                  <c:v>21</c:v>
                </c:pt>
                <c:pt idx="5749">
                  <c:v>25</c:v>
                </c:pt>
                <c:pt idx="5750">
                  <c:v>24</c:v>
                </c:pt>
                <c:pt idx="5751">
                  <c:v>25</c:v>
                </c:pt>
                <c:pt idx="5752">
                  <c:v>25</c:v>
                </c:pt>
                <c:pt idx="5753">
                  <c:v>24</c:v>
                </c:pt>
                <c:pt idx="5754">
                  <c:v>24</c:v>
                </c:pt>
                <c:pt idx="5755">
                  <c:v>24</c:v>
                </c:pt>
                <c:pt idx="5756">
                  <c:v>24</c:v>
                </c:pt>
                <c:pt idx="5757">
                  <c:v>24</c:v>
                </c:pt>
                <c:pt idx="5758">
                  <c:v>111</c:v>
                </c:pt>
                <c:pt idx="5759">
                  <c:v>111</c:v>
                </c:pt>
                <c:pt idx="5760">
                  <c:v>111</c:v>
                </c:pt>
                <c:pt idx="5761">
                  <c:v>106</c:v>
                </c:pt>
                <c:pt idx="5762">
                  <c:v>42</c:v>
                </c:pt>
                <c:pt idx="5763">
                  <c:v>41</c:v>
                </c:pt>
                <c:pt idx="5764">
                  <c:v>38</c:v>
                </c:pt>
                <c:pt idx="5765">
                  <c:v>38</c:v>
                </c:pt>
                <c:pt idx="5766">
                  <c:v>31</c:v>
                </c:pt>
                <c:pt idx="5767">
                  <c:v>35</c:v>
                </c:pt>
                <c:pt idx="5768">
                  <c:v>35</c:v>
                </c:pt>
                <c:pt idx="5769">
                  <c:v>35</c:v>
                </c:pt>
                <c:pt idx="5770">
                  <c:v>36</c:v>
                </c:pt>
                <c:pt idx="5771">
                  <c:v>36</c:v>
                </c:pt>
                <c:pt idx="5772">
                  <c:v>36</c:v>
                </c:pt>
                <c:pt idx="5773">
                  <c:v>36</c:v>
                </c:pt>
                <c:pt idx="5774">
                  <c:v>36</c:v>
                </c:pt>
                <c:pt idx="5775">
                  <c:v>36</c:v>
                </c:pt>
                <c:pt idx="5776">
                  <c:v>35</c:v>
                </c:pt>
                <c:pt idx="5777">
                  <c:v>35</c:v>
                </c:pt>
                <c:pt idx="5778">
                  <c:v>35</c:v>
                </c:pt>
                <c:pt idx="5779">
                  <c:v>35</c:v>
                </c:pt>
                <c:pt idx="5780">
                  <c:v>35</c:v>
                </c:pt>
                <c:pt idx="5781">
                  <c:v>35</c:v>
                </c:pt>
                <c:pt idx="5782">
                  <c:v>30</c:v>
                </c:pt>
                <c:pt idx="5783">
                  <c:v>30</c:v>
                </c:pt>
                <c:pt idx="5784">
                  <c:v>30</c:v>
                </c:pt>
                <c:pt idx="5785">
                  <c:v>30</c:v>
                </c:pt>
                <c:pt idx="5786">
                  <c:v>30</c:v>
                </c:pt>
                <c:pt idx="5787">
                  <c:v>30</c:v>
                </c:pt>
                <c:pt idx="5788">
                  <c:v>30</c:v>
                </c:pt>
                <c:pt idx="5789">
                  <c:v>30</c:v>
                </c:pt>
                <c:pt idx="5790">
                  <c:v>30</c:v>
                </c:pt>
                <c:pt idx="5791">
                  <c:v>31</c:v>
                </c:pt>
                <c:pt idx="5792">
                  <c:v>31</c:v>
                </c:pt>
                <c:pt idx="5793">
                  <c:v>29</c:v>
                </c:pt>
                <c:pt idx="5794">
                  <c:v>29</c:v>
                </c:pt>
                <c:pt idx="5795">
                  <c:v>31</c:v>
                </c:pt>
                <c:pt idx="5796">
                  <c:v>31</c:v>
                </c:pt>
                <c:pt idx="5797">
                  <c:v>29</c:v>
                </c:pt>
                <c:pt idx="5798">
                  <c:v>29</c:v>
                </c:pt>
                <c:pt idx="5799">
                  <c:v>31</c:v>
                </c:pt>
                <c:pt idx="5800">
                  <c:v>31</c:v>
                </c:pt>
                <c:pt idx="5801">
                  <c:v>31</c:v>
                </c:pt>
                <c:pt idx="5802">
                  <c:v>28</c:v>
                </c:pt>
                <c:pt idx="5803">
                  <c:v>23</c:v>
                </c:pt>
                <c:pt idx="5804">
                  <c:v>23</c:v>
                </c:pt>
                <c:pt idx="5805">
                  <c:v>24</c:v>
                </c:pt>
                <c:pt idx="5806">
                  <c:v>25</c:v>
                </c:pt>
                <c:pt idx="5807">
                  <c:v>25</c:v>
                </c:pt>
                <c:pt idx="5808">
                  <c:v>23</c:v>
                </c:pt>
                <c:pt idx="5809">
                  <c:v>23</c:v>
                </c:pt>
                <c:pt idx="5810">
                  <c:v>23</c:v>
                </c:pt>
                <c:pt idx="5811">
                  <c:v>25</c:v>
                </c:pt>
                <c:pt idx="5812">
                  <c:v>25</c:v>
                </c:pt>
                <c:pt idx="5813">
                  <c:v>25</c:v>
                </c:pt>
                <c:pt idx="5814">
                  <c:v>25</c:v>
                </c:pt>
                <c:pt idx="5815">
                  <c:v>25</c:v>
                </c:pt>
                <c:pt idx="5816">
                  <c:v>25</c:v>
                </c:pt>
                <c:pt idx="5817">
                  <c:v>23</c:v>
                </c:pt>
                <c:pt idx="5818">
                  <c:v>25</c:v>
                </c:pt>
                <c:pt idx="5819">
                  <c:v>23</c:v>
                </c:pt>
                <c:pt idx="5820">
                  <c:v>25</c:v>
                </c:pt>
                <c:pt idx="5821">
                  <c:v>23</c:v>
                </c:pt>
                <c:pt idx="5822">
                  <c:v>25</c:v>
                </c:pt>
                <c:pt idx="5823">
                  <c:v>25</c:v>
                </c:pt>
                <c:pt idx="5824">
                  <c:v>37</c:v>
                </c:pt>
                <c:pt idx="5825">
                  <c:v>36</c:v>
                </c:pt>
                <c:pt idx="5826">
                  <c:v>33</c:v>
                </c:pt>
                <c:pt idx="5827">
                  <c:v>37</c:v>
                </c:pt>
                <c:pt idx="5828">
                  <c:v>37</c:v>
                </c:pt>
                <c:pt idx="5829">
                  <c:v>37</c:v>
                </c:pt>
                <c:pt idx="5830">
                  <c:v>34</c:v>
                </c:pt>
                <c:pt idx="5831">
                  <c:v>34</c:v>
                </c:pt>
                <c:pt idx="5832">
                  <c:v>37</c:v>
                </c:pt>
                <c:pt idx="5833">
                  <c:v>36</c:v>
                </c:pt>
                <c:pt idx="5834">
                  <c:v>37</c:v>
                </c:pt>
                <c:pt idx="5835">
                  <c:v>34</c:v>
                </c:pt>
                <c:pt idx="5836">
                  <c:v>33</c:v>
                </c:pt>
                <c:pt idx="5837">
                  <c:v>37</c:v>
                </c:pt>
                <c:pt idx="5838">
                  <c:v>37</c:v>
                </c:pt>
                <c:pt idx="5839">
                  <c:v>37</c:v>
                </c:pt>
                <c:pt idx="5840">
                  <c:v>37</c:v>
                </c:pt>
                <c:pt idx="5841">
                  <c:v>37</c:v>
                </c:pt>
                <c:pt idx="5842">
                  <c:v>37</c:v>
                </c:pt>
                <c:pt idx="5843">
                  <c:v>34</c:v>
                </c:pt>
                <c:pt idx="5844">
                  <c:v>37</c:v>
                </c:pt>
                <c:pt idx="5845">
                  <c:v>37</c:v>
                </c:pt>
                <c:pt idx="5846">
                  <c:v>38</c:v>
                </c:pt>
                <c:pt idx="5847">
                  <c:v>37</c:v>
                </c:pt>
                <c:pt idx="5848">
                  <c:v>37</c:v>
                </c:pt>
                <c:pt idx="5849">
                  <c:v>38</c:v>
                </c:pt>
                <c:pt idx="5850">
                  <c:v>37</c:v>
                </c:pt>
                <c:pt idx="5851">
                  <c:v>38</c:v>
                </c:pt>
                <c:pt idx="5852">
                  <c:v>36</c:v>
                </c:pt>
                <c:pt idx="5853">
                  <c:v>36</c:v>
                </c:pt>
                <c:pt idx="5854">
                  <c:v>37</c:v>
                </c:pt>
                <c:pt idx="5855">
                  <c:v>35</c:v>
                </c:pt>
                <c:pt idx="5856">
                  <c:v>38</c:v>
                </c:pt>
                <c:pt idx="5857">
                  <c:v>35</c:v>
                </c:pt>
                <c:pt idx="5858">
                  <c:v>36</c:v>
                </c:pt>
                <c:pt idx="5859">
                  <c:v>37</c:v>
                </c:pt>
                <c:pt idx="5860">
                  <c:v>44</c:v>
                </c:pt>
                <c:pt idx="5861">
                  <c:v>44</c:v>
                </c:pt>
                <c:pt idx="5862">
                  <c:v>44</c:v>
                </c:pt>
                <c:pt idx="5863">
                  <c:v>44</c:v>
                </c:pt>
                <c:pt idx="5864">
                  <c:v>44</c:v>
                </c:pt>
                <c:pt idx="5865">
                  <c:v>44</c:v>
                </c:pt>
                <c:pt idx="5866">
                  <c:v>44</c:v>
                </c:pt>
                <c:pt idx="5867">
                  <c:v>44</c:v>
                </c:pt>
                <c:pt idx="5868">
                  <c:v>44</c:v>
                </c:pt>
                <c:pt idx="5869">
                  <c:v>44</c:v>
                </c:pt>
                <c:pt idx="5870">
                  <c:v>44</c:v>
                </c:pt>
                <c:pt idx="5871">
                  <c:v>44</c:v>
                </c:pt>
                <c:pt idx="5872">
                  <c:v>44</c:v>
                </c:pt>
                <c:pt idx="5873">
                  <c:v>44</c:v>
                </c:pt>
                <c:pt idx="5874">
                  <c:v>44</c:v>
                </c:pt>
                <c:pt idx="5875">
                  <c:v>44</c:v>
                </c:pt>
                <c:pt idx="5876">
                  <c:v>44</c:v>
                </c:pt>
                <c:pt idx="5877">
                  <c:v>44</c:v>
                </c:pt>
                <c:pt idx="5878">
                  <c:v>44</c:v>
                </c:pt>
                <c:pt idx="5879">
                  <c:v>44</c:v>
                </c:pt>
                <c:pt idx="5880">
                  <c:v>29</c:v>
                </c:pt>
                <c:pt idx="5881">
                  <c:v>29</c:v>
                </c:pt>
                <c:pt idx="5882">
                  <c:v>29</c:v>
                </c:pt>
                <c:pt idx="5883">
                  <c:v>28</c:v>
                </c:pt>
                <c:pt idx="5884">
                  <c:v>28</c:v>
                </c:pt>
                <c:pt idx="5885">
                  <c:v>29</c:v>
                </c:pt>
                <c:pt idx="5886">
                  <c:v>28</c:v>
                </c:pt>
                <c:pt idx="5887">
                  <c:v>28</c:v>
                </c:pt>
                <c:pt idx="5888">
                  <c:v>28</c:v>
                </c:pt>
                <c:pt idx="5889">
                  <c:v>28</c:v>
                </c:pt>
                <c:pt idx="5890">
                  <c:v>28</c:v>
                </c:pt>
                <c:pt idx="5891">
                  <c:v>28</c:v>
                </c:pt>
                <c:pt idx="5892">
                  <c:v>28</c:v>
                </c:pt>
                <c:pt idx="5893">
                  <c:v>28</c:v>
                </c:pt>
                <c:pt idx="5894">
                  <c:v>28</c:v>
                </c:pt>
                <c:pt idx="5895">
                  <c:v>28</c:v>
                </c:pt>
                <c:pt idx="5896">
                  <c:v>28</c:v>
                </c:pt>
                <c:pt idx="5897">
                  <c:v>28</c:v>
                </c:pt>
                <c:pt idx="5898">
                  <c:v>28</c:v>
                </c:pt>
                <c:pt idx="5899">
                  <c:v>28</c:v>
                </c:pt>
                <c:pt idx="5900">
                  <c:v>28</c:v>
                </c:pt>
                <c:pt idx="5901">
                  <c:v>28</c:v>
                </c:pt>
                <c:pt idx="5902">
                  <c:v>28</c:v>
                </c:pt>
                <c:pt idx="5903">
                  <c:v>28</c:v>
                </c:pt>
                <c:pt idx="5904">
                  <c:v>24</c:v>
                </c:pt>
                <c:pt idx="5905">
                  <c:v>26</c:v>
                </c:pt>
                <c:pt idx="5906">
                  <c:v>24</c:v>
                </c:pt>
                <c:pt idx="5907">
                  <c:v>25</c:v>
                </c:pt>
                <c:pt idx="5908">
                  <c:v>27</c:v>
                </c:pt>
                <c:pt idx="5909">
                  <c:v>25</c:v>
                </c:pt>
                <c:pt idx="5910">
                  <c:v>25</c:v>
                </c:pt>
                <c:pt idx="5911">
                  <c:v>27</c:v>
                </c:pt>
                <c:pt idx="5912">
                  <c:v>26</c:v>
                </c:pt>
                <c:pt idx="5913">
                  <c:v>26</c:v>
                </c:pt>
                <c:pt idx="5914">
                  <c:v>26</c:v>
                </c:pt>
                <c:pt idx="5915">
                  <c:v>26</c:v>
                </c:pt>
                <c:pt idx="5916">
                  <c:v>26</c:v>
                </c:pt>
                <c:pt idx="5917">
                  <c:v>26</c:v>
                </c:pt>
                <c:pt idx="5918">
                  <c:v>27</c:v>
                </c:pt>
                <c:pt idx="5919">
                  <c:v>27</c:v>
                </c:pt>
                <c:pt idx="5920">
                  <c:v>27</c:v>
                </c:pt>
                <c:pt idx="5921">
                  <c:v>37</c:v>
                </c:pt>
                <c:pt idx="5922">
                  <c:v>37</c:v>
                </c:pt>
                <c:pt idx="5923">
                  <c:v>37</c:v>
                </c:pt>
                <c:pt idx="5924">
                  <c:v>37</c:v>
                </c:pt>
                <c:pt idx="5925">
                  <c:v>33</c:v>
                </c:pt>
                <c:pt idx="5926">
                  <c:v>32</c:v>
                </c:pt>
                <c:pt idx="5927">
                  <c:v>30</c:v>
                </c:pt>
                <c:pt idx="5928">
                  <c:v>30</c:v>
                </c:pt>
                <c:pt idx="5929">
                  <c:v>30</c:v>
                </c:pt>
                <c:pt idx="5930">
                  <c:v>30</c:v>
                </c:pt>
                <c:pt idx="5931">
                  <c:v>27</c:v>
                </c:pt>
                <c:pt idx="5932">
                  <c:v>30</c:v>
                </c:pt>
                <c:pt idx="5933">
                  <c:v>27</c:v>
                </c:pt>
                <c:pt idx="5934">
                  <c:v>30</c:v>
                </c:pt>
                <c:pt idx="5935">
                  <c:v>30</c:v>
                </c:pt>
                <c:pt idx="5936">
                  <c:v>27</c:v>
                </c:pt>
                <c:pt idx="5937">
                  <c:v>27</c:v>
                </c:pt>
                <c:pt idx="5938">
                  <c:v>23</c:v>
                </c:pt>
                <c:pt idx="5939">
                  <c:v>23</c:v>
                </c:pt>
                <c:pt idx="5940">
                  <c:v>23</c:v>
                </c:pt>
                <c:pt idx="5941">
                  <c:v>26</c:v>
                </c:pt>
                <c:pt idx="5942">
                  <c:v>26</c:v>
                </c:pt>
                <c:pt idx="5943">
                  <c:v>27</c:v>
                </c:pt>
                <c:pt idx="5944">
                  <c:v>27</c:v>
                </c:pt>
                <c:pt idx="5945">
                  <c:v>27</c:v>
                </c:pt>
                <c:pt idx="5946">
                  <c:v>28</c:v>
                </c:pt>
                <c:pt idx="5947">
                  <c:v>26</c:v>
                </c:pt>
                <c:pt idx="5948">
                  <c:v>28</c:v>
                </c:pt>
                <c:pt idx="5949">
                  <c:v>26</c:v>
                </c:pt>
                <c:pt idx="5950">
                  <c:v>26</c:v>
                </c:pt>
                <c:pt idx="5951">
                  <c:v>28</c:v>
                </c:pt>
                <c:pt idx="5952">
                  <c:v>23</c:v>
                </c:pt>
                <c:pt idx="5953">
                  <c:v>23</c:v>
                </c:pt>
                <c:pt idx="5954">
                  <c:v>23</c:v>
                </c:pt>
                <c:pt idx="5955">
                  <c:v>22</c:v>
                </c:pt>
                <c:pt idx="5956">
                  <c:v>22</c:v>
                </c:pt>
                <c:pt idx="5957">
                  <c:v>22</c:v>
                </c:pt>
                <c:pt idx="5958">
                  <c:v>22</c:v>
                </c:pt>
                <c:pt idx="5959">
                  <c:v>22</c:v>
                </c:pt>
                <c:pt idx="5960">
                  <c:v>22</c:v>
                </c:pt>
                <c:pt idx="5961">
                  <c:v>22</c:v>
                </c:pt>
                <c:pt idx="5962">
                  <c:v>32</c:v>
                </c:pt>
                <c:pt idx="5963">
                  <c:v>33</c:v>
                </c:pt>
                <c:pt idx="5964">
                  <c:v>33</c:v>
                </c:pt>
                <c:pt idx="5965">
                  <c:v>32</c:v>
                </c:pt>
                <c:pt idx="5966">
                  <c:v>32</c:v>
                </c:pt>
                <c:pt idx="5967">
                  <c:v>32</c:v>
                </c:pt>
                <c:pt idx="5968">
                  <c:v>33</c:v>
                </c:pt>
                <c:pt idx="5969">
                  <c:v>33</c:v>
                </c:pt>
                <c:pt idx="5970">
                  <c:v>33</c:v>
                </c:pt>
                <c:pt idx="5971">
                  <c:v>32</c:v>
                </c:pt>
                <c:pt idx="5972">
                  <c:v>32</c:v>
                </c:pt>
                <c:pt idx="5973">
                  <c:v>32</c:v>
                </c:pt>
                <c:pt idx="5974">
                  <c:v>32</c:v>
                </c:pt>
                <c:pt idx="5975">
                  <c:v>33</c:v>
                </c:pt>
                <c:pt idx="5976">
                  <c:v>33</c:v>
                </c:pt>
                <c:pt idx="5977">
                  <c:v>33</c:v>
                </c:pt>
                <c:pt idx="5978">
                  <c:v>33</c:v>
                </c:pt>
                <c:pt idx="5979">
                  <c:v>32</c:v>
                </c:pt>
                <c:pt idx="5980">
                  <c:v>33</c:v>
                </c:pt>
                <c:pt idx="5981">
                  <c:v>32</c:v>
                </c:pt>
                <c:pt idx="5982">
                  <c:v>33</c:v>
                </c:pt>
                <c:pt idx="5983">
                  <c:v>32</c:v>
                </c:pt>
                <c:pt idx="5984">
                  <c:v>32</c:v>
                </c:pt>
                <c:pt idx="5985">
                  <c:v>33</c:v>
                </c:pt>
                <c:pt idx="5986">
                  <c:v>33</c:v>
                </c:pt>
                <c:pt idx="5987">
                  <c:v>32</c:v>
                </c:pt>
                <c:pt idx="5988">
                  <c:v>32</c:v>
                </c:pt>
                <c:pt idx="5989">
                  <c:v>33</c:v>
                </c:pt>
                <c:pt idx="5990">
                  <c:v>33</c:v>
                </c:pt>
                <c:pt idx="5991">
                  <c:v>32</c:v>
                </c:pt>
                <c:pt idx="5992">
                  <c:v>33</c:v>
                </c:pt>
                <c:pt idx="5993">
                  <c:v>32</c:v>
                </c:pt>
                <c:pt idx="5994">
                  <c:v>32</c:v>
                </c:pt>
                <c:pt idx="5995">
                  <c:v>33</c:v>
                </c:pt>
                <c:pt idx="5996">
                  <c:v>33</c:v>
                </c:pt>
                <c:pt idx="5997">
                  <c:v>33</c:v>
                </c:pt>
                <c:pt idx="5998">
                  <c:v>32</c:v>
                </c:pt>
                <c:pt idx="5999">
                  <c:v>33</c:v>
                </c:pt>
                <c:pt idx="6000">
                  <c:v>33</c:v>
                </c:pt>
                <c:pt idx="6001">
                  <c:v>32</c:v>
                </c:pt>
                <c:pt idx="6002">
                  <c:v>32</c:v>
                </c:pt>
                <c:pt idx="6003">
                  <c:v>32</c:v>
                </c:pt>
                <c:pt idx="6004">
                  <c:v>32</c:v>
                </c:pt>
                <c:pt idx="6005">
                  <c:v>33</c:v>
                </c:pt>
                <c:pt idx="6006">
                  <c:v>48</c:v>
                </c:pt>
                <c:pt idx="6007">
                  <c:v>48</c:v>
                </c:pt>
                <c:pt idx="6008">
                  <c:v>48</c:v>
                </c:pt>
                <c:pt idx="6009">
                  <c:v>48</c:v>
                </c:pt>
                <c:pt idx="6010">
                  <c:v>48</c:v>
                </c:pt>
                <c:pt idx="6011">
                  <c:v>48</c:v>
                </c:pt>
                <c:pt idx="6012">
                  <c:v>48</c:v>
                </c:pt>
                <c:pt idx="6013">
                  <c:v>48</c:v>
                </c:pt>
                <c:pt idx="6014">
                  <c:v>31</c:v>
                </c:pt>
                <c:pt idx="6015">
                  <c:v>31</c:v>
                </c:pt>
                <c:pt idx="6016">
                  <c:v>42</c:v>
                </c:pt>
                <c:pt idx="6017">
                  <c:v>31</c:v>
                </c:pt>
                <c:pt idx="6018">
                  <c:v>31</c:v>
                </c:pt>
                <c:pt idx="6019">
                  <c:v>33</c:v>
                </c:pt>
                <c:pt idx="6020">
                  <c:v>33</c:v>
                </c:pt>
                <c:pt idx="6021">
                  <c:v>39</c:v>
                </c:pt>
                <c:pt idx="6022">
                  <c:v>39</c:v>
                </c:pt>
                <c:pt idx="6023">
                  <c:v>31</c:v>
                </c:pt>
                <c:pt idx="6024">
                  <c:v>39</c:v>
                </c:pt>
                <c:pt idx="6025">
                  <c:v>31</c:v>
                </c:pt>
                <c:pt idx="6026">
                  <c:v>42</c:v>
                </c:pt>
                <c:pt idx="6027">
                  <c:v>42</c:v>
                </c:pt>
                <c:pt idx="6028">
                  <c:v>31</c:v>
                </c:pt>
                <c:pt idx="6029">
                  <c:v>31</c:v>
                </c:pt>
                <c:pt idx="6030">
                  <c:v>39</c:v>
                </c:pt>
                <c:pt idx="6031">
                  <c:v>33</c:v>
                </c:pt>
                <c:pt idx="6032">
                  <c:v>42</c:v>
                </c:pt>
                <c:pt idx="6033">
                  <c:v>39</c:v>
                </c:pt>
                <c:pt idx="6034">
                  <c:v>33</c:v>
                </c:pt>
                <c:pt idx="6035">
                  <c:v>39</c:v>
                </c:pt>
                <c:pt idx="6036">
                  <c:v>31</c:v>
                </c:pt>
                <c:pt idx="6037">
                  <c:v>31</c:v>
                </c:pt>
                <c:pt idx="6038">
                  <c:v>31</c:v>
                </c:pt>
                <c:pt idx="6039">
                  <c:v>31</c:v>
                </c:pt>
                <c:pt idx="6040">
                  <c:v>42</c:v>
                </c:pt>
                <c:pt idx="6041">
                  <c:v>42</c:v>
                </c:pt>
                <c:pt idx="6042">
                  <c:v>33</c:v>
                </c:pt>
                <c:pt idx="6043">
                  <c:v>39</c:v>
                </c:pt>
                <c:pt idx="6044">
                  <c:v>39</c:v>
                </c:pt>
                <c:pt idx="6045">
                  <c:v>42</c:v>
                </c:pt>
                <c:pt idx="6046">
                  <c:v>30</c:v>
                </c:pt>
                <c:pt idx="6047">
                  <c:v>30</c:v>
                </c:pt>
                <c:pt idx="6048">
                  <c:v>30</c:v>
                </c:pt>
                <c:pt idx="6049">
                  <c:v>30</c:v>
                </c:pt>
                <c:pt idx="6050">
                  <c:v>33</c:v>
                </c:pt>
                <c:pt idx="6051">
                  <c:v>42</c:v>
                </c:pt>
                <c:pt idx="6052">
                  <c:v>30</c:v>
                </c:pt>
                <c:pt idx="6053">
                  <c:v>30</c:v>
                </c:pt>
                <c:pt idx="6054">
                  <c:v>39</c:v>
                </c:pt>
                <c:pt idx="6055">
                  <c:v>42</c:v>
                </c:pt>
                <c:pt idx="6056">
                  <c:v>37</c:v>
                </c:pt>
                <c:pt idx="6057">
                  <c:v>33</c:v>
                </c:pt>
                <c:pt idx="6058">
                  <c:v>37</c:v>
                </c:pt>
                <c:pt idx="6059">
                  <c:v>37</c:v>
                </c:pt>
                <c:pt idx="6060">
                  <c:v>45</c:v>
                </c:pt>
                <c:pt idx="6061">
                  <c:v>33</c:v>
                </c:pt>
                <c:pt idx="6062">
                  <c:v>37</c:v>
                </c:pt>
                <c:pt idx="6063">
                  <c:v>46</c:v>
                </c:pt>
                <c:pt idx="6064">
                  <c:v>33</c:v>
                </c:pt>
                <c:pt idx="6065">
                  <c:v>32</c:v>
                </c:pt>
                <c:pt idx="6066">
                  <c:v>45</c:v>
                </c:pt>
                <c:pt idx="6067">
                  <c:v>32</c:v>
                </c:pt>
                <c:pt idx="6068">
                  <c:v>33</c:v>
                </c:pt>
                <c:pt idx="6069">
                  <c:v>46</c:v>
                </c:pt>
                <c:pt idx="6070">
                  <c:v>32</c:v>
                </c:pt>
                <c:pt idx="6071">
                  <c:v>34</c:v>
                </c:pt>
                <c:pt idx="6072">
                  <c:v>32</c:v>
                </c:pt>
                <c:pt idx="6073">
                  <c:v>34</c:v>
                </c:pt>
                <c:pt idx="6074">
                  <c:v>37</c:v>
                </c:pt>
                <c:pt idx="6075">
                  <c:v>37</c:v>
                </c:pt>
                <c:pt idx="6076">
                  <c:v>37</c:v>
                </c:pt>
                <c:pt idx="6077">
                  <c:v>46</c:v>
                </c:pt>
                <c:pt idx="6078">
                  <c:v>37</c:v>
                </c:pt>
                <c:pt idx="6079">
                  <c:v>37</c:v>
                </c:pt>
                <c:pt idx="6080">
                  <c:v>37</c:v>
                </c:pt>
                <c:pt idx="6081">
                  <c:v>48</c:v>
                </c:pt>
                <c:pt idx="6082">
                  <c:v>34</c:v>
                </c:pt>
                <c:pt idx="6083">
                  <c:v>45</c:v>
                </c:pt>
                <c:pt idx="6084">
                  <c:v>34</c:v>
                </c:pt>
                <c:pt idx="6085">
                  <c:v>34</c:v>
                </c:pt>
                <c:pt idx="6086">
                  <c:v>37</c:v>
                </c:pt>
                <c:pt idx="6087">
                  <c:v>37</c:v>
                </c:pt>
                <c:pt idx="6088">
                  <c:v>39</c:v>
                </c:pt>
                <c:pt idx="6089">
                  <c:v>36</c:v>
                </c:pt>
                <c:pt idx="6090">
                  <c:v>33</c:v>
                </c:pt>
                <c:pt idx="6091">
                  <c:v>39</c:v>
                </c:pt>
                <c:pt idx="6092">
                  <c:v>36</c:v>
                </c:pt>
                <c:pt idx="6093">
                  <c:v>33</c:v>
                </c:pt>
                <c:pt idx="6094">
                  <c:v>33</c:v>
                </c:pt>
                <c:pt idx="6095">
                  <c:v>39</c:v>
                </c:pt>
                <c:pt idx="6096">
                  <c:v>33</c:v>
                </c:pt>
                <c:pt idx="6097">
                  <c:v>36</c:v>
                </c:pt>
                <c:pt idx="6098">
                  <c:v>36</c:v>
                </c:pt>
                <c:pt idx="6099">
                  <c:v>39</c:v>
                </c:pt>
                <c:pt idx="6100">
                  <c:v>39</c:v>
                </c:pt>
                <c:pt idx="6101">
                  <c:v>37</c:v>
                </c:pt>
                <c:pt idx="6102">
                  <c:v>48</c:v>
                </c:pt>
                <c:pt idx="6103">
                  <c:v>39</c:v>
                </c:pt>
                <c:pt idx="6104">
                  <c:v>33</c:v>
                </c:pt>
                <c:pt idx="6105">
                  <c:v>39</c:v>
                </c:pt>
                <c:pt idx="6106">
                  <c:v>33</c:v>
                </c:pt>
                <c:pt idx="6107">
                  <c:v>33</c:v>
                </c:pt>
                <c:pt idx="6108">
                  <c:v>33</c:v>
                </c:pt>
                <c:pt idx="6109">
                  <c:v>36</c:v>
                </c:pt>
                <c:pt idx="6110">
                  <c:v>33</c:v>
                </c:pt>
                <c:pt idx="6111">
                  <c:v>38</c:v>
                </c:pt>
                <c:pt idx="6112">
                  <c:v>40</c:v>
                </c:pt>
                <c:pt idx="6113">
                  <c:v>38</c:v>
                </c:pt>
                <c:pt idx="6114">
                  <c:v>40</c:v>
                </c:pt>
                <c:pt idx="6115">
                  <c:v>35</c:v>
                </c:pt>
                <c:pt idx="6116">
                  <c:v>33</c:v>
                </c:pt>
                <c:pt idx="6117">
                  <c:v>16</c:v>
                </c:pt>
                <c:pt idx="6118">
                  <c:v>19</c:v>
                </c:pt>
                <c:pt idx="6119">
                  <c:v>19</c:v>
                </c:pt>
                <c:pt idx="6120">
                  <c:v>19</c:v>
                </c:pt>
                <c:pt idx="6121">
                  <c:v>19</c:v>
                </c:pt>
                <c:pt idx="6122">
                  <c:v>19</c:v>
                </c:pt>
                <c:pt idx="6123">
                  <c:v>19</c:v>
                </c:pt>
                <c:pt idx="6124">
                  <c:v>19</c:v>
                </c:pt>
                <c:pt idx="6125">
                  <c:v>19</c:v>
                </c:pt>
                <c:pt idx="6126">
                  <c:v>21</c:v>
                </c:pt>
                <c:pt idx="6127">
                  <c:v>20</c:v>
                </c:pt>
                <c:pt idx="6128">
                  <c:v>16</c:v>
                </c:pt>
                <c:pt idx="6129">
                  <c:v>18</c:v>
                </c:pt>
                <c:pt idx="6130">
                  <c:v>20</c:v>
                </c:pt>
                <c:pt idx="6131">
                  <c:v>20</c:v>
                </c:pt>
                <c:pt idx="6132">
                  <c:v>18</c:v>
                </c:pt>
                <c:pt idx="6133">
                  <c:v>21</c:v>
                </c:pt>
                <c:pt idx="6134">
                  <c:v>20</c:v>
                </c:pt>
                <c:pt idx="6135">
                  <c:v>18</c:v>
                </c:pt>
                <c:pt idx="6136">
                  <c:v>18</c:v>
                </c:pt>
                <c:pt idx="6137">
                  <c:v>20</c:v>
                </c:pt>
                <c:pt idx="6138">
                  <c:v>16</c:v>
                </c:pt>
                <c:pt idx="6139">
                  <c:v>18</c:v>
                </c:pt>
                <c:pt idx="6140">
                  <c:v>18</c:v>
                </c:pt>
                <c:pt idx="6141">
                  <c:v>20</c:v>
                </c:pt>
                <c:pt idx="6142">
                  <c:v>20</c:v>
                </c:pt>
                <c:pt idx="6143">
                  <c:v>18</c:v>
                </c:pt>
                <c:pt idx="6144">
                  <c:v>20</c:v>
                </c:pt>
                <c:pt idx="6145">
                  <c:v>18</c:v>
                </c:pt>
                <c:pt idx="6146">
                  <c:v>18</c:v>
                </c:pt>
                <c:pt idx="6147">
                  <c:v>20</c:v>
                </c:pt>
                <c:pt idx="6148">
                  <c:v>24</c:v>
                </c:pt>
                <c:pt idx="6149">
                  <c:v>24</c:v>
                </c:pt>
                <c:pt idx="6150">
                  <c:v>24</c:v>
                </c:pt>
                <c:pt idx="6151">
                  <c:v>24</c:v>
                </c:pt>
                <c:pt idx="6152">
                  <c:v>26</c:v>
                </c:pt>
                <c:pt idx="6153">
                  <c:v>26</c:v>
                </c:pt>
                <c:pt idx="6154">
                  <c:v>24</c:v>
                </c:pt>
                <c:pt idx="6155">
                  <c:v>26</c:v>
                </c:pt>
                <c:pt idx="6156">
                  <c:v>26</c:v>
                </c:pt>
                <c:pt idx="6157">
                  <c:v>25</c:v>
                </c:pt>
                <c:pt idx="6158">
                  <c:v>25</c:v>
                </c:pt>
                <c:pt idx="6159">
                  <c:v>26</c:v>
                </c:pt>
                <c:pt idx="6160">
                  <c:v>26</c:v>
                </c:pt>
                <c:pt idx="6161">
                  <c:v>24</c:v>
                </c:pt>
                <c:pt idx="6162">
                  <c:v>24</c:v>
                </c:pt>
                <c:pt idx="6163">
                  <c:v>24</c:v>
                </c:pt>
                <c:pt idx="6164">
                  <c:v>25</c:v>
                </c:pt>
                <c:pt idx="6165">
                  <c:v>24</c:v>
                </c:pt>
                <c:pt idx="6166">
                  <c:v>26</c:v>
                </c:pt>
                <c:pt idx="6167">
                  <c:v>26</c:v>
                </c:pt>
                <c:pt idx="6168">
                  <c:v>24</c:v>
                </c:pt>
                <c:pt idx="6169">
                  <c:v>25</c:v>
                </c:pt>
                <c:pt idx="6170">
                  <c:v>24</c:v>
                </c:pt>
                <c:pt idx="6171">
                  <c:v>25</c:v>
                </c:pt>
                <c:pt idx="6172">
                  <c:v>24</c:v>
                </c:pt>
                <c:pt idx="6173">
                  <c:v>25</c:v>
                </c:pt>
                <c:pt idx="6174">
                  <c:v>24</c:v>
                </c:pt>
                <c:pt idx="6175">
                  <c:v>24</c:v>
                </c:pt>
                <c:pt idx="6176">
                  <c:v>25</c:v>
                </c:pt>
                <c:pt idx="6177">
                  <c:v>24</c:v>
                </c:pt>
                <c:pt idx="6178">
                  <c:v>25</c:v>
                </c:pt>
                <c:pt idx="6179">
                  <c:v>32</c:v>
                </c:pt>
                <c:pt idx="6180">
                  <c:v>31</c:v>
                </c:pt>
                <c:pt idx="6181">
                  <c:v>29</c:v>
                </c:pt>
                <c:pt idx="6182">
                  <c:v>31</c:v>
                </c:pt>
                <c:pt idx="6183">
                  <c:v>32</c:v>
                </c:pt>
                <c:pt idx="6184">
                  <c:v>32</c:v>
                </c:pt>
                <c:pt idx="6185">
                  <c:v>31</c:v>
                </c:pt>
                <c:pt idx="6186">
                  <c:v>31</c:v>
                </c:pt>
                <c:pt idx="6187">
                  <c:v>31</c:v>
                </c:pt>
                <c:pt idx="6188">
                  <c:v>34</c:v>
                </c:pt>
                <c:pt idx="6189">
                  <c:v>34</c:v>
                </c:pt>
                <c:pt idx="6190">
                  <c:v>31</c:v>
                </c:pt>
                <c:pt idx="6191">
                  <c:v>31</c:v>
                </c:pt>
                <c:pt idx="6192">
                  <c:v>32</c:v>
                </c:pt>
                <c:pt idx="6193">
                  <c:v>31</c:v>
                </c:pt>
                <c:pt idx="6194">
                  <c:v>31</c:v>
                </c:pt>
                <c:pt idx="6195">
                  <c:v>29</c:v>
                </c:pt>
                <c:pt idx="6196">
                  <c:v>32</c:v>
                </c:pt>
                <c:pt idx="6197">
                  <c:v>31</c:v>
                </c:pt>
                <c:pt idx="6198">
                  <c:v>32</c:v>
                </c:pt>
                <c:pt idx="6199">
                  <c:v>31</c:v>
                </c:pt>
                <c:pt idx="6200">
                  <c:v>33</c:v>
                </c:pt>
                <c:pt idx="6201">
                  <c:v>29</c:v>
                </c:pt>
                <c:pt idx="6202">
                  <c:v>30</c:v>
                </c:pt>
                <c:pt idx="6203">
                  <c:v>30</c:v>
                </c:pt>
                <c:pt idx="6204">
                  <c:v>30</c:v>
                </c:pt>
                <c:pt idx="6205">
                  <c:v>30</c:v>
                </c:pt>
                <c:pt idx="6206">
                  <c:v>32</c:v>
                </c:pt>
                <c:pt idx="6207">
                  <c:v>32</c:v>
                </c:pt>
                <c:pt idx="6208">
                  <c:v>32</c:v>
                </c:pt>
                <c:pt idx="6209">
                  <c:v>29</c:v>
                </c:pt>
                <c:pt idx="6210">
                  <c:v>29</c:v>
                </c:pt>
                <c:pt idx="6211">
                  <c:v>33</c:v>
                </c:pt>
                <c:pt idx="6212">
                  <c:v>33</c:v>
                </c:pt>
                <c:pt idx="6213">
                  <c:v>32</c:v>
                </c:pt>
                <c:pt idx="6214">
                  <c:v>32</c:v>
                </c:pt>
                <c:pt idx="6215">
                  <c:v>29</c:v>
                </c:pt>
                <c:pt idx="6216">
                  <c:v>33</c:v>
                </c:pt>
                <c:pt idx="6217">
                  <c:v>33</c:v>
                </c:pt>
                <c:pt idx="6218">
                  <c:v>29</c:v>
                </c:pt>
                <c:pt idx="6219">
                  <c:v>24</c:v>
                </c:pt>
                <c:pt idx="6220">
                  <c:v>23</c:v>
                </c:pt>
                <c:pt idx="6221">
                  <c:v>23</c:v>
                </c:pt>
                <c:pt idx="6222">
                  <c:v>23</c:v>
                </c:pt>
                <c:pt idx="6223">
                  <c:v>26</c:v>
                </c:pt>
                <c:pt idx="6224">
                  <c:v>23</c:v>
                </c:pt>
                <c:pt idx="6225">
                  <c:v>26</c:v>
                </c:pt>
                <c:pt idx="6226">
                  <c:v>31</c:v>
                </c:pt>
                <c:pt idx="6227">
                  <c:v>30</c:v>
                </c:pt>
                <c:pt idx="6228">
                  <c:v>30</c:v>
                </c:pt>
                <c:pt idx="6229">
                  <c:v>29</c:v>
                </c:pt>
                <c:pt idx="6230">
                  <c:v>29</c:v>
                </c:pt>
                <c:pt idx="6231">
                  <c:v>29</c:v>
                </c:pt>
                <c:pt idx="6232">
                  <c:v>29</c:v>
                </c:pt>
                <c:pt idx="6233">
                  <c:v>30</c:v>
                </c:pt>
                <c:pt idx="6234">
                  <c:v>30</c:v>
                </c:pt>
                <c:pt idx="6235">
                  <c:v>29</c:v>
                </c:pt>
                <c:pt idx="6236">
                  <c:v>31</c:v>
                </c:pt>
                <c:pt idx="6237">
                  <c:v>30</c:v>
                </c:pt>
                <c:pt idx="6238">
                  <c:v>29</c:v>
                </c:pt>
                <c:pt idx="6239">
                  <c:v>29</c:v>
                </c:pt>
                <c:pt idx="6240">
                  <c:v>30</c:v>
                </c:pt>
                <c:pt idx="6241">
                  <c:v>29</c:v>
                </c:pt>
                <c:pt idx="6242">
                  <c:v>29</c:v>
                </c:pt>
                <c:pt idx="6243">
                  <c:v>30</c:v>
                </c:pt>
                <c:pt idx="6244">
                  <c:v>31</c:v>
                </c:pt>
                <c:pt idx="6245">
                  <c:v>30</c:v>
                </c:pt>
                <c:pt idx="6246">
                  <c:v>29</c:v>
                </c:pt>
                <c:pt idx="6247">
                  <c:v>31</c:v>
                </c:pt>
                <c:pt idx="6248">
                  <c:v>29</c:v>
                </c:pt>
                <c:pt idx="6249">
                  <c:v>29</c:v>
                </c:pt>
                <c:pt idx="6250">
                  <c:v>30</c:v>
                </c:pt>
                <c:pt idx="6251">
                  <c:v>30</c:v>
                </c:pt>
                <c:pt idx="6252">
                  <c:v>30</c:v>
                </c:pt>
                <c:pt idx="6253">
                  <c:v>30</c:v>
                </c:pt>
                <c:pt idx="6254">
                  <c:v>29</c:v>
                </c:pt>
                <c:pt idx="6255">
                  <c:v>29</c:v>
                </c:pt>
                <c:pt idx="6256">
                  <c:v>29</c:v>
                </c:pt>
                <c:pt idx="6257">
                  <c:v>29</c:v>
                </c:pt>
                <c:pt idx="6258">
                  <c:v>36</c:v>
                </c:pt>
                <c:pt idx="6259">
                  <c:v>28</c:v>
                </c:pt>
                <c:pt idx="6260">
                  <c:v>26</c:v>
                </c:pt>
                <c:pt idx="6261">
                  <c:v>28</c:v>
                </c:pt>
                <c:pt idx="6262">
                  <c:v>36</c:v>
                </c:pt>
                <c:pt idx="6263">
                  <c:v>28</c:v>
                </c:pt>
                <c:pt idx="6264">
                  <c:v>26</c:v>
                </c:pt>
                <c:pt idx="6265">
                  <c:v>28</c:v>
                </c:pt>
                <c:pt idx="6266">
                  <c:v>28</c:v>
                </c:pt>
                <c:pt idx="6267">
                  <c:v>26</c:v>
                </c:pt>
                <c:pt idx="6268">
                  <c:v>28</c:v>
                </c:pt>
                <c:pt idx="6269">
                  <c:v>28</c:v>
                </c:pt>
                <c:pt idx="6270">
                  <c:v>26</c:v>
                </c:pt>
                <c:pt idx="6271">
                  <c:v>28</c:v>
                </c:pt>
                <c:pt idx="6272">
                  <c:v>28</c:v>
                </c:pt>
                <c:pt idx="6273">
                  <c:v>31</c:v>
                </c:pt>
                <c:pt idx="6274">
                  <c:v>31</c:v>
                </c:pt>
                <c:pt idx="6275">
                  <c:v>29</c:v>
                </c:pt>
                <c:pt idx="6276">
                  <c:v>31</c:v>
                </c:pt>
                <c:pt idx="6277">
                  <c:v>31</c:v>
                </c:pt>
                <c:pt idx="6278">
                  <c:v>22</c:v>
                </c:pt>
                <c:pt idx="6279">
                  <c:v>23</c:v>
                </c:pt>
                <c:pt idx="6280">
                  <c:v>22</c:v>
                </c:pt>
                <c:pt idx="6281">
                  <c:v>23</c:v>
                </c:pt>
                <c:pt idx="6282">
                  <c:v>23</c:v>
                </c:pt>
                <c:pt idx="6283">
                  <c:v>23</c:v>
                </c:pt>
                <c:pt idx="6284">
                  <c:v>22</c:v>
                </c:pt>
                <c:pt idx="6285">
                  <c:v>29</c:v>
                </c:pt>
                <c:pt idx="6286">
                  <c:v>32</c:v>
                </c:pt>
                <c:pt idx="6287">
                  <c:v>32</c:v>
                </c:pt>
                <c:pt idx="6288">
                  <c:v>29</c:v>
                </c:pt>
                <c:pt idx="6289">
                  <c:v>29</c:v>
                </c:pt>
                <c:pt idx="6290">
                  <c:v>32</c:v>
                </c:pt>
                <c:pt idx="6291">
                  <c:v>34</c:v>
                </c:pt>
                <c:pt idx="6292">
                  <c:v>25</c:v>
                </c:pt>
                <c:pt idx="6293">
                  <c:v>31</c:v>
                </c:pt>
                <c:pt idx="6294">
                  <c:v>30</c:v>
                </c:pt>
                <c:pt idx="6295">
                  <c:v>29</c:v>
                </c:pt>
                <c:pt idx="6296">
                  <c:v>34</c:v>
                </c:pt>
                <c:pt idx="6297">
                  <c:v>35</c:v>
                </c:pt>
                <c:pt idx="6298">
                  <c:v>31</c:v>
                </c:pt>
                <c:pt idx="6299">
                  <c:v>34</c:v>
                </c:pt>
                <c:pt idx="6300">
                  <c:v>31</c:v>
                </c:pt>
                <c:pt idx="6301">
                  <c:v>31</c:v>
                </c:pt>
                <c:pt idx="6302">
                  <c:v>31</c:v>
                </c:pt>
                <c:pt idx="6303">
                  <c:v>31</c:v>
                </c:pt>
                <c:pt idx="6304">
                  <c:v>30</c:v>
                </c:pt>
                <c:pt idx="6305">
                  <c:v>30</c:v>
                </c:pt>
                <c:pt idx="6306">
                  <c:v>34</c:v>
                </c:pt>
                <c:pt idx="6307">
                  <c:v>33</c:v>
                </c:pt>
                <c:pt idx="6308">
                  <c:v>30</c:v>
                </c:pt>
                <c:pt idx="6309">
                  <c:v>18</c:v>
                </c:pt>
                <c:pt idx="6310">
                  <c:v>18</c:v>
                </c:pt>
                <c:pt idx="6311">
                  <c:v>18</c:v>
                </c:pt>
                <c:pt idx="6312">
                  <c:v>16</c:v>
                </c:pt>
                <c:pt idx="6313">
                  <c:v>16</c:v>
                </c:pt>
                <c:pt idx="6314">
                  <c:v>29</c:v>
                </c:pt>
                <c:pt idx="6315">
                  <c:v>26</c:v>
                </c:pt>
                <c:pt idx="6316">
                  <c:v>26</c:v>
                </c:pt>
                <c:pt idx="6317">
                  <c:v>23</c:v>
                </c:pt>
                <c:pt idx="6318">
                  <c:v>23</c:v>
                </c:pt>
                <c:pt idx="6319">
                  <c:v>26</c:v>
                </c:pt>
                <c:pt idx="6320">
                  <c:v>29</c:v>
                </c:pt>
                <c:pt idx="6321">
                  <c:v>26</c:v>
                </c:pt>
                <c:pt idx="6322">
                  <c:v>23</c:v>
                </c:pt>
                <c:pt idx="6323">
                  <c:v>29</c:v>
                </c:pt>
                <c:pt idx="6324">
                  <c:v>26</c:v>
                </c:pt>
                <c:pt idx="6325">
                  <c:v>26</c:v>
                </c:pt>
                <c:pt idx="6326">
                  <c:v>26</c:v>
                </c:pt>
                <c:pt idx="6327">
                  <c:v>26</c:v>
                </c:pt>
                <c:pt idx="6328">
                  <c:v>26</c:v>
                </c:pt>
                <c:pt idx="6329">
                  <c:v>24</c:v>
                </c:pt>
                <c:pt idx="6330">
                  <c:v>24</c:v>
                </c:pt>
                <c:pt idx="6331">
                  <c:v>26</c:v>
                </c:pt>
                <c:pt idx="6332">
                  <c:v>26</c:v>
                </c:pt>
                <c:pt idx="6333">
                  <c:v>26</c:v>
                </c:pt>
                <c:pt idx="6334">
                  <c:v>26</c:v>
                </c:pt>
                <c:pt idx="6335">
                  <c:v>24</c:v>
                </c:pt>
                <c:pt idx="6336">
                  <c:v>26</c:v>
                </c:pt>
                <c:pt idx="6337">
                  <c:v>26</c:v>
                </c:pt>
                <c:pt idx="6338">
                  <c:v>34</c:v>
                </c:pt>
                <c:pt idx="6339">
                  <c:v>36</c:v>
                </c:pt>
                <c:pt idx="6340">
                  <c:v>36</c:v>
                </c:pt>
                <c:pt idx="6341">
                  <c:v>34</c:v>
                </c:pt>
                <c:pt idx="6342">
                  <c:v>37</c:v>
                </c:pt>
                <c:pt idx="6343">
                  <c:v>37</c:v>
                </c:pt>
                <c:pt idx="6344">
                  <c:v>37</c:v>
                </c:pt>
                <c:pt idx="6345">
                  <c:v>34</c:v>
                </c:pt>
                <c:pt idx="6346">
                  <c:v>37</c:v>
                </c:pt>
                <c:pt idx="6347">
                  <c:v>36</c:v>
                </c:pt>
                <c:pt idx="6348">
                  <c:v>28</c:v>
                </c:pt>
                <c:pt idx="6349">
                  <c:v>36</c:v>
                </c:pt>
                <c:pt idx="6350">
                  <c:v>36</c:v>
                </c:pt>
                <c:pt idx="6351">
                  <c:v>36</c:v>
                </c:pt>
                <c:pt idx="6352">
                  <c:v>36</c:v>
                </c:pt>
                <c:pt idx="6353">
                  <c:v>36</c:v>
                </c:pt>
                <c:pt idx="6354">
                  <c:v>36</c:v>
                </c:pt>
                <c:pt idx="6355">
                  <c:v>36</c:v>
                </c:pt>
                <c:pt idx="6356">
                  <c:v>29</c:v>
                </c:pt>
                <c:pt idx="6357">
                  <c:v>36</c:v>
                </c:pt>
                <c:pt idx="6358">
                  <c:v>36</c:v>
                </c:pt>
                <c:pt idx="6359">
                  <c:v>36</c:v>
                </c:pt>
                <c:pt idx="6360">
                  <c:v>36</c:v>
                </c:pt>
                <c:pt idx="6361">
                  <c:v>28</c:v>
                </c:pt>
                <c:pt idx="6362">
                  <c:v>34</c:v>
                </c:pt>
                <c:pt idx="6363">
                  <c:v>34</c:v>
                </c:pt>
                <c:pt idx="6364">
                  <c:v>34</c:v>
                </c:pt>
                <c:pt idx="6365">
                  <c:v>34</c:v>
                </c:pt>
                <c:pt idx="6366">
                  <c:v>23</c:v>
                </c:pt>
                <c:pt idx="6367">
                  <c:v>23</c:v>
                </c:pt>
                <c:pt idx="6368">
                  <c:v>23</c:v>
                </c:pt>
                <c:pt idx="6369">
                  <c:v>23</c:v>
                </c:pt>
                <c:pt idx="6370">
                  <c:v>23</c:v>
                </c:pt>
                <c:pt idx="6371">
                  <c:v>24</c:v>
                </c:pt>
                <c:pt idx="6372">
                  <c:v>23</c:v>
                </c:pt>
                <c:pt idx="6373">
                  <c:v>22</c:v>
                </c:pt>
                <c:pt idx="6374">
                  <c:v>24</c:v>
                </c:pt>
                <c:pt idx="6375">
                  <c:v>24</c:v>
                </c:pt>
                <c:pt idx="6376">
                  <c:v>22</c:v>
                </c:pt>
                <c:pt idx="6377">
                  <c:v>24</c:v>
                </c:pt>
                <c:pt idx="6378">
                  <c:v>24</c:v>
                </c:pt>
                <c:pt idx="6379">
                  <c:v>22</c:v>
                </c:pt>
                <c:pt idx="6380">
                  <c:v>23</c:v>
                </c:pt>
                <c:pt idx="6381">
                  <c:v>24</c:v>
                </c:pt>
                <c:pt idx="6382">
                  <c:v>27</c:v>
                </c:pt>
                <c:pt idx="6383">
                  <c:v>27</c:v>
                </c:pt>
                <c:pt idx="6384">
                  <c:v>27</c:v>
                </c:pt>
                <c:pt idx="6385">
                  <c:v>27</c:v>
                </c:pt>
                <c:pt idx="6386">
                  <c:v>27</c:v>
                </c:pt>
                <c:pt idx="6387">
                  <c:v>27</c:v>
                </c:pt>
                <c:pt idx="6388">
                  <c:v>19</c:v>
                </c:pt>
                <c:pt idx="6389">
                  <c:v>20</c:v>
                </c:pt>
                <c:pt idx="6390">
                  <c:v>16</c:v>
                </c:pt>
                <c:pt idx="6391">
                  <c:v>24</c:v>
                </c:pt>
                <c:pt idx="6392">
                  <c:v>24</c:v>
                </c:pt>
                <c:pt idx="6393">
                  <c:v>24</c:v>
                </c:pt>
                <c:pt idx="6394">
                  <c:v>28</c:v>
                </c:pt>
                <c:pt idx="6395">
                  <c:v>29</c:v>
                </c:pt>
                <c:pt idx="6396">
                  <c:v>26</c:v>
                </c:pt>
                <c:pt idx="6397">
                  <c:v>26</c:v>
                </c:pt>
                <c:pt idx="6398">
                  <c:v>28</c:v>
                </c:pt>
                <c:pt idx="6399">
                  <c:v>26</c:v>
                </c:pt>
                <c:pt idx="6400">
                  <c:v>29</c:v>
                </c:pt>
                <c:pt idx="6401">
                  <c:v>26</c:v>
                </c:pt>
                <c:pt idx="6402">
                  <c:v>26</c:v>
                </c:pt>
                <c:pt idx="6403">
                  <c:v>24</c:v>
                </c:pt>
                <c:pt idx="6404">
                  <c:v>24</c:v>
                </c:pt>
                <c:pt idx="6405">
                  <c:v>24</c:v>
                </c:pt>
                <c:pt idx="6406">
                  <c:v>24</c:v>
                </c:pt>
                <c:pt idx="6407">
                  <c:v>24</c:v>
                </c:pt>
                <c:pt idx="6408">
                  <c:v>24</c:v>
                </c:pt>
                <c:pt idx="6409">
                  <c:v>24</c:v>
                </c:pt>
                <c:pt idx="6410">
                  <c:v>24</c:v>
                </c:pt>
                <c:pt idx="6411">
                  <c:v>24</c:v>
                </c:pt>
                <c:pt idx="6412">
                  <c:v>17</c:v>
                </c:pt>
                <c:pt idx="6413">
                  <c:v>17</c:v>
                </c:pt>
                <c:pt idx="6414">
                  <c:v>17</c:v>
                </c:pt>
                <c:pt idx="6415">
                  <c:v>19</c:v>
                </c:pt>
                <c:pt idx="6416">
                  <c:v>19</c:v>
                </c:pt>
                <c:pt idx="6417">
                  <c:v>19</c:v>
                </c:pt>
                <c:pt idx="6418">
                  <c:v>19</c:v>
                </c:pt>
                <c:pt idx="6419">
                  <c:v>19</c:v>
                </c:pt>
                <c:pt idx="6420">
                  <c:v>19</c:v>
                </c:pt>
                <c:pt idx="6421">
                  <c:v>19</c:v>
                </c:pt>
                <c:pt idx="6422">
                  <c:v>19</c:v>
                </c:pt>
                <c:pt idx="6423">
                  <c:v>19</c:v>
                </c:pt>
                <c:pt idx="6424">
                  <c:v>19</c:v>
                </c:pt>
                <c:pt idx="6425">
                  <c:v>23</c:v>
                </c:pt>
                <c:pt idx="6426">
                  <c:v>23</c:v>
                </c:pt>
                <c:pt idx="6427">
                  <c:v>23</c:v>
                </c:pt>
                <c:pt idx="6428">
                  <c:v>23</c:v>
                </c:pt>
                <c:pt idx="6429">
                  <c:v>23</c:v>
                </c:pt>
                <c:pt idx="6430">
                  <c:v>23</c:v>
                </c:pt>
                <c:pt idx="6431">
                  <c:v>23</c:v>
                </c:pt>
                <c:pt idx="6432">
                  <c:v>24</c:v>
                </c:pt>
                <c:pt idx="6433">
                  <c:v>24</c:v>
                </c:pt>
                <c:pt idx="6434">
                  <c:v>24</c:v>
                </c:pt>
                <c:pt idx="6435">
                  <c:v>23</c:v>
                </c:pt>
                <c:pt idx="6436">
                  <c:v>23</c:v>
                </c:pt>
                <c:pt idx="6437">
                  <c:v>23</c:v>
                </c:pt>
                <c:pt idx="6438">
                  <c:v>24</c:v>
                </c:pt>
                <c:pt idx="6439">
                  <c:v>24</c:v>
                </c:pt>
                <c:pt idx="6440">
                  <c:v>23</c:v>
                </c:pt>
                <c:pt idx="6441">
                  <c:v>23</c:v>
                </c:pt>
                <c:pt idx="6442">
                  <c:v>24</c:v>
                </c:pt>
                <c:pt idx="6443">
                  <c:v>24</c:v>
                </c:pt>
                <c:pt idx="6444">
                  <c:v>23</c:v>
                </c:pt>
                <c:pt idx="6445">
                  <c:v>23</c:v>
                </c:pt>
                <c:pt idx="6446">
                  <c:v>23</c:v>
                </c:pt>
                <c:pt idx="6447">
                  <c:v>23</c:v>
                </c:pt>
                <c:pt idx="6448">
                  <c:v>24</c:v>
                </c:pt>
                <c:pt idx="6449">
                  <c:v>23</c:v>
                </c:pt>
                <c:pt idx="6450">
                  <c:v>24</c:v>
                </c:pt>
                <c:pt idx="6451">
                  <c:v>23</c:v>
                </c:pt>
                <c:pt idx="6452">
                  <c:v>24</c:v>
                </c:pt>
                <c:pt idx="6453">
                  <c:v>22</c:v>
                </c:pt>
                <c:pt idx="6454">
                  <c:v>24</c:v>
                </c:pt>
                <c:pt idx="6455">
                  <c:v>24</c:v>
                </c:pt>
                <c:pt idx="6456">
                  <c:v>24</c:v>
                </c:pt>
                <c:pt idx="6457">
                  <c:v>22</c:v>
                </c:pt>
                <c:pt idx="6458">
                  <c:v>23</c:v>
                </c:pt>
                <c:pt idx="6459">
                  <c:v>24</c:v>
                </c:pt>
                <c:pt idx="6460">
                  <c:v>26</c:v>
                </c:pt>
                <c:pt idx="6461">
                  <c:v>27</c:v>
                </c:pt>
                <c:pt idx="6462">
                  <c:v>25</c:v>
                </c:pt>
                <c:pt idx="6463">
                  <c:v>25</c:v>
                </c:pt>
                <c:pt idx="6464">
                  <c:v>27</c:v>
                </c:pt>
                <c:pt idx="6465">
                  <c:v>22</c:v>
                </c:pt>
                <c:pt idx="6466">
                  <c:v>22</c:v>
                </c:pt>
                <c:pt idx="6467">
                  <c:v>22</c:v>
                </c:pt>
                <c:pt idx="6468">
                  <c:v>22</c:v>
                </c:pt>
                <c:pt idx="6469">
                  <c:v>22</c:v>
                </c:pt>
                <c:pt idx="6470">
                  <c:v>22</c:v>
                </c:pt>
                <c:pt idx="6471">
                  <c:v>22</c:v>
                </c:pt>
                <c:pt idx="6472">
                  <c:v>22</c:v>
                </c:pt>
                <c:pt idx="6473">
                  <c:v>22</c:v>
                </c:pt>
                <c:pt idx="6474">
                  <c:v>22</c:v>
                </c:pt>
                <c:pt idx="6475">
                  <c:v>22</c:v>
                </c:pt>
                <c:pt idx="6476">
                  <c:v>22</c:v>
                </c:pt>
                <c:pt idx="6477">
                  <c:v>22</c:v>
                </c:pt>
                <c:pt idx="6478">
                  <c:v>22</c:v>
                </c:pt>
                <c:pt idx="6479">
                  <c:v>26</c:v>
                </c:pt>
                <c:pt idx="6480">
                  <c:v>26</c:v>
                </c:pt>
                <c:pt idx="6481">
                  <c:v>26</c:v>
                </c:pt>
                <c:pt idx="6482">
                  <c:v>26</c:v>
                </c:pt>
                <c:pt idx="6483">
                  <c:v>26</c:v>
                </c:pt>
                <c:pt idx="6484">
                  <c:v>26</c:v>
                </c:pt>
                <c:pt idx="6485">
                  <c:v>26</c:v>
                </c:pt>
                <c:pt idx="6486">
                  <c:v>26</c:v>
                </c:pt>
                <c:pt idx="6487">
                  <c:v>26</c:v>
                </c:pt>
                <c:pt idx="6488">
                  <c:v>26</c:v>
                </c:pt>
                <c:pt idx="6489">
                  <c:v>26</c:v>
                </c:pt>
                <c:pt idx="6490">
                  <c:v>26</c:v>
                </c:pt>
                <c:pt idx="6491">
                  <c:v>22</c:v>
                </c:pt>
                <c:pt idx="6492">
                  <c:v>26</c:v>
                </c:pt>
                <c:pt idx="6493">
                  <c:v>26</c:v>
                </c:pt>
                <c:pt idx="6494">
                  <c:v>26</c:v>
                </c:pt>
                <c:pt idx="6495">
                  <c:v>27</c:v>
                </c:pt>
                <c:pt idx="6496">
                  <c:v>27</c:v>
                </c:pt>
                <c:pt idx="6497">
                  <c:v>27</c:v>
                </c:pt>
                <c:pt idx="6498">
                  <c:v>23</c:v>
                </c:pt>
                <c:pt idx="6499">
                  <c:v>21</c:v>
                </c:pt>
                <c:pt idx="6500">
                  <c:v>21</c:v>
                </c:pt>
                <c:pt idx="6501">
                  <c:v>21</c:v>
                </c:pt>
                <c:pt idx="6502">
                  <c:v>21</c:v>
                </c:pt>
                <c:pt idx="6503">
                  <c:v>24</c:v>
                </c:pt>
                <c:pt idx="6504">
                  <c:v>24</c:v>
                </c:pt>
                <c:pt idx="6505">
                  <c:v>26</c:v>
                </c:pt>
                <c:pt idx="6506">
                  <c:v>26</c:v>
                </c:pt>
                <c:pt idx="6507">
                  <c:v>27</c:v>
                </c:pt>
                <c:pt idx="6508">
                  <c:v>27</c:v>
                </c:pt>
                <c:pt idx="6509">
                  <c:v>26</c:v>
                </c:pt>
                <c:pt idx="6510">
                  <c:v>14</c:v>
                </c:pt>
                <c:pt idx="6511">
                  <c:v>14</c:v>
                </c:pt>
                <c:pt idx="6512">
                  <c:v>16</c:v>
                </c:pt>
                <c:pt idx="6513">
                  <c:v>15</c:v>
                </c:pt>
                <c:pt idx="6514">
                  <c:v>15</c:v>
                </c:pt>
                <c:pt idx="6515">
                  <c:v>17</c:v>
                </c:pt>
                <c:pt idx="6516">
                  <c:v>18</c:v>
                </c:pt>
                <c:pt idx="6517">
                  <c:v>18</c:v>
                </c:pt>
                <c:pt idx="6518">
                  <c:v>28</c:v>
                </c:pt>
                <c:pt idx="6519">
                  <c:v>17</c:v>
                </c:pt>
                <c:pt idx="6520">
                  <c:v>20</c:v>
                </c:pt>
                <c:pt idx="6521">
                  <c:v>23</c:v>
                </c:pt>
                <c:pt idx="6522">
                  <c:v>23</c:v>
                </c:pt>
                <c:pt idx="6523">
                  <c:v>17</c:v>
                </c:pt>
                <c:pt idx="6524">
                  <c:v>28</c:v>
                </c:pt>
                <c:pt idx="6525">
                  <c:v>22</c:v>
                </c:pt>
                <c:pt idx="6526">
                  <c:v>19</c:v>
                </c:pt>
                <c:pt idx="6527">
                  <c:v>24</c:v>
                </c:pt>
                <c:pt idx="6528">
                  <c:v>22</c:v>
                </c:pt>
                <c:pt idx="6529">
                  <c:v>24</c:v>
                </c:pt>
                <c:pt idx="6530">
                  <c:v>17</c:v>
                </c:pt>
                <c:pt idx="6531">
                  <c:v>22</c:v>
                </c:pt>
                <c:pt idx="6532">
                  <c:v>26</c:v>
                </c:pt>
                <c:pt idx="6533">
                  <c:v>26</c:v>
                </c:pt>
                <c:pt idx="6534">
                  <c:v>23</c:v>
                </c:pt>
                <c:pt idx="6535">
                  <c:v>23</c:v>
                </c:pt>
                <c:pt idx="6536">
                  <c:v>23</c:v>
                </c:pt>
                <c:pt idx="6537">
                  <c:v>23</c:v>
                </c:pt>
                <c:pt idx="6538">
                  <c:v>23</c:v>
                </c:pt>
                <c:pt idx="6539">
                  <c:v>23</c:v>
                </c:pt>
                <c:pt idx="6540">
                  <c:v>22</c:v>
                </c:pt>
                <c:pt idx="6541">
                  <c:v>25</c:v>
                </c:pt>
                <c:pt idx="6542">
                  <c:v>22</c:v>
                </c:pt>
                <c:pt idx="6543">
                  <c:v>25</c:v>
                </c:pt>
                <c:pt idx="6544">
                  <c:v>22</c:v>
                </c:pt>
                <c:pt idx="6545">
                  <c:v>24</c:v>
                </c:pt>
                <c:pt idx="6546">
                  <c:v>26</c:v>
                </c:pt>
                <c:pt idx="6547">
                  <c:v>26</c:v>
                </c:pt>
                <c:pt idx="6548">
                  <c:v>26</c:v>
                </c:pt>
                <c:pt idx="6549">
                  <c:v>26</c:v>
                </c:pt>
                <c:pt idx="6550">
                  <c:v>23</c:v>
                </c:pt>
                <c:pt idx="6551">
                  <c:v>21</c:v>
                </c:pt>
                <c:pt idx="6552">
                  <c:v>20</c:v>
                </c:pt>
                <c:pt idx="6553">
                  <c:v>21</c:v>
                </c:pt>
                <c:pt idx="6554">
                  <c:v>20</c:v>
                </c:pt>
                <c:pt idx="6555">
                  <c:v>20</c:v>
                </c:pt>
                <c:pt idx="6556">
                  <c:v>21</c:v>
                </c:pt>
                <c:pt idx="6557">
                  <c:v>26</c:v>
                </c:pt>
                <c:pt idx="6558">
                  <c:v>26</c:v>
                </c:pt>
                <c:pt idx="6559">
                  <c:v>26</c:v>
                </c:pt>
                <c:pt idx="6560">
                  <c:v>26</c:v>
                </c:pt>
                <c:pt idx="6561">
                  <c:v>26</c:v>
                </c:pt>
                <c:pt idx="6562">
                  <c:v>26</c:v>
                </c:pt>
                <c:pt idx="6563">
                  <c:v>23</c:v>
                </c:pt>
                <c:pt idx="6564">
                  <c:v>25</c:v>
                </c:pt>
                <c:pt idx="6565">
                  <c:v>20</c:v>
                </c:pt>
                <c:pt idx="6566">
                  <c:v>20</c:v>
                </c:pt>
                <c:pt idx="6567">
                  <c:v>20</c:v>
                </c:pt>
                <c:pt idx="6568">
                  <c:v>20</c:v>
                </c:pt>
                <c:pt idx="6569">
                  <c:v>20</c:v>
                </c:pt>
                <c:pt idx="6570">
                  <c:v>20</c:v>
                </c:pt>
                <c:pt idx="6571">
                  <c:v>20</c:v>
                </c:pt>
                <c:pt idx="6572">
                  <c:v>20</c:v>
                </c:pt>
                <c:pt idx="6573">
                  <c:v>20</c:v>
                </c:pt>
                <c:pt idx="6574">
                  <c:v>20</c:v>
                </c:pt>
                <c:pt idx="6575">
                  <c:v>20</c:v>
                </c:pt>
                <c:pt idx="6576">
                  <c:v>22</c:v>
                </c:pt>
                <c:pt idx="6577">
                  <c:v>23</c:v>
                </c:pt>
                <c:pt idx="6578">
                  <c:v>23</c:v>
                </c:pt>
                <c:pt idx="6579">
                  <c:v>23</c:v>
                </c:pt>
                <c:pt idx="6580">
                  <c:v>23</c:v>
                </c:pt>
                <c:pt idx="6581">
                  <c:v>23</c:v>
                </c:pt>
                <c:pt idx="6582">
                  <c:v>23</c:v>
                </c:pt>
                <c:pt idx="6583">
                  <c:v>23</c:v>
                </c:pt>
                <c:pt idx="6584">
                  <c:v>25</c:v>
                </c:pt>
                <c:pt idx="6585">
                  <c:v>22</c:v>
                </c:pt>
                <c:pt idx="6586">
                  <c:v>23</c:v>
                </c:pt>
                <c:pt idx="6587">
                  <c:v>26</c:v>
                </c:pt>
                <c:pt idx="6588">
                  <c:v>22</c:v>
                </c:pt>
                <c:pt idx="6589">
                  <c:v>18</c:v>
                </c:pt>
                <c:pt idx="6590">
                  <c:v>22</c:v>
                </c:pt>
                <c:pt idx="6591">
                  <c:v>26</c:v>
                </c:pt>
                <c:pt idx="6592">
                  <c:v>23</c:v>
                </c:pt>
                <c:pt idx="6593">
                  <c:v>22</c:v>
                </c:pt>
                <c:pt idx="6594">
                  <c:v>18</c:v>
                </c:pt>
                <c:pt idx="6595">
                  <c:v>18</c:v>
                </c:pt>
                <c:pt idx="6596">
                  <c:v>22</c:v>
                </c:pt>
                <c:pt idx="6597">
                  <c:v>24</c:v>
                </c:pt>
                <c:pt idx="6598">
                  <c:v>22</c:v>
                </c:pt>
                <c:pt idx="6599">
                  <c:v>23</c:v>
                </c:pt>
                <c:pt idx="6600">
                  <c:v>26</c:v>
                </c:pt>
                <c:pt idx="6601">
                  <c:v>29</c:v>
                </c:pt>
                <c:pt idx="6602">
                  <c:v>30</c:v>
                </c:pt>
                <c:pt idx="6603">
                  <c:v>29</c:v>
                </c:pt>
                <c:pt idx="6604">
                  <c:v>32</c:v>
                </c:pt>
                <c:pt idx="6605">
                  <c:v>34</c:v>
                </c:pt>
                <c:pt idx="6606">
                  <c:v>34</c:v>
                </c:pt>
                <c:pt idx="6607">
                  <c:v>34</c:v>
                </c:pt>
                <c:pt idx="6608">
                  <c:v>34</c:v>
                </c:pt>
                <c:pt idx="6609">
                  <c:v>34</c:v>
                </c:pt>
                <c:pt idx="6610">
                  <c:v>34</c:v>
                </c:pt>
                <c:pt idx="6611">
                  <c:v>28</c:v>
                </c:pt>
                <c:pt idx="6612">
                  <c:v>28</c:v>
                </c:pt>
                <c:pt idx="6613">
                  <c:v>28</c:v>
                </c:pt>
                <c:pt idx="6614">
                  <c:v>28</c:v>
                </c:pt>
                <c:pt idx="6615">
                  <c:v>28</c:v>
                </c:pt>
                <c:pt idx="6616">
                  <c:v>24</c:v>
                </c:pt>
                <c:pt idx="6617">
                  <c:v>28</c:v>
                </c:pt>
                <c:pt idx="6618">
                  <c:v>28</c:v>
                </c:pt>
                <c:pt idx="6619">
                  <c:v>28</c:v>
                </c:pt>
                <c:pt idx="6620">
                  <c:v>22</c:v>
                </c:pt>
                <c:pt idx="6621">
                  <c:v>28</c:v>
                </c:pt>
                <c:pt idx="6622">
                  <c:v>36</c:v>
                </c:pt>
                <c:pt idx="6623">
                  <c:v>36</c:v>
                </c:pt>
                <c:pt idx="6624">
                  <c:v>30</c:v>
                </c:pt>
                <c:pt idx="6625">
                  <c:v>36</c:v>
                </c:pt>
                <c:pt idx="6626">
                  <c:v>30</c:v>
                </c:pt>
                <c:pt idx="6627">
                  <c:v>36</c:v>
                </c:pt>
                <c:pt idx="6628">
                  <c:v>36</c:v>
                </c:pt>
                <c:pt idx="6629">
                  <c:v>37</c:v>
                </c:pt>
                <c:pt idx="6630">
                  <c:v>33</c:v>
                </c:pt>
                <c:pt idx="6631">
                  <c:v>46</c:v>
                </c:pt>
                <c:pt idx="6632">
                  <c:v>33</c:v>
                </c:pt>
                <c:pt idx="6633">
                  <c:v>37</c:v>
                </c:pt>
                <c:pt idx="6634">
                  <c:v>37</c:v>
                </c:pt>
                <c:pt idx="6635">
                  <c:v>37</c:v>
                </c:pt>
                <c:pt idx="6636">
                  <c:v>36</c:v>
                </c:pt>
                <c:pt idx="6637">
                  <c:v>43</c:v>
                </c:pt>
                <c:pt idx="6638">
                  <c:v>36</c:v>
                </c:pt>
                <c:pt idx="6639">
                  <c:v>33</c:v>
                </c:pt>
                <c:pt idx="6640">
                  <c:v>36</c:v>
                </c:pt>
                <c:pt idx="6641">
                  <c:v>18</c:v>
                </c:pt>
                <c:pt idx="6642">
                  <c:v>16</c:v>
                </c:pt>
                <c:pt idx="6643">
                  <c:v>16</c:v>
                </c:pt>
                <c:pt idx="6644">
                  <c:v>16</c:v>
                </c:pt>
                <c:pt idx="6645">
                  <c:v>16</c:v>
                </c:pt>
                <c:pt idx="6646">
                  <c:v>16</c:v>
                </c:pt>
                <c:pt idx="6647">
                  <c:v>16</c:v>
                </c:pt>
                <c:pt idx="6648">
                  <c:v>17</c:v>
                </c:pt>
                <c:pt idx="6649">
                  <c:v>17</c:v>
                </c:pt>
                <c:pt idx="6650">
                  <c:v>16</c:v>
                </c:pt>
                <c:pt idx="6651">
                  <c:v>24</c:v>
                </c:pt>
                <c:pt idx="6652">
                  <c:v>24</c:v>
                </c:pt>
                <c:pt idx="6653">
                  <c:v>24</c:v>
                </c:pt>
                <c:pt idx="6654">
                  <c:v>24</c:v>
                </c:pt>
                <c:pt idx="6655">
                  <c:v>24</c:v>
                </c:pt>
                <c:pt idx="6656">
                  <c:v>24</c:v>
                </c:pt>
                <c:pt idx="6657">
                  <c:v>22</c:v>
                </c:pt>
                <c:pt idx="6658">
                  <c:v>22</c:v>
                </c:pt>
                <c:pt idx="6659">
                  <c:v>22</c:v>
                </c:pt>
                <c:pt idx="6660">
                  <c:v>22</c:v>
                </c:pt>
                <c:pt idx="6661">
                  <c:v>22</c:v>
                </c:pt>
                <c:pt idx="6662">
                  <c:v>22</c:v>
                </c:pt>
                <c:pt idx="6663">
                  <c:v>32</c:v>
                </c:pt>
                <c:pt idx="6664">
                  <c:v>29</c:v>
                </c:pt>
                <c:pt idx="6665">
                  <c:v>28</c:v>
                </c:pt>
                <c:pt idx="6666">
                  <c:v>26</c:v>
                </c:pt>
                <c:pt idx="6667">
                  <c:v>32</c:v>
                </c:pt>
                <c:pt idx="6668">
                  <c:v>26</c:v>
                </c:pt>
                <c:pt idx="6669">
                  <c:v>32</c:v>
                </c:pt>
                <c:pt idx="6670">
                  <c:v>29</c:v>
                </c:pt>
                <c:pt idx="6671">
                  <c:v>32</c:v>
                </c:pt>
                <c:pt idx="6672">
                  <c:v>28</c:v>
                </c:pt>
                <c:pt idx="6673">
                  <c:v>32</c:v>
                </c:pt>
                <c:pt idx="6674">
                  <c:v>26</c:v>
                </c:pt>
                <c:pt idx="6675">
                  <c:v>28</c:v>
                </c:pt>
                <c:pt idx="6676">
                  <c:v>29</c:v>
                </c:pt>
                <c:pt idx="6677">
                  <c:v>32</c:v>
                </c:pt>
                <c:pt idx="6678">
                  <c:v>26</c:v>
                </c:pt>
                <c:pt idx="6679">
                  <c:v>26</c:v>
                </c:pt>
                <c:pt idx="6680">
                  <c:v>30</c:v>
                </c:pt>
                <c:pt idx="6681">
                  <c:v>30</c:v>
                </c:pt>
                <c:pt idx="6682">
                  <c:v>30</c:v>
                </c:pt>
                <c:pt idx="6683">
                  <c:v>30</c:v>
                </c:pt>
                <c:pt idx="6684">
                  <c:v>30</c:v>
                </c:pt>
                <c:pt idx="6685">
                  <c:v>30</c:v>
                </c:pt>
                <c:pt idx="6686">
                  <c:v>30</c:v>
                </c:pt>
                <c:pt idx="6687">
                  <c:v>30</c:v>
                </c:pt>
                <c:pt idx="6688">
                  <c:v>30</c:v>
                </c:pt>
                <c:pt idx="6689">
                  <c:v>30</c:v>
                </c:pt>
                <c:pt idx="6690">
                  <c:v>20</c:v>
                </c:pt>
                <c:pt idx="6691">
                  <c:v>21</c:v>
                </c:pt>
                <c:pt idx="6692">
                  <c:v>25</c:v>
                </c:pt>
                <c:pt idx="6693">
                  <c:v>25</c:v>
                </c:pt>
                <c:pt idx="6694">
                  <c:v>25</c:v>
                </c:pt>
                <c:pt idx="6695">
                  <c:v>23</c:v>
                </c:pt>
                <c:pt idx="6696">
                  <c:v>23</c:v>
                </c:pt>
                <c:pt idx="6697">
                  <c:v>23</c:v>
                </c:pt>
                <c:pt idx="6698">
                  <c:v>23</c:v>
                </c:pt>
                <c:pt idx="6699">
                  <c:v>24</c:v>
                </c:pt>
                <c:pt idx="6700">
                  <c:v>24</c:v>
                </c:pt>
                <c:pt idx="6701">
                  <c:v>24</c:v>
                </c:pt>
                <c:pt idx="6702">
                  <c:v>27</c:v>
                </c:pt>
                <c:pt idx="6703">
                  <c:v>27</c:v>
                </c:pt>
                <c:pt idx="6704">
                  <c:v>23</c:v>
                </c:pt>
                <c:pt idx="6705">
                  <c:v>23</c:v>
                </c:pt>
                <c:pt idx="6706">
                  <c:v>25</c:v>
                </c:pt>
                <c:pt idx="6707">
                  <c:v>22</c:v>
                </c:pt>
                <c:pt idx="6708">
                  <c:v>22</c:v>
                </c:pt>
                <c:pt idx="6709">
                  <c:v>27</c:v>
                </c:pt>
                <c:pt idx="6710">
                  <c:v>27</c:v>
                </c:pt>
                <c:pt idx="6711">
                  <c:v>27</c:v>
                </c:pt>
                <c:pt idx="6712">
                  <c:v>28</c:v>
                </c:pt>
                <c:pt idx="6713">
                  <c:v>28</c:v>
                </c:pt>
                <c:pt idx="6714">
                  <c:v>28</c:v>
                </c:pt>
                <c:pt idx="6715">
                  <c:v>27</c:v>
                </c:pt>
                <c:pt idx="6716">
                  <c:v>28</c:v>
                </c:pt>
                <c:pt idx="6717">
                  <c:v>27</c:v>
                </c:pt>
                <c:pt idx="6718">
                  <c:v>27</c:v>
                </c:pt>
                <c:pt idx="6719">
                  <c:v>26</c:v>
                </c:pt>
                <c:pt idx="6720">
                  <c:v>27</c:v>
                </c:pt>
                <c:pt idx="6721">
                  <c:v>26</c:v>
                </c:pt>
                <c:pt idx="6722">
                  <c:v>26</c:v>
                </c:pt>
                <c:pt idx="6723">
                  <c:v>27</c:v>
                </c:pt>
                <c:pt idx="6724">
                  <c:v>26</c:v>
                </c:pt>
                <c:pt idx="6725">
                  <c:v>26</c:v>
                </c:pt>
                <c:pt idx="6726">
                  <c:v>26</c:v>
                </c:pt>
                <c:pt idx="6727">
                  <c:v>27</c:v>
                </c:pt>
                <c:pt idx="6728">
                  <c:v>26</c:v>
                </c:pt>
                <c:pt idx="6729">
                  <c:v>27</c:v>
                </c:pt>
                <c:pt idx="6730">
                  <c:v>27</c:v>
                </c:pt>
                <c:pt idx="6731">
                  <c:v>27</c:v>
                </c:pt>
                <c:pt idx="6732">
                  <c:v>26</c:v>
                </c:pt>
                <c:pt idx="6733">
                  <c:v>26</c:v>
                </c:pt>
                <c:pt idx="6734">
                  <c:v>27</c:v>
                </c:pt>
                <c:pt idx="6735">
                  <c:v>26</c:v>
                </c:pt>
                <c:pt idx="6736">
                  <c:v>26</c:v>
                </c:pt>
                <c:pt idx="6737">
                  <c:v>26</c:v>
                </c:pt>
                <c:pt idx="6738">
                  <c:v>27</c:v>
                </c:pt>
                <c:pt idx="6739">
                  <c:v>27</c:v>
                </c:pt>
                <c:pt idx="6740">
                  <c:v>27</c:v>
                </c:pt>
                <c:pt idx="6741">
                  <c:v>26</c:v>
                </c:pt>
                <c:pt idx="6742">
                  <c:v>27</c:v>
                </c:pt>
                <c:pt idx="6743">
                  <c:v>23</c:v>
                </c:pt>
                <c:pt idx="6744">
                  <c:v>24</c:v>
                </c:pt>
                <c:pt idx="6745">
                  <c:v>42</c:v>
                </c:pt>
                <c:pt idx="6746">
                  <c:v>39</c:v>
                </c:pt>
                <c:pt idx="6747">
                  <c:v>39</c:v>
                </c:pt>
                <c:pt idx="6748">
                  <c:v>38</c:v>
                </c:pt>
                <c:pt idx="6749">
                  <c:v>41</c:v>
                </c:pt>
                <c:pt idx="6750">
                  <c:v>38</c:v>
                </c:pt>
                <c:pt idx="6751">
                  <c:v>31</c:v>
                </c:pt>
                <c:pt idx="6752">
                  <c:v>23</c:v>
                </c:pt>
                <c:pt idx="6753">
                  <c:v>20</c:v>
                </c:pt>
                <c:pt idx="6754">
                  <c:v>23</c:v>
                </c:pt>
                <c:pt idx="6755">
                  <c:v>23</c:v>
                </c:pt>
                <c:pt idx="6756">
                  <c:v>23</c:v>
                </c:pt>
                <c:pt idx="6757">
                  <c:v>25</c:v>
                </c:pt>
                <c:pt idx="6758">
                  <c:v>25</c:v>
                </c:pt>
                <c:pt idx="6759">
                  <c:v>24</c:v>
                </c:pt>
                <c:pt idx="6760">
                  <c:v>25</c:v>
                </c:pt>
                <c:pt idx="6761">
                  <c:v>24</c:v>
                </c:pt>
                <c:pt idx="6762">
                  <c:v>24</c:v>
                </c:pt>
                <c:pt idx="6763">
                  <c:v>25</c:v>
                </c:pt>
                <c:pt idx="6764">
                  <c:v>25</c:v>
                </c:pt>
                <c:pt idx="6765">
                  <c:v>24</c:v>
                </c:pt>
                <c:pt idx="6766">
                  <c:v>24</c:v>
                </c:pt>
                <c:pt idx="6767">
                  <c:v>26</c:v>
                </c:pt>
                <c:pt idx="6768">
                  <c:v>32</c:v>
                </c:pt>
                <c:pt idx="6769">
                  <c:v>24</c:v>
                </c:pt>
                <c:pt idx="6770">
                  <c:v>23</c:v>
                </c:pt>
                <c:pt idx="6771">
                  <c:v>24</c:v>
                </c:pt>
                <c:pt idx="6772">
                  <c:v>32</c:v>
                </c:pt>
                <c:pt idx="6773">
                  <c:v>26</c:v>
                </c:pt>
                <c:pt idx="6774">
                  <c:v>23</c:v>
                </c:pt>
                <c:pt idx="6775">
                  <c:v>24</c:v>
                </c:pt>
                <c:pt idx="6776">
                  <c:v>40</c:v>
                </c:pt>
                <c:pt idx="6777">
                  <c:v>42</c:v>
                </c:pt>
                <c:pt idx="6778">
                  <c:v>42</c:v>
                </c:pt>
                <c:pt idx="6779">
                  <c:v>42</c:v>
                </c:pt>
                <c:pt idx="6780">
                  <c:v>44</c:v>
                </c:pt>
                <c:pt idx="6781">
                  <c:v>42</c:v>
                </c:pt>
                <c:pt idx="6782">
                  <c:v>44</c:v>
                </c:pt>
                <c:pt idx="6783">
                  <c:v>42</c:v>
                </c:pt>
                <c:pt idx="6784">
                  <c:v>42</c:v>
                </c:pt>
                <c:pt idx="6785">
                  <c:v>44</c:v>
                </c:pt>
                <c:pt idx="6786">
                  <c:v>44</c:v>
                </c:pt>
                <c:pt idx="6787">
                  <c:v>44</c:v>
                </c:pt>
                <c:pt idx="6788">
                  <c:v>41</c:v>
                </c:pt>
                <c:pt idx="6789">
                  <c:v>41</c:v>
                </c:pt>
                <c:pt idx="6790">
                  <c:v>43</c:v>
                </c:pt>
                <c:pt idx="6791">
                  <c:v>43</c:v>
                </c:pt>
                <c:pt idx="6792">
                  <c:v>43</c:v>
                </c:pt>
                <c:pt idx="6793">
                  <c:v>29</c:v>
                </c:pt>
                <c:pt idx="6794">
                  <c:v>26</c:v>
                </c:pt>
                <c:pt idx="6795">
                  <c:v>29</c:v>
                </c:pt>
                <c:pt idx="6796">
                  <c:v>26</c:v>
                </c:pt>
                <c:pt idx="6797">
                  <c:v>29</c:v>
                </c:pt>
                <c:pt idx="6798">
                  <c:v>26</c:v>
                </c:pt>
                <c:pt idx="6799">
                  <c:v>26</c:v>
                </c:pt>
                <c:pt idx="6800">
                  <c:v>29</c:v>
                </c:pt>
                <c:pt idx="6801">
                  <c:v>29</c:v>
                </c:pt>
                <c:pt idx="6802">
                  <c:v>26</c:v>
                </c:pt>
                <c:pt idx="6803">
                  <c:v>29</c:v>
                </c:pt>
                <c:pt idx="6804">
                  <c:v>26</c:v>
                </c:pt>
                <c:pt idx="6805">
                  <c:v>25</c:v>
                </c:pt>
                <c:pt idx="6806">
                  <c:v>28</c:v>
                </c:pt>
                <c:pt idx="6807">
                  <c:v>25</c:v>
                </c:pt>
                <c:pt idx="6808">
                  <c:v>28</c:v>
                </c:pt>
                <c:pt idx="6809">
                  <c:v>28</c:v>
                </c:pt>
                <c:pt idx="6810">
                  <c:v>25</c:v>
                </c:pt>
                <c:pt idx="6811">
                  <c:v>28</c:v>
                </c:pt>
                <c:pt idx="6812">
                  <c:v>25</c:v>
                </c:pt>
                <c:pt idx="6813">
                  <c:v>28</c:v>
                </c:pt>
                <c:pt idx="6814">
                  <c:v>26</c:v>
                </c:pt>
                <c:pt idx="6815">
                  <c:v>25</c:v>
                </c:pt>
                <c:pt idx="6816">
                  <c:v>25</c:v>
                </c:pt>
                <c:pt idx="6817">
                  <c:v>28</c:v>
                </c:pt>
                <c:pt idx="6818">
                  <c:v>26</c:v>
                </c:pt>
                <c:pt idx="6819">
                  <c:v>24</c:v>
                </c:pt>
                <c:pt idx="6820">
                  <c:v>26</c:v>
                </c:pt>
                <c:pt idx="6821">
                  <c:v>24</c:v>
                </c:pt>
                <c:pt idx="6822">
                  <c:v>23</c:v>
                </c:pt>
                <c:pt idx="6823">
                  <c:v>25</c:v>
                </c:pt>
                <c:pt idx="6824">
                  <c:v>24</c:v>
                </c:pt>
                <c:pt idx="6825">
                  <c:v>21</c:v>
                </c:pt>
                <c:pt idx="6826">
                  <c:v>24</c:v>
                </c:pt>
                <c:pt idx="6827">
                  <c:v>21</c:v>
                </c:pt>
                <c:pt idx="6828">
                  <c:v>23</c:v>
                </c:pt>
                <c:pt idx="6829">
                  <c:v>26</c:v>
                </c:pt>
                <c:pt idx="6830">
                  <c:v>26</c:v>
                </c:pt>
                <c:pt idx="6831">
                  <c:v>26</c:v>
                </c:pt>
                <c:pt idx="6832">
                  <c:v>26</c:v>
                </c:pt>
                <c:pt idx="6833">
                  <c:v>26</c:v>
                </c:pt>
                <c:pt idx="6834">
                  <c:v>26</c:v>
                </c:pt>
                <c:pt idx="6835">
                  <c:v>26</c:v>
                </c:pt>
                <c:pt idx="6836">
                  <c:v>26</c:v>
                </c:pt>
                <c:pt idx="6837">
                  <c:v>26</c:v>
                </c:pt>
                <c:pt idx="6838">
                  <c:v>25</c:v>
                </c:pt>
                <c:pt idx="6839">
                  <c:v>23</c:v>
                </c:pt>
                <c:pt idx="6840">
                  <c:v>23</c:v>
                </c:pt>
                <c:pt idx="6841">
                  <c:v>25</c:v>
                </c:pt>
                <c:pt idx="6842">
                  <c:v>25</c:v>
                </c:pt>
                <c:pt idx="6843">
                  <c:v>23</c:v>
                </c:pt>
                <c:pt idx="6844">
                  <c:v>25</c:v>
                </c:pt>
                <c:pt idx="6845">
                  <c:v>23</c:v>
                </c:pt>
                <c:pt idx="6846">
                  <c:v>36</c:v>
                </c:pt>
                <c:pt idx="6847">
                  <c:v>33</c:v>
                </c:pt>
                <c:pt idx="6848">
                  <c:v>33</c:v>
                </c:pt>
                <c:pt idx="6849">
                  <c:v>39</c:v>
                </c:pt>
                <c:pt idx="6850">
                  <c:v>31</c:v>
                </c:pt>
                <c:pt idx="6851">
                  <c:v>39</c:v>
                </c:pt>
                <c:pt idx="6852">
                  <c:v>31</c:v>
                </c:pt>
                <c:pt idx="6853">
                  <c:v>31</c:v>
                </c:pt>
                <c:pt idx="6854">
                  <c:v>39</c:v>
                </c:pt>
                <c:pt idx="6855">
                  <c:v>33</c:v>
                </c:pt>
                <c:pt idx="6856">
                  <c:v>31</c:v>
                </c:pt>
                <c:pt idx="6857">
                  <c:v>39</c:v>
                </c:pt>
                <c:pt idx="6858">
                  <c:v>33</c:v>
                </c:pt>
                <c:pt idx="6859">
                  <c:v>28</c:v>
                </c:pt>
                <c:pt idx="6860">
                  <c:v>31</c:v>
                </c:pt>
                <c:pt idx="6861">
                  <c:v>28</c:v>
                </c:pt>
                <c:pt idx="6862">
                  <c:v>31</c:v>
                </c:pt>
                <c:pt idx="6863">
                  <c:v>28</c:v>
                </c:pt>
                <c:pt idx="6864">
                  <c:v>31</c:v>
                </c:pt>
                <c:pt idx="6865">
                  <c:v>31</c:v>
                </c:pt>
                <c:pt idx="6866">
                  <c:v>28</c:v>
                </c:pt>
                <c:pt idx="6867">
                  <c:v>16</c:v>
                </c:pt>
                <c:pt idx="6868">
                  <c:v>24</c:v>
                </c:pt>
                <c:pt idx="6869">
                  <c:v>24</c:v>
                </c:pt>
                <c:pt idx="6870">
                  <c:v>24</c:v>
                </c:pt>
                <c:pt idx="6871">
                  <c:v>24</c:v>
                </c:pt>
                <c:pt idx="6872">
                  <c:v>24</c:v>
                </c:pt>
                <c:pt idx="6873">
                  <c:v>24</c:v>
                </c:pt>
                <c:pt idx="6874">
                  <c:v>23</c:v>
                </c:pt>
                <c:pt idx="6875">
                  <c:v>21</c:v>
                </c:pt>
                <c:pt idx="6876">
                  <c:v>24</c:v>
                </c:pt>
                <c:pt idx="6877">
                  <c:v>22</c:v>
                </c:pt>
                <c:pt idx="6878">
                  <c:v>24</c:v>
                </c:pt>
                <c:pt idx="6879">
                  <c:v>22</c:v>
                </c:pt>
                <c:pt idx="6880">
                  <c:v>24</c:v>
                </c:pt>
                <c:pt idx="6881">
                  <c:v>24</c:v>
                </c:pt>
                <c:pt idx="6882">
                  <c:v>24</c:v>
                </c:pt>
                <c:pt idx="6883">
                  <c:v>24</c:v>
                </c:pt>
                <c:pt idx="6884">
                  <c:v>22</c:v>
                </c:pt>
                <c:pt idx="6885">
                  <c:v>24</c:v>
                </c:pt>
                <c:pt idx="6886">
                  <c:v>24</c:v>
                </c:pt>
                <c:pt idx="6887">
                  <c:v>21</c:v>
                </c:pt>
                <c:pt idx="6888">
                  <c:v>23</c:v>
                </c:pt>
                <c:pt idx="6889">
                  <c:v>23</c:v>
                </c:pt>
                <c:pt idx="6890">
                  <c:v>23</c:v>
                </c:pt>
                <c:pt idx="6891">
                  <c:v>23</c:v>
                </c:pt>
                <c:pt idx="6892">
                  <c:v>21</c:v>
                </c:pt>
                <c:pt idx="6893">
                  <c:v>29</c:v>
                </c:pt>
                <c:pt idx="6894">
                  <c:v>28</c:v>
                </c:pt>
                <c:pt idx="6895">
                  <c:v>26</c:v>
                </c:pt>
                <c:pt idx="6896">
                  <c:v>26</c:v>
                </c:pt>
                <c:pt idx="6897">
                  <c:v>29</c:v>
                </c:pt>
                <c:pt idx="6898">
                  <c:v>26</c:v>
                </c:pt>
                <c:pt idx="6899">
                  <c:v>29</c:v>
                </c:pt>
                <c:pt idx="6900">
                  <c:v>26</c:v>
                </c:pt>
                <c:pt idx="6901">
                  <c:v>24</c:v>
                </c:pt>
                <c:pt idx="6902">
                  <c:v>29</c:v>
                </c:pt>
                <c:pt idx="6903">
                  <c:v>29</c:v>
                </c:pt>
                <c:pt idx="6904">
                  <c:v>20</c:v>
                </c:pt>
                <c:pt idx="6905">
                  <c:v>19</c:v>
                </c:pt>
                <c:pt idx="6906">
                  <c:v>17</c:v>
                </c:pt>
                <c:pt idx="6907">
                  <c:v>21</c:v>
                </c:pt>
                <c:pt idx="6908">
                  <c:v>17</c:v>
                </c:pt>
                <c:pt idx="6909">
                  <c:v>20</c:v>
                </c:pt>
                <c:pt idx="6910">
                  <c:v>19</c:v>
                </c:pt>
                <c:pt idx="6911">
                  <c:v>21</c:v>
                </c:pt>
                <c:pt idx="6912">
                  <c:v>19</c:v>
                </c:pt>
                <c:pt idx="6913">
                  <c:v>19</c:v>
                </c:pt>
                <c:pt idx="6914">
                  <c:v>20</c:v>
                </c:pt>
                <c:pt idx="6915">
                  <c:v>21</c:v>
                </c:pt>
                <c:pt idx="6916">
                  <c:v>17</c:v>
                </c:pt>
                <c:pt idx="6917">
                  <c:v>17</c:v>
                </c:pt>
                <c:pt idx="6918">
                  <c:v>21</c:v>
                </c:pt>
                <c:pt idx="6919">
                  <c:v>20</c:v>
                </c:pt>
                <c:pt idx="6920">
                  <c:v>19</c:v>
                </c:pt>
                <c:pt idx="6921">
                  <c:v>17</c:v>
                </c:pt>
                <c:pt idx="6922">
                  <c:v>17</c:v>
                </c:pt>
                <c:pt idx="6923">
                  <c:v>19</c:v>
                </c:pt>
                <c:pt idx="6924">
                  <c:v>18</c:v>
                </c:pt>
                <c:pt idx="6925">
                  <c:v>17</c:v>
                </c:pt>
                <c:pt idx="6926">
                  <c:v>17</c:v>
                </c:pt>
                <c:pt idx="6927">
                  <c:v>22</c:v>
                </c:pt>
                <c:pt idx="6928">
                  <c:v>22</c:v>
                </c:pt>
                <c:pt idx="6929">
                  <c:v>23</c:v>
                </c:pt>
                <c:pt idx="6930">
                  <c:v>23</c:v>
                </c:pt>
                <c:pt idx="6931">
                  <c:v>23</c:v>
                </c:pt>
                <c:pt idx="6932">
                  <c:v>23</c:v>
                </c:pt>
                <c:pt idx="6933">
                  <c:v>23</c:v>
                </c:pt>
                <c:pt idx="6934">
                  <c:v>23</c:v>
                </c:pt>
                <c:pt idx="6935">
                  <c:v>23</c:v>
                </c:pt>
                <c:pt idx="6936">
                  <c:v>23</c:v>
                </c:pt>
                <c:pt idx="6937">
                  <c:v>30</c:v>
                </c:pt>
                <c:pt idx="6938">
                  <c:v>29</c:v>
                </c:pt>
                <c:pt idx="6939">
                  <c:v>30</c:v>
                </c:pt>
                <c:pt idx="6940">
                  <c:v>29</c:v>
                </c:pt>
                <c:pt idx="6941">
                  <c:v>30</c:v>
                </c:pt>
                <c:pt idx="6942">
                  <c:v>29</c:v>
                </c:pt>
                <c:pt idx="6943">
                  <c:v>26</c:v>
                </c:pt>
                <c:pt idx="6944">
                  <c:v>25</c:v>
                </c:pt>
                <c:pt idx="6945">
                  <c:v>25</c:v>
                </c:pt>
                <c:pt idx="6946">
                  <c:v>26</c:v>
                </c:pt>
                <c:pt idx="6947">
                  <c:v>26</c:v>
                </c:pt>
                <c:pt idx="6948">
                  <c:v>25</c:v>
                </c:pt>
                <c:pt idx="6949">
                  <c:v>18</c:v>
                </c:pt>
                <c:pt idx="6950">
                  <c:v>18</c:v>
                </c:pt>
                <c:pt idx="6951">
                  <c:v>18</c:v>
                </c:pt>
                <c:pt idx="6952">
                  <c:v>18</c:v>
                </c:pt>
                <c:pt idx="6953">
                  <c:v>22</c:v>
                </c:pt>
                <c:pt idx="6954">
                  <c:v>22</c:v>
                </c:pt>
                <c:pt idx="6955">
                  <c:v>22</c:v>
                </c:pt>
                <c:pt idx="6956">
                  <c:v>28</c:v>
                </c:pt>
                <c:pt idx="6957">
                  <c:v>28</c:v>
                </c:pt>
                <c:pt idx="6958">
                  <c:v>28</c:v>
                </c:pt>
                <c:pt idx="6959">
                  <c:v>28</c:v>
                </c:pt>
                <c:pt idx="6960">
                  <c:v>28</c:v>
                </c:pt>
                <c:pt idx="6961">
                  <c:v>28</c:v>
                </c:pt>
                <c:pt idx="6962">
                  <c:v>28</c:v>
                </c:pt>
                <c:pt idx="6963">
                  <c:v>28</c:v>
                </c:pt>
                <c:pt idx="6964">
                  <c:v>28</c:v>
                </c:pt>
                <c:pt idx="6965">
                  <c:v>28</c:v>
                </c:pt>
                <c:pt idx="6966">
                  <c:v>30</c:v>
                </c:pt>
                <c:pt idx="6967">
                  <c:v>28</c:v>
                </c:pt>
                <c:pt idx="6968">
                  <c:v>28</c:v>
                </c:pt>
                <c:pt idx="6969">
                  <c:v>28</c:v>
                </c:pt>
                <c:pt idx="6970">
                  <c:v>28</c:v>
                </c:pt>
                <c:pt idx="6971">
                  <c:v>28</c:v>
                </c:pt>
                <c:pt idx="6972">
                  <c:v>31</c:v>
                </c:pt>
                <c:pt idx="6973">
                  <c:v>28</c:v>
                </c:pt>
                <c:pt idx="6974">
                  <c:v>31</c:v>
                </c:pt>
                <c:pt idx="6975">
                  <c:v>30</c:v>
                </c:pt>
                <c:pt idx="6976">
                  <c:v>28</c:v>
                </c:pt>
                <c:pt idx="6977">
                  <c:v>28</c:v>
                </c:pt>
                <c:pt idx="6978">
                  <c:v>28</c:v>
                </c:pt>
                <c:pt idx="6979">
                  <c:v>28</c:v>
                </c:pt>
                <c:pt idx="6980">
                  <c:v>28</c:v>
                </c:pt>
                <c:pt idx="6981">
                  <c:v>28</c:v>
                </c:pt>
                <c:pt idx="6982">
                  <c:v>28</c:v>
                </c:pt>
                <c:pt idx="6983">
                  <c:v>28</c:v>
                </c:pt>
                <c:pt idx="6984">
                  <c:v>13</c:v>
                </c:pt>
                <c:pt idx="6985">
                  <c:v>13</c:v>
                </c:pt>
                <c:pt idx="6986">
                  <c:v>14</c:v>
                </c:pt>
                <c:pt idx="6987">
                  <c:v>14</c:v>
                </c:pt>
                <c:pt idx="6988">
                  <c:v>13</c:v>
                </c:pt>
                <c:pt idx="6989">
                  <c:v>13</c:v>
                </c:pt>
                <c:pt idx="6990">
                  <c:v>14</c:v>
                </c:pt>
                <c:pt idx="6991">
                  <c:v>14</c:v>
                </c:pt>
                <c:pt idx="6992">
                  <c:v>14</c:v>
                </c:pt>
                <c:pt idx="6993">
                  <c:v>24</c:v>
                </c:pt>
                <c:pt idx="6994">
                  <c:v>24</c:v>
                </c:pt>
                <c:pt idx="6995">
                  <c:v>24</c:v>
                </c:pt>
                <c:pt idx="6996">
                  <c:v>24</c:v>
                </c:pt>
                <c:pt idx="6997">
                  <c:v>22</c:v>
                </c:pt>
                <c:pt idx="6998">
                  <c:v>22</c:v>
                </c:pt>
                <c:pt idx="6999">
                  <c:v>25</c:v>
                </c:pt>
                <c:pt idx="7000">
                  <c:v>28</c:v>
                </c:pt>
                <c:pt idx="7001">
                  <c:v>31</c:v>
                </c:pt>
                <c:pt idx="7002">
                  <c:v>31</c:v>
                </c:pt>
                <c:pt idx="7003">
                  <c:v>25</c:v>
                </c:pt>
                <c:pt idx="7004">
                  <c:v>25</c:v>
                </c:pt>
                <c:pt idx="7005">
                  <c:v>28</c:v>
                </c:pt>
                <c:pt idx="7006">
                  <c:v>31</c:v>
                </c:pt>
                <c:pt idx="7007">
                  <c:v>25</c:v>
                </c:pt>
                <c:pt idx="7008">
                  <c:v>25</c:v>
                </c:pt>
                <c:pt idx="7009">
                  <c:v>25</c:v>
                </c:pt>
                <c:pt idx="7010">
                  <c:v>28</c:v>
                </c:pt>
                <c:pt idx="7011">
                  <c:v>29</c:v>
                </c:pt>
                <c:pt idx="7012">
                  <c:v>31</c:v>
                </c:pt>
                <c:pt idx="7013">
                  <c:v>25</c:v>
                </c:pt>
                <c:pt idx="7014">
                  <c:v>28</c:v>
                </c:pt>
                <c:pt idx="7015">
                  <c:v>31</c:v>
                </c:pt>
                <c:pt idx="7016">
                  <c:v>30</c:v>
                </c:pt>
                <c:pt idx="7017">
                  <c:v>27</c:v>
                </c:pt>
                <c:pt idx="7018">
                  <c:v>30</c:v>
                </c:pt>
                <c:pt idx="7019">
                  <c:v>23</c:v>
                </c:pt>
                <c:pt idx="7020">
                  <c:v>25</c:v>
                </c:pt>
                <c:pt idx="7021">
                  <c:v>27</c:v>
                </c:pt>
                <c:pt idx="7022">
                  <c:v>25</c:v>
                </c:pt>
                <c:pt idx="7023">
                  <c:v>26</c:v>
                </c:pt>
                <c:pt idx="7024">
                  <c:v>32</c:v>
                </c:pt>
                <c:pt idx="7025">
                  <c:v>26</c:v>
                </c:pt>
                <c:pt idx="7026">
                  <c:v>26</c:v>
                </c:pt>
                <c:pt idx="7027">
                  <c:v>34</c:v>
                </c:pt>
                <c:pt idx="7028">
                  <c:v>34</c:v>
                </c:pt>
                <c:pt idx="7029">
                  <c:v>28</c:v>
                </c:pt>
                <c:pt idx="7030">
                  <c:v>28</c:v>
                </c:pt>
                <c:pt idx="7031">
                  <c:v>28</c:v>
                </c:pt>
                <c:pt idx="7032">
                  <c:v>28</c:v>
                </c:pt>
                <c:pt idx="7033">
                  <c:v>28</c:v>
                </c:pt>
                <c:pt idx="7034">
                  <c:v>28</c:v>
                </c:pt>
                <c:pt idx="7035">
                  <c:v>28</c:v>
                </c:pt>
                <c:pt idx="7036">
                  <c:v>28</c:v>
                </c:pt>
                <c:pt idx="7037">
                  <c:v>28</c:v>
                </c:pt>
                <c:pt idx="7038">
                  <c:v>28</c:v>
                </c:pt>
                <c:pt idx="7039">
                  <c:v>28</c:v>
                </c:pt>
                <c:pt idx="7040">
                  <c:v>28</c:v>
                </c:pt>
                <c:pt idx="7041">
                  <c:v>28</c:v>
                </c:pt>
                <c:pt idx="7042">
                  <c:v>28</c:v>
                </c:pt>
                <c:pt idx="7043">
                  <c:v>28</c:v>
                </c:pt>
                <c:pt idx="7044">
                  <c:v>28</c:v>
                </c:pt>
                <c:pt idx="7045">
                  <c:v>28</c:v>
                </c:pt>
                <c:pt idx="7046">
                  <c:v>28</c:v>
                </c:pt>
                <c:pt idx="7047">
                  <c:v>28</c:v>
                </c:pt>
                <c:pt idx="7048">
                  <c:v>28</c:v>
                </c:pt>
                <c:pt idx="7049">
                  <c:v>28</c:v>
                </c:pt>
                <c:pt idx="7050">
                  <c:v>28</c:v>
                </c:pt>
                <c:pt idx="7051">
                  <c:v>34</c:v>
                </c:pt>
                <c:pt idx="7052">
                  <c:v>36</c:v>
                </c:pt>
                <c:pt idx="7053">
                  <c:v>36</c:v>
                </c:pt>
                <c:pt idx="7054">
                  <c:v>36</c:v>
                </c:pt>
                <c:pt idx="7055">
                  <c:v>34</c:v>
                </c:pt>
                <c:pt idx="7056">
                  <c:v>34</c:v>
                </c:pt>
                <c:pt idx="7057">
                  <c:v>24</c:v>
                </c:pt>
                <c:pt idx="7058">
                  <c:v>31</c:v>
                </c:pt>
                <c:pt idx="7059">
                  <c:v>24</c:v>
                </c:pt>
                <c:pt idx="7060">
                  <c:v>31</c:v>
                </c:pt>
                <c:pt idx="7061">
                  <c:v>24</c:v>
                </c:pt>
                <c:pt idx="7062">
                  <c:v>24</c:v>
                </c:pt>
                <c:pt idx="7063">
                  <c:v>31</c:v>
                </c:pt>
                <c:pt idx="7064">
                  <c:v>20</c:v>
                </c:pt>
                <c:pt idx="7065">
                  <c:v>20</c:v>
                </c:pt>
                <c:pt idx="7066">
                  <c:v>20</c:v>
                </c:pt>
                <c:pt idx="7067">
                  <c:v>20</c:v>
                </c:pt>
                <c:pt idx="7068">
                  <c:v>21</c:v>
                </c:pt>
                <c:pt idx="7069">
                  <c:v>21</c:v>
                </c:pt>
                <c:pt idx="7070">
                  <c:v>21</c:v>
                </c:pt>
                <c:pt idx="7071">
                  <c:v>21</c:v>
                </c:pt>
                <c:pt idx="7072">
                  <c:v>19</c:v>
                </c:pt>
                <c:pt idx="7073">
                  <c:v>19</c:v>
                </c:pt>
                <c:pt idx="7074">
                  <c:v>18</c:v>
                </c:pt>
                <c:pt idx="7075">
                  <c:v>18</c:v>
                </c:pt>
                <c:pt idx="7076">
                  <c:v>20</c:v>
                </c:pt>
                <c:pt idx="7077">
                  <c:v>19</c:v>
                </c:pt>
                <c:pt idx="7078">
                  <c:v>22</c:v>
                </c:pt>
                <c:pt idx="7079">
                  <c:v>20</c:v>
                </c:pt>
                <c:pt idx="7080">
                  <c:v>22</c:v>
                </c:pt>
                <c:pt idx="7081">
                  <c:v>19</c:v>
                </c:pt>
                <c:pt idx="7082">
                  <c:v>19</c:v>
                </c:pt>
                <c:pt idx="7083">
                  <c:v>20</c:v>
                </c:pt>
                <c:pt idx="7084">
                  <c:v>20</c:v>
                </c:pt>
                <c:pt idx="7085">
                  <c:v>20</c:v>
                </c:pt>
                <c:pt idx="7086">
                  <c:v>20</c:v>
                </c:pt>
                <c:pt idx="7087">
                  <c:v>22</c:v>
                </c:pt>
                <c:pt idx="7088">
                  <c:v>20</c:v>
                </c:pt>
                <c:pt idx="7089">
                  <c:v>21</c:v>
                </c:pt>
                <c:pt idx="7090">
                  <c:v>20</c:v>
                </c:pt>
                <c:pt idx="7091">
                  <c:v>21</c:v>
                </c:pt>
                <c:pt idx="7092">
                  <c:v>19</c:v>
                </c:pt>
                <c:pt idx="7093">
                  <c:v>19</c:v>
                </c:pt>
                <c:pt idx="7094">
                  <c:v>20</c:v>
                </c:pt>
                <c:pt idx="7095">
                  <c:v>20</c:v>
                </c:pt>
                <c:pt idx="7096">
                  <c:v>27</c:v>
                </c:pt>
                <c:pt idx="7097">
                  <c:v>32</c:v>
                </c:pt>
                <c:pt idx="7098">
                  <c:v>32</c:v>
                </c:pt>
                <c:pt idx="7099">
                  <c:v>32</c:v>
                </c:pt>
                <c:pt idx="7100">
                  <c:v>29</c:v>
                </c:pt>
                <c:pt idx="7101">
                  <c:v>32</c:v>
                </c:pt>
                <c:pt idx="7102">
                  <c:v>32</c:v>
                </c:pt>
                <c:pt idx="7103">
                  <c:v>28</c:v>
                </c:pt>
                <c:pt idx="7104">
                  <c:v>32</c:v>
                </c:pt>
                <c:pt idx="7105">
                  <c:v>29</c:v>
                </c:pt>
                <c:pt idx="7106">
                  <c:v>32</c:v>
                </c:pt>
                <c:pt idx="7107">
                  <c:v>32</c:v>
                </c:pt>
                <c:pt idx="7108">
                  <c:v>28</c:v>
                </c:pt>
                <c:pt idx="7109">
                  <c:v>36</c:v>
                </c:pt>
                <c:pt idx="7110">
                  <c:v>36</c:v>
                </c:pt>
                <c:pt idx="7111">
                  <c:v>36</c:v>
                </c:pt>
                <c:pt idx="7112">
                  <c:v>36</c:v>
                </c:pt>
                <c:pt idx="7113">
                  <c:v>36</c:v>
                </c:pt>
                <c:pt idx="7114">
                  <c:v>36</c:v>
                </c:pt>
                <c:pt idx="7115">
                  <c:v>31</c:v>
                </c:pt>
                <c:pt idx="7116">
                  <c:v>31</c:v>
                </c:pt>
                <c:pt idx="7117">
                  <c:v>30</c:v>
                </c:pt>
                <c:pt idx="7118">
                  <c:v>29</c:v>
                </c:pt>
                <c:pt idx="7119">
                  <c:v>29</c:v>
                </c:pt>
                <c:pt idx="7120">
                  <c:v>29</c:v>
                </c:pt>
                <c:pt idx="7121">
                  <c:v>28</c:v>
                </c:pt>
                <c:pt idx="7122">
                  <c:v>28</c:v>
                </c:pt>
                <c:pt idx="7123">
                  <c:v>29</c:v>
                </c:pt>
                <c:pt idx="7124">
                  <c:v>29</c:v>
                </c:pt>
                <c:pt idx="7125">
                  <c:v>28</c:v>
                </c:pt>
                <c:pt idx="7126">
                  <c:v>29</c:v>
                </c:pt>
                <c:pt idx="7127">
                  <c:v>28</c:v>
                </c:pt>
                <c:pt idx="7128">
                  <c:v>28</c:v>
                </c:pt>
                <c:pt idx="7129">
                  <c:v>29</c:v>
                </c:pt>
                <c:pt idx="7130">
                  <c:v>28</c:v>
                </c:pt>
                <c:pt idx="7131">
                  <c:v>28</c:v>
                </c:pt>
                <c:pt idx="7132">
                  <c:v>29</c:v>
                </c:pt>
                <c:pt idx="7133">
                  <c:v>28</c:v>
                </c:pt>
                <c:pt idx="7134">
                  <c:v>28</c:v>
                </c:pt>
                <c:pt idx="7135">
                  <c:v>28</c:v>
                </c:pt>
                <c:pt idx="7136">
                  <c:v>28</c:v>
                </c:pt>
                <c:pt idx="7137">
                  <c:v>28</c:v>
                </c:pt>
                <c:pt idx="7138">
                  <c:v>28</c:v>
                </c:pt>
                <c:pt idx="7139">
                  <c:v>29</c:v>
                </c:pt>
                <c:pt idx="7140">
                  <c:v>29</c:v>
                </c:pt>
                <c:pt idx="7141">
                  <c:v>28</c:v>
                </c:pt>
                <c:pt idx="7142">
                  <c:v>28</c:v>
                </c:pt>
                <c:pt idx="7143">
                  <c:v>28</c:v>
                </c:pt>
                <c:pt idx="7144">
                  <c:v>28</c:v>
                </c:pt>
                <c:pt idx="7145">
                  <c:v>29</c:v>
                </c:pt>
                <c:pt idx="7146">
                  <c:v>29</c:v>
                </c:pt>
                <c:pt idx="7147">
                  <c:v>29</c:v>
                </c:pt>
                <c:pt idx="7148">
                  <c:v>28</c:v>
                </c:pt>
                <c:pt idx="7149">
                  <c:v>29</c:v>
                </c:pt>
                <c:pt idx="7150">
                  <c:v>28</c:v>
                </c:pt>
                <c:pt idx="7151">
                  <c:v>29</c:v>
                </c:pt>
                <c:pt idx="7152">
                  <c:v>29</c:v>
                </c:pt>
                <c:pt idx="7153">
                  <c:v>28</c:v>
                </c:pt>
                <c:pt idx="7154">
                  <c:v>24</c:v>
                </c:pt>
                <c:pt idx="7155">
                  <c:v>24</c:v>
                </c:pt>
                <c:pt idx="7156">
                  <c:v>24</c:v>
                </c:pt>
                <c:pt idx="7157">
                  <c:v>25</c:v>
                </c:pt>
                <c:pt idx="7158">
                  <c:v>25</c:v>
                </c:pt>
                <c:pt idx="7159">
                  <c:v>24</c:v>
                </c:pt>
                <c:pt idx="7160">
                  <c:v>25</c:v>
                </c:pt>
                <c:pt idx="7161">
                  <c:v>26</c:v>
                </c:pt>
                <c:pt idx="7162">
                  <c:v>26</c:v>
                </c:pt>
                <c:pt idx="7163">
                  <c:v>27</c:v>
                </c:pt>
                <c:pt idx="7164">
                  <c:v>21</c:v>
                </c:pt>
                <c:pt idx="7165">
                  <c:v>22</c:v>
                </c:pt>
                <c:pt idx="7166">
                  <c:v>22</c:v>
                </c:pt>
                <c:pt idx="7167">
                  <c:v>21</c:v>
                </c:pt>
                <c:pt idx="7168">
                  <c:v>21</c:v>
                </c:pt>
                <c:pt idx="7169">
                  <c:v>21</c:v>
                </c:pt>
                <c:pt idx="7170">
                  <c:v>22</c:v>
                </c:pt>
                <c:pt idx="7171">
                  <c:v>21</c:v>
                </c:pt>
                <c:pt idx="7172">
                  <c:v>22</c:v>
                </c:pt>
                <c:pt idx="7173">
                  <c:v>20</c:v>
                </c:pt>
                <c:pt idx="7174">
                  <c:v>20</c:v>
                </c:pt>
                <c:pt idx="7175">
                  <c:v>21</c:v>
                </c:pt>
                <c:pt idx="7176">
                  <c:v>22</c:v>
                </c:pt>
                <c:pt idx="7177">
                  <c:v>21</c:v>
                </c:pt>
                <c:pt idx="7178">
                  <c:v>21</c:v>
                </c:pt>
                <c:pt idx="7179">
                  <c:v>21</c:v>
                </c:pt>
                <c:pt idx="7180">
                  <c:v>21</c:v>
                </c:pt>
                <c:pt idx="7181">
                  <c:v>21</c:v>
                </c:pt>
                <c:pt idx="7182">
                  <c:v>22</c:v>
                </c:pt>
                <c:pt idx="7183">
                  <c:v>21</c:v>
                </c:pt>
                <c:pt idx="7184">
                  <c:v>22</c:v>
                </c:pt>
                <c:pt idx="7185">
                  <c:v>22</c:v>
                </c:pt>
                <c:pt idx="7186">
                  <c:v>21</c:v>
                </c:pt>
                <c:pt idx="7187">
                  <c:v>21</c:v>
                </c:pt>
                <c:pt idx="7188">
                  <c:v>22</c:v>
                </c:pt>
                <c:pt idx="7189">
                  <c:v>22</c:v>
                </c:pt>
                <c:pt idx="7190">
                  <c:v>22</c:v>
                </c:pt>
                <c:pt idx="7191">
                  <c:v>22</c:v>
                </c:pt>
                <c:pt idx="7192">
                  <c:v>22</c:v>
                </c:pt>
                <c:pt idx="7193">
                  <c:v>26</c:v>
                </c:pt>
                <c:pt idx="7194">
                  <c:v>26</c:v>
                </c:pt>
                <c:pt idx="7195">
                  <c:v>26</c:v>
                </c:pt>
                <c:pt idx="7196">
                  <c:v>26</c:v>
                </c:pt>
                <c:pt idx="7197">
                  <c:v>26</c:v>
                </c:pt>
                <c:pt idx="7198">
                  <c:v>26</c:v>
                </c:pt>
                <c:pt idx="7199">
                  <c:v>28</c:v>
                </c:pt>
                <c:pt idx="7200">
                  <c:v>28</c:v>
                </c:pt>
                <c:pt idx="7201">
                  <c:v>28</c:v>
                </c:pt>
                <c:pt idx="7202">
                  <c:v>28</c:v>
                </c:pt>
                <c:pt idx="7203">
                  <c:v>28</c:v>
                </c:pt>
                <c:pt idx="7204">
                  <c:v>28</c:v>
                </c:pt>
                <c:pt idx="7205">
                  <c:v>28</c:v>
                </c:pt>
                <c:pt idx="7206">
                  <c:v>27</c:v>
                </c:pt>
                <c:pt idx="7207">
                  <c:v>27</c:v>
                </c:pt>
                <c:pt idx="7208">
                  <c:v>28</c:v>
                </c:pt>
                <c:pt idx="7209">
                  <c:v>28</c:v>
                </c:pt>
                <c:pt idx="7210">
                  <c:v>28</c:v>
                </c:pt>
                <c:pt idx="7211">
                  <c:v>31</c:v>
                </c:pt>
                <c:pt idx="7212">
                  <c:v>30</c:v>
                </c:pt>
                <c:pt idx="7213">
                  <c:v>30</c:v>
                </c:pt>
                <c:pt idx="7214">
                  <c:v>31</c:v>
                </c:pt>
                <c:pt idx="7215">
                  <c:v>30</c:v>
                </c:pt>
                <c:pt idx="7216">
                  <c:v>28</c:v>
                </c:pt>
                <c:pt idx="7217">
                  <c:v>35</c:v>
                </c:pt>
                <c:pt idx="7218">
                  <c:v>35</c:v>
                </c:pt>
                <c:pt idx="7219">
                  <c:v>28</c:v>
                </c:pt>
                <c:pt idx="7220">
                  <c:v>28</c:v>
                </c:pt>
                <c:pt idx="7221">
                  <c:v>34</c:v>
                </c:pt>
                <c:pt idx="7222">
                  <c:v>28</c:v>
                </c:pt>
                <c:pt idx="7223">
                  <c:v>28</c:v>
                </c:pt>
                <c:pt idx="7224">
                  <c:v>28</c:v>
                </c:pt>
                <c:pt idx="7225">
                  <c:v>28</c:v>
                </c:pt>
                <c:pt idx="7226">
                  <c:v>28</c:v>
                </c:pt>
                <c:pt idx="7227">
                  <c:v>28</c:v>
                </c:pt>
                <c:pt idx="7228">
                  <c:v>28</c:v>
                </c:pt>
                <c:pt idx="7229">
                  <c:v>28</c:v>
                </c:pt>
                <c:pt idx="7230">
                  <c:v>28</c:v>
                </c:pt>
                <c:pt idx="7231">
                  <c:v>28</c:v>
                </c:pt>
                <c:pt idx="7232">
                  <c:v>28</c:v>
                </c:pt>
                <c:pt idx="7233">
                  <c:v>28</c:v>
                </c:pt>
                <c:pt idx="7234">
                  <c:v>28</c:v>
                </c:pt>
                <c:pt idx="7235">
                  <c:v>28</c:v>
                </c:pt>
                <c:pt idx="7236">
                  <c:v>28</c:v>
                </c:pt>
                <c:pt idx="7237">
                  <c:v>31</c:v>
                </c:pt>
                <c:pt idx="7238">
                  <c:v>39</c:v>
                </c:pt>
                <c:pt idx="7239">
                  <c:v>40</c:v>
                </c:pt>
                <c:pt idx="7240">
                  <c:v>39</c:v>
                </c:pt>
                <c:pt idx="7241">
                  <c:v>40</c:v>
                </c:pt>
                <c:pt idx="7242">
                  <c:v>46</c:v>
                </c:pt>
                <c:pt idx="7243">
                  <c:v>46</c:v>
                </c:pt>
                <c:pt idx="7244">
                  <c:v>40</c:v>
                </c:pt>
                <c:pt idx="7245">
                  <c:v>31</c:v>
                </c:pt>
                <c:pt idx="7246">
                  <c:v>34</c:v>
                </c:pt>
                <c:pt idx="7247">
                  <c:v>34</c:v>
                </c:pt>
                <c:pt idx="7248">
                  <c:v>39</c:v>
                </c:pt>
                <c:pt idx="7249">
                  <c:v>31</c:v>
                </c:pt>
                <c:pt idx="7250">
                  <c:v>34</c:v>
                </c:pt>
                <c:pt idx="7251">
                  <c:v>34</c:v>
                </c:pt>
                <c:pt idx="7252">
                  <c:v>34</c:v>
                </c:pt>
                <c:pt idx="7253">
                  <c:v>31</c:v>
                </c:pt>
                <c:pt idx="7254">
                  <c:v>31</c:v>
                </c:pt>
                <c:pt idx="7255">
                  <c:v>34</c:v>
                </c:pt>
                <c:pt idx="7256">
                  <c:v>32</c:v>
                </c:pt>
                <c:pt idx="7257">
                  <c:v>39</c:v>
                </c:pt>
                <c:pt idx="7258">
                  <c:v>35</c:v>
                </c:pt>
                <c:pt idx="7259">
                  <c:v>35</c:v>
                </c:pt>
                <c:pt idx="7260">
                  <c:v>32</c:v>
                </c:pt>
                <c:pt idx="7261">
                  <c:v>33</c:v>
                </c:pt>
                <c:pt idx="7262">
                  <c:v>33</c:v>
                </c:pt>
                <c:pt idx="7263">
                  <c:v>33</c:v>
                </c:pt>
                <c:pt idx="7264">
                  <c:v>33</c:v>
                </c:pt>
                <c:pt idx="7265">
                  <c:v>27</c:v>
                </c:pt>
                <c:pt idx="7266">
                  <c:v>33</c:v>
                </c:pt>
                <c:pt idx="7267">
                  <c:v>33</c:v>
                </c:pt>
                <c:pt idx="7268">
                  <c:v>33</c:v>
                </c:pt>
                <c:pt idx="7269">
                  <c:v>27</c:v>
                </c:pt>
                <c:pt idx="7270">
                  <c:v>33</c:v>
                </c:pt>
                <c:pt idx="7271">
                  <c:v>33</c:v>
                </c:pt>
                <c:pt idx="7272">
                  <c:v>33</c:v>
                </c:pt>
                <c:pt idx="7273">
                  <c:v>33</c:v>
                </c:pt>
                <c:pt idx="7274">
                  <c:v>33</c:v>
                </c:pt>
                <c:pt idx="7275">
                  <c:v>32</c:v>
                </c:pt>
                <c:pt idx="7276">
                  <c:v>32</c:v>
                </c:pt>
                <c:pt idx="7277">
                  <c:v>27</c:v>
                </c:pt>
                <c:pt idx="7278">
                  <c:v>32</c:v>
                </c:pt>
                <c:pt idx="7279">
                  <c:v>27</c:v>
                </c:pt>
                <c:pt idx="7280">
                  <c:v>32</c:v>
                </c:pt>
                <c:pt idx="7281">
                  <c:v>30</c:v>
                </c:pt>
                <c:pt idx="7282">
                  <c:v>28</c:v>
                </c:pt>
                <c:pt idx="7283">
                  <c:v>26</c:v>
                </c:pt>
                <c:pt idx="7284">
                  <c:v>26</c:v>
                </c:pt>
                <c:pt idx="7285">
                  <c:v>32</c:v>
                </c:pt>
                <c:pt idx="7286">
                  <c:v>30</c:v>
                </c:pt>
                <c:pt idx="7287">
                  <c:v>30</c:v>
                </c:pt>
                <c:pt idx="7288">
                  <c:v>32</c:v>
                </c:pt>
                <c:pt idx="7289">
                  <c:v>28</c:v>
                </c:pt>
                <c:pt idx="7290">
                  <c:v>28</c:v>
                </c:pt>
                <c:pt idx="7291">
                  <c:v>29</c:v>
                </c:pt>
                <c:pt idx="7292">
                  <c:v>27</c:v>
                </c:pt>
                <c:pt idx="7293">
                  <c:v>27</c:v>
                </c:pt>
                <c:pt idx="7294">
                  <c:v>27</c:v>
                </c:pt>
                <c:pt idx="7295">
                  <c:v>28</c:v>
                </c:pt>
                <c:pt idx="7296">
                  <c:v>28</c:v>
                </c:pt>
                <c:pt idx="7297">
                  <c:v>31</c:v>
                </c:pt>
                <c:pt idx="7298">
                  <c:v>29</c:v>
                </c:pt>
                <c:pt idx="7299">
                  <c:v>27</c:v>
                </c:pt>
                <c:pt idx="7300">
                  <c:v>28</c:v>
                </c:pt>
                <c:pt idx="7301">
                  <c:v>27</c:v>
                </c:pt>
                <c:pt idx="7302">
                  <c:v>29</c:v>
                </c:pt>
                <c:pt idx="7303">
                  <c:v>27</c:v>
                </c:pt>
                <c:pt idx="7304">
                  <c:v>30</c:v>
                </c:pt>
                <c:pt idx="7305">
                  <c:v>27</c:v>
                </c:pt>
                <c:pt idx="7306">
                  <c:v>28</c:v>
                </c:pt>
                <c:pt idx="7307">
                  <c:v>28</c:v>
                </c:pt>
                <c:pt idx="7308">
                  <c:v>29</c:v>
                </c:pt>
                <c:pt idx="7309">
                  <c:v>29</c:v>
                </c:pt>
                <c:pt idx="7310">
                  <c:v>31</c:v>
                </c:pt>
                <c:pt idx="7311">
                  <c:v>28</c:v>
                </c:pt>
                <c:pt idx="7312">
                  <c:v>31</c:v>
                </c:pt>
                <c:pt idx="7313">
                  <c:v>27</c:v>
                </c:pt>
                <c:pt idx="7314">
                  <c:v>31</c:v>
                </c:pt>
                <c:pt idx="7315">
                  <c:v>29</c:v>
                </c:pt>
                <c:pt idx="7316">
                  <c:v>31</c:v>
                </c:pt>
                <c:pt idx="7317">
                  <c:v>31</c:v>
                </c:pt>
                <c:pt idx="7318">
                  <c:v>29</c:v>
                </c:pt>
                <c:pt idx="7319">
                  <c:v>31</c:v>
                </c:pt>
                <c:pt idx="7320">
                  <c:v>27</c:v>
                </c:pt>
                <c:pt idx="7321">
                  <c:v>30</c:v>
                </c:pt>
                <c:pt idx="7322">
                  <c:v>29</c:v>
                </c:pt>
                <c:pt idx="7323">
                  <c:v>29</c:v>
                </c:pt>
                <c:pt idx="7324">
                  <c:v>30</c:v>
                </c:pt>
                <c:pt idx="7325">
                  <c:v>29</c:v>
                </c:pt>
                <c:pt idx="7326">
                  <c:v>30</c:v>
                </c:pt>
                <c:pt idx="7327">
                  <c:v>23</c:v>
                </c:pt>
                <c:pt idx="7328">
                  <c:v>22</c:v>
                </c:pt>
                <c:pt idx="7329">
                  <c:v>22</c:v>
                </c:pt>
                <c:pt idx="7330">
                  <c:v>22</c:v>
                </c:pt>
                <c:pt idx="7331">
                  <c:v>22</c:v>
                </c:pt>
                <c:pt idx="7332">
                  <c:v>22</c:v>
                </c:pt>
                <c:pt idx="7333">
                  <c:v>22</c:v>
                </c:pt>
                <c:pt idx="7334">
                  <c:v>22</c:v>
                </c:pt>
                <c:pt idx="7335">
                  <c:v>23</c:v>
                </c:pt>
                <c:pt idx="7336">
                  <c:v>22</c:v>
                </c:pt>
                <c:pt idx="7337">
                  <c:v>23</c:v>
                </c:pt>
                <c:pt idx="7338">
                  <c:v>22</c:v>
                </c:pt>
                <c:pt idx="7339">
                  <c:v>28</c:v>
                </c:pt>
                <c:pt idx="7340">
                  <c:v>28</c:v>
                </c:pt>
                <c:pt idx="7341">
                  <c:v>28</c:v>
                </c:pt>
                <c:pt idx="7342">
                  <c:v>28</c:v>
                </c:pt>
                <c:pt idx="7343">
                  <c:v>28</c:v>
                </c:pt>
                <c:pt idx="7344">
                  <c:v>24</c:v>
                </c:pt>
                <c:pt idx="7345">
                  <c:v>27</c:v>
                </c:pt>
                <c:pt idx="7346">
                  <c:v>26</c:v>
                </c:pt>
                <c:pt idx="7347">
                  <c:v>27</c:v>
                </c:pt>
                <c:pt idx="7348">
                  <c:v>27</c:v>
                </c:pt>
                <c:pt idx="7349">
                  <c:v>24</c:v>
                </c:pt>
                <c:pt idx="7350">
                  <c:v>24</c:v>
                </c:pt>
                <c:pt idx="7351">
                  <c:v>24</c:v>
                </c:pt>
                <c:pt idx="7352">
                  <c:v>24</c:v>
                </c:pt>
                <c:pt idx="7353">
                  <c:v>28</c:v>
                </c:pt>
                <c:pt idx="7354">
                  <c:v>24</c:v>
                </c:pt>
                <c:pt idx="7355">
                  <c:v>27</c:v>
                </c:pt>
                <c:pt idx="7356">
                  <c:v>24</c:v>
                </c:pt>
                <c:pt idx="7357">
                  <c:v>24</c:v>
                </c:pt>
                <c:pt idx="7358">
                  <c:v>28</c:v>
                </c:pt>
                <c:pt idx="7359">
                  <c:v>24</c:v>
                </c:pt>
                <c:pt idx="7360">
                  <c:v>28</c:v>
                </c:pt>
                <c:pt idx="7361">
                  <c:v>24</c:v>
                </c:pt>
                <c:pt idx="7362">
                  <c:v>27</c:v>
                </c:pt>
                <c:pt idx="7363">
                  <c:v>27</c:v>
                </c:pt>
                <c:pt idx="7364">
                  <c:v>26</c:v>
                </c:pt>
                <c:pt idx="7365">
                  <c:v>27</c:v>
                </c:pt>
                <c:pt idx="7366">
                  <c:v>25</c:v>
                </c:pt>
                <c:pt idx="7367">
                  <c:v>27</c:v>
                </c:pt>
                <c:pt idx="7368">
                  <c:v>26</c:v>
                </c:pt>
                <c:pt idx="7369">
                  <c:v>27</c:v>
                </c:pt>
                <c:pt idx="7370">
                  <c:v>26</c:v>
                </c:pt>
                <c:pt idx="7371">
                  <c:v>27</c:v>
                </c:pt>
                <c:pt idx="7372">
                  <c:v>15</c:v>
                </c:pt>
                <c:pt idx="7373">
                  <c:v>15</c:v>
                </c:pt>
                <c:pt idx="7374">
                  <c:v>33</c:v>
                </c:pt>
                <c:pt idx="7375">
                  <c:v>32</c:v>
                </c:pt>
                <c:pt idx="7376">
                  <c:v>34</c:v>
                </c:pt>
                <c:pt idx="7377">
                  <c:v>32</c:v>
                </c:pt>
                <c:pt idx="7378">
                  <c:v>36</c:v>
                </c:pt>
                <c:pt idx="7379">
                  <c:v>42</c:v>
                </c:pt>
                <c:pt idx="7380">
                  <c:v>36</c:v>
                </c:pt>
                <c:pt idx="7381">
                  <c:v>36</c:v>
                </c:pt>
                <c:pt idx="7382">
                  <c:v>36</c:v>
                </c:pt>
                <c:pt idx="7383">
                  <c:v>42</c:v>
                </c:pt>
                <c:pt idx="7384">
                  <c:v>36</c:v>
                </c:pt>
                <c:pt idx="7385">
                  <c:v>36</c:v>
                </c:pt>
                <c:pt idx="7386">
                  <c:v>35</c:v>
                </c:pt>
                <c:pt idx="7387">
                  <c:v>36</c:v>
                </c:pt>
                <c:pt idx="7388">
                  <c:v>36</c:v>
                </c:pt>
                <c:pt idx="7389">
                  <c:v>42</c:v>
                </c:pt>
                <c:pt idx="7390">
                  <c:v>36</c:v>
                </c:pt>
                <c:pt idx="7391">
                  <c:v>36</c:v>
                </c:pt>
                <c:pt idx="7392">
                  <c:v>35</c:v>
                </c:pt>
                <c:pt idx="7393">
                  <c:v>44</c:v>
                </c:pt>
                <c:pt idx="7394">
                  <c:v>36</c:v>
                </c:pt>
                <c:pt idx="7395">
                  <c:v>36</c:v>
                </c:pt>
                <c:pt idx="7396">
                  <c:v>28</c:v>
                </c:pt>
                <c:pt idx="7397">
                  <c:v>35</c:v>
                </c:pt>
                <c:pt idx="7398">
                  <c:v>36</c:v>
                </c:pt>
                <c:pt idx="7399">
                  <c:v>36</c:v>
                </c:pt>
                <c:pt idx="7400">
                  <c:v>35</c:v>
                </c:pt>
                <c:pt idx="7401">
                  <c:v>38</c:v>
                </c:pt>
                <c:pt idx="7402">
                  <c:v>38</c:v>
                </c:pt>
                <c:pt idx="7403">
                  <c:v>38</c:v>
                </c:pt>
                <c:pt idx="7404">
                  <c:v>38</c:v>
                </c:pt>
                <c:pt idx="7405">
                  <c:v>38</c:v>
                </c:pt>
                <c:pt idx="7406">
                  <c:v>38</c:v>
                </c:pt>
                <c:pt idx="7407">
                  <c:v>38</c:v>
                </c:pt>
                <c:pt idx="7408">
                  <c:v>28</c:v>
                </c:pt>
                <c:pt idx="7409">
                  <c:v>38</c:v>
                </c:pt>
                <c:pt idx="7410">
                  <c:v>38</c:v>
                </c:pt>
                <c:pt idx="7411">
                  <c:v>38</c:v>
                </c:pt>
                <c:pt idx="7412">
                  <c:v>38</c:v>
                </c:pt>
                <c:pt idx="7413">
                  <c:v>38</c:v>
                </c:pt>
                <c:pt idx="7414">
                  <c:v>38</c:v>
                </c:pt>
                <c:pt idx="7415">
                  <c:v>38</c:v>
                </c:pt>
                <c:pt idx="7416">
                  <c:v>28</c:v>
                </c:pt>
                <c:pt idx="7417">
                  <c:v>34</c:v>
                </c:pt>
                <c:pt idx="7418">
                  <c:v>34</c:v>
                </c:pt>
                <c:pt idx="7419">
                  <c:v>34</c:v>
                </c:pt>
                <c:pt idx="7420">
                  <c:v>34</c:v>
                </c:pt>
                <c:pt idx="7421">
                  <c:v>34</c:v>
                </c:pt>
                <c:pt idx="7422">
                  <c:v>28</c:v>
                </c:pt>
                <c:pt idx="7423">
                  <c:v>18</c:v>
                </c:pt>
                <c:pt idx="7424">
                  <c:v>19</c:v>
                </c:pt>
                <c:pt idx="7425">
                  <c:v>19</c:v>
                </c:pt>
                <c:pt idx="7426">
                  <c:v>18</c:v>
                </c:pt>
                <c:pt idx="7427">
                  <c:v>19</c:v>
                </c:pt>
                <c:pt idx="7428">
                  <c:v>19</c:v>
                </c:pt>
                <c:pt idx="7429">
                  <c:v>19</c:v>
                </c:pt>
                <c:pt idx="7430">
                  <c:v>20</c:v>
                </c:pt>
                <c:pt idx="7431">
                  <c:v>20</c:v>
                </c:pt>
                <c:pt idx="7432">
                  <c:v>20</c:v>
                </c:pt>
                <c:pt idx="7433">
                  <c:v>19</c:v>
                </c:pt>
                <c:pt idx="7434">
                  <c:v>19</c:v>
                </c:pt>
                <c:pt idx="7435">
                  <c:v>19</c:v>
                </c:pt>
                <c:pt idx="7436">
                  <c:v>19</c:v>
                </c:pt>
                <c:pt idx="7437">
                  <c:v>20</c:v>
                </c:pt>
                <c:pt idx="7438">
                  <c:v>20</c:v>
                </c:pt>
                <c:pt idx="7439">
                  <c:v>19</c:v>
                </c:pt>
                <c:pt idx="7440">
                  <c:v>19</c:v>
                </c:pt>
                <c:pt idx="7441">
                  <c:v>19</c:v>
                </c:pt>
                <c:pt idx="7442">
                  <c:v>20</c:v>
                </c:pt>
                <c:pt idx="7443">
                  <c:v>27</c:v>
                </c:pt>
                <c:pt idx="7444">
                  <c:v>27</c:v>
                </c:pt>
                <c:pt idx="7445">
                  <c:v>26</c:v>
                </c:pt>
                <c:pt idx="7446">
                  <c:v>27</c:v>
                </c:pt>
                <c:pt idx="7447">
                  <c:v>26</c:v>
                </c:pt>
                <c:pt idx="7448">
                  <c:v>26</c:v>
                </c:pt>
                <c:pt idx="7449">
                  <c:v>26</c:v>
                </c:pt>
                <c:pt idx="7450">
                  <c:v>27</c:v>
                </c:pt>
                <c:pt idx="7451">
                  <c:v>27</c:v>
                </c:pt>
                <c:pt idx="7452">
                  <c:v>27</c:v>
                </c:pt>
                <c:pt idx="7453">
                  <c:v>26</c:v>
                </c:pt>
                <c:pt idx="7454">
                  <c:v>26</c:v>
                </c:pt>
                <c:pt idx="7455">
                  <c:v>27</c:v>
                </c:pt>
                <c:pt idx="7456">
                  <c:v>26</c:v>
                </c:pt>
                <c:pt idx="7457">
                  <c:v>27</c:v>
                </c:pt>
                <c:pt idx="7458">
                  <c:v>26</c:v>
                </c:pt>
                <c:pt idx="7459">
                  <c:v>27</c:v>
                </c:pt>
                <c:pt idx="7460">
                  <c:v>27</c:v>
                </c:pt>
                <c:pt idx="7461">
                  <c:v>26</c:v>
                </c:pt>
                <c:pt idx="7462">
                  <c:v>26</c:v>
                </c:pt>
                <c:pt idx="7463">
                  <c:v>26</c:v>
                </c:pt>
                <c:pt idx="7464">
                  <c:v>27</c:v>
                </c:pt>
                <c:pt idx="7465">
                  <c:v>27</c:v>
                </c:pt>
                <c:pt idx="7466">
                  <c:v>27</c:v>
                </c:pt>
                <c:pt idx="7467">
                  <c:v>27</c:v>
                </c:pt>
                <c:pt idx="7468">
                  <c:v>26</c:v>
                </c:pt>
                <c:pt idx="7469">
                  <c:v>26</c:v>
                </c:pt>
                <c:pt idx="7470">
                  <c:v>26</c:v>
                </c:pt>
                <c:pt idx="7471">
                  <c:v>21</c:v>
                </c:pt>
                <c:pt idx="7472">
                  <c:v>17</c:v>
                </c:pt>
                <c:pt idx="7473">
                  <c:v>17</c:v>
                </c:pt>
                <c:pt idx="7474">
                  <c:v>21</c:v>
                </c:pt>
                <c:pt idx="7475">
                  <c:v>17</c:v>
                </c:pt>
                <c:pt idx="7476">
                  <c:v>21</c:v>
                </c:pt>
                <c:pt idx="7477">
                  <c:v>17</c:v>
                </c:pt>
                <c:pt idx="7478">
                  <c:v>17</c:v>
                </c:pt>
                <c:pt idx="7479">
                  <c:v>17</c:v>
                </c:pt>
                <c:pt idx="7480">
                  <c:v>21</c:v>
                </c:pt>
                <c:pt idx="7481">
                  <c:v>21</c:v>
                </c:pt>
                <c:pt idx="7482">
                  <c:v>19</c:v>
                </c:pt>
                <c:pt idx="7483">
                  <c:v>19</c:v>
                </c:pt>
                <c:pt idx="7484">
                  <c:v>19</c:v>
                </c:pt>
                <c:pt idx="7485">
                  <c:v>19</c:v>
                </c:pt>
                <c:pt idx="7486">
                  <c:v>19</c:v>
                </c:pt>
                <c:pt idx="7487">
                  <c:v>19</c:v>
                </c:pt>
                <c:pt idx="7488">
                  <c:v>19</c:v>
                </c:pt>
                <c:pt idx="7489">
                  <c:v>19</c:v>
                </c:pt>
                <c:pt idx="7490">
                  <c:v>19</c:v>
                </c:pt>
                <c:pt idx="7491">
                  <c:v>19</c:v>
                </c:pt>
                <c:pt idx="7492">
                  <c:v>19</c:v>
                </c:pt>
                <c:pt idx="7493">
                  <c:v>19</c:v>
                </c:pt>
                <c:pt idx="7494">
                  <c:v>20</c:v>
                </c:pt>
                <c:pt idx="7495">
                  <c:v>17</c:v>
                </c:pt>
                <c:pt idx="7496">
                  <c:v>17</c:v>
                </c:pt>
                <c:pt idx="7497">
                  <c:v>20</c:v>
                </c:pt>
                <c:pt idx="7498">
                  <c:v>20</c:v>
                </c:pt>
                <c:pt idx="7499">
                  <c:v>20</c:v>
                </c:pt>
                <c:pt idx="7500">
                  <c:v>20</c:v>
                </c:pt>
                <c:pt idx="7501">
                  <c:v>17</c:v>
                </c:pt>
                <c:pt idx="7502">
                  <c:v>25</c:v>
                </c:pt>
                <c:pt idx="7503">
                  <c:v>25</c:v>
                </c:pt>
                <c:pt idx="7504">
                  <c:v>20</c:v>
                </c:pt>
                <c:pt idx="7505">
                  <c:v>25</c:v>
                </c:pt>
                <c:pt idx="7506">
                  <c:v>20</c:v>
                </c:pt>
                <c:pt idx="7507">
                  <c:v>17</c:v>
                </c:pt>
                <c:pt idx="7508">
                  <c:v>20</c:v>
                </c:pt>
                <c:pt idx="7509">
                  <c:v>17</c:v>
                </c:pt>
                <c:pt idx="7510">
                  <c:v>22</c:v>
                </c:pt>
                <c:pt idx="7511">
                  <c:v>17</c:v>
                </c:pt>
                <c:pt idx="7512">
                  <c:v>25</c:v>
                </c:pt>
                <c:pt idx="7513">
                  <c:v>20</c:v>
                </c:pt>
                <c:pt idx="7514">
                  <c:v>20</c:v>
                </c:pt>
                <c:pt idx="7515">
                  <c:v>17</c:v>
                </c:pt>
                <c:pt idx="7516">
                  <c:v>25</c:v>
                </c:pt>
                <c:pt idx="7517">
                  <c:v>22</c:v>
                </c:pt>
                <c:pt idx="7518">
                  <c:v>17</c:v>
                </c:pt>
                <c:pt idx="7519">
                  <c:v>25</c:v>
                </c:pt>
                <c:pt idx="7520">
                  <c:v>24</c:v>
                </c:pt>
                <c:pt idx="7521">
                  <c:v>25</c:v>
                </c:pt>
                <c:pt idx="7522">
                  <c:v>25</c:v>
                </c:pt>
                <c:pt idx="7523">
                  <c:v>25</c:v>
                </c:pt>
                <c:pt idx="7524">
                  <c:v>24</c:v>
                </c:pt>
                <c:pt idx="7525">
                  <c:v>24</c:v>
                </c:pt>
                <c:pt idx="7526">
                  <c:v>24</c:v>
                </c:pt>
                <c:pt idx="7527">
                  <c:v>24</c:v>
                </c:pt>
                <c:pt idx="7528">
                  <c:v>24</c:v>
                </c:pt>
                <c:pt idx="7529">
                  <c:v>25</c:v>
                </c:pt>
                <c:pt idx="7530">
                  <c:v>25</c:v>
                </c:pt>
                <c:pt idx="7531">
                  <c:v>25</c:v>
                </c:pt>
                <c:pt idx="7532">
                  <c:v>25</c:v>
                </c:pt>
                <c:pt idx="7533">
                  <c:v>24</c:v>
                </c:pt>
                <c:pt idx="7534">
                  <c:v>26</c:v>
                </c:pt>
                <c:pt idx="7535">
                  <c:v>26</c:v>
                </c:pt>
                <c:pt idx="7536">
                  <c:v>26</c:v>
                </c:pt>
                <c:pt idx="7537">
                  <c:v>26</c:v>
                </c:pt>
                <c:pt idx="7538">
                  <c:v>26</c:v>
                </c:pt>
                <c:pt idx="7539">
                  <c:v>27</c:v>
                </c:pt>
                <c:pt idx="7540">
                  <c:v>27</c:v>
                </c:pt>
                <c:pt idx="7541">
                  <c:v>26</c:v>
                </c:pt>
                <c:pt idx="7542">
                  <c:v>27</c:v>
                </c:pt>
                <c:pt idx="7543">
                  <c:v>27</c:v>
                </c:pt>
                <c:pt idx="7544">
                  <c:v>26</c:v>
                </c:pt>
                <c:pt idx="7545">
                  <c:v>27</c:v>
                </c:pt>
                <c:pt idx="7546">
                  <c:v>26</c:v>
                </c:pt>
                <c:pt idx="7547">
                  <c:v>27</c:v>
                </c:pt>
                <c:pt idx="7548">
                  <c:v>26</c:v>
                </c:pt>
                <c:pt idx="7549">
                  <c:v>27</c:v>
                </c:pt>
                <c:pt idx="7550">
                  <c:v>27</c:v>
                </c:pt>
                <c:pt idx="7551">
                  <c:v>26</c:v>
                </c:pt>
                <c:pt idx="7552">
                  <c:v>27</c:v>
                </c:pt>
                <c:pt idx="7553">
                  <c:v>26</c:v>
                </c:pt>
                <c:pt idx="7554">
                  <c:v>27</c:v>
                </c:pt>
                <c:pt idx="7555">
                  <c:v>26</c:v>
                </c:pt>
                <c:pt idx="7556">
                  <c:v>26</c:v>
                </c:pt>
                <c:pt idx="7557">
                  <c:v>27</c:v>
                </c:pt>
                <c:pt idx="7558">
                  <c:v>27</c:v>
                </c:pt>
                <c:pt idx="7559">
                  <c:v>26</c:v>
                </c:pt>
                <c:pt idx="7560">
                  <c:v>26</c:v>
                </c:pt>
                <c:pt idx="7561">
                  <c:v>26</c:v>
                </c:pt>
                <c:pt idx="7562">
                  <c:v>27</c:v>
                </c:pt>
                <c:pt idx="7563">
                  <c:v>26</c:v>
                </c:pt>
                <c:pt idx="7564">
                  <c:v>26</c:v>
                </c:pt>
                <c:pt idx="7565">
                  <c:v>27</c:v>
                </c:pt>
                <c:pt idx="7566">
                  <c:v>27</c:v>
                </c:pt>
                <c:pt idx="7567">
                  <c:v>27</c:v>
                </c:pt>
                <c:pt idx="7568">
                  <c:v>30</c:v>
                </c:pt>
                <c:pt idx="7569">
                  <c:v>24</c:v>
                </c:pt>
                <c:pt idx="7570">
                  <c:v>24</c:v>
                </c:pt>
                <c:pt idx="7571">
                  <c:v>25</c:v>
                </c:pt>
                <c:pt idx="7572">
                  <c:v>25</c:v>
                </c:pt>
                <c:pt idx="7573">
                  <c:v>25</c:v>
                </c:pt>
                <c:pt idx="7574">
                  <c:v>25</c:v>
                </c:pt>
                <c:pt idx="7575">
                  <c:v>24</c:v>
                </c:pt>
                <c:pt idx="7576">
                  <c:v>20</c:v>
                </c:pt>
                <c:pt idx="7577">
                  <c:v>20</c:v>
                </c:pt>
                <c:pt idx="7578">
                  <c:v>20</c:v>
                </c:pt>
                <c:pt idx="7579">
                  <c:v>20</c:v>
                </c:pt>
                <c:pt idx="7580">
                  <c:v>20</c:v>
                </c:pt>
                <c:pt idx="7581">
                  <c:v>19</c:v>
                </c:pt>
                <c:pt idx="7582">
                  <c:v>19</c:v>
                </c:pt>
                <c:pt idx="7583">
                  <c:v>20</c:v>
                </c:pt>
                <c:pt idx="7584">
                  <c:v>20</c:v>
                </c:pt>
                <c:pt idx="7585">
                  <c:v>20</c:v>
                </c:pt>
                <c:pt idx="7586">
                  <c:v>19</c:v>
                </c:pt>
                <c:pt idx="7587">
                  <c:v>19</c:v>
                </c:pt>
                <c:pt idx="7588">
                  <c:v>19</c:v>
                </c:pt>
                <c:pt idx="7589">
                  <c:v>20</c:v>
                </c:pt>
                <c:pt idx="7590">
                  <c:v>19</c:v>
                </c:pt>
                <c:pt idx="7591">
                  <c:v>20</c:v>
                </c:pt>
                <c:pt idx="7592">
                  <c:v>46</c:v>
                </c:pt>
                <c:pt idx="7593">
                  <c:v>46</c:v>
                </c:pt>
                <c:pt idx="7594">
                  <c:v>46</c:v>
                </c:pt>
                <c:pt idx="7595">
                  <c:v>46</c:v>
                </c:pt>
                <c:pt idx="7596">
                  <c:v>46</c:v>
                </c:pt>
                <c:pt idx="7597">
                  <c:v>46</c:v>
                </c:pt>
                <c:pt idx="7598">
                  <c:v>46</c:v>
                </c:pt>
                <c:pt idx="7599">
                  <c:v>46</c:v>
                </c:pt>
                <c:pt idx="7600">
                  <c:v>46</c:v>
                </c:pt>
                <c:pt idx="7601">
                  <c:v>46</c:v>
                </c:pt>
                <c:pt idx="7602">
                  <c:v>46</c:v>
                </c:pt>
                <c:pt idx="7603">
                  <c:v>46</c:v>
                </c:pt>
                <c:pt idx="7604">
                  <c:v>46</c:v>
                </c:pt>
                <c:pt idx="7605">
                  <c:v>53</c:v>
                </c:pt>
                <c:pt idx="7606">
                  <c:v>53</c:v>
                </c:pt>
                <c:pt idx="7607">
                  <c:v>53</c:v>
                </c:pt>
                <c:pt idx="7608">
                  <c:v>40</c:v>
                </c:pt>
                <c:pt idx="7609">
                  <c:v>40</c:v>
                </c:pt>
                <c:pt idx="7610">
                  <c:v>40</c:v>
                </c:pt>
                <c:pt idx="7611">
                  <c:v>40</c:v>
                </c:pt>
                <c:pt idx="7612">
                  <c:v>40</c:v>
                </c:pt>
                <c:pt idx="7613">
                  <c:v>40</c:v>
                </c:pt>
                <c:pt idx="7614">
                  <c:v>40</c:v>
                </c:pt>
                <c:pt idx="7615">
                  <c:v>40</c:v>
                </c:pt>
                <c:pt idx="7616">
                  <c:v>39</c:v>
                </c:pt>
                <c:pt idx="7617">
                  <c:v>39</c:v>
                </c:pt>
                <c:pt idx="7618">
                  <c:v>39</c:v>
                </c:pt>
                <c:pt idx="7619">
                  <c:v>39</c:v>
                </c:pt>
                <c:pt idx="7620">
                  <c:v>48</c:v>
                </c:pt>
                <c:pt idx="7621">
                  <c:v>48</c:v>
                </c:pt>
                <c:pt idx="7622">
                  <c:v>48</c:v>
                </c:pt>
                <c:pt idx="7623">
                  <c:v>48</c:v>
                </c:pt>
                <c:pt idx="7624">
                  <c:v>48</c:v>
                </c:pt>
                <c:pt idx="7625">
                  <c:v>48</c:v>
                </c:pt>
                <c:pt idx="7626">
                  <c:v>50</c:v>
                </c:pt>
                <c:pt idx="7627">
                  <c:v>50</c:v>
                </c:pt>
                <c:pt idx="7628">
                  <c:v>50</c:v>
                </c:pt>
                <c:pt idx="7629">
                  <c:v>50</c:v>
                </c:pt>
                <c:pt idx="7630">
                  <c:v>53</c:v>
                </c:pt>
                <c:pt idx="7631">
                  <c:v>50</c:v>
                </c:pt>
                <c:pt idx="7632">
                  <c:v>50</c:v>
                </c:pt>
                <c:pt idx="7633">
                  <c:v>50</c:v>
                </c:pt>
                <c:pt idx="7634">
                  <c:v>50</c:v>
                </c:pt>
                <c:pt idx="7635">
                  <c:v>50</c:v>
                </c:pt>
                <c:pt idx="7636">
                  <c:v>50</c:v>
                </c:pt>
                <c:pt idx="7637">
                  <c:v>53</c:v>
                </c:pt>
                <c:pt idx="7638">
                  <c:v>34</c:v>
                </c:pt>
                <c:pt idx="7639">
                  <c:v>34</c:v>
                </c:pt>
                <c:pt idx="7640">
                  <c:v>37</c:v>
                </c:pt>
                <c:pt idx="7641">
                  <c:v>37</c:v>
                </c:pt>
                <c:pt idx="7642">
                  <c:v>37</c:v>
                </c:pt>
                <c:pt idx="7643">
                  <c:v>37</c:v>
                </c:pt>
                <c:pt idx="7644">
                  <c:v>30</c:v>
                </c:pt>
                <c:pt idx="7645">
                  <c:v>30</c:v>
                </c:pt>
                <c:pt idx="7646">
                  <c:v>24</c:v>
                </c:pt>
                <c:pt idx="7647">
                  <c:v>24</c:v>
                </c:pt>
                <c:pt idx="7648">
                  <c:v>30</c:v>
                </c:pt>
                <c:pt idx="7649">
                  <c:v>30</c:v>
                </c:pt>
                <c:pt idx="7650">
                  <c:v>30</c:v>
                </c:pt>
                <c:pt idx="7651">
                  <c:v>24</c:v>
                </c:pt>
                <c:pt idx="7652">
                  <c:v>28</c:v>
                </c:pt>
                <c:pt idx="7653">
                  <c:v>28</c:v>
                </c:pt>
                <c:pt idx="7654">
                  <c:v>28</c:v>
                </c:pt>
                <c:pt idx="7655">
                  <c:v>31</c:v>
                </c:pt>
                <c:pt idx="7656">
                  <c:v>31</c:v>
                </c:pt>
                <c:pt idx="7657">
                  <c:v>28</c:v>
                </c:pt>
                <c:pt idx="7658">
                  <c:v>28</c:v>
                </c:pt>
                <c:pt idx="7659">
                  <c:v>28</c:v>
                </c:pt>
                <c:pt idx="7660">
                  <c:v>28</c:v>
                </c:pt>
                <c:pt idx="7661">
                  <c:v>28</c:v>
                </c:pt>
                <c:pt idx="7662">
                  <c:v>28</c:v>
                </c:pt>
                <c:pt idx="7663">
                  <c:v>28</c:v>
                </c:pt>
                <c:pt idx="7664">
                  <c:v>28</c:v>
                </c:pt>
                <c:pt idx="7665">
                  <c:v>21</c:v>
                </c:pt>
                <c:pt idx="7666">
                  <c:v>21</c:v>
                </c:pt>
                <c:pt idx="7667">
                  <c:v>21</c:v>
                </c:pt>
                <c:pt idx="7668">
                  <c:v>21</c:v>
                </c:pt>
                <c:pt idx="7669">
                  <c:v>21</c:v>
                </c:pt>
                <c:pt idx="7670">
                  <c:v>24</c:v>
                </c:pt>
                <c:pt idx="7671">
                  <c:v>24</c:v>
                </c:pt>
                <c:pt idx="7672">
                  <c:v>26</c:v>
                </c:pt>
                <c:pt idx="7673">
                  <c:v>26</c:v>
                </c:pt>
                <c:pt idx="7674">
                  <c:v>26</c:v>
                </c:pt>
                <c:pt idx="7675">
                  <c:v>24</c:v>
                </c:pt>
                <c:pt idx="7676">
                  <c:v>24</c:v>
                </c:pt>
                <c:pt idx="7677">
                  <c:v>24</c:v>
                </c:pt>
                <c:pt idx="7678">
                  <c:v>31</c:v>
                </c:pt>
                <c:pt idx="7679">
                  <c:v>29</c:v>
                </c:pt>
                <c:pt idx="7680">
                  <c:v>29</c:v>
                </c:pt>
                <c:pt idx="7681">
                  <c:v>28</c:v>
                </c:pt>
                <c:pt idx="7682">
                  <c:v>28</c:v>
                </c:pt>
                <c:pt idx="7683">
                  <c:v>29</c:v>
                </c:pt>
                <c:pt idx="7684">
                  <c:v>28</c:v>
                </c:pt>
                <c:pt idx="7685">
                  <c:v>29</c:v>
                </c:pt>
                <c:pt idx="7686">
                  <c:v>28</c:v>
                </c:pt>
                <c:pt idx="7687">
                  <c:v>28</c:v>
                </c:pt>
                <c:pt idx="7688">
                  <c:v>28</c:v>
                </c:pt>
                <c:pt idx="7689">
                  <c:v>28</c:v>
                </c:pt>
                <c:pt idx="7690">
                  <c:v>28</c:v>
                </c:pt>
                <c:pt idx="7691">
                  <c:v>28</c:v>
                </c:pt>
                <c:pt idx="7692">
                  <c:v>28</c:v>
                </c:pt>
                <c:pt idx="7693">
                  <c:v>27</c:v>
                </c:pt>
                <c:pt idx="7694">
                  <c:v>25</c:v>
                </c:pt>
                <c:pt idx="7695">
                  <c:v>22</c:v>
                </c:pt>
                <c:pt idx="7696">
                  <c:v>22</c:v>
                </c:pt>
                <c:pt idx="7697">
                  <c:v>22</c:v>
                </c:pt>
                <c:pt idx="7698">
                  <c:v>22</c:v>
                </c:pt>
                <c:pt idx="7699">
                  <c:v>27</c:v>
                </c:pt>
                <c:pt idx="7700">
                  <c:v>35</c:v>
                </c:pt>
                <c:pt idx="7701">
                  <c:v>29</c:v>
                </c:pt>
                <c:pt idx="7702">
                  <c:v>27</c:v>
                </c:pt>
                <c:pt idx="7703">
                  <c:v>29</c:v>
                </c:pt>
                <c:pt idx="7704">
                  <c:v>27</c:v>
                </c:pt>
                <c:pt idx="7705">
                  <c:v>35</c:v>
                </c:pt>
                <c:pt idx="7706">
                  <c:v>36</c:v>
                </c:pt>
                <c:pt idx="7707">
                  <c:v>36</c:v>
                </c:pt>
                <c:pt idx="7708">
                  <c:v>29</c:v>
                </c:pt>
                <c:pt idx="7709">
                  <c:v>31</c:v>
                </c:pt>
                <c:pt idx="7710">
                  <c:v>26</c:v>
                </c:pt>
                <c:pt idx="7711">
                  <c:v>26</c:v>
                </c:pt>
                <c:pt idx="7712">
                  <c:v>27</c:v>
                </c:pt>
                <c:pt idx="7713">
                  <c:v>26</c:v>
                </c:pt>
                <c:pt idx="7714">
                  <c:v>31</c:v>
                </c:pt>
                <c:pt idx="7715">
                  <c:v>28</c:v>
                </c:pt>
                <c:pt idx="7716">
                  <c:v>28</c:v>
                </c:pt>
                <c:pt idx="7717">
                  <c:v>34</c:v>
                </c:pt>
                <c:pt idx="7718">
                  <c:v>29</c:v>
                </c:pt>
                <c:pt idx="7719">
                  <c:v>31</c:v>
                </c:pt>
                <c:pt idx="7720">
                  <c:v>28</c:v>
                </c:pt>
                <c:pt idx="7721">
                  <c:v>31</c:v>
                </c:pt>
                <c:pt idx="7722">
                  <c:v>29</c:v>
                </c:pt>
                <c:pt idx="7723">
                  <c:v>26</c:v>
                </c:pt>
                <c:pt idx="7724">
                  <c:v>28</c:v>
                </c:pt>
                <c:pt idx="7725">
                  <c:v>26</c:v>
                </c:pt>
                <c:pt idx="7726">
                  <c:v>30</c:v>
                </c:pt>
                <c:pt idx="7727">
                  <c:v>31</c:v>
                </c:pt>
                <c:pt idx="7728">
                  <c:v>29</c:v>
                </c:pt>
                <c:pt idx="7729">
                  <c:v>27</c:v>
                </c:pt>
                <c:pt idx="7730">
                  <c:v>28</c:v>
                </c:pt>
                <c:pt idx="7731">
                  <c:v>28</c:v>
                </c:pt>
                <c:pt idx="7732">
                  <c:v>31</c:v>
                </c:pt>
                <c:pt idx="7733">
                  <c:v>27</c:v>
                </c:pt>
                <c:pt idx="7734">
                  <c:v>32</c:v>
                </c:pt>
                <c:pt idx="7735">
                  <c:v>26</c:v>
                </c:pt>
                <c:pt idx="7736">
                  <c:v>31</c:v>
                </c:pt>
                <c:pt idx="7737">
                  <c:v>30</c:v>
                </c:pt>
                <c:pt idx="7738">
                  <c:v>28</c:v>
                </c:pt>
                <c:pt idx="7739">
                  <c:v>28</c:v>
                </c:pt>
                <c:pt idx="7740">
                  <c:v>31</c:v>
                </c:pt>
                <c:pt idx="7741">
                  <c:v>26</c:v>
                </c:pt>
                <c:pt idx="7742">
                  <c:v>26</c:v>
                </c:pt>
                <c:pt idx="7743">
                  <c:v>28</c:v>
                </c:pt>
                <c:pt idx="7744">
                  <c:v>28</c:v>
                </c:pt>
                <c:pt idx="7745">
                  <c:v>30</c:v>
                </c:pt>
                <c:pt idx="7746">
                  <c:v>26</c:v>
                </c:pt>
                <c:pt idx="7747">
                  <c:v>31</c:v>
                </c:pt>
                <c:pt idx="7748">
                  <c:v>31</c:v>
                </c:pt>
                <c:pt idx="7749">
                  <c:v>31</c:v>
                </c:pt>
                <c:pt idx="7750">
                  <c:v>31</c:v>
                </c:pt>
                <c:pt idx="7751">
                  <c:v>26</c:v>
                </c:pt>
                <c:pt idx="7752">
                  <c:v>27</c:v>
                </c:pt>
                <c:pt idx="7753">
                  <c:v>26</c:v>
                </c:pt>
                <c:pt idx="7754">
                  <c:v>27</c:v>
                </c:pt>
                <c:pt idx="7755">
                  <c:v>24</c:v>
                </c:pt>
                <c:pt idx="7756">
                  <c:v>26</c:v>
                </c:pt>
                <c:pt idx="7757">
                  <c:v>26</c:v>
                </c:pt>
                <c:pt idx="7758">
                  <c:v>26</c:v>
                </c:pt>
                <c:pt idx="7759">
                  <c:v>24</c:v>
                </c:pt>
                <c:pt idx="7760">
                  <c:v>26</c:v>
                </c:pt>
                <c:pt idx="7761">
                  <c:v>25</c:v>
                </c:pt>
                <c:pt idx="7762">
                  <c:v>27</c:v>
                </c:pt>
                <c:pt idx="7763">
                  <c:v>25</c:v>
                </c:pt>
                <c:pt idx="7764">
                  <c:v>25</c:v>
                </c:pt>
                <c:pt idx="7765">
                  <c:v>27</c:v>
                </c:pt>
                <c:pt idx="7766">
                  <c:v>27</c:v>
                </c:pt>
                <c:pt idx="7767">
                  <c:v>25</c:v>
                </c:pt>
                <c:pt idx="7768">
                  <c:v>27</c:v>
                </c:pt>
                <c:pt idx="7769">
                  <c:v>25</c:v>
                </c:pt>
                <c:pt idx="7770">
                  <c:v>25</c:v>
                </c:pt>
                <c:pt idx="7771">
                  <c:v>26</c:v>
                </c:pt>
                <c:pt idx="7772">
                  <c:v>27</c:v>
                </c:pt>
                <c:pt idx="7773">
                  <c:v>28</c:v>
                </c:pt>
                <c:pt idx="7774">
                  <c:v>30</c:v>
                </c:pt>
                <c:pt idx="7775">
                  <c:v>27</c:v>
                </c:pt>
                <c:pt idx="7776">
                  <c:v>28</c:v>
                </c:pt>
                <c:pt idx="7777">
                  <c:v>28</c:v>
                </c:pt>
                <c:pt idx="7778">
                  <c:v>30</c:v>
                </c:pt>
                <c:pt idx="7779">
                  <c:v>24</c:v>
                </c:pt>
                <c:pt idx="7780">
                  <c:v>26</c:v>
                </c:pt>
                <c:pt idx="7781">
                  <c:v>34</c:v>
                </c:pt>
                <c:pt idx="7782">
                  <c:v>23</c:v>
                </c:pt>
                <c:pt idx="7783">
                  <c:v>24</c:v>
                </c:pt>
                <c:pt idx="7784">
                  <c:v>26</c:v>
                </c:pt>
                <c:pt idx="7785">
                  <c:v>26</c:v>
                </c:pt>
                <c:pt idx="7786">
                  <c:v>24</c:v>
                </c:pt>
                <c:pt idx="7787">
                  <c:v>23</c:v>
                </c:pt>
                <c:pt idx="7788">
                  <c:v>24</c:v>
                </c:pt>
                <c:pt idx="7789">
                  <c:v>23</c:v>
                </c:pt>
                <c:pt idx="7790">
                  <c:v>34</c:v>
                </c:pt>
                <c:pt idx="7791">
                  <c:v>24</c:v>
                </c:pt>
                <c:pt idx="7792">
                  <c:v>24</c:v>
                </c:pt>
                <c:pt idx="7793">
                  <c:v>23</c:v>
                </c:pt>
                <c:pt idx="7794">
                  <c:v>24</c:v>
                </c:pt>
                <c:pt idx="7795">
                  <c:v>24</c:v>
                </c:pt>
                <c:pt idx="7796">
                  <c:v>34</c:v>
                </c:pt>
                <c:pt idx="7797">
                  <c:v>23</c:v>
                </c:pt>
                <c:pt idx="7798">
                  <c:v>24</c:v>
                </c:pt>
                <c:pt idx="7799">
                  <c:v>26</c:v>
                </c:pt>
                <c:pt idx="7800">
                  <c:v>24</c:v>
                </c:pt>
                <c:pt idx="7801">
                  <c:v>26</c:v>
                </c:pt>
                <c:pt idx="7802">
                  <c:v>28</c:v>
                </c:pt>
                <c:pt idx="7803">
                  <c:v>28</c:v>
                </c:pt>
                <c:pt idx="7804">
                  <c:v>22</c:v>
                </c:pt>
                <c:pt idx="7805">
                  <c:v>22</c:v>
                </c:pt>
                <c:pt idx="7806">
                  <c:v>22</c:v>
                </c:pt>
                <c:pt idx="7807">
                  <c:v>28</c:v>
                </c:pt>
                <c:pt idx="7808">
                  <c:v>22</c:v>
                </c:pt>
                <c:pt idx="7809">
                  <c:v>28</c:v>
                </c:pt>
                <c:pt idx="7810">
                  <c:v>28</c:v>
                </c:pt>
                <c:pt idx="7811">
                  <c:v>22</c:v>
                </c:pt>
                <c:pt idx="7812">
                  <c:v>22</c:v>
                </c:pt>
                <c:pt idx="7813">
                  <c:v>28</c:v>
                </c:pt>
                <c:pt idx="7814">
                  <c:v>25</c:v>
                </c:pt>
                <c:pt idx="7815">
                  <c:v>25</c:v>
                </c:pt>
                <c:pt idx="7816">
                  <c:v>25</c:v>
                </c:pt>
                <c:pt idx="7817">
                  <c:v>24</c:v>
                </c:pt>
                <c:pt idx="7818">
                  <c:v>22</c:v>
                </c:pt>
                <c:pt idx="7819">
                  <c:v>23</c:v>
                </c:pt>
                <c:pt idx="7820">
                  <c:v>23</c:v>
                </c:pt>
                <c:pt idx="7821">
                  <c:v>22</c:v>
                </c:pt>
                <c:pt idx="7822">
                  <c:v>23</c:v>
                </c:pt>
                <c:pt idx="7823">
                  <c:v>23</c:v>
                </c:pt>
                <c:pt idx="7824">
                  <c:v>22</c:v>
                </c:pt>
                <c:pt idx="7825">
                  <c:v>23</c:v>
                </c:pt>
                <c:pt idx="7826">
                  <c:v>23</c:v>
                </c:pt>
                <c:pt idx="7827">
                  <c:v>23</c:v>
                </c:pt>
                <c:pt idx="7828">
                  <c:v>23</c:v>
                </c:pt>
                <c:pt idx="7829">
                  <c:v>22</c:v>
                </c:pt>
                <c:pt idx="7830">
                  <c:v>25</c:v>
                </c:pt>
                <c:pt idx="7831">
                  <c:v>25</c:v>
                </c:pt>
                <c:pt idx="7832">
                  <c:v>25</c:v>
                </c:pt>
                <c:pt idx="7833">
                  <c:v>25</c:v>
                </c:pt>
                <c:pt idx="7834">
                  <c:v>27</c:v>
                </c:pt>
                <c:pt idx="7835">
                  <c:v>27</c:v>
                </c:pt>
                <c:pt idx="7836">
                  <c:v>27</c:v>
                </c:pt>
                <c:pt idx="7837">
                  <c:v>27</c:v>
                </c:pt>
                <c:pt idx="7838">
                  <c:v>27</c:v>
                </c:pt>
                <c:pt idx="7839">
                  <c:v>27</c:v>
                </c:pt>
                <c:pt idx="7840">
                  <c:v>27</c:v>
                </c:pt>
                <c:pt idx="7841">
                  <c:v>27</c:v>
                </c:pt>
                <c:pt idx="7842">
                  <c:v>18</c:v>
                </c:pt>
                <c:pt idx="7843">
                  <c:v>17</c:v>
                </c:pt>
                <c:pt idx="7844">
                  <c:v>17</c:v>
                </c:pt>
                <c:pt idx="7845">
                  <c:v>18</c:v>
                </c:pt>
                <c:pt idx="7846">
                  <c:v>19</c:v>
                </c:pt>
                <c:pt idx="7847">
                  <c:v>18</c:v>
                </c:pt>
                <c:pt idx="7848">
                  <c:v>24</c:v>
                </c:pt>
                <c:pt idx="7849">
                  <c:v>25</c:v>
                </c:pt>
                <c:pt idx="7850">
                  <c:v>25</c:v>
                </c:pt>
                <c:pt idx="7851">
                  <c:v>24</c:v>
                </c:pt>
                <c:pt idx="7852">
                  <c:v>24</c:v>
                </c:pt>
                <c:pt idx="7853">
                  <c:v>24</c:v>
                </c:pt>
                <c:pt idx="7854">
                  <c:v>24</c:v>
                </c:pt>
                <c:pt idx="7855">
                  <c:v>24</c:v>
                </c:pt>
                <c:pt idx="7856">
                  <c:v>17</c:v>
                </c:pt>
                <c:pt idx="7857">
                  <c:v>18</c:v>
                </c:pt>
                <c:pt idx="7858">
                  <c:v>18</c:v>
                </c:pt>
                <c:pt idx="7859">
                  <c:v>17</c:v>
                </c:pt>
                <c:pt idx="7860">
                  <c:v>20</c:v>
                </c:pt>
                <c:pt idx="7861">
                  <c:v>20</c:v>
                </c:pt>
                <c:pt idx="7862">
                  <c:v>28</c:v>
                </c:pt>
                <c:pt idx="7863">
                  <c:v>27</c:v>
                </c:pt>
                <c:pt idx="7864">
                  <c:v>28</c:v>
                </c:pt>
                <c:pt idx="7865">
                  <c:v>26</c:v>
                </c:pt>
                <c:pt idx="7866">
                  <c:v>27</c:v>
                </c:pt>
                <c:pt idx="7867">
                  <c:v>28</c:v>
                </c:pt>
                <c:pt idx="7868">
                  <c:v>28</c:v>
                </c:pt>
                <c:pt idx="7869">
                  <c:v>26</c:v>
                </c:pt>
                <c:pt idx="7870">
                  <c:v>26</c:v>
                </c:pt>
                <c:pt idx="7871">
                  <c:v>27</c:v>
                </c:pt>
                <c:pt idx="7872">
                  <c:v>24</c:v>
                </c:pt>
                <c:pt idx="7873">
                  <c:v>22</c:v>
                </c:pt>
                <c:pt idx="7874">
                  <c:v>24</c:v>
                </c:pt>
                <c:pt idx="7875">
                  <c:v>22</c:v>
                </c:pt>
                <c:pt idx="7876">
                  <c:v>24</c:v>
                </c:pt>
                <c:pt idx="7877">
                  <c:v>22</c:v>
                </c:pt>
                <c:pt idx="7878">
                  <c:v>20</c:v>
                </c:pt>
                <c:pt idx="7879">
                  <c:v>20</c:v>
                </c:pt>
                <c:pt idx="7880">
                  <c:v>20</c:v>
                </c:pt>
                <c:pt idx="7881">
                  <c:v>20</c:v>
                </c:pt>
                <c:pt idx="7882">
                  <c:v>19</c:v>
                </c:pt>
                <c:pt idx="7883">
                  <c:v>20</c:v>
                </c:pt>
                <c:pt idx="7884">
                  <c:v>19</c:v>
                </c:pt>
                <c:pt idx="7885">
                  <c:v>20</c:v>
                </c:pt>
                <c:pt idx="7886">
                  <c:v>20</c:v>
                </c:pt>
                <c:pt idx="7887">
                  <c:v>20</c:v>
                </c:pt>
                <c:pt idx="7888">
                  <c:v>20</c:v>
                </c:pt>
                <c:pt idx="7889">
                  <c:v>19</c:v>
                </c:pt>
                <c:pt idx="7890">
                  <c:v>24</c:v>
                </c:pt>
                <c:pt idx="7891">
                  <c:v>19</c:v>
                </c:pt>
                <c:pt idx="7892">
                  <c:v>24</c:v>
                </c:pt>
                <c:pt idx="7893">
                  <c:v>21</c:v>
                </c:pt>
                <c:pt idx="7894">
                  <c:v>23</c:v>
                </c:pt>
                <c:pt idx="7895">
                  <c:v>24</c:v>
                </c:pt>
                <c:pt idx="7896">
                  <c:v>23</c:v>
                </c:pt>
                <c:pt idx="7897">
                  <c:v>19</c:v>
                </c:pt>
                <c:pt idx="7898">
                  <c:v>20</c:v>
                </c:pt>
                <c:pt idx="7899">
                  <c:v>22</c:v>
                </c:pt>
                <c:pt idx="7900">
                  <c:v>22</c:v>
                </c:pt>
                <c:pt idx="7901">
                  <c:v>23</c:v>
                </c:pt>
                <c:pt idx="7902">
                  <c:v>19</c:v>
                </c:pt>
                <c:pt idx="7903">
                  <c:v>23</c:v>
                </c:pt>
                <c:pt idx="7904">
                  <c:v>20</c:v>
                </c:pt>
                <c:pt idx="7905">
                  <c:v>22</c:v>
                </c:pt>
                <c:pt idx="7906">
                  <c:v>19</c:v>
                </c:pt>
                <c:pt idx="7907">
                  <c:v>22</c:v>
                </c:pt>
                <c:pt idx="7908">
                  <c:v>23</c:v>
                </c:pt>
                <c:pt idx="7909">
                  <c:v>23</c:v>
                </c:pt>
                <c:pt idx="7910">
                  <c:v>19</c:v>
                </c:pt>
                <c:pt idx="7911">
                  <c:v>22</c:v>
                </c:pt>
                <c:pt idx="7912">
                  <c:v>22</c:v>
                </c:pt>
                <c:pt idx="7913">
                  <c:v>22</c:v>
                </c:pt>
                <c:pt idx="7914">
                  <c:v>20</c:v>
                </c:pt>
                <c:pt idx="7915">
                  <c:v>20</c:v>
                </c:pt>
                <c:pt idx="7916">
                  <c:v>19</c:v>
                </c:pt>
                <c:pt idx="7917">
                  <c:v>19</c:v>
                </c:pt>
                <c:pt idx="7918">
                  <c:v>22</c:v>
                </c:pt>
                <c:pt idx="7919">
                  <c:v>19</c:v>
                </c:pt>
                <c:pt idx="7920">
                  <c:v>22</c:v>
                </c:pt>
                <c:pt idx="7921">
                  <c:v>22</c:v>
                </c:pt>
                <c:pt idx="7922">
                  <c:v>28</c:v>
                </c:pt>
                <c:pt idx="7923">
                  <c:v>28</c:v>
                </c:pt>
                <c:pt idx="7924">
                  <c:v>28</c:v>
                </c:pt>
                <c:pt idx="7925">
                  <c:v>28</c:v>
                </c:pt>
                <c:pt idx="7926">
                  <c:v>28</c:v>
                </c:pt>
                <c:pt idx="7927">
                  <c:v>28</c:v>
                </c:pt>
                <c:pt idx="7928">
                  <c:v>28</c:v>
                </c:pt>
                <c:pt idx="7929">
                  <c:v>28</c:v>
                </c:pt>
                <c:pt idx="7930">
                  <c:v>29</c:v>
                </c:pt>
                <c:pt idx="7931">
                  <c:v>29</c:v>
                </c:pt>
                <c:pt idx="7932">
                  <c:v>29</c:v>
                </c:pt>
                <c:pt idx="7933">
                  <c:v>29</c:v>
                </c:pt>
                <c:pt idx="7934">
                  <c:v>29</c:v>
                </c:pt>
                <c:pt idx="7935">
                  <c:v>29</c:v>
                </c:pt>
                <c:pt idx="7936">
                  <c:v>29</c:v>
                </c:pt>
                <c:pt idx="7937">
                  <c:v>29</c:v>
                </c:pt>
                <c:pt idx="7938">
                  <c:v>29</c:v>
                </c:pt>
                <c:pt idx="7939">
                  <c:v>30</c:v>
                </c:pt>
                <c:pt idx="7940">
                  <c:v>30</c:v>
                </c:pt>
                <c:pt idx="7941">
                  <c:v>29</c:v>
                </c:pt>
                <c:pt idx="7942">
                  <c:v>29</c:v>
                </c:pt>
                <c:pt idx="7943">
                  <c:v>29</c:v>
                </c:pt>
                <c:pt idx="7944">
                  <c:v>20</c:v>
                </c:pt>
                <c:pt idx="7945">
                  <c:v>19</c:v>
                </c:pt>
                <c:pt idx="7946">
                  <c:v>20</c:v>
                </c:pt>
                <c:pt idx="7947">
                  <c:v>20</c:v>
                </c:pt>
                <c:pt idx="7948">
                  <c:v>20</c:v>
                </c:pt>
                <c:pt idx="7949">
                  <c:v>18</c:v>
                </c:pt>
                <c:pt idx="7950">
                  <c:v>19</c:v>
                </c:pt>
                <c:pt idx="7951">
                  <c:v>20</c:v>
                </c:pt>
                <c:pt idx="7952">
                  <c:v>18</c:v>
                </c:pt>
                <c:pt idx="7953">
                  <c:v>20</c:v>
                </c:pt>
                <c:pt idx="7954">
                  <c:v>20</c:v>
                </c:pt>
                <c:pt idx="7955">
                  <c:v>20</c:v>
                </c:pt>
                <c:pt idx="7956">
                  <c:v>20</c:v>
                </c:pt>
                <c:pt idx="7957">
                  <c:v>18</c:v>
                </c:pt>
                <c:pt idx="7958">
                  <c:v>20</c:v>
                </c:pt>
                <c:pt idx="7959">
                  <c:v>19</c:v>
                </c:pt>
                <c:pt idx="7960">
                  <c:v>20</c:v>
                </c:pt>
                <c:pt idx="7961">
                  <c:v>20</c:v>
                </c:pt>
                <c:pt idx="7962">
                  <c:v>20</c:v>
                </c:pt>
                <c:pt idx="7963">
                  <c:v>20</c:v>
                </c:pt>
                <c:pt idx="7964">
                  <c:v>20</c:v>
                </c:pt>
                <c:pt idx="7965">
                  <c:v>16</c:v>
                </c:pt>
                <c:pt idx="7966">
                  <c:v>17</c:v>
                </c:pt>
                <c:pt idx="7967">
                  <c:v>16</c:v>
                </c:pt>
                <c:pt idx="7968">
                  <c:v>17</c:v>
                </c:pt>
                <c:pt idx="7969">
                  <c:v>15</c:v>
                </c:pt>
                <c:pt idx="7970">
                  <c:v>15</c:v>
                </c:pt>
                <c:pt idx="7971">
                  <c:v>17</c:v>
                </c:pt>
                <c:pt idx="7972">
                  <c:v>17</c:v>
                </c:pt>
                <c:pt idx="7973">
                  <c:v>13</c:v>
                </c:pt>
                <c:pt idx="7974">
                  <c:v>14</c:v>
                </c:pt>
                <c:pt idx="7975">
                  <c:v>17</c:v>
                </c:pt>
                <c:pt idx="7976">
                  <c:v>17</c:v>
                </c:pt>
                <c:pt idx="7977">
                  <c:v>17</c:v>
                </c:pt>
                <c:pt idx="7978">
                  <c:v>17</c:v>
                </c:pt>
                <c:pt idx="7979">
                  <c:v>13</c:v>
                </c:pt>
                <c:pt idx="7980">
                  <c:v>17</c:v>
                </c:pt>
                <c:pt idx="7981">
                  <c:v>14</c:v>
                </c:pt>
                <c:pt idx="7982">
                  <c:v>17</c:v>
                </c:pt>
                <c:pt idx="7983">
                  <c:v>16</c:v>
                </c:pt>
                <c:pt idx="7984">
                  <c:v>15</c:v>
                </c:pt>
                <c:pt idx="7985">
                  <c:v>17</c:v>
                </c:pt>
                <c:pt idx="7986">
                  <c:v>17</c:v>
                </c:pt>
                <c:pt idx="7987">
                  <c:v>16</c:v>
                </c:pt>
                <c:pt idx="7988">
                  <c:v>16</c:v>
                </c:pt>
                <c:pt idx="7989">
                  <c:v>17</c:v>
                </c:pt>
                <c:pt idx="7990">
                  <c:v>17</c:v>
                </c:pt>
                <c:pt idx="7991">
                  <c:v>16</c:v>
                </c:pt>
                <c:pt idx="7992">
                  <c:v>15</c:v>
                </c:pt>
                <c:pt idx="7993">
                  <c:v>16</c:v>
                </c:pt>
                <c:pt idx="7994">
                  <c:v>16</c:v>
                </c:pt>
                <c:pt idx="7995">
                  <c:v>16</c:v>
                </c:pt>
                <c:pt idx="7996">
                  <c:v>16</c:v>
                </c:pt>
                <c:pt idx="7997">
                  <c:v>16</c:v>
                </c:pt>
                <c:pt idx="7998">
                  <c:v>16</c:v>
                </c:pt>
                <c:pt idx="7999">
                  <c:v>16</c:v>
                </c:pt>
                <c:pt idx="8000">
                  <c:v>16</c:v>
                </c:pt>
                <c:pt idx="8001">
                  <c:v>17</c:v>
                </c:pt>
                <c:pt idx="8002">
                  <c:v>17</c:v>
                </c:pt>
                <c:pt idx="8003">
                  <c:v>16</c:v>
                </c:pt>
                <c:pt idx="8004">
                  <c:v>17</c:v>
                </c:pt>
                <c:pt idx="8005">
                  <c:v>16</c:v>
                </c:pt>
                <c:pt idx="8006">
                  <c:v>15</c:v>
                </c:pt>
                <c:pt idx="8007">
                  <c:v>15</c:v>
                </c:pt>
                <c:pt idx="8008">
                  <c:v>17</c:v>
                </c:pt>
                <c:pt idx="8009">
                  <c:v>16</c:v>
                </c:pt>
                <c:pt idx="8010">
                  <c:v>16</c:v>
                </c:pt>
                <c:pt idx="8011">
                  <c:v>13</c:v>
                </c:pt>
                <c:pt idx="8012">
                  <c:v>13</c:v>
                </c:pt>
                <c:pt idx="8013">
                  <c:v>13</c:v>
                </c:pt>
                <c:pt idx="8014">
                  <c:v>13</c:v>
                </c:pt>
                <c:pt idx="8015">
                  <c:v>13</c:v>
                </c:pt>
                <c:pt idx="8016">
                  <c:v>13</c:v>
                </c:pt>
                <c:pt idx="8017">
                  <c:v>13</c:v>
                </c:pt>
                <c:pt idx="8018">
                  <c:v>13</c:v>
                </c:pt>
                <c:pt idx="8019">
                  <c:v>13</c:v>
                </c:pt>
                <c:pt idx="8020">
                  <c:v>13</c:v>
                </c:pt>
                <c:pt idx="8021">
                  <c:v>16</c:v>
                </c:pt>
                <c:pt idx="8022">
                  <c:v>15</c:v>
                </c:pt>
                <c:pt idx="8023">
                  <c:v>15</c:v>
                </c:pt>
                <c:pt idx="8024">
                  <c:v>15</c:v>
                </c:pt>
                <c:pt idx="8025">
                  <c:v>16</c:v>
                </c:pt>
                <c:pt idx="8026">
                  <c:v>17</c:v>
                </c:pt>
                <c:pt idx="8027">
                  <c:v>17</c:v>
                </c:pt>
                <c:pt idx="8028">
                  <c:v>15</c:v>
                </c:pt>
                <c:pt idx="8029">
                  <c:v>15</c:v>
                </c:pt>
                <c:pt idx="8030">
                  <c:v>15</c:v>
                </c:pt>
                <c:pt idx="8031">
                  <c:v>16</c:v>
                </c:pt>
                <c:pt idx="8032">
                  <c:v>15</c:v>
                </c:pt>
                <c:pt idx="8033">
                  <c:v>15</c:v>
                </c:pt>
                <c:pt idx="8034">
                  <c:v>16</c:v>
                </c:pt>
                <c:pt idx="8035">
                  <c:v>16</c:v>
                </c:pt>
                <c:pt idx="8036">
                  <c:v>22</c:v>
                </c:pt>
                <c:pt idx="8037">
                  <c:v>20</c:v>
                </c:pt>
                <c:pt idx="8038">
                  <c:v>20</c:v>
                </c:pt>
                <c:pt idx="8039">
                  <c:v>22</c:v>
                </c:pt>
                <c:pt idx="8040">
                  <c:v>22</c:v>
                </c:pt>
                <c:pt idx="8041">
                  <c:v>20</c:v>
                </c:pt>
                <c:pt idx="8042">
                  <c:v>22</c:v>
                </c:pt>
                <c:pt idx="8043">
                  <c:v>22</c:v>
                </c:pt>
                <c:pt idx="8044">
                  <c:v>20</c:v>
                </c:pt>
                <c:pt idx="8045">
                  <c:v>20</c:v>
                </c:pt>
                <c:pt idx="8046">
                  <c:v>20</c:v>
                </c:pt>
                <c:pt idx="8047">
                  <c:v>22</c:v>
                </c:pt>
                <c:pt idx="8048">
                  <c:v>22</c:v>
                </c:pt>
                <c:pt idx="8049">
                  <c:v>22</c:v>
                </c:pt>
                <c:pt idx="8050">
                  <c:v>22</c:v>
                </c:pt>
                <c:pt idx="8051">
                  <c:v>22</c:v>
                </c:pt>
                <c:pt idx="8052">
                  <c:v>22</c:v>
                </c:pt>
                <c:pt idx="8053">
                  <c:v>22</c:v>
                </c:pt>
                <c:pt idx="8054">
                  <c:v>20</c:v>
                </c:pt>
                <c:pt idx="8055">
                  <c:v>17</c:v>
                </c:pt>
                <c:pt idx="8056">
                  <c:v>15</c:v>
                </c:pt>
                <c:pt idx="8057">
                  <c:v>15</c:v>
                </c:pt>
                <c:pt idx="8058">
                  <c:v>17</c:v>
                </c:pt>
                <c:pt idx="8059">
                  <c:v>15</c:v>
                </c:pt>
                <c:pt idx="8060">
                  <c:v>14</c:v>
                </c:pt>
                <c:pt idx="8061">
                  <c:v>15</c:v>
                </c:pt>
                <c:pt idx="8062">
                  <c:v>15</c:v>
                </c:pt>
                <c:pt idx="8063">
                  <c:v>14</c:v>
                </c:pt>
                <c:pt idx="8064">
                  <c:v>15</c:v>
                </c:pt>
                <c:pt idx="8065">
                  <c:v>15</c:v>
                </c:pt>
                <c:pt idx="8066">
                  <c:v>15</c:v>
                </c:pt>
                <c:pt idx="8067">
                  <c:v>15</c:v>
                </c:pt>
                <c:pt idx="8068">
                  <c:v>15</c:v>
                </c:pt>
                <c:pt idx="8069">
                  <c:v>15</c:v>
                </c:pt>
                <c:pt idx="8070">
                  <c:v>19</c:v>
                </c:pt>
                <c:pt idx="8071">
                  <c:v>19</c:v>
                </c:pt>
                <c:pt idx="8072">
                  <c:v>16</c:v>
                </c:pt>
                <c:pt idx="8073">
                  <c:v>18</c:v>
                </c:pt>
                <c:pt idx="8074">
                  <c:v>19</c:v>
                </c:pt>
                <c:pt idx="8075">
                  <c:v>16</c:v>
                </c:pt>
                <c:pt idx="8076">
                  <c:v>17</c:v>
                </c:pt>
                <c:pt idx="8077">
                  <c:v>17</c:v>
                </c:pt>
                <c:pt idx="8078">
                  <c:v>17</c:v>
                </c:pt>
                <c:pt idx="8079">
                  <c:v>16</c:v>
                </c:pt>
                <c:pt idx="8080">
                  <c:v>19</c:v>
                </c:pt>
                <c:pt idx="8081">
                  <c:v>19</c:v>
                </c:pt>
                <c:pt idx="8082">
                  <c:v>16</c:v>
                </c:pt>
                <c:pt idx="8083">
                  <c:v>17</c:v>
                </c:pt>
                <c:pt idx="8084">
                  <c:v>17</c:v>
                </c:pt>
                <c:pt idx="8085">
                  <c:v>17</c:v>
                </c:pt>
                <c:pt idx="8086">
                  <c:v>17</c:v>
                </c:pt>
                <c:pt idx="8087">
                  <c:v>17</c:v>
                </c:pt>
                <c:pt idx="8088">
                  <c:v>19</c:v>
                </c:pt>
                <c:pt idx="8089">
                  <c:v>16</c:v>
                </c:pt>
                <c:pt idx="8090">
                  <c:v>16</c:v>
                </c:pt>
                <c:pt idx="8091">
                  <c:v>18</c:v>
                </c:pt>
                <c:pt idx="8092">
                  <c:v>18</c:v>
                </c:pt>
                <c:pt idx="8093">
                  <c:v>19</c:v>
                </c:pt>
                <c:pt idx="8094">
                  <c:v>20</c:v>
                </c:pt>
                <c:pt idx="8095">
                  <c:v>18</c:v>
                </c:pt>
                <c:pt idx="8096">
                  <c:v>18</c:v>
                </c:pt>
                <c:pt idx="8097">
                  <c:v>18</c:v>
                </c:pt>
                <c:pt idx="8098">
                  <c:v>20</c:v>
                </c:pt>
                <c:pt idx="8099">
                  <c:v>18</c:v>
                </c:pt>
                <c:pt idx="8100">
                  <c:v>19</c:v>
                </c:pt>
                <c:pt idx="8101">
                  <c:v>18</c:v>
                </c:pt>
                <c:pt idx="8102">
                  <c:v>19</c:v>
                </c:pt>
                <c:pt idx="8103">
                  <c:v>18</c:v>
                </c:pt>
                <c:pt idx="8104">
                  <c:v>19</c:v>
                </c:pt>
                <c:pt idx="8105">
                  <c:v>20</c:v>
                </c:pt>
                <c:pt idx="8106">
                  <c:v>20</c:v>
                </c:pt>
                <c:pt idx="8107">
                  <c:v>20</c:v>
                </c:pt>
                <c:pt idx="8108">
                  <c:v>18</c:v>
                </c:pt>
                <c:pt idx="8109">
                  <c:v>19</c:v>
                </c:pt>
                <c:pt idx="8110">
                  <c:v>18</c:v>
                </c:pt>
                <c:pt idx="8111">
                  <c:v>18</c:v>
                </c:pt>
                <c:pt idx="8112">
                  <c:v>18</c:v>
                </c:pt>
                <c:pt idx="8113">
                  <c:v>18</c:v>
                </c:pt>
                <c:pt idx="8114">
                  <c:v>18</c:v>
                </c:pt>
                <c:pt idx="8115">
                  <c:v>20</c:v>
                </c:pt>
                <c:pt idx="8116">
                  <c:v>19</c:v>
                </c:pt>
                <c:pt idx="8117">
                  <c:v>19</c:v>
                </c:pt>
                <c:pt idx="8118">
                  <c:v>19</c:v>
                </c:pt>
                <c:pt idx="8119">
                  <c:v>20</c:v>
                </c:pt>
                <c:pt idx="8120">
                  <c:v>19</c:v>
                </c:pt>
                <c:pt idx="8121">
                  <c:v>18</c:v>
                </c:pt>
                <c:pt idx="8122">
                  <c:v>20</c:v>
                </c:pt>
                <c:pt idx="8123">
                  <c:v>20</c:v>
                </c:pt>
                <c:pt idx="8124">
                  <c:v>20</c:v>
                </c:pt>
                <c:pt idx="8125">
                  <c:v>18</c:v>
                </c:pt>
                <c:pt idx="8126">
                  <c:v>18</c:v>
                </c:pt>
                <c:pt idx="8127">
                  <c:v>19</c:v>
                </c:pt>
                <c:pt idx="8128">
                  <c:v>18</c:v>
                </c:pt>
                <c:pt idx="8129">
                  <c:v>18</c:v>
                </c:pt>
                <c:pt idx="8130">
                  <c:v>18</c:v>
                </c:pt>
                <c:pt idx="8131">
                  <c:v>18</c:v>
                </c:pt>
                <c:pt idx="8132">
                  <c:v>17</c:v>
                </c:pt>
                <c:pt idx="8133">
                  <c:v>16</c:v>
                </c:pt>
                <c:pt idx="8134">
                  <c:v>17</c:v>
                </c:pt>
                <c:pt idx="8135">
                  <c:v>16</c:v>
                </c:pt>
                <c:pt idx="8136">
                  <c:v>18</c:v>
                </c:pt>
                <c:pt idx="8137">
                  <c:v>16</c:v>
                </c:pt>
                <c:pt idx="8138">
                  <c:v>16</c:v>
                </c:pt>
                <c:pt idx="8139">
                  <c:v>16</c:v>
                </c:pt>
                <c:pt idx="8140">
                  <c:v>16</c:v>
                </c:pt>
                <c:pt idx="8141">
                  <c:v>17</c:v>
                </c:pt>
                <c:pt idx="8142">
                  <c:v>17</c:v>
                </c:pt>
                <c:pt idx="8143">
                  <c:v>16</c:v>
                </c:pt>
                <c:pt idx="8144">
                  <c:v>15</c:v>
                </c:pt>
                <c:pt idx="8145">
                  <c:v>14</c:v>
                </c:pt>
                <c:pt idx="8146">
                  <c:v>15</c:v>
                </c:pt>
                <c:pt idx="8147">
                  <c:v>15</c:v>
                </c:pt>
                <c:pt idx="8148">
                  <c:v>15</c:v>
                </c:pt>
                <c:pt idx="8149">
                  <c:v>13</c:v>
                </c:pt>
                <c:pt idx="8150">
                  <c:v>12</c:v>
                </c:pt>
                <c:pt idx="8151">
                  <c:v>13</c:v>
                </c:pt>
                <c:pt idx="8152">
                  <c:v>12</c:v>
                </c:pt>
                <c:pt idx="8153">
                  <c:v>13</c:v>
                </c:pt>
                <c:pt idx="8154">
                  <c:v>12</c:v>
                </c:pt>
                <c:pt idx="8155">
                  <c:v>14</c:v>
                </c:pt>
                <c:pt idx="8156">
                  <c:v>15</c:v>
                </c:pt>
                <c:pt idx="8157">
                  <c:v>14</c:v>
                </c:pt>
                <c:pt idx="8158">
                  <c:v>15</c:v>
                </c:pt>
                <c:pt idx="8159">
                  <c:v>15</c:v>
                </c:pt>
                <c:pt idx="8160">
                  <c:v>14</c:v>
                </c:pt>
                <c:pt idx="8161">
                  <c:v>15</c:v>
                </c:pt>
                <c:pt idx="8162">
                  <c:v>14</c:v>
                </c:pt>
                <c:pt idx="8163">
                  <c:v>15</c:v>
                </c:pt>
                <c:pt idx="8164">
                  <c:v>16</c:v>
                </c:pt>
                <c:pt idx="8165">
                  <c:v>15</c:v>
                </c:pt>
                <c:pt idx="8166">
                  <c:v>15</c:v>
                </c:pt>
                <c:pt idx="8167">
                  <c:v>16</c:v>
                </c:pt>
                <c:pt idx="8168">
                  <c:v>16</c:v>
                </c:pt>
                <c:pt idx="8169">
                  <c:v>15</c:v>
                </c:pt>
                <c:pt idx="8170">
                  <c:v>16</c:v>
                </c:pt>
                <c:pt idx="8171">
                  <c:v>30</c:v>
                </c:pt>
                <c:pt idx="8172">
                  <c:v>30</c:v>
                </c:pt>
                <c:pt idx="8173">
                  <c:v>30</c:v>
                </c:pt>
                <c:pt idx="8174">
                  <c:v>30</c:v>
                </c:pt>
                <c:pt idx="8175">
                  <c:v>30</c:v>
                </c:pt>
                <c:pt idx="8176">
                  <c:v>30</c:v>
                </c:pt>
                <c:pt idx="8177">
                  <c:v>30</c:v>
                </c:pt>
                <c:pt idx="8178">
                  <c:v>30</c:v>
                </c:pt>
                <c:pt idx="8179">
                  <c:v>30</c:v>
                </c:pt>
                <c:pt idx="8180">
                  <c:v>30</c:v>
                </c:pt>
                <c:pt idx="8181">
                  <c:v>30</c:v>
                </c:pt>
                <c:pt idx="8182">
                  <c:v>30</c:v>
                </c:pt>
                <c:pt idx="8183">
                  <c:v>30</c:v>
                </c:pt>
                <c:pt idx="8184">
                  <c:v>30</c:v>
                </c:pt>
                <c:pt idx="8185">
                  <c:v>30</c:v>
                </c:pt>
                <c:pt idx="8186">
                  <c:v>30</c:v>
                </c:pt>
                <c:pt idx="8187">
                  <c:v>30</c:v>
                </c:pt>
                <c:pt idx="8188">
                  <c:v>30</c:v>
                </c:pt>
                <c:pt idx="8189">
                  <c:v>30</c:v>
                </c:pt>
                <c:pt idx="8190">
                  <c:v>30</c:v>
                </c:pt>
                <c:pt idx="8191">
                  <c:v>29</c:v>
                </c:pt>
                <c:pt idx="8192">
                  <c:v>29</c:v>
                </c:pt>
                <c:pt idx="8193">
                  <c:v>29</c:v>
                </c:pt>
                <c:pt idx="8194">
                  <c:v>28</c:v>
                </c:pt>
                <c:pt idx="8195">
                  <c:v>29</c:v>
                </c:pt>
                <c:pt idx="8196">
                  <c:v>28</c:v>
                </c:pt>
                <c:pt idx="8197">
                  <c:v>29</c:v>
                </c:pt>
                <c:pt idx="8198">
                  <c:v>29</c:v>
                </c:pt>
                <c:pt idx="8199">
                  <c:v>19</c:v>
                </c:pt>
                <c:pt idx="8200">
                  <c:v>23</c:v>
                </c:pt>
                <c:pt idx="8201">
                  <c:v>23</c:v>
                </c:pt>
                <c:pt idx="8202">
                  <c:v>19</c:v>
                </c:pt>
                <c:pt idx="8203">
                  <c:v>19</c:v>
                </c:pt>
                <c:pt idx="8204">
                  <c:v>19</c:v>
                </c:pt>
                <c:pt idx="8205">
                  <c:v>23</c:v>
                </c:pt>
                <c:pt idx="8206">
                  <c:v>23</c:v>
                </c:pt>
                <c:pt idx="8207">
                  <c:v>23</c:v>
                </c:pt>
                <c:pt idx="8208">
                  <c:v>23</c:v>
                </c:pt>
                <c:pt idx="8209">
                  <c:v>19</c:v>
                </c:pt>
                <c:pt idx="8210">
                  <c:v>19</c:v>
                </c:pt>
                <c:pt idx="8211">
                  <c:v>19</c:v>
                </c:pt>
                <c:pt idx="8212">
                  <c:v>19</c:v>
                </c:pt>
                <c:pt idx="8213">
                  <c:v>23</c:v>
                </c:pt>
                <c:pt idx="8214">
                  <c:v>19</c:v>
                </c:pt>
                <c:pt idx="8215">
                  <c:v>19</c:v>
                </c:pt>
                <c:pt idx="8216">
                  <c:v>19</c:v>
                </c:pt>
                <c:pt idx="8217">
                  <c:v>19</c:v>
                </c:pt>
                <c:pt idx="8218">
                  <c:v>23</c:v>
                </c:pt>
                <c:pt idx="8219">
                  <c:v>29</c:v>
                </c:pt>
                <c:pt idx="8220">
                  <c:v>23</c:v>
                </c:pt>
                <c:pt idx="8221">
                  <c:v>29</c:v>
                </c:pt>
                <c:pt idx="8222">
                  <c:v>19</c:v>
                </c:pt>
                <c:pt idx="8223">
                  <c:v>19</c:v>
                </c:pt>
                <c:pt idx="8224">
                  <c:v>19</c:v>
                </c:pt>
                <c:pt idx="8225">
                  <c:v>19</c:v>
                </c:pt>
                <c:pt idx="8226">
                  <c:v>23</c:v>
                </c:pt>
                <c:pt idx="8227">
                  <c:v>19</c:v>
                </c:pt>
                <c:pt idx="8228">
                  <c:v>19</c:v>
                </c:pt>
                <c:pt idx="8229">
                  <c:v>19</c:v>
                </c:pt>
                <c:pt idx="8230">
                  <c:v>23</c:v>
                </c:pt>
                <c:pt idx="8231">
                  <c:v>19</c:v>
                </c:pt>
                <c:pt idx="8232">
                  <c:v>19</c:v>
                </c:pt>
                <c:pt idx="8233">
                  <c:v>19</c:v>
                </c:pt>
                <c:pt idx="8234">
                  <c:v>23</c:v>
                </c:pt>
                <c:pt idx="8235">
                  <c:v>19</c:v>
                </c:pt>
                <c:pt idx="8236">
                  <c:v>19</c:v>
                </c:pt>
                <c:pt idx="8237">
                  <c:v>23</c:v>
                </c:pt>
                <c:pt idx="8238">
                  <c:v>23</c:v>
                </c:pt>
                <c:pt idx="8239">
                  <c:v>19</c:v>
                </c:pt>
                <c:pt idx="8240">
                  <c:v>19</c:v>
                </c:pt>
                <c:pt idx="8241">
                  <c:v>19</c:v>
                </c:pt>
                <c:pt idx="8242">
                  <c:v>19</c:v>
                </c:pt>
                <c:pt idx="8243">
                  <c:v>23</c:v>
                </c:pt>
                <c:pt idx="8244">
                  <c:v>23</c:v>
                </c:pt>
                <c:pt idx="8245">
                  <c:v>23</c:v>
                </c:pt>
                <c:pt idx="8246">
                  <c:v>19</c:v>
                </c:pt>
                <c:pt idx="8247">
                  <c:v>19</c:v>
                </c:pt>
                <c:pt idx="8248">
                  <c:v>19</c:v>
                </c:pt>
                <c:pt idx="8249">
                  <c:v>29</c:v>
                </c:pt>
                <c:pt idx="8250">
                  <c:v>19</c:v>
                </c:pt>
                <c:pt idx="8251">
                  <c:v>19</c:v>
                </c:pt>
                <c:pt idx="8252">
                  <c:v>19</c:v>
                </c:pt>
                <c:pt idx="8253">
                  <c:v>23</c:v>
                </c:pt>
                <c:pt idx="8254">
                  <c:v>19</c:v>
                </c:pt>
                <c:pt idx="8255">
                  <c:v>19</c:v>
                </c:pt>
                <c:pt idx="8256">
                  <c:v>23</c:v>
                </c:pt>
                <c:pt idx="8257">
                  <c:v>29</c:v>
                </c:pt>
                <c:pt idx="8258">
                  <c:v>26</c:v>
                </c:pt>
                <c:pt idx="8259">
                  <c:v>26</c:v>
                </c:pt>
                <c:pt idx="8260">
                  <c:v>21</c:v>
                </c:pt>
                <c:pt idx="8261">
                  <c:v>19</c:v>
                </c:pt>
                <c:pt idx="8262">
                  <c:v>19</c:v>
                </c:pt>
                <c:pt idx="8263">
                  <c:v>26</c:v>
                </c:pt>
                <c:pt idx="8264">
                  <c:v>19</c:v>
                </c:pt>
                <c:pt idx="8265">
                  <c:v>26</c:v>
                </c:pt>
                <c:pt idx="8266">
                  <c:v>19</c:v>
                </c:pt>
                <c:pt idx="8267">
                  <c:v>19</c:v>
                </c:pt>
                <c:pt idx="8268">
                  <c:v>19</c:v>
                </c:pt>
                <c:pt idx="8269">
                  <c:v>26</c:v>
                </c:pt>
                <c:pt idx="8270">
                  <c:v>21</c:v>
                </c:pt>
                <c:pt idx="8271">
                  <c:v>19</c:v>
                </c:pt>
                <c:pt idx="8272">
                  <c:v>26</c:v>
                </c:pt>
                <c:pt idx="8273">
                  <c:v>21</c:v>
                </c:pt>
                <c:pt idx="8274">
                  <c:v>26</c:v>
                </c:pt>
                <c:pt idx="8275">
                  <c:v>27</c:v>
                </c:pt>
                <c:pt idx="8276">
                  <c:v>21</c:v>
                </c:pt>
                <c:pt idx="8277">
                  <c:v>21</c:v>
                </c:pt>
                <c:pt idx="8278">
                  <c:v>21</c:v>
                </c:pt>
                <c:pt idx="8279">
                  <c:v>19</c:v>
                </c:pt>
                <c:pt idx="8280">
                  <c:v>27</c:v>
                </c:pt>
                <c:pt idx="8281">
                  <c:v>27</c:v>
                </c:pt>
                <c:pt idx="8282">
                  <c:v>19</c:v>
                </c:pt>
                <c:pt idx="8283">
                  <c:v>27</c:v>
                </c:pt>
                <c:pt idx="8284">
                  <c:v>27</c:v>
                </c:pt>
                <c:pt idx="8285">
                  <c:v>19</c:v>
                </c:pt>
                <c:pt idx="8286">
                  <c:v>27</c:v>
                </c:pt>
                <c:pt idx="8287">
                  <c:v>21</c:v>
                </c:pt>
                <c:pt idx="8288">
                  <c:v>21</c:v>
                </c:pt>
                <c:pt idx="8289">
                  <c:v>27</c:v>
                </c:pt>
                <c:pt idx="8290">
                  <c:v>19</c:v>
                </c:pt>
                <c:pt idx="8291">
                  <c:v>27</c:v>
                </c:pt>
                <c:pt idx="8292">
                  <c:v>19</c:v>
                </c:pt>
                <c:pt idx="8293">
                  <c:v>21</c:v>
                </c:pt>
                <c:pt idx="8294">
                  <c:v>27</c:v>
                </c:pt>
                <c:pt idx="8295">
                  <c:v>19</c:v>
                </c:pt>
                <c:pt idx="8296">
                  <c:v>22</c:v>
                </c:pt>
                <c:pt idx="8297">
                  <c:v>22</c:v>
                </c:pt>
                <c:pt idx="8298">
                  <c:v>19</c:v>
                </c:pt>
                <c:pt idx="8299">
                  <c:v>19</c:v>
                </c:pt>
                <c:pt idx="8300">
                  <c:v>19</c:v>
                </c:pt>
                <c:pt idx="8301">
                  <c:v>19</c:v>
                </c:pt>
                <c:pt idx="8302">
                  <c:v>31</c:v>
                </c:pt>
                <c:pt idx="8303">
                  <c:v>31</c:v>
                </c:pt>
                <c:pt idx="8304">
                  <c:v>30</c:v>
                </c:pt>
                <c:pt idx="8305">
                  <c:v>30</c:v>
                </c:pt>
                <c:pt idx="8306">
                  <c:v>30</c:v>
                </c:pt>
                <c:pt idx="8307">
                  <c:v>31</c:v>
                </c:pt>
                <c:pt idx="8308">
                  <c:v>29</c:v>
                </c:pt>
                <c:pt idx="8309">
                  <c:v>31</c:v>
                </c:pt>
                <c:pt idx="8310">
                  <c:v>29</c:v>
                </c:pt>
                <c:pt idx="8311">
                  <c:v>31</c:v>
                </c:pt>
                <c:pt idx="8312">
                  <c:v>29</c:v>
                </c:pt>
                <c:pt idx="8313">
                  <c:v>31</c:v>
                </c:pt>
                <c:pt idx="8314">
                  <c:v>29</c:v>
                </c:pt>
                <c:pt idx="8315">
                  <c:v>31</c:v>
                </c:pt>
                <c:pt idx="8316">
                  <c:v>31</c:v>
                </c:pt>
                <c:pt idx="8317">
                  <c:v>29</c:v>
                </c:pt>
                <c:pt idx="8318">
                  <c:v>31</c:v>
                </c:pt>
                <c:pt idx="8319">
                  <c:v>29</c:v>
                </c:pt>
                <c:pt idx="8320">
                  <c:v>29</c:v>
                </c:pt>
                <c:pt idx="8321">
                  <c:v>29</c:v>
                </c:pt>
                <c:pt idx="8322">
                  <c:v>28</c:v>
                </c:pt>
                <c:pt idx="8323">
                  <c:v>28</c:v>
                </c:pt>
                <c:pt idx="8324">
                  <c:v>30</c:v>
                </c:pt>
                <c:pt idx="8325">
                  <c:v>28</c:v>
                </c:pt>
                <c:pt idx="8326">
                  <c:v>28</c:v>
                </c:pt>
                <c:pt idx="8327">
                  <c:v>29</c:v>
                </c:pt>
                <c:pt idx="8328">
                  <c:v>30</c:v>
                </c:pt>
                <c:pt idx="8329">
                  <c:v>30</c:v>
                </c:pt>
                <c:pt idx="8330">
                  <c:v>28</c:v>
                </c:pt>
                <c:pt idx="8331">
                  <c:v>32</c:v>
                </c:pt>
                <c:pt idx="8332">
                  <c:v>32</c:v>
                </c:pt>
                <c:pt idx="8333">
                  <c:v>26</c:v>
                </c:pt>
                <c:pt idx="8334">
                  <c:v>26</c:v>
                </c:pt>
                <c:pt idx="8335">
                  <c:v>28</c:v>
                </c:pt>
                <c:pt idx="8336">
                  <c:v>26</c:v>
                </c:pt>
                <c:pt idx="8337">
                  <c:v>26</c:v>
                </c:pt>
                <c:pt idx="8338">
                  <c:v>28</c:v>
                </c:pt>
                <c:pt idx="8339">
                  <c:v>26</c:v>
                </c:pt>
                <c:pt idx="8340">
                  <c:v>28</c:v>
                </c:pt>
                <c:pt idx="8341">
                  <c:v>25</c:v>
                </c:pt>
                <c:pt idx="8342">
                  <c:v>25</c:v>
                </c:pt>
                <c:pt idx="8343">
                  <c:v>25</c:v>
                </c:pt>
                <c:pt idx="8344">
                  <c:v>27</c:v>
                </c:pt>
                <c:pt idx="8345">
                  <c:v>27</c:v>
                </c:pt>
                <c:pt idx="8346">
                  <c:v>28</c:v>
                </c:pt>
                <c:pt idx="8347">
                  <c:v>28</c:v>
                </c:pt>
                <c:pt idx="8348">
                  <c:v>29</c:v>
                </c:pt>
                <c:pt idx="8349">
                  <c:v>28</c:v>
                </c:pt>
                <c:pt idx="8350">
                  <c:v>28</c:v>
                </c:pt>
                <c:pt idx="8351">
                  <c:v>29</c:v>
                </c:pt>
                <c:pt idx="8352">
                  <c:v>29</c:v>
                </c:pt>
                <c:pt idx="8353">
                  <c:v>28</c:v>
                </c:pt>
                <c:pt idx="8354">
                  <c:v>29</c:v>
                </c:pt>
                <c:pt idx="8355">
                  <c:v>29</c:v>
                </c:pt>
                <c:pt idx="8356">
                  <c:v>28</c:v>
                </c:pt>
                <c:pt idx="8357">
                  <c:v>28</c:v>
                </c:pt>
                <c:pt idx="8358">
                  <c:v>27</c:v>
                </c:pt>
                <c:pt idx="8359">
                  <c:v>28</c:v>
                </c:pt>
                <c:pt idx="8360">
                  <c:v>28</c:v>
                </c:pt>
                <c:pt idx="8361">
                  <c:v>27</c:v>
                </c:pt>
                <c:pt idx="8362">
                  <c:v>28</c:v>
                </c:pt>
                <c:pt idx="8363">
                  <c:v>27</c:v>
                </c:pt>
                <c:pt idx="8364">
                  <c:v>27</c:v>
                </c:pt>
                <c:pt idx="8365">
                  <c:v>27</c:v>
                </c:pt>
                <c:pt idx="8366">
                  <c:v>28</c:v>
                </c:pt>
                <c:pt idx="8367">
                  <c:v>28</c:v>
                </c:pt>
                <c:pt idx="8368">
                  <c:v>25</c:v>
                </c:pt>
                <c:pt idx="8369">
                  <c:v>25</c:v>
                </c:pt>
                <c:pt idx="8370">
                  <c:v>25</c:v>
                </c:pt>
                <c:pt idx="8371">
                  <c:v>25</c:v>
                </c:pt>
                <c:pt idx="8372">
                  <c:v>30</c:v>
                </c:pt>
                <c:pt idx="8373">
                  <c:v>30</c:v>
                </c:pt>
                <c:pt idx="8374">
                  <c:v>30</c:v>
                </c:pt>
                <c:pt idx="8375">
                  <c:v>30</c:v>
                </c:pt>
                <c:pt idx="8376">
                  <c:v>27</c:v>
                </c:pt>
                <c:pt idx="8377">
                  <c:v>27</c:v>
                </c:pt>
                <c:pt idx="8378">
                  <c:v>27</c:v>
                </c:pt>
                <c:pt idx="8379">
                  <c:v>31</c:v>
                </c:pt>
                <c:pt idx="8380">
                  <c:v>27</c:v>
                </c:pt>
                <c:pt idx="8381">
                  <c:v>30</c:v>
                </c:pt>
                <c:pt idx="8382">
                  <c:v>29</c:v>
                </c:pt>
                <c:pt idx="8383">
                  <c:v>27</c:v>
                </c:pt>
                <c:pt idx="8384">
                  <c:v>29</c:v>
                </c:pt>
                <c:pt idx="8385">
                  <c:v>27</c:v>
                </c:pt>
                <c:pt idx="8386">
                  <c:v>29</c:v>
                </c:pt>
                <c:pt idx="8387">
                  <c:v>30</c:v>
                </c:pt>
                <c:pt idx="8388">
                  <c:v>27</c:v>
                </c:pt>
                <c:pt idx="8389">
                  <c:v>26</c:v>
                </c:pt>
                <c:pt idx="8390">
                  <c:v>27</c:v>
                </c:pt>
                <c:pt idx="8391">
                  <c:v>22</c:v>
                </c:pt>
                <c:pt idx="8392">
                  <c:v>24</c:v>
                </c:pt>
                <c:pt idx="8393">
                  <c:v>23</c:v>
                </c:pt>
                <c:pt idx="8394">
                  <c:v>21</c:v>
                </c:pt>
                <c:pt idx="8395">
                  <c:v>23</c:v>
                </c:pt>
                <c:pt idx="8396">
                  <c:v>23</c:v>
                </c:pt>
                <c:pt idx="8397">
                  <c:v>28</c:v>
                </c:pt>
                <c:pt idx="8398">
                  <c:v>28</c:v>
                </c:pt>
                <c:pt idx="8399">
                  <c:v>28</c:v>
                </c:pt>
                <c:pt idx="8400">
                  <c:v>28</c:v>
                </c:pt>
                <c:pt idx="8401">
                  <c:v>28</c:v>
                </c:pt>
                <c:pt idx="8402">
                  <c:v>28</c:v>
                </c:pt>
                <c:pt idx="8403">
                  <c:v>28</c:v>
                </c:pt>
                <c:pt idx="8404">
                  <c:v>28</c:v>
                </c:pt>
                <c:pt idx="8405">
                  <c:v>28</c:v>
                </c:pt>
                <c:pt idx="8406">
                  <c:v>28</c:v>
                </c:pt>
                <c:pt idx="8407">
                  <c:v>28</c:v>
                </c:pt>
                <c:pt idx="8408">
                  <c:v>28</c:v>
                </c:pt>
                <c:pt idx="8409">
                  <c:v>28</c:v>
                </c:pt>
                <c:pt idx="8410">
                  <c:v>28</c:v>
                </c:pt>
                <c:pt idx="8411">
                  <c:v>28</c:v>
                </c:pt>
                <c:pt idx="8412">
                  <c:v>14</c:v>
                </c:pt>
                <c:pt idx="8413">
                  <c:v>21</c:v>
                </c:pt>
                <c:pt idx="8414">
                  <c:v>21</c:v>
                </c:pt>
                <c:pt idx="8415">
                  <c:v>21</c:v>
                </c:pt>
                <c:pt idx="8416">
                  <c:v>21</c:v>
                </c:pt>
                <c:pt idx="8417">
                  <c:v>21</c:v>
                </c:pt>
                <c:pt idx="8418">
                  <c:v>21</c:v>
                </c:pt>
                <c:pt idx="8419">
                  <c:v>21</c:v>
                </c:pt>
                <c:pt idx="8420">
                  <c:v>21</c:v>
                </c:pt>
                <c:pt idx="8421">
                  <c:v>21</c:v>
                </c:pt>
                <c:pt idx="8422">
                  <c:v>21</c:v>
                </c:pt>
                <c:pt idx="8423">
                  <c:v>21</c:v>
                </c:pt>
                <c:pt idx="8424">
                  <c:v>25</c:v>
                </c:pt>
                <c:pt idx="8425">
                  <c:v>25</c:v>
                </c:pt>
                <c:pt idx="8426">
                  <c:v>25</c:v>
                </c:pt>
                <c:pt idx="8427">
                  <c:v>26</c:v>
                </c:pt>
                <c:pt idx="8428">
                  <c:v>26</c:v>
                </c:pt>
                <c:pt idx="8429">
                  <c:v>26</c:v>
                </c:pt>
                <c:pt idx="8430">
                  <c:v>26</c:v>
                </c:pt>
                <c:pt idx="8431">
                  <c:v>26</c:v>
                </c:pt>
                <c:pt idx="8432">
                  <c:v>25</c:v>
                </c:pt>
                <c:pt idx="8433">
                  <c:v>25</c:v>
                </c:pt>
                <c:pt idx="8434">
                  <c:v>25</c:v>
                </c:pt>
                <c:pt idx="8435">
                  <c:v>25</c:v>
                </c:pt>
                <c:pt idx="8436">
                  <c:v>37</c:v>
                </c:pt>
                <c:pt idx="8437">
                  <c:v>37</c:v>
                </c:pt>
                <c:pt idx="8438">
                  <c:v>37</c:v>
                </c:pt>
                <c:pt idx="8439">
                  <c:v>37</c:v>
                </c:pt>
                <c:pt idx="8440">
                  <c:v>37</c:v>
                </c:pt>
                <c:pt idx="8441">
                  <c:v>37</c:v>
                </c:pt>
                <c:pt idx="8442">
                  <c:v>37</c:v>
                </c:pt>
                <c:pt idx="8443">
                  <c:v>37</c:v>
                </c:pt>
                <c:pt idx="8444">
                  <c:v>37</c:v>
                </c:pt>
                <c:pt idx="8445">
                  <c:v>37</c:v>
                </c:pt>
                <c:pt idx="8446">
                  <c:v>38</c:v>
                </c:pt>
                <c:pt idx="8447">
                  <c:v>37</c:v>
                </c:pt>
                <c:pt idx="8448">
                  <c:v>37</c:v>
                </c:pt>
                <c:pt idx="8449">
                  <c:v>37</c:v>
                </c:pt>
                <c:pt idx="8450">
                  <c:v>37</c:v>
                </c:pt>
                <c:pt idx="8451">
                  <c:v>36</c:v>
                </c:pt>
                <c:pt idx="8452">
                  <c:v>36</c:v>
                </c:pt>
                <c:pt idx="8453">
                  <c:v>36</c:v>
                </c:pt>
                <c:pt idx="8454">
                  <c:v>36</c:v>
                </c:pt>
                <c:pt idx="8455">
                  <c:v>36</c:v>
                </c:pt>
                <c:pt idx="8456">
                  <c:v>36</c:v>
                </c:pt>
                <c:pt idx="8457">
                  <c:v>26</c:v>
                </c:pt>
                <c:pt idx="8458">
                  <c:v>24</c:v>
                </c:pt>
                <c:pt idx="8459">
                  <c:v>25</c:v>
                </c:pt>
                <c:pt idx="8460">
                  <c:v>25</c:v>
                </c:pt>
                <c:pt idx="8461">
                  <c:v>22</c:v>
                </c:pt>
                <c:pt idx="8462">
                  <c:v>22</c:v>
                </c:pt>
                <c:pt idx="8463">
                  <c:v>22</c:v>
                </c:pt>
                <c:pt idx="8464">
                  <c:v>22</c:v>
                </c:pt>
                <c:pt idx="8465">
                  <c:v>24</c:v>
                </c:pt>
                <c:pt idx="8466">
                  <c:v>24</c:v>
                </c:pt>
                <c:pt idx="8467">
                  <c:v>24</c:v>
                </c:pt>
                <c:pt idx="8468">
                  <c:v>24</c:v>
                </c:pt>
                <c:pt idx="8469">
                  <c:v>24</c:v>
                </c:pt>
                <c:pt idx="8470">
                  <c:v>24</c:v>
                </c:pt>
                <c:pt idx="8471">
                  <c:v>24</c:v>
                </c:pt>
                <c:pt idx="8472">
                  <c:v>24</c:v>
                </c:pt>
                <c:pt idx="8473">
                  <c:v>31</c:v>
                </c:pt>
                <c:pt idx="8474">
                  <c:v>31</c:v>
                </c:pt>
                <c:pt idx="8475">
                  <c:v>31</c:v>
                </c:pt>
                <c:pt idx="8476">
                  <c:v>31</c:v>
                </c:pt>
                <c:pt idx="8477">
                  <c:v>31</c:v>
                </c:pt>
                <c:pt idx="8478">
                  <c:v>31</c:v>
                </c:pt>
                <c:pt idx="8479">
                  <c:v>32</c:v>
                </c:pt>
                <c:pt idx="8480">
                  <c:v>31</c:v>
                </c:pt>
                <c:pt idx="8481">
                  <c:v>32</c:v>
                </c:pt>
                <c:pt idx="8482">
                  <c:v>31</c:v>
                </c:pt>
                <c:pt idx="8483">
                  <c:v>30</c:v>
                </c:pt>
                <c:pt idx="8484">
                  <c:v>30</c:v>
                </c:pt>
                <c:pt idx="8485">
                  <c:v>23</c:v>
                </c:pt>
                <c:pt idx="8486">
                  <c:v>23</c:v>
                </c:pt>
                <c:pt idx="8487">
                  <c:v>23</c:v>
                </c:pt>
                <c:pt idx="8488">
                  <c:v>23</c:v>
                </c:pt>
                <c:pt idx="8489">
                  <c:v>23</c:v>
                </c:pt>
                <c:pt idx="8490">
                  <c:v>23</c:v>
                </c:pt>
                <c:pt idx="8491">
                  <c:v>24</c:v>
                </c:pt>
                <c:pt idx="8492">
                  <c:v>24</c:v>
                </c:pt>
                <c:pt idx="8493">
                  <c:v>24</c:v>
                </c:pt>
                <c:pt idx="8494">
                  <c:v>28</c:v>
                </c:pt>
                <c:pt idx="8495">
                  <c:v>27</c:v>
                </c:pt>
                <c:pt idx="8496">
                  <c:v>27</c:v>
                </c:pt>
                <c:pt idx="8497">
                  <c:v>28</c:v>
                </c:pt>
                <c:pt idx="8498">
                  <c:v>32</c:v>
                </c:pt>
                <c:pt idx="8499">
                  <c:v>32</c:v>
                </c:pt>
                <c:pt idx="8500">
                  <c:v>32</c:v>
                </c:pt>
                <c:pt idx="8501">
                  <c:v>33</c:v>
                </c:pt>
                <c:pt idx="8502">
                  <c:v>33</c:v>
                </c:pt>
                <c:pt idx="8503">
                  <c:v>33</c:v>
                </c:pt>
                <c:pt idx="8504">
                  <c:v>32</c:v>
                </c:pt>
                <c:pt idx="8505">
                  <c:v>33</c:v>
                </c:pt>
                <c:pt idx="8506">
                  <c:v>32</c:v>
                </c:pt>
                <c:pt idx="8507">
                  <c:v>32</c:v>
                </c:pt>
                <c:pt idx="8508">
                  <c:v>32</c:v>
                </c:pt>
                <c:pt idx="8509">
                  <c:v>33</c:v>
                </c:pt>
                <c:pt idx="8510">
                  <c:v>33</c:v>
                </c:pt>
                <c:pt idx="8511">
                  <c:v>33</c:v>
                </c:pt>
                <c:pt idx="8512">
                  <c:v>33</c:v>
                </c:pt>
                <c:pt idx="8513">
                  <c:v>32</c:v>
                </c:pt>
                <c:pt idx="8514">
                  <c:v>33</c:v>
                </c:pt>
                <c:pt idx="8515">
                  <c:v>32</c:v>
                </c:pt>
                <c:pt idx="8516">
                  <c:v>32</c:v>
                </c:pt>
                <c:pt idx="8517">
                  <c:v>33</c:v>
                </c:pt>
                <c:pt idx="8518">
                  <c:v>26</c:v>
                </c:pt>
                <c:pt idx="8519">
                  <c:v>25</c:v>
                </c:pt>
                <c:pt idx="8520">
                  <c:v>26</c:v>
                </c:pt>
                <c:pt idx="8521">
                  <c:v>25</c:v>
                </c:pt>
                <c:pt idx="8522">
                  <c:v>26</c:v>
                </c:pt>
                <c:pt idx="8523">
                  <c:v>26</c:v>
                </c:pt>
                <c:pt idx="8524">
                  <c:v>26</c:v>
                </c:pt>
                <c:pt idx="8525">
                  <c:v>26</c:v>
                </c:pt>
                <c:pt idx="8526">
                  <c:v>26</c:v>
                </c:pt>
                <c:pt idx="8527">
                  <c:v>26</c:v>
                </c:pt>
                <c:pt idx="8528">
                  <c:v>26</c:v>
                </c:pt>
                <c:pt idx="8529">
                  <c:v>27</c:v>
                </c:pt>
                <c:pt idx="8530">
                  <c:v>26</c:v>
                </c:pt>
                <c:pt idx="8531">
                  <c:v>27</c:v>
                </c:pt>
                <c:pt idx="8532">
                  <c:v>27</c:v>
                </c:pt>
                <c:pt idx="8533">
                  <c:v>23</c:v>
                </c:pt>
                <c:pt idx="8534">
                  <c:v>25</c:v>
                </c:pt>
                <c:pt idx="8535">
                  <c:v>25</c:v>
                </c:pt>
                <c:pt idx="8536">
                  <c:v>23</c:v>
                </c:pt>
                <c:pt idx="8537">
                  <c:v>23</c:v>
                </c:pt>
                <c:pt idx="8538">
                  <c:v>23</c:v>
                </c:pt>
                <c:pt idx="8539">
                  <c:v>25</c:v>
                </c:pt>
                <c:pt idx="8540">
                  <c:v>25</c:v>
                </c:pt>
                <c:pt idx="8541">
                  <c:v>25</c:v>
                </c:pt>
                <c:pt idx="8542">
                  <c:v>25</c:v>
                </c:pt>
                <c:pt idx="8543">
                  <c:v>25</c:v>
                </c:pt>
                <c:pt idx="8544">
                  <c:v>25</c:v>
                </c:pt>
                <c:pt idx="8545">
                  <c:v>25</c:v>
                </c:pt>
                <c:pt idx="8546">
                  <c:v>25</c:v>
                </c:pt>
                <c:pt idx="8547">
                  <c:v>25</c:v>
                </c:pt>
                <c:pt idx="8548">
                  <c:v>25</c:v>
                </c:pt>
                <c:pt idx="8549">
                  <c:v>25</c:v>
                </c:pt>
                <c:pt idx="8550">
                  <c:v>25</c:v>
                </c:pt>
                <c:pt idx="8551">
                  <c:v>25</c:v>
                </c:pt>
                <c:pt idx="8552">
                  <c:v>25</c:v>
                </c:pt>
                <c:pt idx="8553">
                  <c:v>25</c:v>
                </c:pt>
                <c:pt idx="8554">
                  <c:v>25</c:v>
                </c:pt>
                <c:pt idx="8555">
                  <c:v>25</c:v>
                </c:pt>
                <c:pt idx="8556">
                  <c:v>25</c:v>
                </c:pt>
                <c:pt idx="8557">
                  <c:v>20</c:v>
                </c:pt>
                <c:pt idx="8558">
                  <c:v>19</c:v>
                </c:pt>
                <c:pt idx="8559">
                  <c:v>20</c:v>
                </c:pt>
                <c:pt idx="8560">
                  <c:v>23</c:v>
                </c:pt>
                <c:pt idx="8561">
                  <c:v>23</c:v>
                </c:pt>
                <c:pt idx="8562">
                  <c:v>23</c:v>
                </c:pt>
                <c:pt idx="8563">
                  <c:v>22</c:v>
                </c:pt>
                <c:pt idx="8564">
                  <c:v>22</c:v>
                </c:pt>
                <c:pt idx="8565">
                  <c:v>23</c:v>
                </c:pt>
                <c:pt idx="8566">
                  <c:v>20</c:v>
                </c:pt>
                <c:pt idx="8567">
                  <c:v>27</c:v>
                </c:pt>
                <c:pt idx="8568">
                  <c:v>25</c:v>
                </c:pt>
                <c:pt idx="8569">
                  <c:v>25</c:v>
                </c:pt>
                <c:pt idx="8570">
                  <c:v>30</c:v>
                </c:pt>
                <c:pt idx="8571">
                  <c:v>30</c:v>
                </c:pt>
                <c:pt idx="8572">
                  <c:v>31</c:v>
                </c:pt>
                <c:pt idx="8573">
                  <c:v>31</c:v>
                </c:pt>
                <c:pt idx="8574">
                  <c:v>28</c:v>
                </c:pt>
                <c:pt idx="8575">
                  <c:v>31</c:v>
                </c:pt>
                <c:pt idx="8576">
                  <c:v>31</c:v>
                </c:pt>
                <c:pt idx="8577">
                  <c:v>31</c:v>
                </c:pt>
                <c:pt idx="8578">
                  <c:v>31</c:v>
                </c:pt>
                <c:pt idx="8579">
                  <c:v>28</c:v>
                </c:pt>
                <c:pt idx="8580">
                  <c:v>31</c:v>
                </c:pt>
                <c:pt idx="8581">
                  <c:v>31</c:v>
                </c:pt>
                <c:pt idx="8582">
                  <c:v>28</c:v>
                </c:pt>
                <c:pt idx="8583">
                  <c:v>31</c:v>
                </c:pt>
                <c:pt idx="8584">
                  <c:v>31</c:v>
                </c:pt>
                <c:pt idx="8585">
                  <c:v>21</c:v>
                </c:pt>
                <c:pt idx="8586">
                  <c:v>21</c:v>
                </c:pt>
                <c:pt idx="8587">
                  <c:v>21</c:v>
                </c:pt>
                <c:pt idx="8588">
                  <c:v>21</c:v>
                </c:pt>
                <c:pt idx="8589">
                  <c:v>21</c:v>
                </c:pt>
                <c:pt idx="8590">
                  <c:v>21</c:v>
                </c:pt>
                <c:pt idx="8591">
                  <c:v>24</c:v>
                </c:pt>
                <c:pt idx="8592">
                  <c:v>22</c:v>
                </c:pt>
                <c:pt idx="8593">
                  <c:v>23</c:v>
                </c:pt>
                <c:pt idx="8594">
                  <c:v>22</c:v>
                </c:pt>
                <c:pt idx="8595">
                  <c:v>23</c:v>
                </c:pt>
                <c:pt idx="8596">
                  <c:v>22</c:v>
                </c:pt>
                <c:pt idx="8597">
                  <c:v>25</c:v>
                </c:pt>
                <c:pt idx="8598">
                  <c:v>26</c:v>
                </c:pt>
                <c:pt idx="8599">
                  <c:v>26</c:v>
                </c:pt>
                <c:pt idx="8600">
                  <c:v>24</c:v>
                </c:pt>
                <c:pt idx="8601">
                  <c:v>26</c:v>
                </c:pt>
                <c:pt idx="8602">
                  <c:v>28</c:v>
                </c:pt>
                <c:pt idx="8603">
                  <c:v>26</c:v>
                </c:pt>
                <c:pt idx="8604">
                  <c:v>26</c:v>
                </c:pt>
                <c:pt idx="8605">
                  <c:v>27</c:v>
                </c:pt>
                <c:pt idx="8606">
                  <c:v>27</c:v>
                </c:pt>
                <c:pt idx="8607">
                  <c:v>26</c:v>
                </c:pt>
                <c:pt idx="8608">
                  <c:v>25</c:v>
                </c:pt>
                <c:pt idx="8609">
                  <c:v>25</c:v>
                </c:pt>
                <c:pt idx="8610">
                  <c:v>25</c:v>
                </c:pt>
                <c:pt idx="8611">
                  <c:v>25</c:v>
                </c:pt>
                <c:pt idx="8612">
                  <c:v>24</c:v>
                </c:pt>
                <c:pt idx="8613">
                  <c:v>24</c:v>
                </c:pt>
                <c:pt idx="8614">
                  <c:v>28</c:v>
                </c:pt>
                <c:pt idx="8615">
                  <c:v>28</c:v>
                </c:pt>
                <c:pt idx="8616">
                  <c:v>28</c:v>
                </c:pt>
                <c:pt idx="8617">
                  <c:v>28</c:v>
                </c:pt>
                <c:pt idx="8618">
                  <c:v>30</c:v>
                </c:pt>
                <c:pt idx="8619">
                  <c:v>28</c:v>
                </c:pt>
                <c:pt idx="8620">
                  <c:v>28</c:v>
                </c:pt>
                <c:pt idx="8621">
                  <c:v>20</c:v>
                </c:pt>
                <c:pt idx="8622">
                  <c:v>20</c:v>
                </c:pt>
                <c:pt idx="8623">
                  <c:v>22</c:v>
                </c:pt>
                <c:pt idx="8624">
                  <c:v>22</c:v>
                </c:pt>
                <c:pt idx="8625">
                  <c:v>22</c:v>
                </c:pt>
                <c:pt idx="8626">
                  <c:v>20</c:v>
                </c:pt>
                <c:pt idx="8627">
                  <c:v>22</c:v>
                </c:pt>
                <c:pt idx="8628">
                  <c:v>22</c:v>
                </c:pt>
                <c:pt idx="8629">
                  <c:v>20</c:v>
                </c:pt>
                <c:pt idx="8630">
                  <c:v>22</c:v>
                </c:pt>
                <c:pt idx="8631">
                  <c:v>20</c:v>
                </c:pt>
                <c:pt idx="8632">
                  <c:v>20</c:v>
                </c:pt>
                <c:pt idx="8633">
                  <c:v>22</c:v>
                </c:pt>
                <c:pt idx="8634">
                  <c:v>22</c:v>
                </c:pt>
                <c:pt idx="8635">
                  <c:v>22</c:v>
                </c:pt>
                <c:pt idx="8636">
                  <c:v>20</c:v>
                </c:pt>
                <c:pt idx="8637">
                  <c:v>20</c:v>
                </c:pt>
                <c:pt idx="8638">
                  <c:v>22</c:v>
                </c:pt>
                <c:pt idx="8639">
                  <c:v>20</c:v>
                </c:pt>
                <c:pt idx="8640">
                  <c:v>20</c:v>
                </c:pt>
                <c:pt idx="8641">
                  <c:v>20</c:v>
                </c:pt>
                <c:pt idx="8642">
                  <c:v>20</c:v>
                </c:pt>
                <c:pt idx="8643">
                  <c:v>20</c:v>
                </c:pt>
                <c:pt idx="8644">
                  <c:v>20</c:v>
                </c:pt>
                <c:pt idx="8645">
                  <c:v>20</c:v>
                </c:pt>
                <c:pt idx="8646">
                  <c:v>20</c:v>
                </c:pt>
                <c:pt idx="8647">
                  <c:v>20</c:v>
                </c:pt>
                <c:pt idx="8648">
                  <c:v>20</c:v>
                </c:pt>
                <c:pt idx="8649">
                  <c:v>20</c:v>
                </c:pt>
                <c:pt idx="8650">
                  <c:v>20</c:v>
                </c:pt>
                <c:pt idx="8651">
                  <c:v>20</c:v>
                </c:pt>
                <c:pt idx="8652">
                  <c:v>20</c:v>
                </c:pt>
                <c:pt idx="8653">
                  <c:v>23</c:v>
                </c:pt>
                <c:pt idx="8654">
                  <c:v>23</c:v>
                </c:pt>
                <c:pt idx="8655">
                  <c:v>16</c:v>
                </c:pt>
                <c:pt idx="8656">
                  <c:v>20</c:v>
                </c:pt>
                <c:pt idx="8657">
                  <c:v>25</c:v>
                </c:pt>
                <c:pt idx="8658">
                  <c:v>20</c:v>
                </c:pt>
                <c:pt idx="8659">
                  <c:v>20</c:v>
                </c:pt>
                <c:pt idx="8660">
                  <c:v>23</c:v>
                </c:pt>
                <c:pt idx="8661">
                  <c:v>25</c:v>
                </c:pt>
                <c:pt idx="8662">
                  <c:v>18</c:v>
                </c:pt>
                <c:pt idx="8663">
                  <c:v>20</c:v>
                </c:pt>
                <c:pt idx="8664">
                  <c:v>18</c:v>
                </c:pt>
                <c:pt idx="8665">
                  <c:v>18</c:v>
                </c:pt>
                <c:pt idx="8666">
                  <c:v>23</c:v>
                </c:pt>
                <c:pt idx="8667">
                  <c:v>20</c:v>
                </c:pt>
                <c:pt idx="8668">
                  <c:v>23</c:v>
                </c:pt>
                <c:pt idx="8669">
                  <c:v>20</c:v>
                </c:pt>
                <c:pt idx="8670">
                  <c:v>20</c:v>
                </c:pt>
                <c:pt idx="8671">
                  <c:v>20</c:v>
                </c:pt>
                <c:pt idx="8672">
                  <c:v>25</c:v>
                </c:pt>
                <c:pt idx="8673">
                  <c:v>17</c:v>
                </c:pt>
                <c:pt idx="8674">
                  <c:v>25</c:v>
                </c:pt>
                <c:pt idx="8675">
                  <c:v>25</c:v>
                </c:pt>
                <c:pt idx="8676">
                  <c:v>18</c:v>
                </c:pt>
                <c:pt idx="8677">
                  <c:v>23</c:v>
                </c:pt>
                <c:pt idx="8678">
                  <c:v>25</c:v>
                </c:pt>
                <c:pt idx="8679">
                  <c:v>17</c:v>
                </c:pt>
                <c:pt idx="8680">
                  <c:v>23</c:v>
                </c:pt>
                <c:pt idx="8681">
                  <c:v>25</c:v>
                </c:pt>
                <c:pt idx="8682">
                  <c:v>25</c:v>
                </c:pt>
                <c:pt idx="8683">
                  <c:v>17</c:v>
                </c:pt>
                <c:pt idx="8684">
                  <c:v>25</c:v>
                </c:pt>
                <c:pt idx="8685">
                  <c:v>25</c:v>
                </c:pt>
                <c:pt idx="8686">
                  <c:v>18</c:v>
                </c:pt>
                <c:pt idx="8687">
                  <c:v>18</c:v>
                </c:pt>
                <c:pt idx="8688">
                  <c:v>18</c:v>
                </c:pt>
                <c:pt idx="8689">
                  <c:v>22</c:v>
                </c:pt>
                <c:pt idx="8690">
                  <c:v>22</c:v>
                </c:pt>
                <c:pt idx="8691">
                  <c:v>18</c:v>
                </c:pt>
                <c:pt idx="8692">
                  <c:v>22</c:v>
                </c:pt>
                <c:pt idx="8693">
                  <c:v>22</c:v>
                </c:pt>
                <c:pt idx="8694">
                  <c:v>22</c:v>
                </c:pt>
                <c:pt idx="8695">
                  <c:v>18</c:v>
                </c:pt>
                <c:pt idx="8696">
                  <c:v>18</c:v>
                </c:pt>
                <c:pt idx="8697">
                  <c:v>18</c:v>
                </c:pt>
                <c:pt idx="8698">
                  <c:v>18</c:v>
                </c:pt>
                <c:pt idx="8699">
                  <c:v>18</c:v>
                </c:pt>
                <c:pt idx="8700">
                  <c:v>18</c:v>
                </c:pt>
                <c:pt idx="8701">
                  <c:v>22</c:v>
                </c:pt>
                <c:pt idx="8702">
                  <c:v>22</c:v>
                </c:pt>
                <c:pt idx="8703">
                  <c:v>22</c:v>
                </c:pt>
                <c:pt idx="8704">
                  <c:v>18</c:v>
                </c:pt>
                <c:pt idx="8705">
                  <c:v>25</c:v>
                </c:pt>
                <c:pt idx="8706">
                  <c:v>25</c:v>
                </c:pt>
                <c:pt idx="8707">
                  <c:v>19</c:v>
                </c:pt>
                <c:pt idx="8708">
                  <c:v>25</c:v>
                </c:pt>
                <c:pt idx="8709">
                  <c:v>25</c:v>
                </c:pt>
                <c:pt idx="8710">
                  <c:v>25</c:v>
                </c:pt>
                <c:pt idx="8711">
                  <c:v>25</c:v>
                </c:pt>
                <c:pt idx="8712">
                  <c:v>25</c:v>
                </c:pt>
                <c:pt idx="8713">
                  <c:v>19</c:v>
                </c:pt>
                <c:pt idx="8714">
                  <c:v>19</c:v>
                </c:pt>
                <c:pt idx="8715">
                  <c:v>19</c:v>
                </c:pt>
                <c:pt idx="8716">
                  <c:v>25</c:v>
                </c:pt>
                <c:pt idx="8717">
                  <c:v>19</c:v>
                </c:pt>
                <c:pt idx="8718">
                  <c:v>25</c:v>
                </c:pt>
                <c:pt idx="8719">
                  <c:v>25</c:v>
                </c:pt>
                <c:pt idx="8720">
                  <c:v>19</c:v>
                </c:pt>
                <c:pt idx="8721">
                  <c:v>19</c:v>
                </c:pt>
                <c:pt idx="8722">
                  <c:v>19</c:v>
                </c:pt>
                <c:pt idx="8723">
                  <c:v>19</c:v>
                </c:pt>
                <c:pt idx="8724">
                  <c:v>26</c:v>
                </c:pt>
                <c:pt idx="8725">
                  <c:v>23</c:v>
                </c:pt>
                <c:pt idx="8726">
                  <c:v>26</c:v>
                </c:pt>
                <c:pt idx="8727">
                  <c:v>23</c:v>
                </c:pt>
                <c:pt idx="8728">
                  <c:v>20</c:v>
                </c:pt>
                <c:pt idx="8729">
                  <c:v>20</c:v>
                </c:pt>
                <c:pt idx="8730">
                  <c:v>21</c:v>
                </c:pt>
                <c:pt idx="8731">
                  <c:v>24</c:v>
                </c:pt>
                <c:pt idx="8732">
                  <c:v>20</c:v>
                </c:pt>
                <c:pt idx="8733">
                  <c:v>24</c:v>
                </c:pt>
                <c:pt idx="8734">
                  <c:v>23</c:v>
                </c:pt>
                <c:pt idx="8735">
                  <c:v>26</c:v>
                </c:pt>
                <c:pt idx="8736">
                  <c:v>21</c:v>
                </c:pt>
                <c:pt idx="8737">
                  <c:v>26</c:v>
                </c:pt>
                <c:pt idx="8738">
                  <c:v>23</c:v>
                </c:pt>
                <c:pt idx="8739">
                  <c:v>20</c:v>
                </c:pt>
                <c:pt idx="8740">
                  <c:v>23</c:v>
                </c:pt>
                <c:pt idx="8741">
                  <c:v>25</c:v>
                </c:pt>
                <c:pt idx="8742">
                  <c:v>25</c:v>
                </c:pt>
                <c:pt idx="8743">
                  <c:v>22</c:v>
                </c:pt>
                <c:pt idx="8744">
                  <c:v>22</c:v>
                </c:pt>
                <c:pt idx="8745">
                  <c:v>22</c:v>
                </c:pt>
                <c:pt idx="8746">
                  <c:v>21</c:v>
                </c:pt>
                <c:pt idx="8747">
                  <c:v>26</c:v>
                </c:pt>
                <c:pt idx="8748">
                  <c:v>24</c:v>
                </c:pt>
                <c:pt idx="8749">
                  <c:v>25</c:v>
                </c:pt>
                <c:pt idx="8750">
                  <c:v>25</c:v>
                </c:pt>
                <c:pt idx="8751">
                  <c:v>25</c:v>
                </c:pt>
                <c:pt idx="8752">
                  <c:v>25</c:v>
                </c:pt>
                <c:pt idx="8753">
                  <c:v>25</c:v>
                </c:pt>
                <c:pt idx="8754">
                  <c:v>25</c:v>
                </c:pt>
                <c:pt idx="8755">
                  <c:v>31</c:v>
                </c:pt>
                <c:pt idx="8756">
                  <c:v>31</c:v>
                </c:pt>
                <c:pt idx="8757">
                  <c:v>31</c:v>
                </c:pt>
                <c:pt idx="8758">
                  <c:v>31</c:v>
                </c:pt>
                <c:pt idx="8759">
                  <c:v>28</c:v>
                </c:pt>
                <c:pt idx="8760">
                  <c:v>28</c:v>
                </c:pt>
                <c:pt idx="8761">
                  <c:v>26</c:v>
                </c:pt>
                <c:pt idx="8762">
                  <c:v>28</c:v>
                </c:pt>
                <c:pt idx="8763">
                  <c:v>31</c:v>
                </c:pt>
                <c:pt idx="8764">
                  <c:v>27</c:v>
                </c:pt>
                <c:pt idx="8765">
                  <c:v>29</c:v>
                </c:pt>
                <c:pt idx="8766">
                  <c:v>30</c:v>
                </c:pt>
                <c:pt idx="8767">
                  <c:v>30</c:v>
                </c:pt>
                <c:pt idx="8768">
                  <c:v>30</c:v>
                </c:pt>
                <c:pt idx="8769">
                  <c:v>28</c:v>
                </c:pt>
                <c:pt idx="8770">
                  <c:v>26</c:v>
                </c:pt>
                <c:pt idx="8771">
                  <c:v>26</c:v>
                </c:pt>
                <c:pt idx="8772">
                  <c:v>28</c:v>
                </c:pt>
                <c:pt idx="8773">
                  <c:v>26</c:v>
                </c:pt>
                <c:pt idx="8774">
                  <c:v>26</c:v>
                </c:pt>
                <c:pt idx="8775">
                  <c:v>28</c:v>
                </c:pt>
                <c:pt idx="8776">
                  <c:v>28</c:v>
                </c:pt>
                <c:pt idx="8777">
                  <c:v>28</c:v>
                </c:pt>
                <c:pt idx="8778">
                  <c:v>26</c:v>
                </c:pt>
                <c:pt idx="8779">
                  <c:v>28</c:v>
                </c:pt>
                <c:pt idx="8780">
                  <c:v>26</c:v>
                </c:pt>
                <c:pt idx="8781">
                  <c:v>26</c:v>
                </c:pt>
                <c:pt idx="8782">
                  <c:v>26</c:v>
                </c:pt>
                <c:pt idx="8783">
                  <c:v>26</c:v>
                </c:pt>
                <c:pt idx="8784">
                  <c:v>28</c:v>
                </c:pt>
                <c:pt idx="8785">
                  <c:v>28</c:v>
                </c:pt>
                <c:pt idx="8786">
                  <c:v>26</c:v>
                </c:pt>
                <c:pt idx="8787">
                  <c:v>26</c:v>
                </c:pt>
                <c:pt idx="8788">
                  <c:v>26</c:v>
                </c:pt>
                <c:pt idx="8789">
                  <c:v>28</c:v>
                </c:pt>
                <c:pt idx="8790">
                  <c:v>30</c:v>
                </c:pt>
                <c:pt idx="8791">
                  <c:v>29</c:v>
                </c:pt>
                <c:pt idx="8792">
                  <c:v>35</c:v>
                </c:pt>
                <c:pt idx="8793">
                  <c:v>29</c:v>
                </c:pt>
                <c:pt idx="8794">
                  <c:v>28</c:v>
                </c:pt>
                <c:pt idx="8795">
                  <c:v>28</c:v>
                </c:pt>
                <c:pt idx="8796">
                  <c:v>37</c:v>
                </c:pt>
                <c:pt idx="8797">
                  <c:v>37</c:v>
                </c:pt>
                <c:pt idx="8798">
                  <c:v>35</c:v>
                </c:pt>
                <c:pt idx="8799">
                  <c:v>37</c:v>
                </c:pt>
                <c:pt idx="8800">
                  <c:v>33</c:v>
                </c:pt>
                <c:pt idx="8801">
                  <c:v>27</c:v>
                </c:pt>
                <c:pt idx="8802">
                  <c:v>31</c:v>
                </c:pt>
                <c:pt idx="8803">
                  <c:v>29</c:v>
                </c:pt>
                <c:pt idx="8804">
                  <c:v>29</c:v>
                </c:pt>
                <c:pt idx="8805">
                  <c:v>31</c:v>
                </c:pt>
                <c:pt idx="8806">
                  <c:v>38</c:v>
                </c:pt>
                <c:pt idx="8807">
                  <c:v>29</c:v>
                </c:pt>
                <c:pt idx="8808">
                  <c:v>38</c:v>
                </c:pt>
                <c:pt idx="8809">
                  <c:v>28</c:v>
                </c:pt>
                <c:pt idx="8810">
                  <c:v>33</c:v>
                </c:pt>
                <c:pt idx="8811">
                  <c:v>29</c:v>
                </c:pt>
                <c:pt idx="8812">
                  <c:v>37</c:v>
                </c:pt>
                <c:pt idx="8813">
                  <c:v>27</c:v>
                </c:pt>
                <c:pt idx="8814">
                  <c:v>27</c:v>
                </c:pt>
                <c:pt idx="8815">
                  <c:v>36</c:v>
                </c:pt>
                <c:pt idx="8816">
                  <c:v>36</c:v>
                </c:pt>
                <c:pt idx="8817">
                  <c:v>36</c:v>
                </c:pt>
                <c:pt idx="8818">
                  <c:v>31</c:v>
                </c:pt>
                <c:pt idx="8819">
                  <c:v>27</c:v>
                </c:pt>
                <c:pt idx="8820">
                  <c:v>27</c:v>
                </c:pt>
                <c:pt idx="8821">
                  <c:v>27</c:v>
                </c:pt>
                <c:pt idx="8822">
                  <c:v>27</c:v>
                </c:pt>
                <c:pt idx="8823">
                  <c:v>27</c:v>
                </c:pt>
                <c:pt idx="8824">
                  <c:v>27</c:v>
                </c:pt>
                <c:pt idx="8825">
                  <c:v>27</c:v>
                </c:pt>
                <c:pt idx="8826">
                  <c:v>24</c:v>
                </c:pt>
                <c:pt idx="8827">
                  <c:v>23</c:v>
                </c:pt>
                <c:pt idx="8828">
                  <c:v>26</c:v>
                </c:pt>
                <c:pt idx="8829">
                  <c:v>25</c:v>
                </c:pt>
                <c:pt idx="8830">
                  <c:v>25</c:v>
                </c:pt>
                <c:pt idx="8831">
                  <c:v>23</c:v>
                </c:pt>
                <c:pt idx="8832">
                  <c:v>24</c:v>
                </c:pt>
                <c:pt idx="8833">
                  <c:v>23</c:v>
                </c:pt>
                <c:pt idx="8834">
                  <c:v>26</c:v>
                </c:pt>
                <c:pt idx="8835">
                  <c:v>24</c:v>
                </c:pt>
                <c:pt idx="8836">
                  <c:v>26</c:v>
                </c:pt>
                <c:pt idx="8837">
                  <c:v>25</c:v>
                </c:pt>
                <c:pt idx="8838">
                  <c:v>27</c:v>
                </c:pt>
                <c:pt idx="8839">
                  <c:v>27</c:v>
                </c:pt>
                <c:pt idx="8840">
                  <c:v>27</c:v>
                </c:pt>
                <c:pt idx="8841">
                  <c:v>27</c:v>
                </c:pt>
                <c:pt idx="8842">
                  <c:v>29</c:v>
                </c:pt>
                <c:pt idx="8843">
                  <c:v>25</c:v>
                </c:pt>
                <c:pt idx="8844">
                  <c:v>28</c:v>
                </c:pt>
                <c:pt idx="8845">
                  <c:v>28</c:v>
                </c:pt>
                <c:pt idx="8846">
                  <c:v>38</c:v>
                </c:pt>
                <c:pt idx="8847">
                  <c:v>38</c:v>
                </c:pt>
                <c:pt idx="8848">
                  <c:v>37</c:v>
                </c:pt>
                <c:pt idx="8849">
                  <c:v>37</c:v>
                </c:pt>
                <c:pt idx="8850">
                  <c:v>27</c:v>
                </c:pt>
                <c:pt idx="8851">
                  <c:v>25</c:v>
                </c:pt>
                <c:pt idx="8852">
                  <c:v>25</c:v>
                </c:pt>
                <c:pt idx="8853">
                  <c:v>24</c:v>
                </c:pt>
                <c:pt idx="8854">
                  <c:v>23</c:v>
                </c:pt>
                <c:pt idx="8855">
                  <c:v>34</c:v>
                </c:pt>
                <c:pt idx="8856">
                  <c:v>31</c:v>
                </c:pt>
                <c:pt idx="8857">
                  <c:v>34</c:v>
                </c:pt>
                <c:pt idx="8858">
                  <c:v>31</c:v>
                </c:pt>
                <c:pt idx="8859">
                  <c:v>18</c:v>
                </c:pt>
                <c:pt idx="8860">
                  <c:v>21</c:v>
                </c:pt>
                <c:pt idx="8861">
                  <c:v>19</c:v>
                </c:pt>
                <c:pt idx="8862">
                  <c:v>18</c:v>
                </c:pt>
                <c:pt idx="8863">
                  <c:v>20</c:v>
                </c:pt>
                <c:pt idx="8864">
                  <c:v>18</c:v>
                </c:pt>
                <c:pt idx="8865">
                  <c:v>19</c:v>
                </c:pt>
                <c:pt idx="8866">
                  <c:v>16</c:v>
                </c:pt>
                <c:pt idx="8867">
                  <c:v>19</c:v>
                </c:pt>
                <c:pt idx="8868">
                  <c:v>16</c:v>
                </c:pt>
                <c:pt idx="8869">
                  <c:v>20</c:v>
                </c:pt>
                <c:pt idx="8870">
                  <c:v>16</c:v>
                </c:pt>
                <c:pt idx="8871">
                  <c:v>26</c:v>
                </c:pt>
                <c:pt idx="8872">
                  <c:v>26</c:v>
                </c:pt>
                <c:pt idx="8873">
                  <c:v>26</c:v>
                </c:pt>
                <c:pt idx="8874">
                  <c:v>26</c:v>
                </c:pt>
                <c:pt idx="8875">
                  <c:v>24</c:v>
                </c:pt>
                <c:pt idx="8876">
                  <c:v>27</c:v>
                </c:pt>
                <c:pt idx="8877">
                  <c:v>27</c:v>
                </c:pt>
                <c:pt idx="8878">
                  <c:v>25</c:v>
                </c:pt>
                <c:pt idx="8879">
                  <c:v>24</c:v>
                </c:pt>
                <c:pt idx="8880">
                  <c:v>27</c:v>
                </c:pt>
                <c:pt idx="8881">
                  <c:v>24</c:v>
                </c:pt>
                <c:pt idx="8882">
                  <c:v>27</c:v>
                </c:pt>
                <c:pt idx="8883">
                  <c:v>25</c:v>
                </c:pt>
                <c:pt idx="8884">
                  <c:v>27</c:v>
                </c:pt>
                <c:pt idx="8885">
                  <c:v>26</c:v>
                </c:pt>
                <c:pt idx="8886">
                  <c:v>28</c:v>
                </c:pt>
                <c:pt idx="8887">
                  <c:v>24</c:v>
                </c:pt>
                <c:pt idx="8888">
                  <c:v>27</c:v>
                </c:pt>
                <c:pt idx="8889">
                  <c:v>26</c:v>
                </c:pt>
                <c:pt idx="8890">
                  <c:v>27</c:v>
                </c:pt>
                <c:pt idx="8891">
                  <c:v>25</c:v>
                </c:pt>
                <c:pt idx="8892">
                  <c:v>24</c:v>
                </c:pt>
                <c:pt idx="8893">
                  <c:v>24</c:v>
                </c:pt>
                <c:pt idx="8894">
                  <c:v>25</c:v>
                </c:pt>
                <c:pt idx="8895">
                  <c:v>25</c:v>
                </c:pt>
                <c:pt idx="8896">
                  <c:v>24</c:v>
                </c:pt>
                <c:pt idx="8897">
                  <c:v>24</c:v>
                </c:pt>
                <c:pt idx="8898">
                  <c:v>25</c:v>
                </c:pt>
                <c:pt idx="8899">
                  <c:v>24</c:v>
                </c:pt>
                <c:pt idx="8900">
                  <c:v>25</c:v>
                </c:pt>
                <c:pt idx="8901">
                  <c:v>22</c:v>
                </c:pt>
                <c:pt idx="8902">
                  <c:v>23</c:v>
                </c:pt>
                <c:pt idx="8903">
                  <c:v>22</c:v>
                </c:pt>
                <c:pt idx="8904">
                  <c:v>23</c:v>
                </c:pt>
                <c:pt idx="8905">
                  <c:v>22</c:v>
                </c:pt>
                <c:pt idx="8906">
                  <c:v>25</c:v>
                </c:pt>
                <c:pt idx="8907">
                  <c:v>24</c:v>
                </c:pt>
                <c:pt idx="8908">
                  <c:v>23</c:v>
                </c:pt>
                <c:pt idx="8909">
                  <c:v>17</c:v>
                </c:pt>
                <c:pt idx="8910">
                  <c:v>17</c:v>
                </c:pt>
                <c:pt idx="8911">
                  <c:v>17</c:v>
                </c:pt>
                <c:pt idx="8912">
                  <c:v>19</c:v>
                </c:pt>
                <c:pt idx="8913">
                  <c:v>17</c:v>
                </c:pt>
                <c:pt idx="8914">
                  <c:v>17</c:v>
                </c:pt>
                <c:pt idx="8915">
                  <c:v>17</c:v>
                </c:pt>
                <c:pt idx="8916">
                  <c:v>17</c:v>
                </c:pt>
                <c:pt idx="8917">
                  <c:v>17</c:v>
                </c:pt>
                <c:pt idx="8918">
                  <c:v>17</c:v>
                </c:pt>
                <c:pt idx="8919">
                  <c:v>16</c:v>
                </c:pt>
                <c:pt idx="8920">
                  <c:v>16</c:v>
                </c:pt>
                <c:pt idx="8921">
                  <c:v>16</c:v>
                </c:pt>
                <c:pt idx="8922">
                  <c:v>16</c:v>
                </c:pt>
                <c:pt idx="8923">
                  <c:v>17</c:v>
                </c:pt>
                <c:pt idx="8924">
                  <c:v>17</c:v>
                </c:pt>
                <c:pt idx="8925">
                  <c:v>17</c:v>
                </c:pt>
                <c:pt idx="8926">
                  <c:v>17</c:v>
                </c:pt>
                <c:pt idx="8927">
                  <c:v>17</c:v>
                </c:pt>
                <c:pt idx="8928">
                  <c:v>17</c:v>
                </c:pt>
                <c:pt idx="8929">
                  <c:v>17</c:v>
                </c:pt>
                <c:pt idx="8930">
                  <c:v>17</c:v>
                </c:pt>
                <c:pt idx="8931">
                  <c:v>17</c:v>
                </c:pt>
                <c:pt idx="8932">
                  <c:v>17</c:v>
                </c:pt>
                <c:pt idx="8933">
                  <c:v>17</c:v>
                </c:pt>
                <c:pt idx="8934">
                  <c:v>16</c:v>
                </c:pt>
                <c:pt idx="8935">
                  <c:v>16</c:v>
                </c:pt>
                <c:pt idx="8936">
                  <c:v>16</c:v>
                </c:pt>
                <c:pt idx="8937">
                  <c:v>16</c:v>
                </c:pt>
                <c:pt idx="8938">
                  <c:v>16</c:v>
                </c:pt>
                <c:pt idx="8939">
                  <c:v>16</c:v>
                </c:pt>
                <c:pt idx="8940">
                  <c:v>22</c:v>
                </c:pt>
                <c:pt idx="8941">
                  <c:v>22</c:v>
                </c:pt>
                <c:pt idx="8942">
                  <c:v>22</c:v>
                </c:pt>
                <c:pt idx="8943">
                  <c:v>23</c:v>
                </c:pt>
                <c:pt idx="8944">
                  <c:v>23</c:v>
                </c:pt>
                <c:pt idx="8945">
                  <c:v>23</c:v>
                </c:pt>
                <c:pt idx="8946">
                  <c:v>23</c:v>
                </c:pt>
                <c:pt idx="8947">
                  <c:v>23</c:v>
                </c:pt>
                <c:pt idx="8948">
                  <c:v>23</c:v>
                </c:pt>
                <c:pt idx="8949">
                  <c:v>32</c:v>
                </c:pt>
                <c:pt idx="8950">
                  <c:v>29</c:v>
                </c:pt>
                <c:pt idx="8951">
                  <c:v>32</c:v>
                </c:pt>
                <c:pt idx="8952">
                  <c:v>30</c:v>
                </c:pt>
                <c:pt idx="8953">
                  <c:v>29</c:v>
                </c:pt>
                <c:pt idx="8954">
                  <c:v>30</c:v>
                </c:pt>
                <c:pt idx="8955">
                  <c:v>30</c:v>
                </c:pt>
                <c:pt idx="8956">
                  <c:v>33</c:v>
                </c:pt>
                <c:pt idx="8957">
                  <c:v>33</c:v>
                </c:pt>
                <c:pt idx="8958">
                  <c:v>26</c:v>
                </c:pt>
                <c:pt idx="8959">
                  <c:v>30</c:v>
                </c:pt>
                <c:pt idx="8960">
                  <c:v>30</c:v>
                </c:pt>
                <c:pt idx="8961">
                  <c:v>30</c:v>
                </c:pt>
                <c:pt idx="8962">
                  <c:v>30</c:v>
                </c:pt>
                <c:pt idx="8963">
                  <c:v>24</c:v>
                </c:pt>
                <c:pt idx="8964">
                  <c:v>26</c:v>
                </c:pt>
                <c:pt idx="8965">
                  <c:v>30</c:v>
                </c:pt>
                <c:pt idx="8966">
                  <c:v>30</c:v>
                </c:pt>
                <c:pt idx="8967">
                  <c:v>26</c:v>
                </c:pt>
                <c:pt idx="8968">
                  <c:v>27</c:v>
                </c:pt>
                <c:pt idx="8969">
                  <c:v>30</c:v>
                </c:pt>
                <c:pt idx="8970">
                  <c:v>29</c:v>
                </c:pt>
                <c:pt idx="8971">
                  <c:v>30</c:v>
                </c:pt>
                <c:pt idx="8972">
                  <c:v>30</c:v>
                </c:pt>
                <c:pt idx="8973">
                  <c:v>27</c:v>
                </c:pt>
                <c:pt idx="8974">
                  <c:v>30</c:v>
                </c:pt>
                <c:pt idx="8975">
                  <c:v>26</c:v>
                </c:pt>
                <c:pt idx="8976">
                  <c:v>29</c:v>
                </c:pt>
                <c:pt idx="8977">
                  <c:v>30</c:v>
                </c:pt>
                <c:pt idx="8978">
                  <c:v>25</c:v>
                </c:pt>
                <c:pt idx="8979">
                  <c:v>24</c:v>
                </c:pt>
                <c:pt idx="8980">
                  <c:v>24</c:v>
                </c:pt>
                <c:pt idx="8981">
                  <c:v>22</c:v>
                </c:pt>
                <c:pt idx="8982">
                  <c:v>24</c:v>
                </c:pt>
                <c:pt idx="8983">
                  <c:v>24</c:v>
                </c:pt>
                <c:pt idx="8984">
                  <c:v>24</c:v>
                </c:pt>
                <c:pt idx="8985">
                  <c:v>22</c:v>
                </c:pt>
                <c:pt idx="8986">
                  <c:v>24</c:v>
                </c:pt>
                <c:pt idx="8987">
                  <c:v>25</c:v>
                </c:pt>
                <c:pt idx="8988">
                  <c:v>22</c:v>
                </c:pt>
                <c:pt idx="8989">
                  <c:v>24</c:v>
                </c:pt>
                <c:pt idx="8990">
                  <c:v>24</c:v>
                </c:pt>
                <c:pt idx="8991">
                  <c:v>25</c:v>
                </c:pt>
                <c:pt idx="8992">
                  <c:v>24</c:v>
                </c:pt>
                <c:pt idx="8993">
                  <c:v>39</c:v>
                </c:pt>
                <c:pt idx="8994">
                  <c:v>40</c:v>
                </c:pt>
                <c:pt idx="8995">
                  <c:v>39</c:v>
                </c:pt>
                <c:pt idx="8996">
                  <c:v>36</c:v>
                </c:pt>
                <c:pt idx="8997">
                  <c:v>39</c:v>
                </c:pt>
                <c:pt idx="8998">
                  <c:v>39</c:v>
                </c:pt>
                <c:pt idx="8999">
                  <c:v>38</c:v>
                </c:pt>
                <c:pt idx="9000">
                  <c:v>38</c:v>
                </c:pt>
                <c:pt idx="9001">
                  <c:v>36</c:v>
                </c:pt>
                <c:pt idx="9002">
                  <c:v>38</c:v>
                </c:pt>
                <c:pt idx="9003">
                  <c:v>40</c:v>
                </c:pt>
                <c:pt idx="9004">
                  <c:v>38</c:v>
                </c:pt>
                <c:pt idx="9005">
                  <c:v>37</c:v>
                </c:pt>
                <c:pt idx="9006">
                  <c:v>33</c:v>
                </c:pt>
                <c:pt idx="9007">
                  <c:v>37</c:v>
                </c:pt>
                <c:pt idx="9008">
                  <c:v>35</c:v>
                </c:pt>
                <c:pt idx="9009">
                  <c:v>37</c:v>
                </c:pt>
                <c:pt idx="9010">
                  <c:v>37</c:v>
                </c:pt>
                <c:pt idx="9011">
                  <c:v>32</c:v>
                </c:pt>
                <c:pt idx="9012">
                  <c:v>28</c:v>
                </c:pt>
                <c:pt idx="9013">
                  <c:v>28</c:v>
                </c:pt>
                <c:pt idx="9014">
                  <c:v>26</c:v>
                </c:pt>
                <c:pt idx="9015">
                  <c:v>26</c:v>
                </c:pt>
                <c:pt idx="9016">
                  <c:v>28</c:v>
                </c:pt>
                <c:pt idx="9017">
                  <c:v>28</c:v>
                </c:pt>
                <c:pt idx="9018">
                  <c:v>28</c:v>
                </c:pt>
                <c:pt idx="9019">
                  <c:v>28</c:v>
                </c:pt>
                <c:pt idx="9020">
                  <c:v>17</c:v>
                </c:pt>
                <c:pt idx="9021">
                  <c:v>17</c:v>
                </c:pt>
                <c:pt idx="9022">
                  <c:v>17</c:v>
                </c:pt>
                <c:pt idx="9023">
                  <c:v>17</c:v>
                </c:pt>
                <c:pt idx="9024">
                  <c:v>17</c:v>
                </c:pt>
                <c:pt idx="9025">
                  <c:v>17</c:v>
                </c:pt>
                <c:pt idx="9026">
                  <c:v>17</c:v>
                </c:pt>
                <c:pt idx="9027">
                  <c:v>17</c:v>
                </c:pt>
                <c:pt idx="9028">
                  <c:v>17</c:v>
                </c:pt>
                <c:pt idx="9029">
                  <c:v>17</c:v>
                </c:pt>
                <c:pt idx="9030">
                  <c:v>17</c:v>
                </c:pt>
                <c:pt idx="9031">
                  <c:v>17</c:v>
                </c:pt>
                <c:pt idx="9032">
                  <c:v>17</c:v>
                </c:pt>
                <c:pt idx="9033">
                  <c:v>17</c:v>
                </c:pt>
                <c:pt idx="9034">
                  <c:v>17</c:v>
                </c:pt>
                <c:pt idx="9035">
                  <c:v>17</c:v>
                </c:pt>
                <c:pt idx="9036">
                  <c:v>17</c:v>
                </c:pt>
                <c:pt idx="9037">
                  <c:v>17</c:v>
                </c:pt>
                <c:pt idx="9038">
                  <c:v>17</c:v>
                </c:pt>
                <c:pt idx="9039">
                  <c:v>17</c:v>
                </c:pt>
                <c:pt idx="9040">
                  <c:v>17</c:v>
                </c:pt>
                <c:pt idx="9041">
                  <c:v>17</c:v>
                </c:pt>
                <c:pt idx="9042">
                  <c:v>17</c:v>
                </c:pt>
                <c:pt idx="9043">
                  <c:v>17</c:v>
                </c:pt>
                <c:pt idx="9044">
                  <c:v>17</c:v>
                </c:pt>
                <c:pt idx="9045">
                  <c:v>17</c:v>
                </c:pt>
                <c:pt idx="9046">
                  <c:v>17</c:v>
                </c:pt>
                <c:pt idx="9047">
                  <c:v>25</c:v>
                </c:pt>
                <c:pt idx="9048">
                  <c:v>25</c:v>
                </c:pt>
                <c:pt idx="9049">
                  <c:v>25</c:v>
                </c:pt>
                <c:pt idx="9050">
                  <c:v>25</c:v>
                </c:pt>
                <c:pt idx="9051">
                  <c:v>24</c:v>
                </c:pt>
                <c:pt idx="9052">
                  <c:v>29</c:v>
                </c:pt>
                <c:pt idx="9053">
                  <c:v>29</c:v>
                </c:pt>
                <c:pt idx="9054">
                  <c:v>24</c:v>
                </c:pt>
                <c:pt idx="9055">
                  <c:v>29</c:v>
                </c:pt>
                <c:pt idx="9056">
                  <c:v>29</c:v>
                </c:pt>
                <c:pt idx="9057">
                  <c:v>24</c:v>
                </c:pt>
                <c:pt idx="9058">
                  <c:v>29</c:v>
                </c:pt>
                <c:pt idx="9059">
                  <c:v>29</c:v>
                </c:pt>
                <c:pt idx="9060">
                  <c:v>24</c:v>
                </c:pt>
                <c:pt idx="9061">
                  <c:v>24</c:v>
                </c:pt>
                <c:pt idx="9062">
                  <c:v>29</c:v>
                </c:pt>
                <c:pt idx="9063">
                  <c:v>29</c:v>
                </c:pt>
                <c:pt idx="9064">
                  <c:v>29</c:v>
                </c:pt>
                <c:pt idx="9065">
                  <c:v>29</c:v>
                </c:pt>
                <c:pt idx="9066">
                  <c:v>29</c:v>
                </c:pt>
                <c:pt idx="9067">
                  <c:v>29</c:v>
                </c:pt>
                <c:pt idx="9068">
                  <c:v>29</c:v>
                </c:pt>
                <c:pt idx="9069">
                  <c:v>29</c:v>
                </c:pt>
                <c:pt idx="9070">
                  <c:v>27</c:v>
                </c:pt>
                <c:pt idx="9071">
                  <c:v>30</c:v>
                </c:pt>
                <c:pt idx="9072">
                  <c:v>30</c:v>
                </c:pt>
                <c:pt idx="9073">
                  <c:v>27</c:v>
                </c:pt>
                <c:pt idx="9074">
                  <c:v>21</c:v>
                </c:pt>
                <c:pt idx="9075">
                  <c:v>21</c:v>
                </c:pt>
                <c:pt idx="9076">
                  <c:v>21</c:v>
                </c:pt>
                <c:pt idx="9077">
                  <c:v>21</c:v>
                </c:pt>
                <c:pt idx="9078">
                  <c:v>21</c:v>
                </c:pt>
                <c:pt idx="9079">
                  <c:v>21</c:v>
                </c:pt>
                <c:pt idx="9080">
                  <c:v>23</c:v>
                </c:pt>
                <c:pt idx="9081">
                  <c:v>24</c:v>
                </c:pt>
                <c:pt idx="9082">
                  <c:v>24</c:v>
                </c:pt>
                <c:pt idx="9083">
                  <c:v>24</c:v>
                </c:pt>
                <c:pt idx="9084">
                  <c:v>24</c:v>
                </c:pt>
                <c:pt idx="9085">
                  <c:v>23</c:v>
                </c:pt>
                <c:pt idx="9086">
                  <c:v>24</c:v>
                </c:pt>
                <c:pt idx="9087">
                  <c:v>24</c:v>
                </c:pt>
                <c:pt idx="9088">
                  <c:v>24</c:v>
                </c:pt>
                <c:pt idx="9089">
                  <c:v>24</c:v>
                </c:pt>
                <c:pt idx="9090">
                  <c:v>23</c:v>
                </c:pt>
                <c:pt idx="9091">
                  <c:v>24</c:v>
                </c:pt>
                <c:pt idx="9092">
                  <c:v>23</c:v>
                </c:pt>
                <c:pt idx="9093">
                  <c:v>24</c:v>
                </c:pt>
                <c:pt idx="9094">
                  <c:v>23</c:v>
                </c:pt>
                <c:pt idx="9095">
                  <c:v>24</c:v>
                </c:pt>
                <c:pt idx="9096">
                  <c:v>23</c:v>
                </c:pt>
                <c:pt idx="9097">
                  <c:v>24</c:v>
                </c:pt>
                <c:pt idx="9098">
                  <c:v>24</c:v>
                </c:pt>
                <c:pt idx="9099">
                  <c:v>24</c:v>
                </c:pt>
                <c:pt idx="9100">
                  <c:v>24</c:v>
                </c:pt>
                <c:pt idx="9101">
                  <c:v>23</c:v>
                </c:pt>
                <c:pt idx="9102">
                  <c:v>23</c:v>
                </c:pt>
                <c:pt idx="9103">
                  <c:v>24</c:v>
                </c:pt>
                <c:pt idx="9104">
                  <c:v>24</c:v>
                </c:pt>
                <c:pt idx="9105">
                  <c:v>24</c:v>
                </c:pt>
                <c:pt idx="9106">
                  <c:v>23</c:v>
                </c:pt>
                <c:pt idx="9107">
                  <c:v>23</c:v>
                </c:pt>
                <c:pt idx="9108">
                  <c:v>23</c:v>
                </c:pt>
                <c:pt idx="9109">
                  <c:v>23</c:v>
                </c:pt>
                <c:pt idx="9110">
                  <c:v>23</c:v>
                </c:pt>
                <c:pt idx="9111">
                  <c:v>25</c:v>
                </c:pt>
                <c:pt idx="9112">
                  <c:v>25</c:v>
                </c:pt>
                <c:pt idx="9113">
                  <c:v>25</c:v>
                </c:pt>
                <c:pt idx="9114">
                  <c:v>25</c:v>
                </c:pt>
                <c:pt idx="9115">
                  <c:v>23</c:v>
                </c:pt>
                <c:pt idx="9116">
                  <c:v>23</c:v>
                </c:pt>
                <c:pt idx="9117">
                  <c:v>25</c:v>
                </c:pt>
                <c:pt idx="9118">
                  <c:v>25</c:v>
                </c:pt>
                <c:pt idx="9119">
                  <c:v>25</c:v>
                </c:pt>
                <c:pt idx="9120">
                  <c:v>25</c:v>
                </c:pt>
                <c:pt idx="9121">
                  <c:v>25</c:v>
                </c:pt>
                <c:pt idx="9122">
                  <c:v>25</c:v>
                </c:pt>
                <c:pt idx="9123">
                  <c:v>25</c:v>
                </c:pt>
                <c:pt idx="9124">
                  <c:v>25</c:v>
                </c:pt>
                <c:pt idx="9125">
                  <c:v>23</c:v>
                </c:pt>
                <c:pt idx="9126">
                  <c:v>25</c:v>
                </c:pt>
                <c:pt idx="9127">
                  <c:v>25</c:v>
                </c:pt>
                <c:pt idx="9128">
                  <c:v>25</c:v>
                </c:pt>
                <c:pt idx="9129">
                  <c:v>23</c:v>
                </c:pt>
                <c:pt idx="9130">
                  <c:v>25</c:v>
                </c:pt>
                <c:pt idx="9131">
                  <c:v>25</c:v>
                </c:pt>
                <c:pt idx="9132">
                  <c:v>23</c:v>
                </c:pt>
                <c:pt idx="9133">
                  <c:v>25</c:v>
                </c:pt>
                <c:pt idx="9134">
                  <c:v>25</c:v>
                </c:pt>
                <c:pt idx="9135">
                  <c:v>23</c:v>
                </c:pt>
                <c:pt idx="9136">
                  <c:v>25</c:v>
                </c:pt>
                <c:pt idx="9137">
                  <c:v>23</c:v>
                </c:pt>
                <c:pt idx="9138">
                  <c:v>25</c:v>
                </c:pt>
                <c:pt idx="9139">
                  <c:v>25</c:v>
                </c:pt>
                <c:pt idx="9140">
                  <c:v>25</c:v>
                </c:pt>
                <c:pt idx="9141">
                  <c:v>25</c:v>
                </c:pt>
                <c:pt idx="9142">
                  <c:v>27</c:v>
                </c:pt>
                <c:pt idx="9143">
                  <c:v>27</c:v>
                </c:pt>
                <c:pt idx="9144">
                  <c:v>24</c:v>
                </c:pt>
                <c:pt idx="9145">
                  <c:v>24</c:v>
                </c:pt>
                <c:pt idx="9146">
                  <c:v>27</c:v>
                </c:pt>
                <c:pt idx="9147">
                  <c:v>24</c:v>
                </c:pt>
                <c:pt idx="9148">
                  <c:v>27</c:v>
                </c:pt>
                <c:pt idx="9149">
                  <c:v>27</c:v>
                </c:pt>
                <c:pt idx="9150">
                  <c:v>27</c:v>
                </c:pt>
                <c:pt idx="9151">
                  <c:v>27</c:v>
                </c:pt>
                <c:pt idx="9152">
                  <c:v>27</c:v>
                </c:pt>
                <c:pt idx="9153">
                  <c:v>27</c:v>
                </c:pt>
                <c:pt idx="9154">
                  <c:v>27</c:v>
                </c:pt>
                <c:pt idx="9155">
                  <c:v>27</c:v>
                </c:pt>
                <c:pt idx="9156">
                  <c:v>24</c:v>
                </c:pt>
                <c:pt idx="9157">
                  <c:v>27</c:v>
                </c:pt>
                <c:pt idx="9158">
                  <c:v>24</c:v>
                </c:pt>
                <c:pt idx="9159">
                  <c:v>19</c:v>
                </c:pt>
                <c:pt idx="9160">
                  <c:v>19</c:v>
                </c:pt>
                <c:pt idx="9161">
                  <c:v>17</c:v>
                </c:pt>
                <c:pt idx="9162">
                  <c:v>17</c:v>
                </c:pt>
                <c:pt idx="9163">
                  <c:v>17</c:v>
                </c:pt>
                <c:pt idx="9164">
                  <c:v>17</c:v>
                </c:pt>
                <c:pt idx="9165">
                  <c:v>21</c:v>
                </c:pt>
                <c:pt idx="9166">
                  <c:v>19</c:v>
                </c:pt>
                <c:pt idx="9167">
                  <c:v>19</c:v>
                </c:pt>
                <c:pt idx="9168">
                  <c:v>17</c:v>
                </c:pt>
                <c:pt idx="9169">
                  <c:v>17</c:v>
                </c:pt>
                <c:pt idx="9170">
                  <c:v>19</c:v>
                </c:pt>
                <c:pt idx="9171">
                  <c:v>19</c:v>
                </c:pt>
                <c:pt idx="9172">
                  <c:v>21</c:v>
                </c:pt>
                <c:pt idx="9173">
                  <c:v>17</c:v>
                </c:pt>
                <c:pt idx="9174">
                  <c:v>19</c:v>
                </c:pt>
                <c:pt idx="9175">
                  <c:v>18</c:v>
                </c:pt>
                <c:pt idx="9176">
                  <c:v>19</c:v>
                </c:pt>
                <c:pt idx="9177">
                  <c:v>19</c:v>
                </c:pt>
                <c:pt idx="9178">
                  <c:v>20</c:v>
                </c:pt>
                <c:pt idx="9179">
                  <c:v>17</c:v>
                </c:pt>
                <c:pt idx="9180">
                  <c:v>19</c:v>
                </c:pt>
                <c:pt idx="9181">
                  <c:v>19</c:v>
                </c:pt>
                <c:pt idx="9182">
                  <c:v>19</c:v>
                </c:pt>
                <c:pt idx="9183">
                  <c:v>21</c:v>
                </c:pt>
                <c:pt idx="9184">
                  <c:v>18</c:v>
                </c:pt>
                <c:pt idx="9185">
                  <c:v>19</c:v>
                </c:pt>
                <c:pt idx="9186">
                  <c:v>17</c:v>
                </c:pt>
                <c:pt idx="9187">
                  <c:v>19</c:v>
                </c:pt>
                <c:pt idx="9188">
                  <c:v>19</c:v>
                </c:pt>
                <c:pt idx="9189">
                  <c:v>17</c:v>
                </c:pt>
                <c:pt idx="9190">
                  <c:v>19</c:v>
                </c:pt>
                <c:pt idx="9191">
                  <c:v>17</c:v>
                </c:pt>
                <c:pt idx="9192">
                  <c:v>17</c:v>
                </c:pt>
                <c:pt idx="9193">
                  <c:v>17</c:v>
                </c:pt>
                <c:pt idx="9194">
                  <c:v>18</c:v>
                </c:pt>
                <c:pt idx="9195">
                  <c:v>21</c:v>
                </c:pt>
                <c:pt idx="9196">
                  <c:v>18</c:v>
                </c:pt>
                <c:pt idx="9197">
                  <c:v>18</c:v>
                </c:pt>
                <c:pt idx="9198">
                  <c:v>19</c:v>
                </c:pt>
                <c:pt idx="9199">
                  <c:v>19</c:v>
                </c:pt>
                <c:pt idx="9200">
                  <c:v>17</c:v>
                </c:pt>
                <c:pt idx="9201">
                  <c:v>19</c:v>
                </c:pt>
                <c:pt idx="9202">
                  <c:v>18</c:v>
                </c:pt>
                <c:pt idx="9203">
                  <c:v>18</c:v>
                </c:pt>
                <c:pt idx="9204">
                  <c:v>18</c:v>
                </c:pt>
                <c:pt idx="9205">
                  <c:v>18</c:v>
                </c:pt>
                <c:pt idx="9206">
                  <c:v>16</c:v>
                </c:pt>
                <c:pt idx="9207">
                  <c:v>17</c:v>
                </c:pt>
                <c:pt idx="9208">
                  <c:v>23</c:v>
                </c:pt>
                <c:pt idx="9209">
                  <c:v>23</c:v>
                </c:pt>
                <c:pt idx="9210">
                  <c:v>23</c:v>
                </c:pt>
                <c:pt idx="9211">
                  <c:v>23</c:v>
                </c:pt>
                <c:pt idx="9212">
                  <c:v>23</c:v>
                </c:pt>
                <c:pt idx="9213">
                  <c:v>23</c:v>
                </c:pt>
                <c:pt idx="9214">
                  <c:v>23</c:v>
                </c:pt>
                <c:pt idx="9215">
                  <c:v>23</c:v>
                </c:pt>
                <c:pt idx="9216">
                  <c:v>23</c:v>
                </c:pt>
                <c:pt idx="9217">
                  <c:v>23</c:v>
                </c:pt>
                <c:pt idx="9218">
                  <c:v>23</c:v>
                </c:pt>
                <c:pt idx="9219">
                  <c:v>23</c:v>
                </c:pt>
                <c:pt idx="9220">
                  <c:v>23</c:v>
                </c:pt>
                <c:pt idx="9221">
                  <c:v>22</c:v>
                </c:pt>
                <c:pt idx="9222">
                  <c:v>23</c:v>
                </c:pt>
                <c:pt idx="9223">
                  <c:v>24</c:v>
                </c:pt>
                <c:pt idx="9224">
                  <c:v>22</c:v>
                </c:pt>
                <c:pt idx="9225">
                  <c:v>22</c:v>
                </c:pt>
                <c:pt idx="9226">
                  <c:v>23</c:v>
                </c:pt>
                <c:pt idx="9227">
                  <c:v>22</c:v>
                </c:pt>
                <c:pt idx="9228">
                  <c:v>24</c:v>
                </c:pt>
                <c:pt idx="9229">
                  <c:v>22</c:v>
                </c:pt>
                <c:pt idx="9230">
                  <c:v>22</c:v>
                </c:pt>
                <c:pt idx="9231">
                  <c:v>22</c:v>
                </c:pt>
                <c:pt idx="9232">
                  <c:v>24</c:v>
                </c:pt>
                <c:pt idx="9233">
                  <c:v>24</c:v>
                </c:pt>
                <c:pt idx="9234">
                  <c:v>24</c:v>
                </c:pt>
                <c:pt idx="9235">
                  <c:v>24</c:v>
                </c:pt>
                <c:pt idx="9236">
                  <c:v>24</c:v>
                </c:pt>
                <c:pt idx="9237">
                  <c:v>22</c:v>
                </c:pt>
                <c:pt idx="9238">
                  <c:v>22</c:v>
                </c:pt>
                <c:pt idx="9239">
                  <c:v>24</c:v>
                </c:pt>
                <c:pt idx="9240">
                  <c:v>22</c:v>
                </c:pt>
                <c:pt idx="9241">
                  <c:v>23</c:v>
                </c:pt>
                <c:pt idx="9242">
                  <c:v>22</c:v>
                </c:pt>
                <c:pt idx="9243">
                  <c:v>24</c:v>
                </c:pt>
                <c:pt idx="9244">
                  <c:v>22</c:v>
                </c:pt>
                <c:pt idx="9245">
                  <c:v>22</c:v>
                </c:pt>
                <c:pt idx="9246">
                  <c:v>22</c:v>
                </c:pt>
                <c:pt idx="9247">
                  <c:v>22</c:v>
                </c:pt>
                <c:pt idx="9248">
                  <c:v>23</c:v>
                </c:pt>
                <c:pt idx="9249">
                  <c:v>24</c:v>
                </c:pt>
                <c:pt idx="9250">
                  <c:v>22</c:v>
                </c:pt>
                <c:pt idx="9251">
                  <c:v>24</c:v>
                </c:pt>
                <c:pt idx="9252">
                  <c:v>22</c:v>
                </c:pt>
                <c:pt idx="9253">
                  <c:v>24</c:v>
                </c:pt>
                <c:pt idx="9254">
                  <c:v>23</c:v>
                </c:pt>
                <c:pt idx="9255">
                  <c:v>22</c:v>
                </c:pt>
                <c:pt idx="9256">
                  <c:v>24</c:v>
                </c:pt>
                <c:pt idx="9257">
                  <c:v>24</c:v>
                </c:pt>
                <c:pt idx="9258">
                  <c:v>22</c:v>
                </c:pt>
                <c:pt idx="9259">
                  <c:v>22</c:v>
                </c:pt>
                <c:pt idx="9260">
                  <c:v>23</c:v>
                </c:pt>
                <c:pt idx="9261">
                  <c:v>22</c:v>
                </c:pt>
                <c:pt idx="9262">
                  <c:v>22</c:v>
                </c:pt>
                <c:pt idx="9263">
                  <c:v>22</c:v>
                </c:pt>
                <c:pt idx="9264">
                  <c:v>24</c:v>
                </c:pt>
                <c:pt idx="9265">
                  <c:v>24</c:v>
                </c:pt>
                <c:pt idx="9266">
                  <c:v>24</c:v>
                </c:pt>
                <c:pt idx="9267">
                  <c:v>23</c:v>
                </c:pt>
                <c:pt idx="9268">
                  <c:v>22</c:v>
                </c:pt>
                <c:pt idx="9269">
                  <c:v>23</c:v>
                </c:pt>
                <c:pt idx="9270">
                  <c:v>24</c:v>
                </c:pt>
                <c:pt idx="9271">
                  <c:v>22</c:v>
                </c:pt>
                <c:pt idx="9272">
                  <c:v>22</c:v>
                </c:pt>
                <c:pt idx="9273">
                  <c:v>22</c:v>
                </c:pt>
                <c:pt idx="9274">
                  <c:v>23</c:v>
                </c:pt>
                <c:pt idx="9275">
                  <c:v>22</c:v>
                </c:pt>
                <c:pt idx="9276">
                  <c:v>22</c:v>
                </c:pt>
                <c:pt idx="9277">
                  <c:v>22</c:v>
                </c:pt>
                <c:pt idx="9278">
                  <c:v>23</c:v>
                </c:pt>
                <c:pt idx="9279">
                  <c:v>23</c:v>
                </c:pt>
                <c:pt idx="9280">
                  <c:v>23</c:v>
                </c:pt>
                <c:pt idx="9281">
                  <c:v>22</c:v>
                </c:pt>
                <c:pt idx="9282">
                  <c:v>22</c:v>
                </c:pt>
                <c:pt idx="9283">
                  <c:v>24</c:v>
                </c:pt>
                <c:pt idx="9284">
                  <c:v>24</c:v>
                </c:pt>
                <c:pt idx="9285">
                  <c:v>22</c:v>
                </c:pt>
                <c:pt idx="9286">
                  <c:v>22</c:v>
                </c:pt>
                <c:pt idx="9287">
                  <c:v>23</c:v>
                </c:pt>
                <c:pt idx="9288">
                  <c:v>22</c:v>
                </c:pt>
                <c:pt idx="9289">
                  <c:v>23</c:v>
                </c:pt>
                <c:pt idx="9290">
                  <c:v>23</c:v>
                </c:pt>
                <c:pt idx="9291">
                  <c:v>22</c:v>
                </c:pt>
                <c:pt idx="9292">
                  <c:v>22</c:v>
                </c:pt>
                <c:pt idx="9293">
                  <c:v>22</c:v>
                </c:pt>
                <c:pt idx="9294">
                  <c:v>24</c:v>
                </c:pt>
                <c:pt idx="9295">
                  <c:v>22</c:v>
                </c:pt>
                <c:pt idx="9296">
                  <c:v>24</c:v>
                </c:pt>
                <c:pt idx="9297">
                  <c:v>20</c:v>
                </c:pt>
                <c:pt idx="9298">
                  <c:v>22</c:v>
                </c:pt>
                <c:pt idx="9299">
                  <c:v>24</c:v>
                </c:pt>
                <c:pt idx="9300">
                  <c:v>24</c:v>
                </c:pt>
                <c:pt idx="9301">
                  <c:v>24</c:v>
                </c:pt>
                <c:pt idx="9302">
                  <c:v>22</c:v>
                </c:pt>
                <c:pt idx="9303">
                  <c:v>22</c:v>
                </c:pt>
                <c:pt idx="9304">
                  <c:v>20</c:v>
                </c:pt>
                <c:pt idx="9305">
                  <c:v>22</c:v>
                </c:pt>
                <c:pt idx="9306">
                  <c:v>22</c:v>
                </c:pt>
                <c:pt idx="9307">
                  <c:v>23</c:v>
                </c:pt>
                <c:pt idx="9308">
                  <c:v>22</c:v>
                </c:pt>
                <c:pt idx="9309">
                  <c:v>24</c:v>
                </c:pt>
                <c:pt idx="9310">
                  <c:v>16</c:v>
                </c:pt>
                <c:pt idx="9311">
                  <c:v>18</c:v>
                </c:pt>
                <c:pt idx="9312">
                  <c:v>18</c:v>
                </c:pt>
                <c:pt idx="9313">
                  <c:v>16</c:v>
                </c:pt>
                <c:pt idx="9314">
                  <c:v>16</c:v>
                </c:pt>
                <c:pt idx="9315">
                  <c:v>18</c:v>
                </c:pt>
                <c:pt idx="9316">
                  <c:v>13</c:v>
                </c:pt>
                <c:pt idx="9317">
                  <c:v>17</c:v>
                </c:pt>
                <c:pt idx="9318">
                  <c:v>16</c:v>
                </c:pt>
                <c:pt idx="9319">
                  <c:v>16</c:v>
                </c:pt>
                <c:pt idx="9320">
                  <c:v>17</c:v>
                </c:pt>
                <c:pt idx="9321">
                  <c:v>20</c:v>
                </c:pt>
                <c:pt idx="9322">
                  <c:v>22</c:v>
                </c:pt>
                <c:pt idx="9323">
                  <c:v>24</c:v>
                </c:pt>
                <c:pt idx="9324">
                  <c:v>22</c:v>
                </c:pt>
                <c:pt idx="9325">
                  <c:v>24</c:v>
                </c:pt>
                <c:pt idx="9326">
                  <c:v>24</c:v>
                </c:pt>
                <c:pt idx="9327">
                  <c:v>24</c:v>
                </c:pt>
                <c:pt idx="9328">
                  <c:v>24</c:v>
                </c:pt>
                <c:pt idx="9329">
                  <c:v>22</c:v>
                </c:pt>
                <c:pt idx="9330">
                  <c:v>24</c:v>
                </c:pt>
                <c:pt idx="9331">
                  <c:v>22</c:v>
                </c:pt>
                <c:pt idx="9332">
                  <c:v>22</c:v>
                </c:pt>
                <c:pt idx="9333">
                  <c:v>22</c:v>
                </c:pt>
                <c:pt idx="9334">
                  <c:v>24</c:v>
                </c:pt>
                <c:pt idx="9335">
                  <c:v>24</c:v>
                </c:pt>
                <c:pt idx="9336">
                  <c:v>24</c:v>
                </c:pt>
                <c:pt idx="9337">
                  <c:v>15</c:v>
                </c:pt>
                <c:pt idx="9338">
                  <c:v>15</c:v>
                </c:pt>
                <c:pt idx="9339">
                  <c:v>18</c:v>
                </c:pt>
                <c:pt idx="9340">
                  <c:v>19</c:v>
                </c:pt>
                <c:pt idx="9341">
                  <c:v>19</c:v>
                </c:pt>
                <c:pt idx="9342">
                  <c:v>19</c:v>
                </c:pt>
                <c:pt idx="9343">
                  <c:v>18</c:v>
                </c:pt>
                <c:pt idx="9344">
                  <c:v>18</c:v>
                </c:pt>
                <c:pt idx="9345">
                  <c:v>19</c:v>
                </c:pt>
                <c:pt idx="9346">
                  <c:v>19</c:v>
                </c:pt>
                <c:pt idx="9347">
                  <c:v>17</c:v>
                </c:pt>
                <c:pt idx="9348">
                  <c:v>17</c:v>
                </c:pt>
                <c:pt idx="9349">
                  <c:v>17</c:v>
                </c:pt>
                <c:pt idx="9350">
                  <c:v>21</c:v>
                </c:pt>
                <c:pt idx="9351">
                  <c:v>19</c:v>
                </c:pt>
                <c:pt idx="9352">
                  <c:v>18</c:v>
                </c:pt>
                <c:pt idx="9353">
                  <c:v>18</c:v>
                </c:pt>
                <c:pt idx="9354">
                  <c:v>20</c:v>
                </c:pt>
                <c:pt idx="9355">
                  <c:v>19</c:v>
                </c:pt>
                <c:pt idx="9356">
                  <c:v>19</c:v>
                </c:pt>
                <c:pt idx="9357">
                  <c:v>19</c:v>
                </c:pt>
                <c:pt idx="9358">
                  <c:v>21</c:v>
                </c:pt>
                <c:pt idx="9359">
                  <c:v>19</c:v>
                </c:pt>
                <c:pt idx="9360">
                  <c:v>19</c:v>
                </c:pt>
                <c:pt idx="9361">
                  <c:v>17</c:v>
                </c:pt>
                <c:pt idx="9362">
                  <c:v>19</c:v>
                </c:pt>
                <c:pt idx="9363">
                  <c:v>19</c:v>
                </c:pt>
                <c:pt idx="9364">
                  <c:v>18</c:v>
                </c:pt>
                <c:pt idx="9365">
                  <c:v>18</c:v>
                </c:pt>
                <c:pt idx="9366">
                  <c:v>21</c:v>
                </c:pt>
                <c:pt idx="9367">
                  <c:v>18</c:v>
                </c:pt>
                <c:pt idx="9368">
                  <c:v>18</c:v>
                </c:pt>
                <c:pt idx="9369">
                  <c:v>19</c:v>
                </c:pt>
                <c:pt idx="9370">
                  <c:v>19</c:v>
                </c:pt>
                <c:pt idx="9371">
                  <c:v>21</c:v>
                </c:pt>
                <c:pt idx="9372">
                  <c:v>17</c:v>
                </c:pt>
                <c:pt idx="9373">
                  <c:v>19</c:v>
                </c:pt>
                <c:pt idx="9374">
                  <c:v>19</c:v>
                </c:pt>
                <c:pt idx="9375">
                  <c:v>19</c:v>
                </c:pt>
                <c:pt idx="9376">
                  <c:v>19</c:v>
                </c:pt>
                <c:pt idx="9377">
                  <c:v>19</c:v>
                </c:pt>
                <c:pt idx="9378">
                  <c:v>17</c:v>
                </c:pt>
                <c:pt idx="9379">
                  <c:v>20</c:v>
                </c:pt>
                <c:pt idx="9380">
                  <c:v>18</c:v>
                </c:pt>
                <c:pt idx="9381">
                  <c:v>18</c:v>
                </c:pt>
                <c:pt idx="9382">
                  <c:v>19</c:v>
                </c:pt>
                <c:pt idx="9383">
                  <c:v>17</c:v>
                </c:pt>
                <c:pt idx="9384">
                  <c:v>18</c:v>
                </c:pt>
                <c:pt idx="9385">
                  <c:v>18</c:v>
                </c:pt>
                <c:pt idx="9386">
                  <c:v>17</c:v>
                </c:pt>
                <c:pt idx="9387">
                  <c:v>19</c:v>
                </c:pt>
                <c:pt idx="9388">
                  <c:v>23</c:v>
                </c:pt>
                <c:pt idx="9389">
                  <c:v>23</c:v>
                </c:pt>
                <c:pt idx="9390">
                  <c:v>23</c:v>
                </c:pt>
                <c:pt idx="9391">
                  <c:v>23</c:v>
                </c:pt>
                <c:pt idx="9392">
                  <c:v>23</c:v>
                </c:pt>
                <c:pt idx="9393">
                  <c:v>23</c:v>
                </c:pt>
                <c:pt idx="9394">
                  <c:v>23</c:v>
                </c:pt>
                <c:pt idx="9395">
                  <c:v>23</c:v>
                </c:pt>
                <c:pt idx="9396">
                  <c:v>23</c:v>
                </c:pt>
                <c:pt idx="9397">
                  <c:v>23</c:v>
                </c:pt>
                <c:pt idx="9398">
                  <c:v>23</c:v>
                </c:pt>
                <c:pt idx="9399">
                  <c:v>23</c:v>
                </c:pt>
                <c:pt idx="9400">
                  <c:v>22</c:v>
                </c:pt>
                <c:pt idx="9401">
                  <c:v>22</c:v>
                </c:pt>
                <c:pt idx="9402">
                  <c:v>24</c:v>
                </c:pt>
                <c:pt idx="9403">
                  <c:v>22</c:v>
                </c:pt>
                <c:pt idx="9404">
                  <c:v>22</c:v>
                </c:pt>
                <c:pt idx="9405">
                  <c:v>22</c:v>
                </c:pt>
                <c:pt idx="9406">
                  <c:v>24</c:v>
                </c:pt>
                <c:pt idx="9407">
                  <c:v>22</c:v>
                </c:pt>
                <c:pt idx="9408">
                  <c:v>22</c:v>
                </c:pt>
                <c:pt idx="9409">
                  <c:v>23</c:v>
                </c:pt>
                <c:pt idx="9410">
                  <c:v>23</c:v>
                </c:pt>
                <c:pt idx="9411">
                  <c:v>22</c:v>
                </c:pt>
                <c:pt idx="9412">
                  <c:v>22</c:v>
                </c:pt>
                <c:pt idx="9413">
                  <c:v>22</c:v>
                </c:pt>
                <c:pt idx="9414">
                  <c:v>22</c:v>
                </c:pt>
                <c:pt idx="9415">
                  <c:v>22</c:v>
                </c:pt>
                <c:pt idx="9416">
                  <c:v>24</c:v>
                </c:pt>
                <c:pt idx="9417">
                  <c:v>23</c:v>
                </c:pt>
                <c:pt idx="9418">
                  <c:v>24</c:v>
                </c:pt>
                <c:pt idx="9419">
                  <c:v>22</c:v>
                </c:pt>
                <c:pt idx="9420">
                  <c:v>22</c:v>
                </c:pt>
                <c:pt idx="9421">
                  <c:v>22</c:v>
                </c:pt>
                <c:pt idx="9422">
                  <c:v>24</c:v>
                </c:pt>
                <c:pt idx="9423">
                  <c:v>24</c:v>
                </c:pt>
                <c:pt idx="9424">
                  <c:v>22</c:v>
                </c:pt>
                <c:pt idx="9425">
                  <c:v>24</c:v>
                </c:pt>
                <c:pt idx="9426">
                  <c:v>22</c:v>
                </c:pt>
                <c:pt idx="9427">
                  <c:v>22</c:v>
                </c:pt>
                <c:pt idx="9428">
                  <c:v>24</c:v>
                </c:pt>
                <c:pt idx="9429">
                  <c:v>22</c:v>
                </c:pt>
                <c:pt idx="9430">
                  <c:v>24</c:v>
                </c:pt>
                <c:pt idx="9431">
                  <c:v>22</c:v>
                </c:pt>
                <c:pt idx="9432">
                  <c:v>22</c:v>
                </c:pt>
                <c:pt idx="9433">
                  <c:v>22</c:v>
                </c:pt>
                <c:pt idx="9434">
                  <c:v>23</c:v>
                </c:pt>
                <c:pt idx="9435">
                  <c:v>23</c:v>
                </c:pt>
                <c:pt idx="9436">
                  <c:v>23</c:v>
                </c:pt>
                <c:pt idx="9437">
                  <c:v>22</c:v>
                </c:pt>
                <c:pt idx="9438">
                  <c:v>23</c:v>
                </c:pt>
                <c:pt idx="9439">
                  <c:v>24</c:v>
                </c:pt>
                <c:pt idx="9440">
                  <c:v>24</c:v>
                </c:pt>
                <c:pt idx="9441">
                  <c:v>24</c:v>
                </c:pt>
                <c:pt idx="9442">
                  <c:v>24</c:v>
                </c:pt>
                <c:pt idx="9443">
                  <c:v>22</c:v>
                </c:pt>
                <c:pt idx="9444">
                  <c:v>24</c:v>
                </c:pt>
                <c:pt idx="9445">
                  <c:v>22</c:v>
                </c:pt>
                <c:pt idx="9446">
                  <c:v>24</c:v>
                </c:pt>
                <c:pt idx="9447">
                  <c:v>23</c:v>
                </c:pt>
                <c:pt idx="9448">
                  <c:v>24</c:v>
                </c:pt>
                <c:pt idx="9449">
                  <c:v>24</c:v>
                </c:pt>
                <c:pt idx="9450">
                  <c:v>24</c:v>
                </c:pt>
                <c:pt idx="9451">
                  <c:v>22</c:v>
                </c:pt>
                <c:pt idx="9452">
                  <c:v>24</c:v>
                </c:pt>
                <c:pt idx="9453">
                  <c:v>24</c:v>
                </c:pt>
                <c:pt idx="9454">
                  <c:v>22</c:v>
                </c:pt>
                <c:pt idx="9455">
                  <c:v>22</c:v>
                </c:pt>
                <c:pt idx="9456">
                  <c:v>24</c:v>
                </c:pt>
                <c:pt idx="9457">
                  <c:v>23</c:v>
                </c:pt>
                <c:pt idx="9458">
                  <c:v>22</c:v>
                </c:pt>
                <c:pt idx="9459">
                  <c:v>24</c:v>
                </c:pt>
                <c:pt idx="9460">
                  <c:v>22</c:v>
                </c:pt>
                <c:pt idx="9461">
                  <c:v>24</c:v>
                </c:pt>
                <c:pt idx="9462">
                  <c:v>22</c:v>
                </c:pt>
                <c:pt idx="9463">
                  <c:v>22</c:v>
                </c:pt>
                <c:pt idx="9464">
                  <c:v>23</c:v>
                </c:pt>
                <c:pt idx="9465">
                  <c:v>24</c:v>
                </c:pt>
                <c:pt idx="9466">
                  <c:v>22</c:v>
                </c:pt>
                <c:pt idx="9467">
                  <c:v>22</c:v>
                </c:pt>
                <c:pt idx="9468">
                  <c:v>22</c:v>
                </c:pt>
                <c:pt idx="9469">
                  <c:v>24</c:v>
                </c:pt>
                <c:pt idx="9470">
                  <c:v>22</c:v>
                </c:pt>
                <c:pt idx="9471">
                  <c:v>22</c:v>
                </c:pt>
                <c:pt idx="9472">
                  <c:v>22</c:v>
                </c:pt>
                <c:pt idx="9473">
                  <c:v>24</c:v>
                </c:pt>
                <c:pt idx="9474">
                  <c:v>22</c:v>
                </c:pt>
                <c:pt idx="9475">
                  <c:v>24</c:v>
                </c:pt>
                <c:pt idx="9476">
                  <c:v>23</c:v>
                </c:pt>
                <c:pt idx="9477">
                  <c:v>22</c:v>
                </c:pt>
                <c:pt idx="9478">
                  <c:v>23</c:v>
                </c:pt>
                <c:pt idx="9479">
                  <c:v>24</c:v>
                </c:pt>
                <c:pt idx="9480">
                  <c:v>22</c:v>
                </c:pt>
                <c:pt idx="9481">
                  <c:v>23</c:v>
                </c:pt>
                <c:pt idx="9482">
                  <c:v>22</c:v>
                </c:pt>
                <c:pt idx="9483">
                  <c:v>22</c:v>
                </c:pt>
                <c:pt idx="9484">
                  <c:v>22</c:v>
                </c:pt>
                <c:pt idx="9485">
                  <c:v>22</c:v>
                </c:pt>
                <c:pt idx="9486">
                  <c:v>22</c:v>
                </c:pt>
                <c:pt idx="9487">
                  <c:v>23</c:v>
                </c:pt>
                <c:pt idx="9488">
                  <c:v>23</c:v>
                </c:pt>
                <c:pt idx="9489">
                  <c:v>24</c:v>
                </c:pt>
                <c:pt idx="9490">
                  <c:v>22</c:v>
                </c:pt>
                <c:pt idx="9491">
                  <c:v>22</c:v>
                </c:pt>
                <c:pt idx="9492">
                  <c:v>22</c:v>
                </c:pt>
                <c:pt idx="9493">
                  <c:v>22</c:v>
                </c:pt>
                <c:pt idx="9494">
                  <c:v>22</c:v>
                </c:pt>
                <c:pt idx="9495">
                  <c:v>22</c:v>
                </c:pt>
                <c:pt idx="9496">
                  <c:v>22</c:v>
                </c:pt>
                <c:pt idx="9497">
                  <c:v>22</c:v>
                </c:pt>
                <c:pt idx="9498">
                  <c:v>22</c:v>
                </c:pt>
                <c:pt idx="9499">
                  <c:v>22</c:v>
                </c:pt>
                <c:pt idx="9500">
                  <c:v>23</c:v>
                </c:pt>
                <c:pt idx="9501">
                  <c:v>24</c:v>
                </c:pt>
                <c:pt idx="9502">
                  <c:v>24</c:v>
                </c:pt>
                <c:pt idx="9503">
                  <c:v>24</c:v>
                </c:pt>
                <c:pt idx="9504">
                  <c:v>24</c:v>
                </c:pt>
                <c:pt idx="9505">
                  <c:v>22</c:v>
                </c:pt>
                <c:pt idx="9506">
                  <c:v>24</c:v>
                </c:pt>
                <c:pt idx="9507">
                  <c:v>24</c:v>
                </c:pt>
                <c:pt idx="9508">
                  <c:v>23</c:v>
                </c:pt>
                <c:pt idx="9509">
                  <c:v>24</c:v>
                </c:pt>
                <c:pt idx="9510">
                  <c:v>24</c:v>
                </c:pt>
                <c:pt idx="9511">
                  <c:v>22</c:v>
                </c:pt>
                <c:pt idx="9512">
                  <c:v>22</c:v>
                </c:pt>
                <c:pt idx="9513">
                  <c:v>22</c:v>
                </c:pt>
                <c:pt idx="9514">
                  <c:v>22</c:v>
                </c:pt>
                <c:pt idx="9515">
                  <c:v>20</c:v>
                </c:pt>
                <c:pt idx="9516">
                  <c:v>22</c:v>
                </c:pt>
                <c:pt idx="9517">
                  <c:v>22</c:v>
                </c:pt>
                <c:pt idx="9518">
                  <c:v>20</c:v>
                </c:pt>
                <c:pt idx="9519">
                  <c:v>20</c:v>
                </c:pt>
                <c:pt idx="9520">
                  <c:v>22</c:v>
                </c:pt>
                <c:pt idx="9521">
                  <c:v>22</c:v>
                </c:pt>
                <c:pt idx="9522">
                  <c:v>22</c:v>
                </c:pt>
                <c:pt idx="9523">
                  <c:v>24</c:v>
                </c:pt>
                <c:pt idx="9524">
                  <c:v>22</c:v>
                </c:pt>
                <c:pt idx="9525">
                  <c:v>22</c:v>
                </c:pt>
                <c:pt idx="9526">
                  <c:v>22</c:v>
                </c:pt>
                <c:pt idx="9527">
                  <c:v>22</c:v>
                </c:pt>
                <c:pt idx="9528">
                  <c:v>24</c:v>
                </c:pt>
                <c:pt idx="9529">
                  <c:v>24</c:v>
                </c:pt>
                <c:pt idx="9530">
                  <c:v>24</c:v>
                </c:pt>
                <c:pt idx="9531">
                  <c:v>20</c:v>
                </c:pt>
                <c:pt idx="9532">
                  <c:v>22</c:v>
                </c:pt>
                <c:pt idx="9533">
                  <c:v>23</c:v>
                </c:pt>
                <c:pt idx="9534">
                  <c:v>22</c:v>
                </c:pt>
                <c:pt idx="9535">
                  <c:v>22</c:v>
                </c:pt>
                <c:pt idx="9536">
                  <c:v>24</c:v>
                </c:pt>
                <c:pt idx="9537">
                  <c:v>22</c:v>
                </c:pt>
                <c:pt idx="9538">
                  <c:v>24</c:v>
                </c:pt>
                <c:pt idx="9539">
                  <c:v>23</c:v>
                </c:pt>
                <c:pt idx="9540">
                  <c:v>22</c:v>
                </c:pt>
                <c:pt idx="9541">
                  <c:v>22</c:v>
                </c:pt>
                <c:pt idx="9542">
                  <c:v>22</c:v>
                </c:pt>
                <c:pt idx="9543">
                  <c:v>20</c:v>
                </c:pt>
                <c:pt idx="9544">
                  <c:v>22</c:v>
                </c:pt>
                <c:pt idx="9545">
                  <c:v>22</c:v>
                </c:pt>
                <c:pt idx="9546">
                  <c:v>22</c:v>
                </c:pt>
                <c:pt idx="9547">
                  <c:v>20</c:v>
                </c:pt>
                <c:pt idx="9548">
                  <c:v>22</c:v>
                </c:pt>
                <c:pt idx="9549">
                  <c:v>22</c:v>
                </c:pt>
                <c:pt idx="9550">
                  <c:v>24</c:v>
                </c:pt>
                <c:pt idx="9551">
                  <c:v>22</c:v>
                </c:pt>
                <c:pt idx="9552">
                  <c:v>24</c:v>
                </c:pt>
                <c:pt idx="9553">
                  <c:v>22</c:v>
                </c:pt>
                <c:pt idx="9554">
                  <c:v>22</c:v>
                </c:pt>
                <c:pt idx="9555">
                  <c:v>24</c:v>
                </c:pt>
                <c:pt idx="9556">
                  <c:v>23</c:v>
                </c:pt>
                <c:pt idx="9557">
                  <c:v>29</c:v>
                </c:pt>
                <c:pt idx="9558">
                  <c:v>29</c:v>
                </c:pt>
                <c:pt idx="9559">
                  <c:v>29</c:v>
                </c:pt>
                <c:pt idx="9560">
                  <c:v>26</c:v>
                </c:pt>
                <c:pt idx="9561">
                  <c:v>26</c:v>
                </c:pt>
                <c:pt idx="9562">
                  <c:v>29</c:v>
                </c:pt>
                <c:pt idx="9563">
                  <c:v>29</c:v>
                </c:pt>
                <c:pt idx="9564">
                  <c:v>30</c:v>
                </c:pt>
                <c:pt idx="9565">
                  <c:v>27</c:v>
                </c:pt>
                <c:pt idx="9566">
                  <c:v>24</c:v>
                </c:pt>
                <c:pt idx="9567">
                  <c:v>21</c:v>
                </c:pt>
                <c:pt idx="9568">
                  <c:v>25</c:v>
                </c:pt>
                <c:pt idx="9569">
                  <c:v>24</c:v>
                </c:pt>
                <c:pt idx="9570">
                  <c:v>27</c:v>
                </c:pt>
                <c:pt idx="9571">
                  <c:v>21</c:v>
                </c:pt>
                <c:pt idx="9572">
                  <c:v>25</c:v>
                </c:pt>
                <c:pt idx="9573">
                  <c:v>25</c:v>
                </c:pt>
                <c:pt idx="9574">
                  <c:v>25</c:v>
                </c:pt>
                <c:pt idx="9575">
                  <c:v>21</c:v>
                </c:pt>
                <c:pt idx="9576">
                  <c:v>28</c:v>
                </c:pt>
                <c:pt idx="9577">
                  <c:v>29</c:v>
                </c:pt>
                <c:pt idx="9578">
                  <c:v>32</c:v>
                </c:pt>
                <c:pt idx="9579">
                  <c:v>29</c:v>
                </c:pt>
                <c:pt idx="9580">
                  <c:v>28</c:v>
                </c:pt>
                <c:pt idx="9581">
                  <c:v>32</c:v>
                </c:pt>
                <c:pt idx="9582">
                  <c:v>32</c:v>
                </c:pt>
                <c:pt idx="9583">
                  <c:v>29</c:v>
                </c:pt>
                <c:pt idx="9584">
                  <c:v>28</c:v>
                </c:pt>
                <c:pt idx="9585">
                  <c:v>29</c:v>
                </c:pt>
                <c:pt idx="9586">
                  <c:v>32</c:v>
                </c:pt>
                <c:pt idx="9587">
                  <c:v>28</c:v>
                </c:pt>
                <c:pt idx="9588">
                  <c:v>16</c:v>
                </c:pt>
                <c:pt idx="9589">
                  <c:v>16</c:v>
                </c:pt>
                <c:pt idx="9590">
                  <c:v>16</c:v>
                </c:pt>
                <c:pt idx="9591">
                  <c:v>19</c:v>
                </c:pt>
                <c:pt idx="9592">
                  <c:v>19</c:v>
                </c:pt>
                <c:pt idx="9593">
                  <c:v>19</c:v>
                </c:pt>
                <c:pt idx="9594">
                  <c:v>19</c:v>
                </c:pt>
                <c:pt idx="9595">
                  <c:v>17</c:v>
                </c:pt>
                <c:pt idx="9596">
                  <c:v>19</c:v>
                </c:pt>
                <c:pt idx="9597">
                  <c:v>19</c:v>
                </c:pt>
                <c:pt idx="9598">
                  <c:v>20</c:v>
                </c:pt>
                <c:pt idx="9599">
                  <c:v>20</c:v>
                </c:pt>
                <c:pt idx="9600">
                  <c:v>20</c:v>
                </c:pt>
                <c:pt idx="9601">
                  <c:v>17</c:v>
                </c:pt>
                <c:pt idx="9602">
                  <c:v>17</c:v>
                </c:pt>
                <c:pt idx="9603">
                  <c:v>18</c:v>
                </c:pt>
                <c:pt idx="9604">
                  <c:v>18</c:v>
                </c:pt>
                <c:pt idx="9605">
                  <c:v>26</c:v>
                </c:pt>
                <c:pt idx="9606">
                  <c:v>28</c:v>
                </c:pt>
                <c:pt idx="9607">
                  <c:v>25</c:v>
                </c:pt>
                <c:pt idx="9608">
                  <c:v>28</c:v>
                </c:pt>
                <c:pt idx="9609">
                  <c:v>28</c:v>
                </c:pt>
                <c:pt idx="9610">
                  <c:v>25</c:v>
                </c:pt>
                <c:pt idx="9611">
                  <c:v>25</c:v>
                </c:pt>
                <c:pt idx="9612">
                  <c:v>28</c:v>
                </c:pt>
                <c:pt idx="9613">
                  <c:v>25</c:v>
                </c:pt>
                <c:pt idx="9614">
                  <c:v>25</c:v>
                </c:pt>
                <c:pt idx="9615">
                  <c:v>28</c:v>
                </c:pt>
                <c:pt idx="9616">
                  <c:v>40</c:v>
                </c:pt>
                <c:pt idx="9617">
                  <c:v>40</c:v>
                </c:pt>
                <c:pt idx="9618">
                  <c:v>44</c:v>
                </c:pt>
                <c:pt idx="9619">
                  <c:v>43</c:v>
                </c:pt>
                <c:pt idx="9620">
                  <c:v>43</c:v>
                </c:pt>
                <c:pt idx="9621">
                  <c:v>45</c:v>
                </c:pt>
                <c:pt idx="9622">
                  <c:v>43</c:v>
                </c:pt>
                <c:pt idx="9623">
                  <c:v>43</c:v>
                </c:pt>
                <c:pt idx="9624">
                  <c:v>35</c:v>
                </c:pt>
                <c:pt idx="9625">
                  <c:v>35</c:v>
                </c:pt>
                <c:pt idx="9626">
                  <c:v>32</c:v>
                </c:pt>
                <c:pt idx="9627">
                  <c:v>35</c:v>
                </c:pt>
                <c:pt idx="9628">
                  <c:v>35</c:v>
                </c:pt>
                <c:pt idx="9629">
                  <c:v>35</c:v>
                </c:pt>
                <c:pt idx="9630">
                  <c:v>31</c:v>
                </c:pt>
                <c:pt idx="9631">
                  <c:v>37</c:v>
                </c:pt>
                <c:pt idx="9632">
                  <c:v>31</c:v>
                </c:pt>
                <c:pt idx="9633">
                  <c:v>32</c:v>
                </c:pt>
                <c:pt idx="9634">
                  <c:v>37</c:v>
                </c:pt>
                <c:pt idx="9635">
                  <c:v>35</c:v>
                </c:pt>
                <c:pt idx="9636">
                  <c:v>38</c:v>
                </c:pt>
                <c:pt idx="9637">
                  <c:v>32</c:v>
                </c:pt>
                <c:pt idx="9638">
                  <c:v>36</c:v>
                </c:pt>
                <c:pt idx="9639">
                  <c:v>36</c:v>
                </c:pt>
                <c:pt idx="9640">
                  <c:v>38</c:v>
                </c:pt>
                <c:pt idx="9641">
                  <c:v>36</c:v>
                </c:pt>
                <c:pt idx="9642">
                  <c:v>31</c:v>
                </c:pt>
                <c:pt idx="9643">
                  <c:v>32</c:v>
                </c:pt>
                <c:pt idx="9644">
                  <c:v>38</c:v>
                </c:pt>
                <c:pt idx="9645">
                  <c:v>36</c:v>
                </c:pt>
                <c:pt idx="9646">
                  <c:v>38</c:v>
                </c:pt>
                <c:pt idx="9647">
                  <c:v>38</c:v>
                </c:pt>
                <c:pt idx="9648">
                  <c:v>36</c:v>
                </c:pt>
                <c:pt idx="9649">
                  <c:v>36</c:v>
                </c:pt>
                <c:pt idx="9650">
                  <c:v>36</c:v>
                </c:pt>
                <c:pt idx="9651">
                  <c:v>31</c:v>
                </c:pt>
                <c:pt idx="9652">
                  <c:v>36</c:v>
                </c:pt>
                <c:pt idx="9653">
                  <c:v>36</c:v>
                </c:pt>
                <c:pt idx="9654">
                  <c:v>36</c:v>
                </c:pt>
                <c:pt idx="9655">
                  <c:v>36</c:v>
                </c:pt>
                <c:pt idx="9656">
                  <c:v>31</c:v>
                </c:pt>
                <c:pt idx="9657">
                  <c:v>31</c:v>
                </c:pt>
                <c:pt idx="9658">
                  <c:v>36</c:v>
                </c:pt>
                <c:pt idx="9659">
                  <c:v>36</c:v>
                </c:pt>
                <c:pt idx="9660">
                  <c:v>35</c:v>
                </c:pt>
                <c:pt idx="9661">
                  <c:v>33</c:v>
                </c:pt>
                <c:pt idx="9662">
                  <c:v>35</c:v>
                </c:pt>
                <c:pt idx="9663">
                  <c:v>40</c:v>
                </c:pt>
                <c:pt idx="9664">
                  <c:v>33</c:v>
                </c:pt>
                <c:pt idx="9665">
                  <c:v>35</c:v>
                </c:pt>
                <c:pt idx="9666">
                  <c:v>40</c:v>
                </c:pt>
                <c:pt idx="9667">
                  <c:v>35</c:v>
                </c:pt>
                <c:pt idx="9668">
                  <c:v>35</c:v>
                </c:pt>
                <c:pt idx="9669">
                  <c:v>37</c:v>
                </c:pt>
                <c:pt idx="9670">
                  <c:v>34</c:v>
                </c:pt>
                <c:pt idx="9671">
                  <c:v>35</c:v>
                </c:pt>
                <c:pt idx="9672">
                  <c:v>37</c:v>
                </c:pt>
                <c:pt idx="9673">
                  <c:v>34</c:v>
                </c:pt>
                <c:pt idx="9674">
                  <c:v>35</c:v>
                </c:pt>
                <c:pt idx="9675">
                  <c:v>35</c:v>
                </c:pt>
                <c:pt idx="9676">
                  <c:v>35</c:v>
                </c:pt>
                <c:pt idx="9677">
                  <c:v>34</c:v>
                </c:pt>
                <c:pt idx="9678">
                  <c:v>35</c:v>
                </c:pt>
                <c:pt idx="9679">
                  <c:v>35</c:v>
                </c:pt>
                <c:pt idx="9680">
                  <c:v>37</c:v>
                </c:pt>
                <c:pt idx="9681">
                  <c:v>35</c:v>
                </c:pt>
                <c:pt idx="9682">
                  <c:v>37</c:v>
                </c:pt>
                <c:pt idx="9683">
                  <c:v>34</c:v>
                </c:pt>
                <c:pt idx="9684">
                  <c:v>33</c:v>
                </c:pt>
                <c:pt idx="9685">
                  <c:v>35</c:v>
                </c:pt>
                <c:pt idx="9686">
                  <c:v>35</c:v>
                </c:pt>
                <c:pt idx="9687">
                  <c:v>35</c:v>
                </c:pt>
                <c:pt idx="9688">
                  <c:v>35</c:v>
                </c:pt>
                <c:pt idx="9689">
                  <c:v>33</c:v>
                </c:pt>
                <c:pt idx="9690">
                  <c:v>34</c:v>
                </c:pt>
                <c:pt idx="9691">
                  <c:v>36</c:v>
                </c:pt>
                <c:pt idx="9692">
                  <c:v>33</c:v>
                </c:pt>
                <c:pt idx="9693">
                  <c:v>34</c:v>
                </c:pt>
                <c:pt idx="9694">
                  <c:v>34</c:v>
                </c:pt>
                <c:pt idx="9695">
                  <c:v>36</c:v>
                </c:pt>
                <c:pt idx="9696">
                  <c:v>39</c:v>
                </c:pt>
                <c:pt idx="9697">
                  <c:v>39</c:v>
                </c:pt>
                <c:pt idx="9698">
                  <c:v>39</c:v>
                </c:pt>
                <c:pt idx="9699">
                  <c:v>33</c:v>
                </c:pt>
                <c:pt idx="9700">
                  <c:v>20</c:v>
                </c:pt>
                <c:pt idx="9701">
                  <c:v>25</c:v>
                </c:pt>
                <c:pt idx="9702">
                  <c:v>18</c:v>
                </c:pt>
                <c:pt idx="9703">
                  <c:v>23</c:v>
                </c:pt>
                <c:pt idx="9704">
                  <c:v>25</c:v>
                </c:pt>
                <c:pt idx="9705">
                  <c:v>18</c:v>
                </c:pt>
                <c:pt idx="9706">
                  <c:v>23</c:v>
                </c:pt>
                <c:pt idx="9707">
                  <c:v>23</c:v>
                </c:pt>
                <c:pt idx="9708">
                  <c:v>16</c:v>
                </c:pt>
                <c:pt idx="9709">
                  <c:v>25</c:v>
                </c:pt>
                <c:pt idx="9710">
                  <c:v>25</c:v>
                </c:pt>
                <c:pt idx="9711">
                  <c:v>18</c:v>
                </c:pt>
                <c:pt idx="9712">
                  <c:v>17</c:v>
                </c:pt>
                <c:pt idx="9713">
                  <c:v>25</c:v>
                </c:pt>
                <c:pt idx="9714">
                  <c:v>23</c:v>
                </c:pt>
                <c:pt idx="9715">
                  <c:v>17</c:v>
                </c:pt>
                <c:pt idx="9716">
                  <c:v>23</c:v>
                </c:pt>
                <c:pt idx="9717">
                  <c:v>25</c:v>
                </c:pt>
                <c:pt idx="9718">
                  <c:v>24</c:v>
                </c:pt>
                <c:pt idx="9719">
                  <c:v>27</c:v>
                </c:pt>
                <c:pt idx="9720">
                  <c:v>25</c:v>
                </c:pt>
                <c:pt idx="9721">
                  <c:v>25</c:v>
                </c:pt>
                <c:pt idx="9722">
                  <c:v>24</c:v>
                </c:pt>
                <c:pt idx="9723">
                  <c:v>25</c:v>
                </c:pt>
                <c:pt idx="9724">
                  <c:v>24</c:v>
                </c:pt>
                <c:pt idx="9725">
                  <c:v>25</c:v>
                </c:pt>
                <c:pt idx="9726">
                  <c:v>25</c:v>
                </c:pt>
                <c:pt idx="9727">
                  <c:v>24</c:v>
                </c:pt>
                <c:pt idx="9728">
                  <c:v>26</c:v>
                </c:pt>
                <c:pt idx="9729">
                  <c:v>26</c:v>
                </c:pt>
                <c:pt idx="9730">
                  <c:v>26</c:v>
                </c:pt>
                <c:pt idx="9731">
                  <c:v>26</c:v>
                </c:pt>
                <c:pt idx="9732">
                  <c:v>23</c:v>
                </c:pt>
                <c:pt idx="9733">
                  <c:v>25</c:v>
                </c:pt>
                <c:pt idx="9734">
                  <c:v>29</c:v>
                </c:pt>
                <c:pt idx="9735">
                  <c:v>23</c:v>
                </c:pt>
                <c:pt idx="9736">
                  <c:v>26</c:v>
                </c:pt>
                <c:pt idx="9737">
                  <c:v>29</c:v>
                </c:pt>
                <c:pt idx="9738">
                  <c:v>26</c:v>
                </c:pt>
                <c:pt idx="9739">
                  <c:v>27</c:v>
                </c:pt>
                <c:pt idx="9740">
                  <c:v>26</c:v>
                </c:pt>
                <c:pt idx="9741">
                  <c:v>27</c:v>
                </c:pt>
                <c:pt idx="9742">
                  <c:v>25</c:v>
                </c:pt>
                <c:pt idx="9743">
                  <c:v>25</c:v>
                </c:pt>
                <c:pt idx="9744">
                  <c:v>25</c:v>
                </c:pt>
                <c:pt idx="9745">
                  <c:v>25</c:v>
                </c:pt>
                <c:pt idx="9746">
                  <c:v>23</c:v>
                </c:pt>
                <c:pt idx="9747">
                  <c:v>27</c:v>
                </c:pt>
                <c:pt idx="9748">
                  <c:v>25</c:v>
                </c:pt>
                <c:pt idx="9749">
                  <c:v>23</c:v>
                </c:pt>
                <c:pt idx="9750">
                  <c:v>25</c:v>
                </c:pt>
                <c:pt idx="9751">
                  <c:v>25</c:v>
                </c:pt>
                <c:pt idx="9752">
                  <c:v>28</c:v>
                </c:pt>
                <c:pt idx="9753">
                  <c:v>25</c:v>
                </c:pt>
                <c:pt idx="9754">
                  <c:v>28</c:v>
                </c:pt>
                <c:pt idx="9755">
                  <c:v>25</c:v>
                </c:pt>
                <c:pt idx="9756">
                  <c:v>30</c:v>
                </c:pt>
                <c:pt idx="9757">
                  <c:v>31</c:v>
                </c:pt>
                <c:pt idx="9758">
                  <c:v>31</c:v>
                </c:pt>
                <c:pt idx="9759">
                  <c:v>30</c:v>
                </c:pt>
                <c:pt idx="9760">
                  <c:v>30</c:v>
                </c:pt>
                <c:pt idx="9761">
                  <c:v>30</c:v>
                </c:pt>
                <c:pt idx="9762">
                  <c:v>31</c:v>
                </c:pt>
                <c:pt idx="9763">
                  <c:v>31</c:v>
                </c:pt>
                <c:pt idx="9764">
                  <c:v>30</c:v>
                </c:pt>
                <c:pt idx="9765">
                  <c:v>30</c:v>
                </c:pt>
                <c:pt idx="9766">
                  <c:v>31</c:v>
                </c:pt>
                <c:pt idx="9767">
                  <c:v>31</c:v>
                </c:pt>
                <c:pt idx="9768">
                  <c:v>109</c:v>
                </c:pt>
                <c:pt idx="9769">
                  <c:v>109</c:v>
                </c:pt>
                <c:pt idx="9770">
                  <c:v>109</c:v>
                </c:pt>
                <c:pt idx="9771">
                  <c:v>109</c:v>
                </c:pt>
                <c:pt idx="9772">
                  <c:v>109</c:v>
                </c:pt>
                <c:pt idx="9773">
                  <c:v>109</c:v>
                </c:pt>
                <c:pt idx="9774">
                  <c:v>39</c:v>
                </c:pt>
                <c:pt idx="9775">
                  <c:v>39</c:v>
                </c:pt>
                <c:pt idx="9776">
                  <c:v>39</c:v>
                </c:pt>
                <c:pt idx="9777">
                  <c:v>39</c:v>
                </c:pt>
                <c:pt idx="9778">
                  <c:v>39</c:v>
                </c:pt>
                <c:pt idx="9779">
                  <c:v>39</c:v>
                </c:pt>
                <c:pt idx="9780">
                  <c:v>41</c:v>
                </c:pt>
                <c:pt idx="9781">
                  <c:v>41</c:v>
                </c:pt>
                <c:pt idx="9782">
                  <c:v>41</c:v>
                </c:pt>
                <c:pt idx="9783">
                  <c:v>41</c:v>
                </c:pt>
                <c:pt idx="9784">
                  <c:v>41</c:v>
                </c:pt>
                <c:pt idx="9785">
                  <c:v>41</c:v>
                </c:pt>
                <c:pt idx="9786">
                  <c:v>38</c:v>
                </c:pt>
                <c:pt idx="9787">
                  <c:v>38</c:v>
                </c:pt>
                <c:pt idx="9788">
                  <c:v>38</c:v>
                </c:pt>
                <c:pt idx="9789">
                  <c:v>38</c:v>
                </c:pt>
                <c:pt idx="9790">
                  <c:v>38</c:v>
                </c:pt>
                <c:pt idx="9791">
                  <c:v>38</c:v>
                </c:pt>
                <c:pt idx="9792">
                  <c:v>30</c:v>
                </c:pt>
                <c:pt idx="9793">
                  <c:v>30</c:v>
                </c:pt>
                <c:pt idx="9794">
                  <c:v>32</c:v>
                </c:pt>
                <c:pt idx="9795">
                  <c:v>30</c:v>
                </c:pt>
                <c:pt idx="9796">
                  <c:v>30</c:v>
                </c:pt>
                <c:pt idx="9797">
                  <c:v>32</c:v>
                </c:pt>
                <c:pt idx="9798">
                  <c:v>32</c:v>
                </c:pt>
                <c:pt idx="9799">
                  <c:v>32</c:v>
                </c:pt>
                <c:pt idx="9800">
                  <c:v>32</c:v>
                </c:pt>
                <c:pt idx="9801">
                  <c:v>30</c:v>
                </c:pt>
                <c:pt idx="9802">
                  <c:v>30</c:v>
                </c:pt>
                <c:pt idx="9803">
                  <c:v>30</c:v>
                </c:pt>
                <c:pt idx="9804">
                  <c:v>32</c:v>
                </c:pt>
                <c:pt idx="9805">
                  <c:v>32</c:v>
                </c:pt>
                <c:pt idx="9806">
                  <c:v>30</c:v>
                </c:pt>
                <c:pt idx="9807">
                  <c:v>30</c:v>
                </c:pt>
                <c:pt idx="9808">
                  <c:v>30</c:v>
                </c:pt>
                <c:pt idx="9809">
                  <c:v>32</c:v>
                </c:pt>
                <c:pt idx="9810">
                  <c:v>30</c:v>
                </c:pt>
                <c:pt idx="9811">
                  <c:v>32</c:v>
                </c:pt>
                <c:pt idx="9812">
                  <c:v>30</c:v>
                </c:pt>
                <c:pt idx="9813">
                  <c:v>32</c:v>
                </c:pt>
                <c:pt idx="9814">
                  <c:v>32</c:v>
                </c:pt>
                <c:pt idx="9815">
                  <c:v>29</c:v>
                </c:pt>
                <c:pt idx="9816">
                  <c:v>26</c:v>
                </c:pt>
                <c:pt idx="9817">
                  <c:v>25</c:v>
                </c:pt>
                <c:pt idx="9818">
                  <c:v>26</c:v>
                </c:pt>
                <c:pt idx="9819">
                  <c:v>28</c:v>
                </c:pt>
                <c:pt idx="9820">
                  <c:v>26</c:v>
                </c:pt>
                <c:pt idx="9821">
                  <c:v>28</c:v>
                </c:pt>
                <c:pt idx="9822">
                  <c:v>26</c:v>
                </c:pt>
                <c:pt idx="9823">
                  <c:v>24</c:v>
                </c:pt>
                <c:pt idx="9824">
                  <c:v>26</c:v>
                </c:pt>
                <c:pt idx="9825">
                  <c:v>26</c:v>
                </c:pt>
                <c:pt idx="9826">
                  <c:v>28</c:v>
                </c:pt>
                <c:pt idx="9827">
                  <c:v>25</c:v>
                </c:pt>
                <c:pt idx="9828">
                  <c:v>28</c:v>
                </c:pt>
                <c:pt idx="9829">
                  <c:v>26</c:v>
                </c:pt>
                <c:pt idx="9830">
                  <c:v>26</c:v>
                </c:pt>
                <c:pt idx="9831">
                  <c:v>25</c:v>
                </c:pt>
                <c:pt idx="9832">
                  <c:v>26</c:v>
                </c:pt>
                <c:pt idx="9833">
                  <c:v>29</c:v>
                </c:pt>
                <c:pt idx="9834">
                  <c:v>23</c:v>
                </c:pt>
                <c:pt idx="9835">
                  <c:v>29</c:v>
                </c:pt>
                <c:pt idx="9836">
                  <c:v>25</c:v>
                </c:pt>
                <c:pt idx="9837">
                  <c:v>16</c:v>
                </c:pt>
                <c:pt idx="9838">
                  <c:v>16</c:v>
                </c:pt>
                <c:pt idx="9839">
                  <c:v>16</c:v>
                </c:pt>
                <c:pt idx="9840">
                  <c:v>16</c:v>
                </c:pt>
                <c:pt idx="9841">
                  <c:v>17</c:v>
                </c:pt>
                <c:pt idx="9842">
                  <c:v>17</c:v>
                </c:pt>
                <c:pt idx="9843">
                  <c:v>15</c:v>
                </c:pt>
                <c:pt idx="9844">
                  <c:v>15</c:v>
                </c:pt>
                <c:pt idx="9845">
                  <c:v>15</c:v>
                </c:pt>
                <c:pt idx="9846">
                  <c:v>16</c:v>
                </c:pt>
                <c:pt idx="9847">
                  <c:v>16</c:v>
                </c:pt>
                <c:pt idx="9848">
                  <c:v>15</c:v>
                </c:pt>
                <c:pt idx="9849">
                  <c:v>15</c:v>
                </c:pt>
                <c:pt idx="9850">
                  <c:v>16</c:v>
                </c:pt>
                <c:pt idx="9851">
                  <c:v>24</c:v>
                </c:pt>
                <c:pt idx="9852">
                  <c:v>24</c:v>
                </c:pt>
                <c:pt idx="9853">
                  <c:v>24</c:v>
                </c:pt>
                <c:pt idx="9854">
                  <c:v>24</c:v>
                </c:pt>
                <c:pt idx="9855">
                  <c:v>24</c:v>
                </c:pt>
                <c:pt idx="9856">
                  <c:v>24</c:v>
                </c:pt>
                <c:pt idx="9857">
                  <c:v>19</c:v>
                </c:pt>
                <c:pt idx="9858">
                  <c:v>19</c:v>
                </c:pt>
                <c:pt idx="9859">
                  <c:v>19</c:v>
                </c:pt>
                <c:pt idx="9860">
                  <c:v>19</c:v>
                </c:pt>
                <c:pt idx="9861">
                  <c:v>23</c:v>
                </c:pt>
                <c:pt idx="9862">
                  <c:v>23</c:v>
                </c:pt>
                <c:pt idx="9863">
                  <c:v>24</c:v>
                </c:pt>
                <c:pt idx="9864">
                  <c:v>24</c:v>
                </c:pt>
                <c:pt idx="9865">
                  <c:v>24</c:v>
                </c:pt>
                <c:pt idx="9866">
                  <c:v>23</c:v>
                </c:pt>
                <c:pt idx="9867">
                  <c:v>24</c:v>
                </c:pt>
                <c:pt idx="9868">
                  <c:v>24</c:v>
                </c:pt>
                <c:pt idx="9869">
                  <c:v>23</c:v>
                </c:pt>
                <c:pt idx="9870">
                  <c:v>24</c:v>
                </c:pt>
                <c:pt idx="9871">
                  <c:v>23</c:v>
                </c:pt>
                <c:pt idx="9872">
                  <c:v>24</c:v>
                </c:pt>
                <c:pt idx="9873">
                  <c:v>23</c:v>
                </c:pt>
                <c:pt idx="9874">
                  <c:v>24</c:v>
                </c:pt>
                <c:pt idx="9875">
                  <c:v>24</c:v>
                </c:pt>
                <c:pt idx="9876">
                  <c:v>23</c:v>
                </c:pt>
                <c:pt idx="9877">
                  <c:v>23</c:v>
                </c:pt>
                <c:pt idx="9878">
                  <c:v>24</c:v>
                </c:pt>
                <c:pt idx="9879">
                  <c:v>23</c:v>
                </c:pt>
                <c:pt idx="9880">
                  <c:v>24</c:v>
                </c:pt>
                <c:pt idx="9881">
                  <c:v>24</c:v>
                </c:pt>
                <c:pt idx="9882">
                  <c:v>21</c:v>
                </c:pt>
                <c:pt idx="9883">
                  <c:v>21</c:v>
                </c:pt>
                <c:pt idx="9884">
                  <c:v>20</c:v>
                </c:pt>
                <c:pt idx="9885">
                  <c:v>18</c:v>
                </c:pt>
                <c:pt idx="9886">
                  <c:v>18</c:v>
                </c:pt>
                <c:pt idx="9887">
                  <c:v>18</c:v>
                </c:pt>
                <c:pt idx="9888">
                  <c:v>26</c:v>
                </c:pt>
                <c:pt idx="9889">
                  <c:v>26</c:v>
                </c:pt>
                <c:pt idx="9890">
                  <c:v>26</c:v>
                </c:pt>
                <c:pt idx="9891">
                  <c:v>26</c:v>
                </c:pt>
                <c:pt idx="9892">
                  <c:v>25</c:v>
                </c:pt>
                <c:pt idx="9893">
                  <c:v>26</c:v>
                </c:pt>
                <c:pt idx="9894">
                  <c:v>26</c:v>
                </c:pt>
                <c:pt idx="9895">
                  <c:v>22</c:v>
                </c:pt>
                <c:pt idx="9896">
                  <c:v>23</c:v>
                </c:pt>
                <c:pt idx="9897">
                  <c:v>23</c:v>
                </c:pt>
                <c:pt idx="9898">
                  <c:v>22</c:v>
                </c:pt>
                <c:pt idx="9899">
                  <c:v>23</c:v>
                </c:pt>
                <c:pt idx="9900">
                  <c:v>22</c:v>
                </c:pt>
                <c:pt idx="9901">
                  <c:v>22</c:v>
                </c:pt>
                <c:pt idx="9902">
                  <c:v>23</c:v>
                </c:pt>
                <c:pt idx="9903">
                  <c:v>22</c:v>
                </c:pt>
                <c:pt idx="9904">
                  <c:v>22</c:v>
                </c:pt>
                <c:pt idx="9905">
                  <c:v>26</c:v>
                </c:pt>
                <c:pt idx="9906">
                  <c:v>25</c:v>
                </c:pt>
                <c:pt idx="9907">
                  <c:v>26</c:v>
                </c:pt>
                <c:pt idx="9908">
                  <c:v>25</c:v>
                </c:pt>
                <c:pt idx="9909">
                  <c:v>26</c:v>
                </c:pt>
                <c:pt idx="9910">
                  <c:v>27</c:v>
                </c:pt>
                <c:pt idx="9911">
                  <c:v>25</c:v>
                </c:pt>
                <c:pt idx="9912">
                  <c:v>25</c:v>
                </c:pt>
                <c:pt idx="9913">
                  <c:v>29</c:v>
                </c:pt>
                <c:pt idx="9914">
                  <c:v>26</c:v>
                </c:pt>
                <c:pt idx="9915">
                  <c:v>25</c:v>
                </c:pt>
                <c:pt idx="9916">
                  <c:v>25</c:v>
                </c:pt>
                <c:pt idx="9917">
                  <c:v>27</c:v>
                </c:pt>
                <c:pt idx="9918">
                  <c:v>26</c:v>
                </c:pt>
                <c:pt idx="9919">
                  <c:v>29</c:v>
                </c:pt>
                <c:pt idx="9920">
                  <c:v>25</c:v>
                </c:pt>
                <c:pt idx="9921">
                  <c:v>27</c:v>
                </c:pt>
                <c:pt idx="9922">
                  <c:v>19</c:v>
                </c:pt>
                <c:pt idx="9923">
                  <c:v>19</c:v>
                </c:pt>
                <c:pt idx="9924">
                  <c:v>19</c:v>
                </c:pt>
                <c:pt idx="9925">
                  <c:v>24</c:v>
                </c:pt>
                <c:pt idx="9926">
                  <c:v>26</c:v>
                </c:pt>
                <c:pt idx="9927">
                  <c:v>27</c:v>
                </c:pt>
                <c:pt idx="9928">
                  <c:v>24</c:v>
                </c:pt>
                <c:pt idx="9929">
                  <c:v>27</c:v>
                </c:pt>
                <c:pt idx="9930">
                  <c:v>27</c:v>
                </c:pt>
                <c:pt idx="9931">
                  <c:v>24</c:v>
                </c:pt>
                <c:pt idx="9932">
                  <c:v>27</c:v>
                </c:pt>
                <c:pt idx="9933">
                  <c:v>27</c:v>
                </c:pt>
                <c:pt idx="9934">
                  <c:v>27</c:v>
                </c:pt>
                <c:pt idx="9935">
                  <c:v>23</c:v>
                </c:pt>
                <c:pt idx="9936">
                  <c:v>23</c:v>
                </c:pt>
                <c:pt idx="9937">
                  <c:v>22</c:v>
                </c:pt>
                <c:pt idx="9938">
                  <c:v>22</c:v>
                </c:pt>
                <c:pt idx="9939">
                  <c:v>22</c:v>
                </c:pt>
                <c:pt idx="9940">
                  <c:v>23</c:v>
                </c:pt>
                <c:pt idx="9941">
                  <c:v>23</c:v>
                </c:pt>
                <c:pt idx="9942">
                  <c:v>22</c:v>
                </c:pt>
                <c:pt idx="9943">
                  <c:v>23</c:v>
                </c:pt>
                <c:pt idx="9944">
                  <c:v>22</c:v>
                </c:pt>
                <c:pt idx="9945">
                  <c:v>23</c:v>
                </c:pt>
                <c:pt idx="9946">
                  <c:v>22</c:v>
                </c:pt>
                <c:pt idx="9947">
                  <c:v>22</c:v>
                </c:pt>
                <c:pt idx="9948">
                  <c:v>23</c:v>
                </c:pt>
                <c:pt idx="9949">
                  <c:v>22</c:v>
                </c:pt>
                <c:pt idx="9950">
                  <c:v>22</c:v>
                </c:pt>
                <c:pt idx="9951">
                  <c:v>23</c:v>
                </c:pt>
                <c:pt idx="9952">
                  <c:v>23</c:v>
                </c:pt>
                <c:pt idx="9953">
                  <c:v>17</c:v>
                </c:pt>
                <c:pt idx="9954">
                  <c:v>15</c:v>
                </c:pt>
                <c:pt idx="9955">
                  <c:v>17</c:v>
                </c:pt>
                <c:pt idx="9956">
                  <c:v>17</c:v>
                </c:pt>
                <c:pt idx="9957">
                  <c:v>17</c:v>
                </c:pt>
                <c:pt idx="9958">
                  <c:v>17</c:v>
                </c:pt>
                <c:pt idx="9959">
                  <c:v>32</c:v>
                </c:pt>
                <c:pt idx="9960">
                  <c:v>26</c:v>
                </c:pt>
                <c:pt idx="9961">
                  <c:v>32</c:v>
                </c:pt>
                <c:pt idx="9962">
                  <c:v>32</c:v>
                </c:pt>
                <c:pt idx="9963">
                  <c:v>32</c:v>
                </c:pt>
                <c:pt idx="9964">
                  <c:v>32</c:v>
                </c:pt>
                <c:pt idx="9965">
                  <c:v>32</c:v>
                </c:pt>
                <c:pt idx="9966">
                  <c:v>32</c:v>
                </c:pt>
                <c:pt idx="9967">
                  <c:v>32</c:v>
                </c:pt>
                <c:pt idx="9968">
                  <c:v>32</c:v>
                </c:pt>
                <c:pt idx="9969">
                  <c:v>32</c:v>
                </c:pt>
                <c:pt idx="9970">
                  <c:v>26</c:v>
                </c:pt>
                <c:pt idx="9971">
                  <c:v>32</c:v>
                </c:pt>
                <c:pt idx="9972">
                  <c:v>32</c:v>
                </c:pt>
                <c:pt idx="9973">
                  <c:v>32</c:v>
                </c:pt>
                <c:pt idx="9974">
                  <c:v>26</c:v>
                </c:pt>
                <c:pt idx="9975">
                  <c:v>29</c:v>
                </c:pt>
                <c:pt idx="9976">
                  <c:v>29</c:v>
                </c:pt>
                <c:pt idx="9977">
                  <c:v>29</c:v>
                </c:pt>
                <c:pt idx="9978">
                  <c:v>29</c:v>
                </c:pt>
                <c:pt idx="9979">
                  <c:v>29</c:v>
                </c:pt>
                <c:pt idx="9980">
                  <c:v>29</c:v>
                </c:pt>
                <c:pt idx="9981">
                  <c:v>29</c:v>
                </c:pt>
                <c:pt idx="9982">
                  <c:v>29</c:v>
                </c:pt>
                <c:pt idx="9983">
                  <c:v>29</c:v>
                </c:pt>
                <c:pt idx="9984">
                  <c:v>29</c:v>
                </c:pt>
                <c:pt idx="9985">
                  <c:v>27</c:v>
                </c:pt>
                <c:pt idx="9986">
                  <c:v>27</c:v>
                </c:pt>
                <c:pt idx="9987">
                  <c:v>30</c:v>
                </c:pt>
                <c:pt idx="9988">
                  <c:v>30</c:v>
                </c:pt>
                <c:pt idx="9989">
                  <c:v>30</c:v>
                </c:pt>
                <c:pt idx="9990">
                  <c:v>33</c:v>
                </c:pt>
                <c:pt idx="9991">
                  <c:v>33</c:v>
                </c:pt>
                <c:pt idx="9992">
                  <c:v>32</c:v>
                </c:pt>
                <c:pt idx="9993">
                  <c:v>32</c:v>
                </c:pt>
                <c:pt idx="9994">
                  <c:v>15</c:v>
                </c:pt>
                <c:pt idx="9995">
                  <c:v>16</c:v>
                </c:pt>
                <c:pt idx="9996">
                  <c:v>19</c:v>
                </c:pt>
                <c:pt idx="9997">
                  <c:v>22</c:v>
                </c:pt>
                <c:pt idx="9998">
                  <c:v>22</c:v>
                </c:pt>
                <c:pt idx="9999">
                  <c:v>22</c:v>
                </c:pt>
                <c:pt idx="10000">
                  <c:v>22</c:v>
                </c:pt>
                <c:pt idx="10001">
                  <c:v>22</c:v>
                </c:pt>
                <c:pt idx="10002">
                  <c:v>22</c:v>
                </c:pt>
                <c:pt idx="10003">
                  <c:v>23</c:v>
                </c:pt>
                <c:pt idx="10004">
                  <c:v>23</c:v>
                </c:pt>
                <c:pt idx="10005">
                  <c:v>23</c:v>
                </c:pt>
                <c:pt idx="10006">
                  <c:v>23</c:v>
                </c:pt>
                <c:pt idx="10007">
                  <c:v>22</c:v>
                </c:pt>
                <c:pt idx="10008">
                  <c:v>22</c:v>
                </c:pt>
                <c:pt idx="10009">
                  <c:v>22</c:v>
                </c:pt>
                <c:pt idx="10010">
                  <c:v>22</c:v>
                </c:pt>
                <c:pt idx="10011">
                  <c:v>39</c:v>
                </c:pt>
                <c:pt idx="10012">
                  <c:v>38</c:v>
                </c:pt>
                <c:pt idx="10013">
                  <c:v>38</c:v>
                </c:pt>
                <c:pt idx="10014">
                  <c:v>31</c:v>
                </c:pt>
                <c:pt idx="10015">
                  <c:v>31</c:v>
                </c:pt>
                <c:pt idx="10016">
                  <c:v>38</c:v>
                </c:pt>
                <c:pt idx="10017">
                  <c:v>38</c:v>
                </c:pt>
                <c:pt idx="10018">
                  <c:v>30</c:v>
                </c:pt>
                <c:pt idx="10019">
                  <c:v>29</c:v>
                </c:pt>
                <c:pt idx="10020">
                  <c:v>30</c:v>
                </c:pt>
                <c:pt idx="10021">
                  <c:v>30</c:v>
                </c:pt>
                <c:pt idx="10022">
                  <c:v>30</c:v>
                </c:pt>
                <c:pt idx="10023">
                  <c:v>32</c:v>
                </c:pt>
                <c:pt idx="10024">
                  <c:v>30</c:v>
                </c:pt>
                <c:pt idx="10025">
                  <c:v>30</c:v>
                </c:pt>
                <c:pt idx="10026">
                  <c:v>33</c:v>
                </c:pt>
                <c:pt idx="10027">
                  <c:v>30</c:v>
                </c:pt>
                <c:pt idx="10028">
                  <c:v>33</c:v>
                </c:pt>
                <c:pt idx="10029">
                  <c:v>30</c:v>
                </c:pt>
                <c:pt idx="10030">
                  <c:v>30</c:v>
                </c:pt>
                <c:pt idx="10031">
                  <c:v>29</c:v>
                </c:pt>
                <c:pt idx="10032">
                  <c:v>30</c:v>
                </c:pt>
                <c:pt idx="10033">
                  <c:v>29</c:v>
                </c:pt>
                <c:pt idx="10034">
                  <c:v>29</c:v>
                </c:pt>
                <c:pt idx="10035">
                  <c:v>30</c:v>
                </c:pt>
                <c:pt idx="10036">
                  <c:v>32</c:v>
                </c:pt>
                <c:pt idx="10037">
                  <c:v>32</c:v>
                </c:pt>
                <c:pt idx="10038">
                  <c:v>33</c:v>
                </c:pt>
                <c:pt idx="10039">
                  <c:v>30</c:v>
                </c:pt>
                <c:pt idx="10040">
                  <c:v>33</c:v>
                </c:pt>
                <c:pt idx="10041">
                  <c:v>30</c:v>
                </c:pt>
                <c:pt idx="10042">
                  <c:v>30</c:v>
                </c:pt>
                <c:pt idx="10043">
                  <c:v>30</c:v>
                </c:pt>
                <c:pt idx="10044">
                  <c:v>30</c:v>
                </c:pt>
                <c:pt idx="10045">
                  <c:v>29</c:v>
                </c:pt>
                <c:pt idx="10046">
                  <c:v>32</c:v>
                </c:pt>
                <c:pt idx="10047">
                  <c:v>30</c:v>
                </c:pt>
                <c:pt idx="10048">
                  <c:v>30</c:v>
                </c:pt>
                <c:pt idx="10049">
                  <c:v>29</c:v>
                </c:pt>
                <c:pt idx="10050">
                  <c:v>33</c:v>
                </c:pt>
                <c:pt idx="10051">
                  <c:v>16</c:v>
                </c:pt>
                <c:pt idx="10052">
                  <c:v>20</c:v>
                </c:pt>
                <c:pt idx="10053">
                  <c:v>18</c:v>
                </c:pt>
                <c:pt idx="10054">
                  <c:v>20</c:v>
                </c:pt>
                <c:pt idx="10055">
                  <c:v>22</c:v>
                </c:pt>
                <c:pt idx="10056">
                  <c:v>18</c:v>
                </c:pt>
                <c:pt idx="10057">
                  <c:v>17</c:v>
                </c:pt>
                <c:pt idx="10058">
                  <c:v>19</c:v>
                </c:pt>
                <c:pt idx="10059">
                  <c:v>22</c:v>
                </c:pt>
                <c:pt idx="10060">
                  <c:v>17</c:v>
                </c:pt>
                <c:pt idx="10061">
                  <c:v>19</c:v>
                </c:pt>
                <c:pt idx="10062">
                  <c:v>22</c:v>
                </c:pt>
                <c:pt idx="10063">
                  <c:v>19</c:v>
                </c:pt>
                <c:pt idx="10064">
                  <c:v>18</c:v>
                </c:pt>
                <c:pt idx="10065">
                  <c:v>18</c:v>
                </c:pt>
                <c:pt idx="10066">
                  <c:v>19</c:v>
                </c:pt>
                <c:pt idx="10067">
                  <c:v>19</c:v>
                </c:pt>
                <c:pt idx="10068">
                  <c:v>24</c:v>
                </c:pt>
                <c:pt idx="10069">
                  <c:v>21</c:v>
                </c:pt>
                <c:pt idx="10070">
                  <c:v>20</c:v>
                </c:pt>
                <c:pt idx="10071">
                  <c:v>24</c:v>
                </c:pt>
                <c:pt idx="10072">
                  <c:v>19</c:v>
                </c:pt>
                <c:pt idx="10073">
                  <c:v>25</c:v>
                </c:pt>
                <c:pt idx="10074">
                  <c:v>24</c:v>
                </c:pt>
                <c:pt idx="10075">
                  <c:v>21</c:v>
                </c:pt>
                <c:pt idx="10076">
                  <c:v>21</c:v>
                </c:pt>
                <c:pt idx="10077">
                  <c:v>21</c:v>
                </c:pt>
                <c:pt idx="10078">
                  <c:v>19</c:v>
                </c:pt>
                <c:pt idx="10079">
                  <c:v>21</c:v>
                </c:pt>
                <c:pt idx="10080">
                  <c:v>19</c:v>
                </c:pt>
                <c:pt idx="10081">
                  <c:v>21</c:v>
                </c:pt>
                <c:pt idx="10082">
                  <c:v>21</c:v>
                </c:pt>
                <c:pt idx="10083">
                  <c:v>24</c:v>
                </c:pt>
                <c:pt idx="10084">
                  <c:v>21</c:v>
                </c:pt>
                <c:pt idx="10085">
                  <c:v>21</c:v>
                </c:pt>
                <c:pt idx="10086">
                  <c:v>21</c:v>
                </c:pt>
                <c:pt idx="10087">
                  <c:v>23</c:v>
                </c:pt>
                <c:pt idx="10088">
                  <c:v>23</c:v>
                </c:pt>
                <c:pt idx="10089">
                  <c:v>23</c:v>
                </c:pt>
                <c:pt idx="10090">
                  <c:v>23</c:v>
                </c:pt>
                <c:pt idx="10091">
                  <c:v>23</c:v>
                </c:pt>
                <c:pt idx="10092">
                  <c:v>24</c:v>
                </c:pt>
                <c:pt idx="10093">
                  <c:v>23</c:v>
                </c:pt>
                <c:pt idx="10094">
                  <c:v>23</c:v>
                </c:pt>
                <c:pt idx="10095">
                  <c:v>20</c:v>
                </c:pt>
                <c:pt idx="10096">
                  <c:v>20</c:v>
                </c:pt>
                <c:pt idx="10097">
                  <c:v>23</c:v>
                </c:pt>
                <c:pt idx="10098">
                  <c:v>24</c:v>
                </c:pt>
                <c:pt idx="10099">
                  <c:v>23</c:v>
                </c:pt>
                <c:pt idx="10100">
                  <c:v>24</c:v>
                </c:pt>
                <c:pt idx="10101">
                  <c:v>23</c:v>
                </c:pt>
                <c:pt idx="10102">
                  <c:v>23</c:v>
                </c:pt>
                <c:pt idx="10103">
                  <c:v>24</c:v>
                </c:pt>
                <c:pt idx="10104">
                  <c:v>24</c:v>
                </c:pt>
                <c:pt idx="10105">
                  <c:v>22</c:v>
                </c:pt>
                <c:pt idx="10106">
                  <c:v>24</c:v>
                </c:pt>
                <c:pt idx="10107">
                  <c:v>22</c:v>
                </c:pt>
                <c:pt idx="10108">
                  <c:v>21</c:v>
                </c:pt>
                <c:pt idx="10109">
                  <c:v>24</c:v>
                </c:pt>
                <c:pt idx="10110">
                  <c:v>23</c:v>
                </c:pt>
                <c:pt idx="10111">
                  <c:v>24</c:v>
                </c:pt>
                <c:pt idx="10112">
                  <c:v>23</c:v>
                </c:pt>
                <c:pt idx="10113">
                  <c:v>23</c:v>
                </c:pt>
                <c:pt idx="10114">
                  <c:v>23</c:v>
                </c:pt>
                <c:pt idx="10115">
                  <c:v>23</c:v>
                </c:pt>
                <c:pt idx="10116">
                  <c:v>20</c:v>
                </c:pt>
                <c:pt idx="10117">
                  <c:v>20</c:v>
                </c:pt>
                <c:pt idx="10118">
                  <c:v>21</c:v>
                </c:pt>
                <c:pt idx="10119">
                  <c:v>24</c:v>
                </c:pt>
                <c:pt idx="10120">
                  <c:v>23</c:v>
                </c:pt>
                <c:pt idx="10121">
                  <c:v>23</c:v>
                </c:pt>
                <c:pt idx="10122">
                  <c:v>23</c:v>
                </c:pt>
                <c:pt idx="10123">
                  <c:v>23</c:v>
                </c:pt>
                <c:pt idx="10124">
                  <c:v>23</c:v>
                </c:pt>
                <c:pt idx="10125">
                  <c:v>23</c:v>
                </c:pt>
                <c:pt idx="10126">
                  <c:v>23</c:v>
                </c:pt>
                <c:pt idx="10127">
                  <c:v>23</c:v>
                </c:pt>
                <c:pt idx="10128">
                  <c:v>24</c:v>
                </c:pt>
                <c:pt idx="10129">
                  <c:v>24</c:v>
                </c:pt>
                <c:pt idx="10130">
                  <c:v>20</c:v>
                </c:pt>
                <c:pt idx="10131">
                  <c:v>23</c:v>
                </c:pt>
                <c:pt idx="10132">
                  <c:v>24</c:v>
                </c:pt>
                <c:pt idx="10133">
                  <c:v>23</c:v>
                </c:pt>
                <c:pt idx="10134">
                  <c:v>22</c:v>
                </c:pt>
                <c:pt idx="10135">
                  <c:v>23</c:v>
                </c:pt>
                <c:pt idx="10136">
                  <c:v>24</c:v>
                </c:pt>
                <c:pt idx="10137">
                  <c:v>24</c:v>
                </c:pt>
                <c:pt idx="10138">
                  <c:v>23</c:v>
                </c:pt>
                <c:pt idx="10139">
                  <c:v>21</c:v>
                </c:pt>
                <c:pt idx="10140">
                  <c:v>22</c:v>
                </c:pt>
                <c:pt idx="10141">
                  <c:v>23</c:v>
                </c:pt>
                <c:pt idx="10142">
                  <c:v>24</c:v>
                </c:pt>
                <c:pt idx="10143">
                  <c:v>23</c:v>
                </c:pt>
                <c:pt idx="10144">
                  <c:v>23</c:v>
                </c:pt>
                <c:pt idx="10145">
                  <c:v>24</c:v>
                </c:pt>
                <c:pt idx="10146">
                  <c:v>24</c:v>
                </c:pt>
                <c:pt idx="10147">
                  <c:v>23</c:v>
                </c:pt>
                <c:pt idx="10148">
                  <c:v>23</c:v>
                </c:pt>
                <c:pt idx="10149">
                  <c:v>23</c:v>
                </c:pt>
                <c:pt idx="10150">
                  <c:v>23</c:v>
                </c:pt>
                <c:pt idx="10151">
                  <c:v>23</c:v>
                </c:pt>
                <c:pt idx="10152">
                  <c:v>23</c:v>
                </c:pt>
                <c:pt idx="10153">
                  <c:v>15</c:v>
                </c:pt>
                <c:pt idx="10154">
                  <c:v>16</c:v>
                </c:pt>
                <c:pt idx="10155">
                  <c:v>22</c:v>
                </c:pt>
                <c:pt idx="10156">
                  <c:v>23</c:v>
                </c:pt>
                <c:pt idx="10157">
                  <c:v>22</c:v>
                </c:pt>
                <c:pt idx="10158">
                  <c:v>23</c:v>
                </c:pt>
                <c:pt idx="10159">
                  <c:v>23</c:v>
                </c:pt>
                <c:pt idx="10160">
                  <c:v>22</c:v>
                </c:pt>
                <c:pt idx="10161">
                  <c:v>22</c:v>
                </c:pt>
                <c:pt idx="10162">
                  <c:v>23</c:v>
                </c:pt>
                <c:pt idx="10163">
                  <c:v>22</c:v>
                </c:pt>
                <c:pt idx="10164">
                  <c:v>23</c:v>
                </c:pt>
                <c:pt idx="10165">
                  <c:v>22</c:v>
                </c:pt>
                <c:pt idx="10166">
                  <c:v>23</c:v>
                </c:pt>
                <c:pt idx="10167">
                  <c:v>22</c:v>
                </c:pt>
                <c:pt idx="10168">
                  <c:v>22</c:v>
                </c:pt>
                <c:pt idx="10169">
                  <c:v>23</c:v>
                </c:pt>
                <c:pt idx="10170">
                  <c:v>23</c:v>
                </c:pt>
                <c:pt idx="10171">
                  <c:v>23</c:v>
                </c:pt>
                <c:pt idx="10172">
                  <c:v>22</c:v>
                </c:pt>
                <c:pt idx="10173">
                  <c:v>22</c:v>
                </c:pt>
                <c:pt idx="10174">
                  <c:v>22</c:v>
                </c:pt>
                <c:pt idx="10175">
                  <c:v>24</c:v>
                </c:pt>
                <c:pt idx="10176">
                  <c:v>24</c:v>
                </c:pt>
                <c:pt idx="10177">
                  <c:v>22</c:v>
                </c:pt>
                <c:pt idx="10178">
                  <c:v>24</c:v>
                </c:pt>
                <c:pt idx="10179">
                  <c:v>24</c:v>
                </c:pt>
                <c:pt idx="10180">
                  <c:v>22</c:v>
                </c:pt>
                <c:pt idx="10181">
                  <c:v>22</c:v>
                </c:pt>
                <c:pt idx="10182">
                  <c:v>24</c:v>
                </c:pt>
                <c:pt idx="10183">
                  <c:v>22</c:v>
                </c:pt>
                <c:pt idx="10184">
                  <c:v>24</c:v>
                </c:pt>
                <c:pt idx="10185">
                  <c:v>29</c:v>
                </c:pt>
                <c:pt idx="10186">
                  <c:v>29</c:v>
                </c:pt>
                <c:pt idx="10187">
                  <c:v>25</c:v>
                </c:pt>
                <c:pt idx="10188">
                  <c:v>26</c:v>
                </c:pt>
                <c:pt idx="10189">
                  <c:v>26</c:v>
                </c:pt>
                <c:pt idx="10190">
                  <c:v>29</c:v>
                </c:pt>
                <c:pt idx="10191">
                  <c:v>27</c:v>
                </c:pt>
                <c:pt idx="10192">
                  <c:v>27</c:v>
                </c:pt>
                <c:pt idx="10193">
                  <c:v>27</c:v>
                </c:pt>
                <c:pt idx="10194">
                  <c:v>24</c:v>
                </c:pt>
                <c:pt idx="10195">
                  <c:v>24</c:v>
                </c:pt>
                <c:pt idx="10196">
                  <c:v>24</c:v>
                </c:pt>
                <c:pt idx="10197">
                  <c:v>27</c:v>
                </c:pt>
                <c:pt idx="10198">
                  <c:v>27</c:v>
                </c:pt>
                <c:pt idx="10199">
                  <c:v>24</c:v>
                </c:pt>
                <c:pt idx="10200">
                  <c:v>24</c:v>
                </c:pt>
                <c:pt idx="10201">
                  <c:v>24</c:v>
                </c:pt>
                <c:pt idx="10202">
                  <c:v>27</c:v>
                </c:pt>
                <c:pt idx="10203">
                  <c:v>22</c:v>
                </c:pt>
                <c:pt idx="10204">
                  <c:v>23</c:v>
                </c:pt>
                <c:pt idx="10205">
                  <c:v>22</c:v>
                </c:pt>
                <c:pt idx="10206">
                  <c:v>31</c:v>
                </c:pt>
                <c:pt idx="10207">
                  <c:v>31</c:v>
                </c:pt>
                <c:pt idx="10208">
                  <c:v>31</c:v>
                </c:pt>
                <c:pt idx="10209">
                  <c:v>31</c:v>
                </c:pt>
                <c:pt idx="10210">
                  <c:v>31</c:v>
                </c:pt>
                <c:pt idx="10211">
                  <c:v>31</c:v>
                </c:pt>
                <c:pt idx="10212">
                  <c:v>31</c:v>
                </c:pt>
                <c:pt idx="10213">
                  <c:v>31</c:v>
                </c:pt>
                <c:pt idx="10214">
                  <c:v>31</c:v>
                </c:pt>
                <c:pt idx="10215">
                  <c:v>31</c:v>
                </c:pt>
                <c:pt idx="10216">
                  <c:v>31</c:v>
                </c:pt>
                <c:pt idx="10217">
                  <c:v>31</c:v>
                </c:pt>
                <c:pt idx="10218">
                  <c:v>31</c:v>
                </c:pt>
                <c:pt idx="10219">
                  <c:v>31</c:v>
                </c:pt>
                <c:pt idx="10220">
                  <c:v>30</c:v>
                </c:pt>
                <c:pt idx="10221">
                  <c:v>30</c:v>
                </c:pt>
                <c:pt idx="10222">
                  <c:v>26</c:v>
                </c:pt>
                <c:pt idx="10223">
                  <c:v>30</c:v>
                </c:pt>
                <c:pt idx="10224">
                  <c:v>26</c:v>
                </c:pt>
                <c:pt idx="10225">
                  <c:v>30</c:v>
                </c:pt>
                <c:pt idx="10226">
                  <c:v>30</c:v>
                </c:pt>
                <c:pt idx="10227">
                  <c:v>30</c:v>
                </c:pt>
                <c:pt idx="10228">
                  <c:v>30</c:v>
                </c:pt>
                <c:pt idx="10229">
                  <c:v>30</c:v>
                </c:pt>
                <c:pt idx="10230">
                  <c:v>30</c:v>
                </c:pt>
                <c:pt idx="10231">
                  <c:v>35</c:v>
                </c:pt>
                <c:pt idx="10232">
                  <c:v>35</c:v>
                </c:pt>
                <c:pt idx="10233">
                  <c:v>36</c:v>
                </c:pt>
                <c:pt idx="10234">
                  <c:v>35</c:v>
                </c:pt>
                <c:pt idx="10235">
                  <c:v>35</c:v>
                </c:pt>
                <c:pt idx="10236">
                  <c:v>35</c:v>
                </c:pt>
                <c:pt idx="10237">
                  <c:v>35</c:v>
                </c:pt>
                <c:pt idx="10238">
                  <c:v>32</c:v>
                </c:pt>
                <c:pt idx="10239">
                  <c:v>29</c:v>
                </c:pt>
                <c:pt idx="10240">
                  <c:v>32</c:v>
                </c:pt>
                <c:pt idx="10241">
                  <c:v>32</c:v>
                </c:pt>
                <c:pt idx="10242">
                  <c:v>29</c:v>
                </c:pt>
                <c:pt idx="10243">
                  <c:v>32</c:v>
                </c:pt>
                <c:pt idx="10244">
                  <c:v>29</c:v>
                </c:pt>
                <c:pt idx="10245">
                  <c:v>32</c:v>
                </c:pt>
                <c:pt idx="10246">
                  <c:v>29</c:v>
                </c:pt>
                <c:pt idx="10247">
                  <c:v>32</c:v>
                </c:pt>
                <c:pt idx="10248">
                  <c:v>29</c:v>
                </c:pt>
                <c:pt idx="10249">
                  <c:v>32</c:v>
                </c:pt>
                <c:pt idx="10250">
                  <c:v>32</c:v>
                </c:pt>
                <c:pt idx="10251">
                  <c:v>32</c:v>
                </c:pt>
                <c:pt idx="10252">
                  <c:v>29</c:v>
                </c:pt>
                <c:pt idx="10253">
                  <c:v>32</c:v>
                </c:pt>
                <c:pt idx="10254">
                  <c:v>29</c:v>
                </c:pt>
                <c:pt idx="10255">
                  <c:v>32</c:v>
                </c:pt>
                <c:pt idx="10256">
                  <c:v>29</c:v>
                </c:pt>
                <c:pt idx="10257">
                  <c:v>29</c:v>
                </c:pt>
                <c:pt idx="10258">
                  <c:v>28</c:v>
                </c:pt>
                <c:pt idx="10259">
                  <c:v>31</c:v>
                </c:pt>
                <c:pt idx="10260">
                  <c:v>28</c:v>
                </c:pt>
                <c:pt idx="10261">
                  <c:v>31</c:v>
                </c:pt>
                <c:pt idx="10262">
                  <c:v>31</c:v>
                </c:pt>
                <c:pt idx="10263">
                  <c:v>28</c:v>
                </c:pt>
                <c:pt idx="10264">
                  <c:v>31</c:v>
                </c:pt>
                <c:pt idx="10265">
                  <c:v>31</c:v>
                </c:pt>
                <c:pt idx="10266">
                  <c:v>28</c:v>
                </c:pt>
                <c:pt idx="10267">
                  <c:v>21</c:v>
                </c:pt>
                <c:pt idx="10268">
                  <c:v>23</c:v>
                </c:pt>
                <c:pt idx="10269">
                  <c:v>23</c:v>
                </c:pt>
                <c:pt idx="10270">
                  <c:v>21</c:v>
                </c:pt>
                <c:pt idx="10271">
                  <c:v>21</c:v>
                </c:pt>
                <c:pt idx="10272">
                  <c:v>23</c:v>
                </c:pt>
                <c:pt idx="10273">
                  <c:v>23</c:v>
                </c:pt>
                <c:pt idx="10274">
                  <c:v>21</c:v>
                </c:pt>
                <c:pt idx="10275">
                  <c:v>23</c:v>
                </c:pt>
                <c:pt idx="10276">
                  <c:v>23</c:v>
                </c:pt>
                <c:pt idx="10277">
                  <c:v>23</c:v>
                </c:pt>
                <c:pt idx="10278">
                  <c:v>22</c:v>
                </c:pt>
                <c:pt idx="10279">
                  <c:v>22</c:v>
                </c:pt>
                <c:pt idx="10280">
                  <c:v>22</c:v>
                </c:pt>
                <c:pt idx="10281">
                  <c:v>22</c:v>
                </c:pt>
                <c:pt idx="10282">
                  <c:v>21</c:v>
                </c:pt>
                <c:pt idx="10283">
                  <c:v>21</c:v>
                </c:pt>
                <c:pt idx="10284">
                  <c:v>22</c:v>
                </c:pt>
                <c:pt idx="10285">
                  <c:v>22</c:v>
                </c:pt>
                <c:pt idx="10286">
                  <c:v>27</c:v>
                </c:pt>
                <c:pt idx="10287">
                  <c:v>24</c:v>
                </c:pt>
                <c:pt idx="10288">
                  <c:v>24</c:v>
                </c:pt>
                <c:pt idx="10289">
                  <c:v>28</c:v>
                </c:pt>
                <c:pt idx="10290">
                  <c:v>24</c:v>
                </c:pt>
                <c:pt idx="10291">
                  <c:v>24</c:v>
                </c:pt>
                <c:pt idx="10292">
                  <c:v>24</c:v>
                </c:pt>
                <c:pt idx="10293">
                  <c:v>24</c:v>
                </c:pt>
                <c:pt idx="10294">
                  <c:v>24</c:v>
                </c:pt>
                <c:pt idx="10295">
                  <c:v>27</c:v>
                </c:pt>
                <c:pt idx="10296">
                  <c:v>24</c:v>
                </c:pt>
                <c:pt idx="10297">
                  <c:v>24</c:v>
                </c:pt>
                <c:pt idx="10298">
                  <c:v>28</c:v>
                </c:pt>
                <c:pt idx="10299">
                  <c:v>23</c:v>
                </c:pt>
                <c:pt idx="10300">
                  <c:v>27</c:v>
                </c:pt>
                <c:pt idx="10301">
                  <c:v>24</c:v>
                </c:pt>
                <c:pt idx="10302">
                  <c:v>24</c:v>
                </c:pt>
                <c:pt idx="10303">
                  <c:v>24</c:v>
                </c:pt>
                <c:pt idx="10304">
                  <c:v>28</c:v>
                </c:pt>
                <c:pt idx="10305">
                  <c:v>24</c:v>
                </c:pt>
                <c:pt idx="10306">
                  <c:v>26</c:v>
                </c:pt>
                <c:pt idx="10307">
                  <c:v>26</c:v>
                </c:pt>
                <c:pt idx="10308">
                  <c:v>26</c:v>
                </c:pt>
                <c:pt idx="10309">
                  <c:v>26</c:v>
                </c:pt>
                <c:pt idx="10310">
                  <c:v>26</c:v>
                </c:pt>
                <c:pt idx="10311">
                  <c:v>26</c:v>
                </c:pt>
                <c:pt idx="10312">
                  <c:v>26</c:v>
                </c:pt>
                <c:pt idx="10313">
                  <c:v>26</c:v>
                </c:pt>
                <c:pt idx="10314">
                  <c:v>26</c:v>
                </c:pt>
                <c:pt idx="10315">
                  <c:v>26</c:v>
                </c:pt>
                <c:pt idx="10316">
                  <c:v>26</c:v>
                </c:pt>
                <c:pt idx="10317">
                  <c:v>26</c:v>
                </c:pt>
                <c:pt idx="10318">
                  <c:v>26</c:v>
                </c:pt>
                <c:pt idx="10319">
                  <c:v>26</c:v>
                </c:pt>
                <c:pt idx="10320">
                  <c:v>26</c:v>
                </c:pt>
                <c:pt idx="10321">
                  <c:v>26</c:v>
                </c:pt>
                <c:pt idx="10322">
                  <c:v>26</c:v>
                </c:pt>
                <c:pt idx="10323">
                  <c:v>26</c:v>
                </c:pt>
                <c:pt idx="10324">
                  <c:v>24</c:v>
                </c:pt>
                <c:pt idx="10325">
                  <c:v>24</c:v>
                </c:pt>
                <c:pt idx="10326">
                  <c:v>24</c:v>
                </c:pt>
                <c:pt idx="10327">
                  <c:v>24</c:v>
                </c:pt>
                <c:pt idx="10328">
                  <c:v>24</c:v>
                </c:pt>
                <c:pt idx="10329">
                  <c:v>24</c:v>
                </c:pt>
                <c:pt idx="10330">
                  <c:v>24</c:v>
                </c:pt>
                <c:pt idx="10331">
                  <c:v>24</c:v>
                </c:pt>
                <c:pt idx="10332">
                  <c:v>17</c:v>
                </c:pt>
                <c:pt idx="10333">
                  <c:v>18</c:v>
                </c:pt>
                <c:pt idx="10334">
                  <c:v>17</c:v>
                </c:pt>
                <c:pt idx="10335">
                  <c:v>18</c:v>
                </c:pt>
                <c:pt idx="10336">
                  <c:v>17</c:v>
                </c:pt>
                <c:pt idx="10337">
                  <c:v>18</c:v>
                </c:pt>
                <c:pt idx="10338">
                  <c:v>18</c:v>
                </c:pt>
                <c:pt idx="10339">
                  <c:v>17</c:v>
                </c:pt>
                <c:pt idx="10340">
                  <c:v>17</c:v>
                </c:pt>
                <c:pt idx="10341">
                  <c:v>17</c:v>
                </c:pt>
                <c:pt idx="10342">
                  <c:v>18</c:v>
                </c:pt>
                <c:pt idx="10343">
                  <c:v>17</c:v>
                </c:pt>
                <c:pt idx="10344">
                  <c:v>18</c:v>
                </c:pt>
                <c:pt idx="10345">
                  <c:v>17</c:v>
                </c:pt>
                <c:pt idx="10346">
                  <c:v>18</c:v>
                </c:pt>
                <c:pt idx="10347">
                  <c:v>17</c:v>
                </c:pt>
                <c:pt idx="10348">
                  <c:v>18</c:v>
                </c:pt>
                <c:pt idx="10349">
                  <c:v>17</c:v>
                </c:pt>
                <c:pt idx="10350">
                  <c:v>18</c:v>
                </c:pt>
                <c:pt idx="10351">
                  <c:v>17</c:v>
                </c:pt>
                <c:pt idx="10352">
                  <c:v>18</c:v>
                </c:pt>
                <c:pt idx="10353">
                  <c:v>17</c:v>
                </c:pt>
                <c:pt idx="10354">
                  <c:v>17</c:v>
                </c:pt>
                <c:pt idx="10355">
                  <c:v>17</c:v>
                </c:pt>
                <c:pt idx="10356">
                  <c:v>18</c:v>
                </c:pt>
                <c:pt idx="10357">
                  <c:v>17</c:v>
                </c:pt>
                <c:pt idx="10358">
                  <c:v>21</c:v>
                </c:pt>
                <c:pt idx="10359">
                  <c:v>21</c:v>
                </c:pt>
                <c:pt idx="10360">
                  <c:v>21</c:v>
                </c:pt>
                <c:pt idx="10361">
                  <c:v>20</c:v>
                </c:pt>
                <c:pt idx="10362">
                  <c:v>21</c:v>
                </c:pt>
                <c:pt idx="10363">
                  <c:v>21</c:v>
                </c:pt>
                <c:pt idx="10364">
                  <c:v>21</c:v>
                </c:pt>
                <c:pt idx="10365">
                  <c:v>21</c:v>
                </c:pt>
                <c:pt idx="10366">
                  <c:v>21</c:v>
                </c:pt>
                <c:pt idx="10367">
                  <c:v>26</c:v>
                </c:pt>
                <c:pt idx="10368">
                  <c:v>29</c:v>
                </c:pt>
                <c:pt idx="10369">
                  <c:v>26</c:v>
                </c:pt>
                <c:pt idx="10370">
                  <c:v>26</c:v>
                </c:pt>
                <c:pt idx="10371">
                  <c:v>29</c:v>
                </c:pt>
                <c:pt idx="10372">
                  <c:v>25</c:v>
                </c:pt>
                <c:pt idx="10373">
                  <c:v>29</c:v>
                </c:pt>
                <c:pt idx="10374">
                  <c:v>29</c:v>
                </c:pt>
                <c:pt idx="10375">
                  <c:v>26</c:v>
                </c:pt>
                <c:pt idx="10376">
                  <c:v>26</c:v>
                </c:pt>
                <c:pt idx="10377">
                  <c:v>25</c:v>
                </c:pt>
                <c:pt idx="10378">
                  <c:v>29</c:v>
                </c:pt>
                <c:pt idx="10379">
                  <c:v>26</c:v>
                </c:pt>
                <c:pt idx="10380">
                  <c:v>29</c:v>
                </c:pt>
                <c:pt idx="10381">
                  <c:v>29</c:v>
                </c:pt>
                <c:pt idx="10382">
                  <c:v>29</c:v>
                </c:pt>
                <c:pt idx="10383">
                  <c:v>29</c:v>
                </c:pt>
                <c:pt idx="10384">
                  <c:v>25</c:v>
                </c:pt>
                <c:pt idx="10385">
                  <c:v>26</c:v>
                </c:pt>
                <c:pt idx="10386">
                  <c:v>29</c:v>
                </c:pt>
                <c:pt idx="10387">
                  <c:v>26</c:v>
                </c:pt>
                <c:pt idx="10388">
                  <c:v>26</c:v>
                </c:pt>
                <c:pt idx="10389">
                  <c:v>29</c:v>
                </c:pt>
                <c:pt idx="10390">
                  <c:v>31</c:v>
                </c:pt>
                <c:pt idx="10391">
                  <c:v>35</c:v>
                </c:pt>
                <c:pt idx="10392">
                  <c:v>34</c:v>
                </c:pt>
                <c:pt idx="10393">
                  <c:v>34</c:v>
                </c:pt>
                <c:pt idx="10394">
                  <c:v>31</c:v>
                </c:pt>
                <c:pt idx="10395">
                  <c:v>35</c:v>
                </c:pt>
                <c:pt idx="10396">
                  <c:v>34</c:v>
                </c:pt>
                <c:pt idx="10397">
                  <c:v>31</c:v>
                </c:pt>
                <c:pt idx="10398">
                  <c:v>34</c:v>
                </c:pt>
                <c:pt idx="10399">
                  <c:v>34</c:v>
                </c:pt>
                <c:pt idx="10400">
                  <c:v>35</c:v>
                </c:pt>
                <c:pt idx="10401">
                  <c:v>31</c:v>
                </c:pt>
                <c:pt idx="10402">
                  <c:v>34</c:v>
                </c:pt>
                <c:pt idx="10403">
                  <c:v>35</c:v>
                </c:pt>
                <c:pt idx="10404">
                  <c:v>34</c:v>
                </c:pt>
                <c:pt idx="10405">
                  <c:v>35</c:v>
                </c:pt>
                <c:pt idx="10406">
                  <c:v>31</c:v>
                </c:pt>
                <c:pt idx="10407">
                  <c:v>35</c:v>
                </c:pt>
                <c:pt idx="10408">
                  <c:v>31</c:v>
                </c:pt>
                <c:pt idx="10409">
                  <c:v>34</c:v>
                </c:pt>
                <c:pt idx="10410">
                  <c:v>34</c:v>
                </c:pt>
                <c:pt idx="10411">
                  <c:v>24</c:v>
                </c:pt>
                <c:pt idx="10412">
                  <c:v>24</c:v>
                </c:pt>
                <c:pt idx="10413">
                  <c:v>24</c:v>
                </c:pt>
                <c:pt idx="10414">
                  <c:v>24</c:v>
                </c:pt>
                <c:pt idx="10415">
                  <c:v>24</c:v>
                </c:pt>
                <c:pt idx="10416">
                  <c:v>24</c:v>
                </c:pt>
                <c:pt idx="10417">
                  <c:v>23</c:v>
                </c:pt>
                <c:pt idx="10418">
                  <c:v>24</c:v>
                </c:pt>
                <c:pt idx="10419">
                  <c:v>24</c:v>
                </c:pt>
                <c:pt idx="10420">
                  <c:v>24</c:v>
                </c:pt>
                <c:pt idx="10421">
                  <c:v>24</c:v>
                </c:pt>
                <c:pt idx="10422">
                  <c:v>24</c:v>
                </c:pt>
                <c:pt idx="10423">
                  <c:v>24</c:v>
                </c:pt>
                <c:pt idx="10424">
                  <c:v>24</c:v>
                </c:pt>
                <c:pt idx="10425">
                  <c:v>24</c:v>
                </c:pt>
                <c:pt idx="10426">
                  <c:v>24</c:v>
                </c:pt>
                <c:pt idx="10427">
                  <c:v>17</c:v>
                </c:pt>
                <c:pt idx="10428">
                  <c:v>20</c:v>
                </c:pt>
                <c:pt idx="10429">
                  <c:v>20</c:v>
                </c:pt>
                <c:pt idx="10430">
                  <c:v>25</c:v>
                </c:pt>
                <c:pt idx="10431">
                  <c:v>20</c:v>
                </c:pt>
                <c:pt idx="10432">
                  <c:v>18</c:v>
                </c:pt>
                <c:pt idx="10433">
                  <c:v>29</c:v>
                </c:pt>
                <c:pt idx="10434">
                  <c:v>29</c:v>
                </c:pt>
                <c:pt idx="10435">
                  <c:v>23</c:v>
                </c:pt>
                <c:pt idx="10436">
                  <c:v>23</c:v>
                </c:pt>
                <c:pt idx="10437">
                  <c:v>23</c:v>
                </c:pt>
                <c:pt idx="10438">
                  <c:v>23</c:v>
                </c:pt>
                <c:pt idx="10439">
                  <c:v>24</c:v>
                </c:pt>
                <c:pt idx="10440">
                  <c:v>29</c:v>
                </c:pt>
                <c:pt idx="10441">
                  <c:v>23</c:v>
                </c:pt>
                <c:pt idx="10442">
                  <c:v>23</c:v>
                </c:pt>
                <c:pt idx="10443">
                  <c:v>29</c:v>
                </c:pt>
                <c:pt idx="10444">
                  <c:v>23</c:v>
                </c:pt>
                <c:pt idx="10445">
                  <c:v>29</c:v>
                </c:pt>
                <c:pt idx="10446">
                  <c:v>23</c:v>
                </c:pt>
                <c:pt idx="10447">
                  <c:v>29</c:v>
                </c:pt>
                <c:pt idx="10448">
                  <c:v>23</c:v>
                </c:pt>
                <c:pt idx="10449">
                  <c:v>23</c:v>
                </c:pt>
                <c:pt idx="10450">
                  <c:v>23</c:v>
                </c:pt>
                <c:pt idx="10451">
                  <c:v>25</c:v>
                </c:pt>
                <c:pt idx="10452">
                  <c:v>25</c:v>
                </c:pt>
                <c:pt idx="10453">
                  <c:v>25</c:v>
                </c:pt>
                <c:pt idx="10454">
                  <c:v>25</c:v>
                </c:pt>
                <c:pt idx="10455">
                  <c:v>25</c:v>
                </c:pt>
                <c:pt idx="10456">
                  <c:v>25</c:v>
                </c:pt>
                <c:pt idx="10457">
                  <c:v>25</c:v>
                </c:pt>
                <c:pt idx="10458">
                  <c:v>25</c:v>
                </c:pt>
                <c:pt idx="10459">
                  <c:v>25</c:v>
                </c:pt>
                <c:pt idx="10460">
                  <c:v>25</c:v>
                </c:pt>
                <c:pt idx="10461">
                  <c:v>25</c:v>
                </c:pt>
                <c:pt idx="10462">
                  <c:v>25</c:v>
                </c:pt>
                <c:pt idx="10463">
                  <c:v>25</c:v>
                </c:pt>
                <c:pt idx="10464">
                  <c:v>25</c:v>
                </c:pt>
                <c:pt idx="10465">
                  <c:v>25</c:v>
                </c:pt>
                <c:pt idx="10466">
                  <c:v>25</c:v>
                </c:pt>
                <c:pt idx="10467">
                  <c:v>25</c:v>
                </c:pt>
                <c:pt idx="10468">
                  <c:v>24</c:v>
                </c:pt>
                <c:pt idx="10469">
                  <c:v>24</c:v>
                </c:pt>
                <c:pt idx="10470">
                  <c:v>24</c:v>
                </c:pt>
                <c:pt idx="10471">
                  <c:v>24</c:v>
                </c:pt>
                <c:pt idx="10472">
                  <c:v>24</c:v>
                </c:pt>
                <c:pt idx="10473">
                  <c:v>24</c:v>
                </c:pt>
                <c:pt idx="10474">
                  <c:v>24</c:v>
                </c:pt>
                <c:pt idx="10475">
                  <c:v>24</c:v>
                </c:pt>
                <c:pt idx="10476">
                  <c:v>23</c:v>
                </c:pt>
                <c:pt idx="10477">
                  <c:v>24</c:v>
                </c:pt>
                <c:pt idx="10478">
                  <c:v>23</c:v>
                </c:pt>
                <c:pt idx="10479">
                  <c:v>19</c:v>
                </c:pt>
                <c:pt idx="10480">
                  <c:v>23</c:v>
                </c:pt>
                <c:pt idx="10481">
                  <c:v>19</c:v>
                </c:pt>
                <c:pt idx="10482">
                  <c:v>24</c:v>
                </c:pt>
                <c:pt idx="10483">
                  <c:v>19</c:v>
                </c:pt>
                <c:pt idx="10484">
                  <c:v>19</c:v>
                </c:pt>
                <c:pt idx="10485">
                  <c:v>19</c:v>
                </c:pt>
                <c:pt idx="10486">
                  <c:v>23</c:v>
                </c:pt>
                <c:pt idx="10487">
                  <c:v>24</c:v>
                </c:pt>
                <c:pt idx="10488">
                  <c:v>24</c:v>
                </c:pt>
                <c:pt idx="10489">
                  <c:v>23</c:v>
                </c:pt>
                <c:pt idx="10490">
                  <c:v>19</c:v>
                </c:pt>
                <c:pt idx="10491">
                  <c:v>23</c:v>
                </c:pt>
                <c:pt idx="10492">
                  <c:v>20</c:v>
                </c:pt>
                <c:pt idx="10493">
                  <c:v>20</c:v>
                </c:pt>
                <c:pt idx="10494">
                  <c:v>20</c:v>
                </c:pt>
                <c:pt idx="10495">
                  <c:v>20</c:v>
                </c:pt>
                <c:pt idx="10496">
                  <c:v>20</c:v>
                </c:pt>
                <c:pt idx="10497">
                  <c:v>19</c:v>
                </c:pt>
                <c:pt idx="10498">
                  <c:v>19</c:v>
                </c:pt>
                <c:pt idx="10499">
                  <c:v>18</c:v>
                </c:pt>
                <c:pt idx="10500">
                  <c:v>18</c:v>
                </c:pt>
                <c:pt idx="10501">
                  <c:v>17</c:v>
                </c:pt>
                <c:pt idx="10502">
                  <c:v>18</c:v>
                </c:pt>
                <c:pt idx="10503">
                  <c:v>17</c:v>
                </c:pt>
                <c:pt idx="10504">
                  <c:v>18</c:v>
                </c:pt>
                <c:pt idx="10505">
                  <c:v>19</c:v>
                </c:pt>
                <c:pt idx="10506">
                  <c:v>19</c:v>
                </c:pt>
                <c:pt idx="10507">
                  <c:v>19</c:v>
                </c:pt>
                <c:pt idx="10508">
                  <c:v>19</c:v>
                </c:pt>
                <c:pt idx="10509">
                  <c:v>20</c:v>
                </c:pt>
                <c:pt idx="10510">
                  <c:v>17</c:v>
                </c:pt>
                <c:pt idx="10511">
                  <c:v>16</c:v>
                </c:pt>
                <c:pt idx="10512">
                  <c:v>20</c:v>
                </c:pt>
                <c:pt idx="10513">
                  <c:v>16</c:v>
                </c:pt>
                <c:pt idx="10514">
                  <c:v>17</c:v>
                </c:pt>
                <c:pt idx="10515">
                  <c:v>20</c:v>
                </c:pt>
                <c:pt idx="10516">
                  <c:v>20</c:v>
                </c:pt>
                <c:pt idx="10517">
                  <c:v>20</c:v>
                </c:pt>
                <c:pt idx="10518">
                  <c:v>20</c:v>
                </c:pt>
                <c:pt idx="10519">
                  <c:v>20</c:v>
                </c:pt>
                <c:pt idx="10520">
                  <c:v>20</c:v>
                </c:pt>
                <c:pt idx="10521">
                  <c:v>20</c:v>
                </c:pt>
                <c:pt idx="10522">
                  <c:v>20</c:v>
                </c:pt>
                <c:pt idx="10523">
                  <c:v>16</c:v>
                </c:pt>
                <c:pt idx="10524">
                  <c:v>20</c:v>
                </c:pt>
                <c:pt idx="10525">
                  <c:v>16</c:v>
                </c:pt>
                <c:pt idx="10526">
                  <c:v>16</c:v>
                </c:pt>
                <c:pt idx="10527">
                  <c:v>20</c:v>
                </c:pt>
                <c:pt idx="10528">
                  <c:v>16</c:v>
                </c:pt>
                <c:pt idx="10529">
                  <c:v>20</c:v>
                </c:pt>
                <c:pt idx="10530">
                  <c:v>20</c:v>
                </c:pt>
                <c:pt idx="10531">
                  <c:v>20</c:v>
                </c:pt>
                <c:pt idx="10532">
                  <c:v>20</c:v>
                </c:pt>
                <c:pt idx="10533">
                  <c:v>16</c:v>
                </c:pt>
                <c:pt idx="10534">
                  <c:v>20</c:v>
                </c:pt>
                <c:pt idx="10535">
                  <c:v>20</c:v>
                </c:pt>
                <c:pt idx="10536">
                  <c:v>16</c:v>
                </c:pt>
                <c:pt idx="10537">
                  <c:v>20</c:v>
                </c:pt>
                <c:pt idx="10538">
                  <c:v>20</c:v>
                </c:pt>
                <c:pt idx="10539">
                  <c:v>24</c:v>
                </c:pt>
                <c:pt idx="10540">
                  <c:v>23</c:v>
                </c:pt>
                <c:pt idx="10541">
                  <c:v>23</c:v>
                </c:pt>
                <c:pt idx="10542">
                  <c:v>23</c:v>
                </c:pt>
                <c:pt idx="10543">
                  <c:v>23</c:v>
                </c:pt>
                <c:pt idx="10544">
                  <c:v>23</c:v>
                </c:pt>
                <c:pt idx="10545">
                  <c:v>23</c:v>
                </c:pt>
                <c:pt idx="10546">
                  <c:v>28</c:v>
                </c:pt>
                <c:pt idx="10547">
                  <c:v>29</c:v>
                </c:pt>
                <c:pt idx="10548">
                  <c:v>28</c:v>
                </c:pt>
                <c:pt idx="10549">
                  <c:v>29</c:v>
                </c:pt>
                <c:pt idx="10550">
                  <c:v>28</c:v>
                </c:pt>
                <c:pt idx="10551">
                  <c:v>29</c:v>
                </c:pt>
                <c:pt idx="10552">
                  <c:v>29</c:v>
                </c:pt>
                <c:pt idx="10553">
                  <c:v>29</c:v>
                </c:pt>
                <c:pt idx="10554">
                  <c:v>28</c:v>
                </c:pt>
                <c:pt idx="10555">
                  <c:v>28</c:v>
                </c:pt>
                <c:pt idx="10556">
                  <c:v>28</c:v>
                </c:pt>
                <c:pt idx="10557">
                  <c:v>29</c:v>
                </c:pt>
                <c:pt idx="10558">
                  <c:v>29</c:v>
                </c:pt>
                <c:pt idx="10559">
                  <c:v>28</c:v>
                </c:pt>
                <c:pt idx="10560">
                  <c:v>29</c:v>
                </c:pt>
                <c:pt idx="10561">
                  <c:v>29</c:v>
                </c:pt>
                <c:pt idx="10562">
                  <c:v>28</c:v>
                </c:pt>
                <c:pt idx="10563">
                  <c:v>28</c:v>
                </c:pt>
                <c:pt idx="10564">
                  <c:v>28</c:v>
                </c:pt>
                <c:pt idx="10565">
                  <c:v>28</c:v>
                </c:pt>
                <c:pt idx="10566">
                  <c:v>29</c:v>
                </c:pt>
                <c:pt idx="10567">
                  <c:v>28</c:v>
                </c:pt>
                <c:pt idx="10568">
                  <c:v>29</c:v>
                </c:pt>
                <c:pt idx="10569">
                  <c:v>28</c:v>
                </c:pt>
                <c:pt idx="10570">
                  <c:v>29</c:v>
                </c:pt>
                <c:pt idx="10571">
                  <c:v>28</c:v>
                </c:pt>
                <c:pt idx="10572">
                  <c:v>29</c:v>
                </c:pt>
                <c:pt idx="10573">
                  <c:v>29</c:v>
                </c:pt>
                <c:pt idx="10574">
                  <c:v>29</c:v>
                </c:pt>
                <c:pt idx="10575">
                  <c:v>29</c:v>
                </c:pt>
                <c:pt idx="10576">
                  <c:v>27</c:v>
                </c:pt>
                <c:pt idx="10577">
                  <c:v>27</c:v>
                </c:pt>
                <c:pt idx="10578">
                  <c:v>27</c:v>
                </c:pt>
                <c:pt idx="10579">
                  <c:v>27</c:v>
                </c:pt>
                <c:pt idx="10580">
                  <c:v>27</c:v>
                </c:pt>
                <c:pt idx="10581">
                  <c:v>27</c:v>
                </c:pt>
                <c:pt idx="10582">
                  <c:v>27</c:v>
                </c:pt>
                <c:pt idx="10583">
                  <c:v>27</c:v>
                </c:pt>
                <c:pt idx="10584">
                  <c:v>27</c:v>
                </c:pt>
                <c:pt idx="10585">
                  <c:v>27</c:v>
                </c:pt>
                <c:pt idx="10586">
                  <c:v>27</c:v>
                </c:pt>
                <c:pt idx="10587">
                  <c:v>27</c:v>
                </c:pt>
                <c:pt idx="10588">
                  <c:v>27</c:v>
                </c:pt>
                <c:pt idx="10589">
                  <c:v>27</c:v>
                </c:pt>
                <c:pt idx="10590">
                  <c:v>27</c:v>
                </c:pt>
                <c:pt idx="10591">
                  <c:v>27</c:v>
                </c:pt>
                <c:pt idx="10592">
                  <c:v>19</c:v>
                </c:pt>
                <c:pt idx="10593">
                  <c:v>19</c:v>
                </c:pt>
                <c:pt idx="10594">
                  <c:v>19</c:v>
                </c:pt>
                <c:pt idx="10595">
                  <c:v>19</c:v>
                </c:pt>
                <c:pt idx="10596">
                  <c:v>19</c:v>
                </c:pt>
                <c:pt idx="10597">
                  <c:v>19</c:v>
                </c:pt>
                <c:pt idx="10598">
                  <c:v>19</c:v>
                </c:pt>
                <c:pt idx="10599">
                  <c:v>19</c:v>
                </c:pt>
                <c:pt idx="10600">
                  <c:v>19</c:v>
                </c:pt>
                <c:pt idx="10601">
                  <c:v>19</c:v>
                </c:pt>
                <c:pt idx="10602">
                  <c:v>19</c:v>
                </c:pt>
                <c:pt idx="10603">
                  <c:v>19</c:v>
                </c:pt>
                <c:pt idx="10604">
                  <c:v>19</c:v>
                </c:pt>
                <c:pt idx="10605">
                  <c:v>19</c:v>
                </c:pt>
                <c:pt idx="10606">
                  <c:v>19</c:v>
                </c:pt>
                <c:pt idx="10607">
                  <c:v>19</c:v>
                </c:pt>
                <c:pt idx="10608">
                  <c:v>19</c:v>
                </c:pt>
                <c:pt idx="10609">
                  <c:v>19</c:v>
                </c:pt>
                <c:pt idx="10610">
                  <c:v>19</c:v>
                </c:pt>
                <c:pt idx="10611">
                  <c:v>19</c:v>
                </c:pt>
                <c:pt idx="10612">
                  <c:v>19</c:v>
                </c:pt>
                <c:pt idx="10613">
                  <c:v>19</c:v>
                </c:pt>
                <c:pt idx="10614">
                  <c:v>19</c:v>
                </c:pt>
                <c:pt idx="10615">
                  <c:v>19</c:v>
                </c:pt>
                <c:pt idx="10616">
                  <c:v>19</c:v>
                </c:pt>
                <c:pt idx="10617">
                  <c:v>19</c:v>
                </c:pt>
                <c:pt idx="10618">
                  <c:v>19</c:v>
                </c:pt>
                <c:pt idx="10619">
                  <c:v>19</c:v>
                </c:pt>
                <c:pt idx="10620">
                  <c:v>19</c:v>
                </c:pt>
                <c:pt idx="10621">
                  <c:v>19</c:v>
                </c:pt>
                <c:pt idx="10622">
                  <c:v>19</c:v>
                </c:pt>
                <c:pt idx="10623">
                  <c:v>19</c:v>
                </c:pt>
                <c:pt idx="10624">
                  <c:v>19</c:v>
                </c:pt>
                <c:pt idx="10625">
                  <c:v>19</c:v>
                </c:pt>
                <c:pt idx="10626">
                  <c:v>19</c:v>
                </c:pt>
                <c:pt idx="10627">
                  <c:v>19</c:v>
                </c:pt>
                <c:pt idx="10628">
                  <c:v>19</c:v>
                </c:pt>
                <c:pt idx="10629">
                  <c:v>19</c:v>
                </c:pt>
                <c:pt idx="10630">
                  <c:v>19</c:v>
                </c:pt>
                <c:pt idx="10631">
                  <c:v>19</c:v>
                </c:pt>
                <c:pt idx="10632">
                  <c:v>19</c:v>
                </c:pt>
                <c:pt idx="10633">
                  <c:v>19</c:v>
                </c:pt>
                <c:pt idx="10634">
                  <c:v>19</c:v>
                </c:pt>
                <c:pt idx="10635">
                  <c:v>19</c:v>
                </c:pt>
                <c:pt idx="10636">
                  <c:v>19</c:v>
                </c:pt>
                <c:pt idx="10637">
                  <c:v>19</c:v>
                </c:pt>
                <c:pt idx="10638">
                  <c:v>19</c:v>
                </c:pt>
                <c:pt idx="10639">
                  <c:v>19</c:v>
                </c:pt>
                <c:pt idx="10640">
                  <c:v>23</c:v>
                </c:pt>
                <c:pt idx="10641">
                  <c:v>24</c:v>
                </c:pt>
                <c:pt idx="10642">
                  <c:v>23</c:v>
                </c:pt>
                <c:pt idx="10643">
                  <c:v>23</c:v>
                </c:pt>
                <c:pt idx="10644">
                  <c:v>24</c:v>
                </c:pt>
                <c:pt idx="10645">
                  <c:v>23</c:v>
                </c:pt>
                <c:pt idx="10646">
                  <c:v>24</c:v>
                </c:pt>
                <c:pt idx="10647">
                  <c:v>24</c:v>
                </c:pt>
                <c:pt idx="10648">
                  <c:v>22</c:v>
                </c:pt>
                <c:pt idx="10649">
                  <c:v>22</c:v>
                </c:pt>
                <c:pt idx="10650">
                  <c:v>22</c:v>
                </c:pt>
                <c:pt idx="10651">
                  <c:v>22</c:v>
                </c:pt>
                <c:pt idx="10652">
                  <c:v>22</c:v>
                </c:pt>
                <c:pt idx="10653">
                  <c:v>22</c:v>
                </c:pt>
                <c:pt idx="10654">
                  <c:v>22</c:v>
                </c:pt>
                <c:pt idx="10655">
                  <c:v>22</c:v>
                </c:pt>
                <c:pt idx="10656">
                  <c:v>22</c:v>
                </c:pt>
                <c:pt idx="10657">
                  <c:v>22</c:v>
                </c:pt>
                <c:pt idx="10658">
                  <c:v>22</c:v>
                </c:pt>
                <c:pt idx="10659">
                  <c:v>22</c:v>
                </c:pt>
                <c:pt idx="10660">
                  <c:v>22</c:v>
                </c:pt>
                <c:pt idx="10661">
                  <c:v>22</c:v>
                </c:pt>
                <c:pt idx="10662">
                  <c:v>22</c:v>
                </c:pt>
                <c:pt idx="10663">
                  <c:v>22</c:v>
                </c:pt>
                <c:pt idx="10664">
                  <c:v>22</c:v>
                </c:pt>
                <c:pt idx="10665">
                  <c:v>22</c:v>
                </c:pt>
                <c:pt idx="10666">
                  <c:v>34</c:v>
                </c:pt>
                <c:pt idx="10667">
                  <c:v>31</c:v>
                </c:pt>
                <c:pt idx="10668">
                  <c:v>31</c:v>
                </c:pt>
                <c:pt idx="10669">
                  <c:v>34</c:v>
                </c:pt>
                <c:pt idx="10670">
                  <c:v>31</c:v>
                </c:pt>
                <c:pt idx="10671">
                  <c:v>34</c:v>
                </c:pt>
                <c:pt idx="10672">
                  <c:v>34</c:v>
                </c:pt>
                <c:pt idx="10673">
                  <c:v>31</c:v>
                </c:pt>
                <c:pt idx="10674">
                  <c:v>31</c:v>
                </c:pt>
                <c:pt idx="10675">
                  <c:v>31</c:v>
                </c:pt>
                <c:pt idx="10676">
                  <c:v>34</c:v>
                </c:pt>
                <c:pt idx="10677">
                  <c:v>31</c:v>
                </c:pt>
                <c:pt idx="10678">
                  <c:v>34</c:v>
                </c:pt>
                <c:pt idx="10679">
                  <c:v>34</c:v>
                </c:pt>
                <c:pt idx="10680">
                  <c:v>31</c:v>
                </c:pt>
                <c:pt idx="10681">
                  <c:v>34</c:v>
                </c:pt>
                <c:pt idx="10682">
                  <c:v>30</c:v>
                </c:pt>
                <c:pt idx="10683">
                  <c:v>33</c:v>
                </c:pt>
                <c:pt idx="10684">
                  <c:v>30</c:v>
                </c:pt>
                <c:pt idx="10685">
                  <c:v>33</c:v>
                </c:pt>
                <c:pt idx="10686">
                  <c:v>30</c:v>
                </c:pt>
                <c:pt idx="10687">
                  <c:v>33</c:v>
                </c:pt>
                <c:pt idx="10688">
                  <c:v>21</c:v>
                </c:pt>
                <c:pt idx="10689">
                  <c:v>21</c:v>
                </c:pt>
                <c:pt idx="10690">
                  <c:v>21</c:v>
                </c:pt>
                <c:pt idx="10691">
                  <c:v>21</c:v>
                </c:pt>
                <c:pt idx="10692">
                  <c:v>21</c:v>
                </c:pt>
                <c:pt idx="10693">
                  <c:v>30</c:v>
                </c:pt>
                <c:pt idx="10694">
                  <c:v>27</c:v>
                </c:pt>
                <c:pt idx="10695">
                  <c:v>27</c:v>
                </c:pt>
                <c:pt idx="10696">
                  <c:v>30</c:v>
                </c:pt>
                <c:pt idx="10697">
                  <c:v>31</c:v>
                </c:pt>
                <c:pt idx="10698">
                  <c:v>31</c:v>
                </c:pt>
                <c:pt idx="10699">
                  <c:v>27</c:v>
                </c:pt>
                <c:pt idx="10700">
                  <c:v>27</c:v>
                </c:pt>
                <c:pt idx="10701">
                  <c:v>25</c:v>
                </c:pt>
                <c:pt idx="10702">
                  <c:v>28</c:v>
                </c:pt>
                <c:pt idx="10703">
                  <c:v>26</c:v>
                </c:pt>
                <c:pt idx="10704">
                  <c:v>28</c:v>
                </c:pt>
                <c:pt idx="10705">
                  <c:v>24</c:v>
                </c:pt>
                <c:pt idx="10706">
                  <c:v>25</c:v>
                </c:pt>
                <c:pt idx="10707">
                  <c:v>25</c:v>
                </c:pt>
                <c:pt idx="10708">
                  <c:v>24</c:v>
                </c:pt>
                <c:pt idx="10709">
                  <c:v>28</c:v>
                </c:pt>
                <c:pt idx="10710">
                  <c:v>28</c:v>
                </c:pt>
                <c:pt idx="10711">
                  <c:v>26</c:v>
                </c:pt>
                <c:pt idx="10712">
                  <c:v>26</c:v>
                </c:pt>
                <c:pt idx="10713">
                  <c:v>24</c:v>
                </c:pt>
                <c:pt idx="10714">
                  <c:v>26</c:v>
                </c:pt>
                <c:pt idx="10715">
                  <c:v>26</c:v>
                </c:pt>
                <c:pt idx="10716">
                  <c:v>28</c:v>
                </c:pt>
                <c:pt idx="10717">
                  <c:v>28</c:v>
                </c:pt>
                <c:pt idx="10718">
                  <c:v>28</c:v>
                </c:pt>
                <c:pt idx="10719">
                  <c:v>28</c:v>
                </c:pt>
                <c:pt idx="10720">
                  <c:v>25</c:v>
                </c:pt>
                <c:pt idx="10721">
                  <c:v>23</c:v>
                </c:pt>
                <c:pt idx="10722">
                  <c:v>26</c:v>
                </c:pt>
                <c:pt idx="10723">
                  <c:v>28</c:v>
                </c:pt>
                <c:pt idx="10724">
                  <c:v>26</c:v>
                </c:pt>
                <c:pt idx="10725">
                  <c:v>28</c:v>
                </c:pt>
                <c:pt idx="10726">
                  <c:v>23</c:v>
                </c:pt>
                <c:pt idx="10727">
                  <c:v>28</c:v>
                </c:pt>
                <c:pt idx="10728">
                  <c:v>26</c:v>
                </c:pt>
                <c:pt idx="10729">
                  <c:v>28</c:v>
                </c:pt>
                <c:pt idx="10730">
                  <c:v>26</c:v>
                </c:pt>
                <c:pt idx="10731">
                  <c:v>25</c:v>
                </c:pt>
                <c:pt idx="10732">
                  <c:v>25</c:v>
                </c:pt>
                <c:pt idx="10733">
                  <c:v>20</c:v>
                </c:pt>
                <c:pt idx="10734">
                  <c:v>21</c:v>
                </c:pt>
                <c:pt idx="10735">
                  <c:v>18</c:v>
                </c:pt>
                <c:pt idx="10736">
                  <c:v>21</c:v>
                </c:pt>
                <c:pt idx="10737">
                  <c:v>20</c:v>
                </c:pt>
                <c:pt idx="10738">
                  <c:v>17</c:v>
                </c:pt>
                <c:pt idx="10739">
                  <c:v>17</c:v>
                </c:pt>
                <c:pt idx="10740">
                  <c:v>21</c:v>
                </c:pt>
                <c:pt idx="10741">
                  <c:v>21</c:v>
                </c:pt>
                <c:pt idx="10742">
                  <c:v>26</c:v>
                </c:pt>
                <c:pt idx="10743">
                  <c:v>20</c:v>
                </c:pt>
                <c:pt idx="10744">
                  <c:v>21</c:v>
                </c:pt>
                <c:pt idx="10745">
                  <c:v>26</c:v>
                </c:pt>
                <c:pt idx="10746">
                  <c:v>17</c:v>
                </c:pt>
                <c:pt idx="10747">
                  <c:v>24</c:v>
                </c:pt>
                <c:pt idx="10748">
                  <c:v>20</c:v>
                </c:pt>
                <c:pt idx="10749">
                  <c:v>24</c:v>
                </c:pt>
                <c:pt idx="10750">
                  <c:v>24</c:v>
                </c:pt>
                <c:pt idx="10751">
                  <c:v>20</c:v>
                </c:pt>
                <c:pt idx="10752">
                  <c:v>19</c:v>
                </c:pt>
                <c:pt idx="10753">
                  <c:v>17</c:v>
                </c:pt>
                <c:pt idx="10754">
                  <c:v>17</c:v>
                </c:pt>
                <c:pt idx="10755">
                  <c:v>19</c:v>
                </c:pt>
                <c:pt idx="10756">
                  <c:v>24</c:v>
                </c:pt>
                <c:pt idx="10757">
                  <c:v>24</c:v>
                </c:pt>
                <c:pt idx="10758">
                  <c:v>18</c:v>
                </c:pt>
                <c:pt idx="10759">
                  <c:v>18</c:v>
                </c:pt>
                <c:pt idx="10760">
                  <c:v>18</c:v>
                </c:pt>
                <c:pt idx="10761">
                  <c:v>24</c:v>
                </c:pt>
                <c:pt idx="10762">
                  <c:v>24</c:v>
                </c:pt>
                <c:pt idx="10763">
                  <c:v>18</c:v>
                </c:pt>
                <c:pt idx="10764">
                  <c:v>23</c:v>
                </c:pt>
                <c:pt idx="10765">
                  <c:v>18</c:v>
                </c:pt>
                <c:pt idx="10766">
                  <c:v>23</c:v>
                </c:pt>
                <c:pt idx="10767">
                  <c:v>18</c:v>
                </c:pt>
                <c:pt idx="10768">
                  <c:v>23</c:v>
                </c:pt>
                <c:pt idx="10769">
                  <c:v>23</c:v>
                </c:pt>
                <c:pt idx="10770">
                  <c:v>30</c:v>
                </c:pt>
                <c:pt idx="10771">
                  <c:v>30</c:v>
                </c:pt>
                <c:pt idx="10772">
                  <c:v>30</c:v>
                </c:pt>
                <c:pt idx="10773">
                  <c:v>30</c:v>
                </c:pt>
                <c:pt idx="10774">
                  <c:v>30</c:v>
                </c:pt>
                <c:pt idx="10775">
                  <c:v>30</c:v>
                </c:pt>
                <c:pt idx="10776">
                  <c:v>31</c:v>
                </c:pt>
                <c:pt idx="10777">
                  <c:v>28</c:v>
                </c:pt>
                <c:pt idx="10778">
                  <c:v>28</c:v>
                </c:pt>
                <c:pt idx="10779">
                  <c:v>31</c:v>
                </c:pt>
                <c:pt idx="10780">
                  <c:v>31</c:v>
                </c:pt>
                <c:pt idx="10781">
                  <c:v>29</c:v>
                </c:pt>
                <c:pt idx="10782">
                  <c:v>31</c:v>
                </c:pt>
                <c:pt idx="10783">
                  <c:v>31</c:v>
                </c:pt>
                <c:pt idx="10784">
                  <c:v>29</c:v>
                </c:pt>
                <c:pt idx="10785">
                  <c:v>31</c:v>
                </c:pt>
                <c:pt idx="10786">
                  <c:v>28</c:v>
                </c:pt>
                <c:pt idx="10787">
                  <c:v>29</c:v>
                </c:pt>
                <c:pt idx="10788">
                  <c:v>31</c:v>
                </c:pt>
                <c:pt idx="10789">
                  <c:v>28</c:v>
                </c:pt>
                <c:pt idx="10790">
                  <c:v>31</c:v>
                </c:pt>
                <c:pt idx="10791">
                  <c:v>31</c:v>
                </c:pt>
                <c:pt idx="10792">
                  <c:v>25</c:v>
                </c:pt>
                <c:pt idx="10793">
                  <c:v>25</c:v>
                </c:pt>
                <c:pt idx="10794">
                  <c:v>31</c:v>
                </c:pt>
                <c:pt idx="10795">
                  <c:v>31</c:v>
                </c:pt>
                <c:pt idx="10796">
                  <c:v>30</c:v>
                </c:pt>
                <c:pt idx="10797">
                  <c:v>30</c:v>
                </c:pt>
                <c:pt idx="10798">
                  <c:v>30</c:v>
                </c:pt>
                <c:pt idx="10799">
                  <c:v>30</c:v>
                </c:pt>
                <c:pt idx="10800">
                  <c:v>31</c:v>
                </c:pt>
                <c:pt idx="10801">
                  <c:v>31</c:v>
                </c:pt>
                <c:pt idx="10802">
                  <c:v>27</c:v>
                </c:pt>
                <c:pt idx="10803">
                  <c:v>27</c:v>
                </c:pt>
                <c:pt idx="10804">
                  <c:v>28</c:v>
                </c:pt>
                <c:pt idx="10805">
                  <c:v>29</c:v>
                </c:pt>
                <c:pt idx="10806">
                  <c:v>25</c:v>
                </c:pt>
                <c:pt idx="10807">
                  <c:v>28</c:v>
                </c:pt>
                <c:pt idx="10808">
                  <c:v>25</c:v>
                </c:pt>
                <c:pt idx="10809">
                  <c:v>25</c:v>
                </c:pt>
                <c:pt idx="10810">
                  <c:v>25</c:v>
                </c:pt>
                <c:pt idx="10811">
                  <c:v>25</c:v>
                </c:pt>
                <c:pt idx="10812">
                  <c:v>33</c:v>
                </c:pt>
                <c:pt idx="10813">
                  <c:v>31</c:v>
                </c:pt>
                <c:pt idx="10814">
                  <c:v>30</c:v>
                </c:pt>
                <c:pt idx="10815">
                  <c:v>26</c:v>
                </c:pt>
                <c:pt idx="10816">
                  <c:v>28</c:v>
                </c:pt>
                <c:pt idx="10817">
                  <c:v>28</c:v>
                </c:pt>
                <c:pt idx="10818">
                  <c:v>30</c:v>
                </c:pt>
                <c:pt idx="10819">
                  <c:v>31</c:v>
                </c:pt>
                <c:pt idx="10820">
                  <c:v>30</c:v>
                </c:pt>
                <c:pt idx="10821">
                  <c:v>26</c:v>
                </c:pt>
                <c:pt idx="10822">
                  <c:v>30</c:v>
                </c:pt>
                <c:pt idx="10823">
                  <c:v>30</c:v>
                </c:pt>
                <c:pt idx="10824">
                  <c:v>28</c:v>
                </c:pt>
                <c:pt idx="10825">
                  <c:v>28</c:v>
                </c:pt>
                <c:pt idx="10826">
                  <c:v>32</c:v>
                </c:pt>
                <c:pt idx="10827">
                  <c:v>30</c:v>
                </c:pt>
                <c:pt idx="10828">
                  <c:v>18</c:v>
                </c:pt>
                <c:pt idx="10829">
                  <c:v>18</c:v>
                </c:pt>
                <c:pt idx="10830">
                  <c:v>18</c:v>
                </c:pt>
                <c:pt idx="10831">
                  <c:v>17</c:v>
                </c:pt>
                <c:pt idx="10832">
                  <c:v>18</c:v>
                </c:pt>
                <c:pt idx="10833">
                  <c:v>17</c:v>
                </c:pt>
                <c:pt idx="10834">
                  <c:v>17</c:v>
                </c:pt>
                <c:pt idx="10835">
                  <c:v>17</c:v>
                </c:pt>
                <c:pt idx="10836">
                  <c:v>17</c:v>
                </c:pt>
                <c:pt idx="10837">
                  <c:v>17</c:v>
                </c:pt>
                <c:pt idx="10838">
                  <c:v>19</c:v>
                </c:pt>
                <c:pt idx="10839">
                  <c:v>17</c:v>
                </c:pt>
                <c:pt idx="10840">
                  <c:v>17</c:v>
                </c:pt>
                <c:pt idx="10841">
                  <c:v>18</c:v>
                </c:pt>
                <c:pt idx="10842">
                  <c:v>17</c:v>
                </c:pt>
                <c:pt idx="10843">
                  <c:v>17</c:v>
                </c:pt>
                <c:pt idx="10844">
                  <c:v>17</c:v>
                </c:pt>
                <c:pt idx="10845">
                  <c:v>17</c:v>
                </c:pt>
                <c:pt idx="10846">
                  <c:v>17</c:v>
                </c:pt>
                <c:pt idx="10847">
                  <c:v>18</c:v>
                </c:pt>
                <c:pt idx="10848">
                  <c:v>17</c:v>
                </c:pt>
                <c:pt idx="10849">
                  <c:v>17</c:v>
                </c:pt>
                <c:pt idx="10850">
                  <c:v>17</c:v>
                </c:pt>
                <c:pt idx="10851">
                  <c:v>17</c:v>
                </c:pt>
                <c:pt idx="10852">
                  <c:v>18</c:v>
                </c:pt>
                <c:pt idx="10853">
                  <c:v>17</c:v>
                </c:pt>
                <c:pt idx="10854">
                  <c:v>17</c:v>
                </c:pt>
                <c:pt idx="10855">
                  <c:v>17</c:v>
                </c:pt>
                <c:pt idx="10856">
                  <c:v>17</c:v>
                </c:pt>
                <c:pt idx="10857">
                  <c:v>19</c:v>
                </c:pt>
                <c:pt idx="10858">
                  <c:v>18</c:v>
                </c:pt>
                <c:pt idx="10859">
                  <c:v>19</c:v>
                </c:pt>
                <c:pt idx="10860">
                  <c:v>17</c:v>
                </c:pt>
                <c:pt idx="10861">
                  <c:v>18</c:v>
                </c:pt>
                <c:pt idx="10862">
                  <c:v>18</c:v>
                </c:pt>
                <c:pt idx="10863">
                  <c:v>18</c:v>
                </c:pt>
                <c:pt idx="10864">
                  <c:v>17</c:v>
                </c:pt>
                <c:pt idx="10865">
                  <c:v>18</c:v>
                </c:pt>
                <c:pt idx="10866">
                  <c:v>17</c:v>
                </c:pt>
                <c:pt idx="10867">
                  <c:v>18</c:v>
                </c:pt>
                <c:pt idx="10868">
                  <c:v>17</c:v>
                </c:pt>
                <c:pt idx="10869">
                  <c:v>18</c:v>
                </c:pt>
                <c:pt idx="10870">
                  <c:v>18</c:v>
                </c:pt>
                <c:pt idx="10871">
                  <c:v>17</c:v>
                </c:pt>
                <c:pt idx="10872">
                  <c:v>18</c:v>
                </c:pt>
                <c:pt idx="10873">
                  <c:v>18</c:v>
                </c:pt>
                <c:pt idx="10874">
                  <c:v>18</c:v>
                </c:pt>
                <c:pt idx="10875">
                  <c:v>18</c:v>
                </c:pt>
                <c:pt idx="10876">
                  <c:v>18</c:v>
                </c:pt>
                <c:pt idx="10877">
                  <c:v>17</c:v>
                </c:pt>
                <c:pt idx="10878">
                  <c:v>17</c:v>
                </c:pt>
                <c:pt idx="10879">
                  <c:v>17</c:v>
                </c:pt>
                <c:pt idx="10880">
                  <c:v>18</c:v>
                </c:pt>
                <c:pt idx="10881">
                  <c:v>18</c:v>
                </c:pt>
                <c:pt idx="10882">
                  <c:v>17</c:v>
                </c:pt>
                <c:pt idx="10883">
                  <c:v>17</c:v>
                </c:pt>
                <c:pt idx="10884">
                  <c:v>18</c:v>
                </c:pt>
                <c:pt idx="10885">
                  <c:v>18</c:v>
                </c:pt>
                <c:pt idx="10886">
                  <c:v>17</c:v>
                </c:pt>
                <c:pt idx="10887">
                  <c:v>17</c:v>
                </c:pt>
                <c:pt idx="10888">
                  <c:v>19</c:v>
                </c:pt>
                <c:pt idx="10889">
                  <c:v>18</c:v>
                </c:pt>
                <c:pt idx="10890">
                  <c:v>19</c:v>
                </c:pt>
                <c:pt idx="10891">
                  <c:v>18</c:v>
                </c:pt>
                <c:pt idx="10892">
                  <c:v>17</c:v>
                </c:pt>
                <c:pt idx="10893">
                  <c:v>17</c:v>
                </c:pt>
                <c:pt idx="10894">
                  <c:v>18</c:v>
                </c:pt>
                <c:pt idx="10895">
                  <c:v>17</c:v>
                </c:pt>
                <c:pt idx="10896">
                  <c:v>17</c:v>
                </c:pt>
                <c:pt idx="10897">
                  <c:v>18</c:v>
                </c:pt>
                <c:pt idx="10898">
                  <c:v>17</c:v>
                </c:pt>
                <c:pt idx="10899">
                  <c:v>17</c:v>
                </c:pt>
                <c:pt idx="10900">
                  <c:v>18</c:v>
                </c:pt>
                <c:pt idx="10901">
                  <c:v>18</c:v>
                </c:pt>
                <c:pt idx="10902">
                  <c:v>18</c:v>
                </c:pt>
                <c:pt idx="10903">
                  <c:v>17</c:v>
                </c:pt>
                <c:pt idx="10904">
                  <c:v>18</c:v>
                </c:pt>
                <c:pt idx="10905">
                  <c:v>18</c:v>
                </c:pt>
                <c:pt idx="10906">
                  <c:v>19</c:v>
                </c:pt>
                <c:pt idx="10907">
                  <c:v>17</c:v>
                </c:pt>
                <c:pt idx="10908">
                  <c:v>17</c:v>
                </c:pt>
                <c:pt idx="10909">
                  <c:v>18</c:v>
                </c:pt>
                <c:pt idx="10910">
                  <c:v>17</c:v>
                </c:pt>
                <c:pt idx="10911">
                  <c:v>18</c:v>
                </c:pt>
                <c:pt idx="10912">
                  <c:v>17</c:v>
                </c:pt>
                <c:pt idx="10913">
                  <c:v>17</c:v>
                </c:pt>
                <c:pt idx="10914">
                  <c:v>17</c:v>
                </c:pt>
                <c:pt idx="10915">
                  <c:v>17</c:v>
                </c:pt>
                <c:pt idx="10916">
                  <c:v>18</c:v>
                </c:pt>
                <c:pt idx="10917">
                  <c:v>17</c:v>
                </c:pt>
                <c:pt idx="10918">
                  <c:v>17</c:v>
                </c:pt>
                <c:pt idx="10919">
                  <c:v>17</c:v>
                </c:pt>
                <c:pt idx="10920">
                  <c:v>18</c:v>
                </c:pt>
                <c:pt idx="10921">
                  <c:v>17</c:v>
                </c:pt>
                <c:pt idx="10922">
                  <c:v>19</c:v>
                </c:pt>
                <c:pt idx="10923">
                  <c:v>18</c:v>
                </c:pt>
                <c:pt idx="10924">
                  <c:v>17</c:v>
                </c:pt>
                <c:pt idx="10925">
                  <c:v>18</c:v>
                </c:pt>
                <c:pt idx="10926">
                  <c:v>17</c:v>
                </c:pt>
                <c:pt idx="10927">
                  <c:v>18</c:v>
                </c:pt>
                <c:pt idx="10928">
                  <c:v>18</c:v>
                </c:pt>
                <c:pt idx="10929">
                  <c:v>17</c:v>
                </c:pt>
                <c:pt idx="10930">
                  <c:v>18</c:v>
                </c:pt>
                <c:pt idx="10931">
                  <c:v>17</c:v>
                </c:pt>
                <c:pt idx="10932">
                  <c:v>18</c:v>
                </c:pt>
                <c:pt idx="10933">
                  <c:v>18</c:v>
                </c:pt>
                <c:pt idx="10934">
                  <c:v>17</c:v>
                </c:pt>
                <c:pt idx="10935">
                  <c:v>17</c:v>
                </c:pt>
                <c:pt idx="10936">
                  <c:v>19</c:v>
                </c:pt>
                <c:pt idx="10937">
                  <c:v>18</c:v>
                </c:pt>
                <c:pt idx="10938">
                  <c:v>18</c:v>
                </c:pt>
                <c:pt idx="10939">
                  <c:v>17</c:v>
                </c:pt>
                <c:pt idx="10940">
                  <c:v>18</c:v>
                </c:pt>
                <c:pt idx="10941">
                  <c:v>17</c:v>
                </c:pt>
                <c:pt idx="10942">
                  <c:v>18</c:v>
                </c:pt>
                <c:pt idx="10943">
                  <c:v>17</c:v>
                </c:pt>
                <c:pt idx="10944">
                  <c:v>18</c:v>
                </c:pt>
                <c:pt idx="10945">
                  <c:v>18</c:v>
                </c:pt>
                <c:pt idx="10946">
                  <c:v>17</c:v>
                </c:pt>
                <c:pt idx="10947">
                  <c:v>18</c:v>
                </c:pt>
                <c:pt idx="10948">
                  <c:v>18</c:v>
                </c:pt>
                <c:pt idx="10949">
                  <c:v>17</c:v>
                </c:pt>
                <c:pt idx="10950">
                  <c:v>18</c:v>
                </c:pt>
                <c:pt idx="10951">
                  <c:v>17</c:v>
                </c:pt>
                <c:pt idx="10952">
                  <c:v>18</c:v>
                </c:pt>
                <c:pt idx="10953">
                  <c:v>17</c:v>
                </c:pt>
                <c:pt idx="10954">
                  <c:v>17</c:v>
                </c:pt>
                <c:pt idx="10955">
                  <c:v>18</c:v>
                </c:pt>
                <c:pt idx="10956">
                  <c:v>19</c:v>
                </c:pt>
                <c:pt idx="10957">
                  <c:v>18</c:v>
                </c:pt>
                <c:pt idx="10958">
                  <c:v>18</c:v>
                </c:pt>
                <c:pt idx="10959">
                  <c:v>17</c:v>
                </c:pt>
                <c:pt idx="10960">
                  <c:v>18</c:v>
                </c:pt>
                <c:pt idx="10961">
                  <c:v>17</c:v>
                </c:pt>
                <c:pt idx="10962">
                  <c:v>17</c:v>
                </c:pt>
                <c:pt idx="10963">
                  <c:v>18</c:v>
                </c:pt>
                <c:pt idx="10964">
                  <c:v>17</c:v>
                </c:pt>
                <c:pt idx="10965">
                  <c:v>17</c:v>
                </c:pt>
                <c:pt idx="10966">
                  <c:v>17</c:v>
                </c:pt>
                <c:pt idx="10967">
                  <c:v>17</c:v>
                </c:pt>
                <c:pt idx="10968">
                  <c:v>17</c:v>
                </c:pt>
                <c:pt idx="10969">
                  <c:v>17</c:v>
                </c:pt>
                <c:pt idx="10970">
                  <c:v>23</c:v>
                </c:pt>
                <c:pt idx="10971">
                  <c:v>23</c:v>
                </c:pt>
                <c:pt idx="10972">
                  <c:v>23</c:v>
                </c:pt>
                <c:pt idx="10973">
                  <c:v>23</c:v>
                </c:pt>
                <c:pt idx="10974">
                  <c:v>23</c:v>
                </c:pt>
                <c:pt idx="10975">
                  <c:v>23</c:v>
                </c:pt>
                <c:pt idx="10976">
                  <c:v>23</c:v>
                </c:pt>
                <c:pt idx="10977">
                  <c:v>23</c:v>
                </c:pt>
                <c:pt idx="10978">
                  <c:v>21</c:v>
                </c:pt>
                <c:pt idx="10979">
                  <c:v>23</c:v>
                </c:pt>
                <c:pt idx="10980">
                  <c:v>23</c:v>
                </c:pt>
                <c:pt idx="10981">
                  <c:v>23</c:v>
                </c:pt>
                <c:pt idx="10982">
                  <c:v>23</c:v>
                </c:pt>
                <c:pt idx="10983">
                  <c:v>23</c:v>
                </c:pt>
                <c:pt idx="10984">
                  <c:v>23</c:v>
                </c:pt>
                <c:pt idx="10985">
                  <c:v>23</c:v>
                </c:pt>
                <c:pt idx="10986">
                  <c:v>23</c:v>
                </c:pt>
                <c:pt idx="10987">
                  <c:v>23</c:v>
                </c:pt>
                <c:pt idx="10988">
                  <c:v>23</c:v>
                </c:pt>
                <c:pt idx="10989">
                  <c:v>23</c:v>
                </c:pt>
                <c:pt idx="10990">
                  <c:v>23</c:v>
                </c:pt>
                <c:pt idx="10991">
                  <c:v>23</c:v>
                </c:pt>
                <c:pt idx="10992">
                  <c:v>23</c:v>
                </c:pt>
                <c:pt idx="10993">
                  <c:v>18</c:v>
                </c:pt>
                <c:pt idx="10994">
                  <c:v>16</c:v>
                </c:pt>
                <c:pt idx="10995">
                  <c:v>16</c:v>
                </c:pt>
                <c:pt idx="10996">
                  <c:v>16</c:v>
                </c:pt>
                <c:pt idx="10997">
                  <c:v>18</c:v>
                </c:pt>
                <c:pt idx="10998">
                  <c:v>18</c:v>
                </c:pt>
                <c:pt idx="10999">
                  <c:v>18</c:v>
                </c:pt>
                <c:pt idx="11000">
                  <c:v>17</c:v>
                </c:pt>
                <c:pt idx="11001">
                  <c:v>17</c:v>
                </c:pt>
                <c:pt idx="11002">
                  <c:v>17</c:v>
                </c:pt>
                <c:pt idx="11003">
                  <c:v>17</c:v>
                </c:pt>
                <c:pt idx="11004">
                  <c:v>17</c:v>
                </c:pt>
                <c:pt idx="11005">
                  <c:v>17</c:v>
                </c:pt>
                <c:pt idx="11006">
                  <c:v>27</c:v>
                </c:pt>
                <c:pt idx="11007">
                  <c:v>27</c:v>
                </c:pt>
                <c:pt idx="11008">
                  <c:v>27</c:v>
                </c:pt>
                <c:pt idx="11009">
                  <c:v>27</c:v>
                </c:pt>
                <c:pt idx="11010">
                  <c:v>31</c:v>
                </c:pt>
                <c:pt idx="11011">
                  <c:v>26</c:v>
                </c:pt>
                <c:pt idx="11012">
                  <c:v>26</c:v>
                </c:pt>
                <c:pt idx="11013">
                  <c:v>30</c:v>
                </c:pt>
                <c:pt idx="11014">
                  <c:v>30</c:v>
                </c:pt>
                <c:pt idx="11015">
                  <c:v>30</c:v>
                </c:pt>
                <c:pt idx="11016">
                  <c:v>28</c:v>
                </c:pt>
                <c:pt idx="11017">
                  <c:v>28</c:v>
                </c:pt>
                <c:pt idx="11018">
                  <c:v>28</c:v>
                </c:pt>
                <c:pt idx="11019">
                  <c:v>28</c:v>
                </c:pt>
                <c:pt idx="11020">
                  <c:v>30</c:v>
                </c:pt>
                <c:pt idx="11021">
                  <c:v>30</c:v>
                </c:pt>
                <c:pt idx="11022">
                  <c:v>28</c:v>
                </c:pt>
                <c:pt idx="11023">
                  <c:v>29</c:v>
                </c:pt>
                <c:pt idx="11024">
                  <c:v>37</c:v>
                </c:pt>
                <c:pt idx="11025">
                  <c:v>28</c:v>
                </c:pt>
                <c:pt idx="11026">
                  <c:v>29</c:v>
                </c:pt>
                <c:pt idx="11027">
                  <c:v>37</c:v>
                </c:pt>
                <c:pt idx="11028">
                  <c:v>31</c:v>
                </c:pt>
                <c:pt idx="11029">
                  <c:v>29</c:v>
                </c:pt>
                <c:pt idx="11030">
                  <c:v>27</c:v>
                </c:pt>
                <c:pt idx="11031">
                  <c:v>29</c:v>
                </c:pt>
                <c:pt idx="11032">
                  <c:v>31</c:v>
                </c:pt>
                <c:pt idx="11033">
                  <c:v>29</c:v>
                </c:pt>
                <c:pt idx="11034">
                  <c:v>29</c:v>
                </c:pt>
                <c:pt idx="11035">
                  <c:v>27</c:v>
                </c:pt>
                <c:pt idx="11036">
                  <c:v>27</c:v>
                </c:pt>
                <c:pt idx="11037">
                  <c:v>29</c:v>
                </c:pt>
                <c:pt idx="11038">
                  <c:v>29</c:v>
                </c:pt>
                <c:pt idx="11039">
                  <c:v>31</c:v>
                </c:pt>
                <c:pt idx="11040">
                  <c:v>36</c:v>
                </c:pt>
                <c:pt idx="11041">
                  <c:v>36</c:v>
                </c:pt>
                <c:pt idx="11042">
                  <c:v>36</c:v>
                </c:pt>
                <c:pt idx="11043">
                  <c:v>24</c:v>
                </c:pt>
                <c:pt idx="11044">
                  <c:v>25</c:v>
                </c:pt>
                <c:pt idx="11045">
                  <c:v>27</c:v>
                </c:pt>
                <c:pt idx="11046">
                  <c:v>27</c:v>
                </c:pt>
                <c:pt idx="11047">
                  <c:v>19</c:v>
                </c:pt>
                <c:pt idx="11048">
                  <c:v>19</c:v>
                </c:pt>
                <c:pt idx="11049">
                  <c:v>19</c:v>
                </c:pt>
                <c:pt idx="11050">
                  <c:v>21</c:v>
                </c:pt>
                <c:pt idx="11051">
                  <c:v>19</c:v>
                </c:pt>
                <c:pt idx="11052">
                  <c:v>21</c:v>
                </c:pt>
                <c:pt idx="11053">
                  <c:v>21</c:v>
                </c:pt>
                <c:pt idx="11054">
                  <c:v>21</c:v>
                </c:pt>
                <c:pt idx="11055">
                  <c:v>19</c:v>
                </c:pt>
                <c:pt idx="11056">
                  <c:v>19</c:v>
                </c:pt>
                <c:pt idx="11057">
                  <c:v>19</c:v>
                </c:pt>
                <c:pt idx="11058">
                  <c:v>19</c:v>
                </c:pt>
                <c:pt idx="11059">
                  <c:v>21</c:v>
                </c:pt>
                <c:pt idx="11060">
                  <c:v>21</c:v>
                </c:pt>
                <c:pt idx="11061">
                  <c:v>21</c:v>
                </c:pt>
                <c:pt idx="11062">
                  <c:v>19</c:v>
                </c:pt>
                <c:pt idx="11063">
                  <c:v>21</c:v>
                </c:pt>
                <c:pt idx="11064">
                  <c:v>21</c:v>
                </c:pt>
                <c:pt idx="11065">
                  <c:v>21</c:v>
                </c:pt>
                <c:pt idx="11066">
                  <c:v>19</c:v>
                </c:pt>
                <c:pt idx="11067">
                  <c:v>19</c:v>
                </c:pt>
                <c:pt idx="11068">
                  <c:v>19</c:v>
                </c:pt>
                <c:pt idx="11069">
                  <c:v>19</c:v>
                </c:pt>
                <c:pt idx="11070">
                  <c:v>21</c:v>
                </c:pt>
                <c:pt idx="11071">
                  <c:v>19</c:v>
                </c:pt>
                <c:pt idx="11072">
                  <c:v>21</c:v>
                </c:pt>
                <c:pt idx="11073">
                  <c:v>19</c:v>
                </c:pt>
                <c:pt idx="11074">
                  <c:v>21</c:v>
                </c:pt>
                <c:pt idx="11075">
                  <c:v>21</c:v>
                </c:pt>
                <c:pt idx="11076">
                  <c:v>21</c:v>
                </c:pt>
                <c:pt idx="11077">
                  <c:v>19</c:v>
                </c:pt>
                <c:pt idx="11078">
                  <c:v>21</c:v>
                </c:pt>
                <c:pt idx="11079">
                  <c:v>18</c:v>
                </c:pt>
                <c:pt idx="11080">
                  <c:v>18</c:v>
                </c:pt>
                <c:pt idx="11081">
                  <c:v>18</c:v>
                </c:pt>
                <c:pt idx="11082">
                  <c:v>23</c:v>
                </c:pt>
                <c:pt idx="11083">
                  <c:v>15</c:v>
                </c:pt>
                <c:pt idx="11084">
                  <c:v>16</c:v>
                </c:pt>
                <c:pt idx="11085">
                  <c:v>15</c:v>
                </c:pt>
                <c:pt idx="11086">
                  <c:v>18</c:v>
                </c:pt>
                <c:pt idx="11087">
                  <c:v>18</c:v>
                </c:pt>
                <c:pt idx="11088">
                  <c:v>18</c:v>
                </c:pt>
                <c:pt idx="11089">
                  <c:v>18</c:v>
                </c:pt>
                <c:pt idx="11090">
                  <c:v>18</c:v>
                </c:pt>
                <c:pt idx="11091">
                  <c:v>18</c:v>
                </c:pt>
                <c:pt idx="11092">
                  <c:v>18</c:v>
                </c:pt>
                <c:pt idx="11093">
                  <c:v>18</c:v>
                </c:pt>
                <c:pt idx="11094">
                  <c:v>20</c:v>
                </c:pt>
                <c:pt idx="11095">
                  <c:v>20</c:v>
                </c:pt>
                <c:pt idx="11096">
                  <c:v>20</c:v>
                </c:pt>
                <c:pt idx="11097">
                  <c:v>20</c:v>
                </c:pt>
                <c:pt idx="11098">
                  <c:v>16</c:v>
                </c:pt>
                <c:pt idx="11099">
                  <c:v>20</c:v>
                </c:pt>
                <c:pt idx="11100">
                  <c:v>20</c:v>
                </c:pt>
                <c:pt idx="11101">
                  <c:v>15</c:v>
                </c:pt>
                <c:pt idx="11102">
                  <c:v>20</c:v>
                </c:pt>
                <c:pt idx="11103">
                  <c:v>20</c:v>
                </c:pt>
                <c:pt idx="11104">
                  <c:v>20</c:v>
                </c:pt>
                <c:pt idx="11105">
                  <c:v>19</c:v>
                </c:pt>
                <c:pt idx="11106">
                  <c:v>20</c:v>
                </c:pt>
                <c:pt idx="11107">
                  <c:v>19</c:v>
                </c:pt>
                <c:pt idx="11108">
                  <c:v>19</c:v>
                </c:pt>
                <c:pt idx="11109">
                  <c:v>21</c:v>
                </c:pt>
                <c:pt idx="11110">
                  <c:v>21</c:v>
                </c:pt>
                <c:pt idx="11111">
                  <c:v>21</c:v>
                </c:pt>
                <c:pt idx="11112">
                  <c:v>21</c:v>
                </c:pt>
                <c:pt idx="11113">
                  <c:v>21</c:v>
                </c:pt>
                <c:pt idx="11114">
                  <c:v>21</c:v>
                </c:pt>
                <c:pt idx="11115">
                  <c:v>19</c:v>
                </c:pt>
                <c:pt idx="11116">
                  <c:v>20</c:v>
                </c:pt>
                <c:pt idx="11117">
                  <c:v>31</c:v>
                </c:pt>
                <c:pt idx="11118">
                  <c:v>36</c:v>
                </c:pt>
                <c:pt idx="11119">
                  <c:v>36</c:v>
                </c:pt>
                <c:pt idx="11120">
                  <c:v>36</c:v>
                </c:pt>
                <c:pt idx="11121">
                  <c:v>33</c:v>
                </c:pt>
                <c:pt idx="11122">
                  <c:v>33</c:v>
                </c:pt>
                <c:pt idx="11123">
                  <c:v>35</c:v>
                </c:pt>
                <c:pt idx="11124">
                  <c:v>35</c:v>
                </c:pt>
                <c:pt idx="11125">
                  <c:v>36</c:v>
                </c:pt>
                <c:pt idx="11126">
                  <c:v>35</c:v>
                </c:pt>
                <c:pt idx="11127">
                  <c:v>33</c:v>
                </c:pt>
                <c:pt idx="11128">
                  <c:v>31</c:v>
                </c:pt>
                <c:pt idx="11129">
                  <c:v>36</c:v>
                </c:pt>
                <c:pt idx="11130">
                  <c:v>36</c:v>
                </c:pt>
                <c:pt idx="11131">
                  <c:v>31</c:v>
                </c:pt>
                <c:pt idx="11132">
                  <c:v>36</c:v>
                </c:pt>
                <c:pt idx="11133">
                  <c:v>36</c:v>
                </c:pt>
                <c:pt idx="11134">
                  <c:v>35</c:v>
                </c:pt>
                <c:pt idx="11135">
                  <c:v>33</c:v>
                </c:pt>
                <c:pt idx="11136">
                  <c:v>33</c:v>
                </c:pt>
                <c:pt idx="11137">
                  <c:v>36</c:v>
                </c:pt>
                <c:pt idx="11138">
                  <c:v>35</c:v>
                </c:pt>
                <c:pt idx="11139">
                  <c:v>33</c:v>
                </c:pt>
                <c:pt idx="11140">
                  <c:v>33</c:v>
                </c:pt>
                <c:pt idx="11141">
                  <c:v>36</c:v>
                </c:pt>
                <c:pt idx="11142">
                  <c:v>35</c:v>
                </c:pt>
                <c:pt idx="11143">
                  <c:v>33</c:v>
                </c:pt>
                <c:pt idx="11144">
                  <c:v>33</c:v>
                </c:pt>
                <c:pt idx="11145">
                  <c:v>33</c:v>
                </c:pt>
                <c:pt idx="11146">
                  <c:v>33</c:v>
                </c:pt>
                <c:pt idx="11147">
                  <c:v>22</c:v>
                </c:pt>
                <c:pt idx="11148">
                  <c:v>22</c:v>
                </c:pt>
                <c:pt idx="11149">
                  <c:v>24</c:v>
                </c:pt>
                <c:pt idx="11150">
                  <c:v>24</c:v>
                </c:pt>
                <c:pt idx="11151">
                  <c:v>24</c:v>
                </c:pt>
                <c:pt idx="11152">
                  <c:v>22</c:v>
                </c:pt>
                <c:pt idx="11153">
                  <c:v>24</c:v>
                </c:pt>
                <c:pt idx="11154">
                  <c:v>24</c:v>
                </c:pt>
                <c:pt idx="11155">
                  <c:v>24</c:v>
                </c:pt>
                <c:pt idx="11156">
                  <c:v>24</c:v>
                </c:pt>
                <c:pt idx="11157">
                  <c:v>24</c:v>
                </c:pt>
                <c:pt idx="11158">
                  <c:v>24</c:v>
                </c:pt>
                <c:pt idx="11159">
                  <c:v>24</c:v>
                </c:pt>
                <c:pt idx="11160">
                  <c:v>22</c:v>
                </c:pt>
                <c:pt idx="11161">
                  <c:v>24</c:v>
                </c:pt>
                <c:pt idx="11162">
                  <c:v>24</c:v>
                </c:pt>
                <c:pt idx="11163">
                  <c:v>24</c:v>
                </c:pt>
                <c:pt idx="11164">
                  <c:v>24</c:v>
                </c:pt>
                <c:pt idx="11165">
                  <c:v>24</c:v>
                </c:pt>
                <c:pt idx="11166">
                  <c:v>24</c:v>
                </c:pt>
                <c:pt idx="11167">
                  <c:v>24</c:v>
                </c:pt>
                <c:pt idx="11168">
                  <c:v>24</c:v>
                </c:pt>
                <c:pt idx="11169">
                  <c:v>26</c:v>
                </c:pt>
                <c:pt idx="11170">
                  <c:v>25</c:v>
                </c:pt>
                <c:pt idx="11171">
                  <c:v>25</c:v>
                </c:pt>
                <c:pt idx="11172">
                  <c:v>26</c:v>
                </c:pt>
                <c:pt idx="11173">
                  <c:v>26</c:v>
                </c:pt>
                <c:pt idx="11174">
                  <c:v>26</c:v>
                </c:pt>
                <c:pt idx="11175">
                  <c:v>26</c:v>
                </c:pt>
                <c:pt idx="11176">
                  <c:v>26</c:v>
                </c:pt>
                <c:pt idx="11177">
                  <c:v>25</c:v>
                </c:pt>
                <c:pt idx="11178">
                  <c:v>26</c:v>
                </c:pt>
                <c:pt idx="11179">
                  <c:v>26</c:v>
                </c:pt>
                <c:pt idx="11180">
                  <c:v>25</c:v>
                </c:pt>
                <c:pt idx="11181">
                  <c:v>26</c:v>
                </c:pt>
                <c:pt idx="11182">
                  <c:v>26</c:v>
                </c:pt>
                <c:pt idx="11183">
                  <c:v>25</c:v>
                </c:pt>
                <c:pt idx="11184">
                  <c:v>25</c:v>
                </c:pt>
                <c:pt idx="11185">
                  <c:v>26</c:v>
                </c:pt>
                <c:pt idx="11186">
                  <c:v>26</c:v>
                </c:pt>
                <c:pt idx="11187">
                  <c:v>26</c:v>
                </c:pt>
                <c:pt idx="11188">
                  <c:v>26</c:v>
                </c:pt>
                <c:pt idx="11189">
                  <c:v>25</c:v>
                </c:pt>
                <c:pt idx="11190">
                  <c:v>26</c:v>
                </c:pt>
                <c:pt idx="11191">
                  <c:v>25</c:v>
                </c:pt>
                <c:pt idx="11192">
                  <c:v>26</c:v>
                </c:pt>
                <c:pt idx="11193">
                  <c:v>26</c:v>
                </c:pt>
                <c:pt idx="11194">
                  <c:v>26</c:v>
                </c:pt>
                <c:pt idx="11195">
                  <c:v>26</c:v>
                </c:pt>
                <c:pt idx="11196">
                  <c:v>22</c:v>
                </c:pt>
                <c:pt idx="11197">
                  <c:v>23</c:v>
                </c:pt>
                <c:pt idx="11198">
                  <c:v>23</c:v>
                </c:pt>
                <c:pt idx="11199">
                  <c:v>22</c:v>
                </c:pt>
                <c:pt idx="11200">
                  <c:v>22</c:v>
                </c:pt>
                <c:pt idx="11201">
                  <c:v>22</c:v>
                </c:pt>
                <c:pt idx="11202">
                  <c:v>21</c:v>
                </c:pt>
                <c:pt idx="11203">
                  <c:v>21</c:v>
                </c:pt>
                <c:pt idx="11204">
                  <c:v>21</c:v>
                </c:pt>
                <c:pt idx="11205">
                  <c:v>21</c:v>
                </c:pt>
                <c:pt idx="11206">
                  <c:v>22</c:v>
                </c:pt>
                <c:pt idx="11207">
                  <c:v>22</c:v>
                </c:pt>
                <c:pt idx="11208">
                  <c:v>32</c:v>
                </c:pt>
                <c:pt idx="11209">
                  <c:v>30</c:v>
                </c:pt>
                <c:pt idx="11210">
                  <c:v>32</c:v>
                </c:pt>
                <c:pt idx="11211">
                  <c:v>32</c:v>
                </c:pt>
                <c:pt idx="11212">
                  <c:v>32</c:v>
                </c:pt>
                <c:pt idx="11213">
                  <c:v>32</c:v>
                </c:pt>
                <c:pt idx="11214">
                  <c:v>32</c:v>
                </c:pt>
                <c:pt idx="11215">
                  <c:v>32</c:v>
                </c:pt>
                <c:pt idx="11216">
                  <c:v>32</c:v>
                </c:pt>
                <c:pt idx="11217">
                  <c:v>32</c:v>
                </c:pt>
                <c:pt idx="11218">
                  <c:v>30</c:v>
                </c:pt>
                <c:pt idx="11219">
                  <c:v>31</c:v>
                </c:pt>
                <c:pt idx="11220">
                  <c:v>31</c:v>
                </c:pt>
                <c:pt idx="11221">
                  <c:v>31</c:v>
                </c:pt>
                <c:pt idx="11222">
                  <c:v>25</c:v>
                </c:pt>
                <c:pt idx="11223">
                  <c:v>25</c:v>
                </c:pt>
                <c:pt idx="11224">
                  <c:v>25</c:v>
                </c:pt>
                <c:pt idx="11225">
                  <c:v>25</c:v>
                </c:pt>
                <c:pt idx="11226">
                  <c:v>25</c:v>
                </c:pt>
                <c:pt idx="11227">
                  <c:v>25</c:v>
                </c:pt>
                <c:pt idx="11228">
                  <c:v>40</c:v>
                </c:pt>
                <c:pt idx="11229">
                  <c:v>40</c:v>
                </c:pt>
                <c:pt idx="11230">
                  <c:v>40</c:v>
                </c:pt>
                <c:pt idx="11231">
                  <c:v>40</c:v>
                </c:pt>
                <c:pt idx="11232">
                  <c:v>40</c:v>
                </c:pt>
                <c:pt idx="11233">
                  <c:v>36</c:v>
                </c:pt>
                <c:pt idx="11234">
                  <c:v>40</c:v>
                </c:pt>
                <c:pt idx="11235">
                  <c:v>40</c:v>
                </c:pt>
                <c:pt idx="11236">
                  <c:v>36</c:v>
                </c:pt>
                <c:pt idx="11237">
                  <c:v>40</c:v>
                </c:pt>
                <c:pt idx="11238">
                  <c:v>40</c:v>
                </c:pt>
                <c:pt idx="11239">
                  <c:v>40</c:v>
                </c:pt>
                <c:pt idx="11240">
                  <c:v>39</c:v>
                </c:pt>
                <c:pt idx="11241">
                  <c:v>39</c:v>
                </c:pt>
                <c:pt idx="11242">
                  <c:v>39</c:v>
                </c:pt>
                <c:pt idx="11243">
                  <c:v>39</c:v>
                </c:pt>
                <c:pt idx="11244">
                  <c:v>40</c:v>
                </c:pt>
                <c:pt idx="11245">
                  <c:v>40</c:v>
                </c:pt>
                <c:pt idx="11246">
                  <c:v>40</c:v>
                </c:pt>
                <c:pt idx="11247">
                  <c:v>36</c:v>
                </c:pt>
                <c:pt idx="11248">
                  <c:v>40</c:v>
                </c:pt>
                <c:pt idx="11249">
                  <c:v>35</c:v>
                </c:pt>
                <c:pt idx="11250">
                  <c:v>40</c:v>
                </c:pt>
                <c:pt idx="11251">
                  <c:v>35</c:v>
                </c:pt>
                <c:pt idx="11252">
                  <c:v>40</c:v>
                </c:pt>
                <c:pt idx="11253">
                  <c:v>40</c:v>
                </c:pt>
                <c:pt idx="11254">
                  <c:v>36</c:v>
                </c:pt>
                <c:pt idx="11255">
                  <c:v>39</c:v>
                </c:pt>
                <c:pt idx="11256">
                  <c:v>35</c:v>
                </c:pt>
                <c:pt idx="11257">
                  <c:v>36</c:v>
                </c:pt>
                <c:pt idx="11258">
                  <c:v>39</c:v>
                </c:pt>
                <c:pt idx="11259">
                  <c:v>39</c:v>
                </c:pt>
                <c:pt idx="11260">
                  <c:v>14</c:v>
                </c:pt>
                <c:pt idx="11261">
                  <c:v>14</c:v>
                </c:pt>
                <c:pt idx="11262">
                  <c:v>14</c:v>
                </c:pt>
                <c:pt idx="11263">
                  <c:v>33</c:v>
                </c:pt>
                <c:pt idx="11264">
                  <c:v>32</c:v>
                </c:pt>
                <c:pt idx="11265">
                  <c:v>28</c:v>
                </c:pt>
                <c:pt idx="11266">
                  <c:v>28</c:v>
                </c:pt>
                <c:pt idx="11267">
                  <c:v>26</c:v>
                </c:pt>
                <c:pt idx="11268">
                  <c:v>26</c:v>
                </c:pt>
                <c:pt idx="11269">
                  <c:v>32</c:v>
                </c:pt>
                <c:pt idx="11270">
                  <c:v>28</c:v>
                </c:pt>
                <c:pt idx="11271">
                  <c:v>28</c:v>
                </c:pt>
                <c:pt idx="11272">
                  <c:v>24</c:v>
                </c:pt>
                <c:pt idx="11273">
                  <c:v>24</c:v>
                </c:pt>
                <c:pt idx="11274">
                  <c:v>24</c:v>
                </c:pt>
                <c:pt idx="11275">
                  <c:v>24</c:v>
                </c:pt>
                <c:pt idx="11276">
                  <c:v>24</c:v>
                </c:pt>
                <c:pt idx="11277">
                  <c:v>24</c:v>
                </c:pt>
                <c:pt idx="11278">
                  <c:v>21</c:v>
                </c:pt>
                <c:pt idx="11279">
                  <c:v>21</c:v>
                </c:pt>
                <c:pt idx="11280">
                  <c:v>21</c:v>
                </c:pt>
                <c:pt idx="11281">
                  <c:v>21</c:v>
                </c:pt>
                <c:pt idx="11282">
                  <c:v>21</c:v>
                </c:pt>
                <c:pt idx="11283">
                  <c:v>21</c:v>
                </c:pt>
                <c:pt idx="11284">
                  <c:v>21</c:v>
                </c:pt>
                <c:pt idx="11285">
                  <c:v>21</c:v>
                </c:pt>
                <c:pt idx="11286">
                  <c:v>21</c:v>
                </c:pt>
                <c:pt idx="11287">
                  <c:v>19</c:v>
                </c:pt>
                <c:pt idx="11288">
                  <c:v>19</c:v>
                </c:pt>
                <c:pt idx="11289">
                  <c:v>19</c:v>
                </c:pt>
                <c:pt idx="11290">
                  <c:v>19</c:v>
                </c:pt>
                <c:pt idx="11291">
                  <c:v>19</c:v>
                </c:pt>
                <c:pt idx="11292">
                  <c:v>18</c:v>
                </c:pt>
                <c:pt idx="11293">
                  <c:v>18</c:v>
                </c:pt>
                <c:pt idx="11294">
                  <c:v>23</c:v>
                </c:pt>
                <c:pt idx="11295">
                  <c:v>23</c:v>
                </c:pt>
                <c:pt idx="11296">
                  <c:v>23</c:v>
                </c:pt>
                <c:pt idx="11297">
                  <c:v>23</c:v>
                </c:pt>
                <c:pt idx="11298">
                  <c:v>24</c:v>
                </c:pt>
                <c:pt idx="11299">
                  <c:v>23</c:v>
                </c:pt>
                <c:pt idx="11300">
                  <c:v>23</c:v>
                </c:pt>
                <c:pt idx="11301">
                  <c:v>23</c:v>
                </c:pt>
                <c:pt idx="11302">
                  <c:v>23</c:v>
                </c:pt>
                <c:pt idx="11303">
                  <c:v>23</c:v>
                </c:pt>
                <c:pt idx="11304">
                  <c:v>24</c:v>
                </c:pt>
                <c:pt idx="11305">
                  <c:v>23</c:v>
                </c:pt>
                <c:pt idx="11306">
                  <c:v>20</c:v>
                </c:pt>
                <c:pt idx="11307">
                  <c:v>20</c:v>
                </c:pt>
                <c:pt idx="11308">
                  <c:v>20</c:v>
                </c:pt>
                <c:pt idx="11309">
                  <c:v>21</c:v>
                </c:pt>
                <c:pt idx="11310">
                  <c:v>22</c:v>
                </c:pt>
                <c:pt idx="11311">
                  <c:v>22</c:v>
                </c:pt>
                <c:pt idx="11312">
                  <c:v>22</c:v>
                </c:pt>
                <c:pt idx="11313">
                  <c:v>24</c:v>
                </c:pt>
                <c:pt idx="11314">
                  <c:v>23</c:v>
                </c:pt>
                <c:pt idx="11315">
                  <c:v>25</c:v>
                </c:pt>
                <c:pt idx="11316">
                  <c:v>24</c:v>
                </c:pt>
                <c:pt idx="11317">
                  <c:v>24</c:v>
                </c:pt>
                <c:pt idx="11318">
                  <c:v>24</c:v>
                </c:pt>
                <c:pt idx="11319">
                  <c:v>24</c:v>
                </c:pt>
                <c:pt idx="11320">
                  <c:v>22</c:v>
                </c:pt>
                <c:pt idx="11321">
                  <c:v>22</c:v>
                </c:pt>
                <c:pt idx="11322">
                  <c:v>24</c:v>
                </c:pt>
                <c:pt idx="11323">
                  <c:v>23</c:v>
                </c:pt>
                <c:pt idx="11324">
                  <c:v>24</c:v>
                </c:pt>
                <c:pt idx="11325">
                  <c:v>22</c:v>
                </c:pt>
                <c:pt idx="11326">
                  <c:v>21</c:v>
                </c:pt>
                <c:pt idx="11327">
                  <c:v>22</c:v>
                </c:pt>
                <c:pt idx="11328">
                  <c:v>22</c:v>
                </c:pt>
                <c:pt idx="11329">
                  <c:v>22</c:v>
                </c:pt>
                <c:pt idx="11330">
                  <c:v>22</c:v>
                </c:pt>
                <c:pt idx="11331">
                  <c:v>22</c:v>
                </c:pt>
                <c:pt idx="11332">
                  <c:v>22</c:v>
                </c:pt>
                <c:pt idx="11333">
                  <c:v>22</c:v>
                </c:pt>
                <c:pt idx="11334">
                  <c:v>21</c:v>
                </c:pt>
                <c:pt idx="11335">
                  <c:v>21</c:v>
                </c:pt>
                <c:pt idx="11336">
                  <c:v>21</c:v>
                </c:pt>
                <c:pt idx="11337">
                  <c:v>21</c:v>
                </c:pt>
                <c:pt idx="11338">
                  <c:v>21</c:v>
                </c:pt>
                <c:pt idx="11339">
                  <c:v>21</c:v>
                </c:pt>
                <c:pt idx="11340">
                  <c:v>22</c:v>
                </c:pt>
                <c:pt idx="11341">
                  <c:v>22</c:v>
                </c:pt>
                <c:pt idx="11342">
                  <c:v>22</c:v>
                </c:pt>
                <c:pt idx="11343">
                  <c:v>22</c:v>
                </c:pt>
                <c:pt idx="11344">
                  <c:v>22</c:v>
                </c:pt>
                <c:pt idx="11345">
                  <c:v>22</c:v>
                </c:pt>
                <c:pt idx="11346">
                  <c:v>21</c:v>
                </c:pt>
                <c:pt idx="11347">
                  <c:v>21</c:v>
                </c:pt>
                <c:pt idx="11348">
                  <c:v>21</c:v>
                </c:pt>
                <c:pt idx="11349">
                  <c:v>23</c:v>
                </c:pt>
                <c:pt idx="11350">
                  <c:v>25</c:v>
                </c:pt>
                <c:pt idx="11351">
                  <c:v>23</c:v>
                </c:pt>
                <c:pt idx="11352">
                  <c:v>23</c:v>
                </c:pt>
                <c:pt idx="11353">
                  <c:v>28</c:v>
                </c:pt>
                <c:pt idx="11354">
                  <c:v>25</c:v>
                </c:pt>
                <c:pt idx="11355">
                  <c:v>28</c:v>
                </c:pt>
                <c:pt idx="11356">
                  <c:v>28</c:v>
                </c:pt>
                <c:pt idx="11357">
                  <c:v>23</c:v>
                </c:pt>
                <c:pt idx="11358">
                  <c:v>23</c:v>
                </c:pt>
                <c:pt idx="11359">
                  <c:v>27</c:v>
                </c:pt>
                <c:pt idx="11360">
                  <c:v>23</c:v>
                </c:pt>
                <c:pt idx="11361">
                  <c:v>27</c:v>
                </c:pt>
                <c:pt idx="11362">
                  <c:v>23</c:v>
                </c:pt>
                <c:pt idx="11363">
                  <c:v>24</c:v>
                </c:pt>
                <c:pt idx="11364">
                  <c:v>24</c:v>
                </c:pt>
                <c:pt idx="11365">
                  <c:v>27</c:v>
                </c:pt>
                <c:pt idx="11366">
                  <c:v>23</c:v>
                </c:pt>
                <c:pt idx="11367">
                  <c:v>27</c:v>
                </c:pt>
                <c:pt idx="11368">
                  <c:v>24</c:v>
                </c:pt>
                <c:pt idx="11369">
                  <c:v>23</c:v>
                </c:pt>
                <c:pt idx="11370">
                  <c:v>27</c:v>
                </c:pt>
                <c:pt idx="11371">
                  <c:v>24</c:v>
                </c:pt>
                <c:pt idx="11372">
                  <c:v>27</c:v>
                </c:pt>
                <c:pt idx="11373">
                  <c:v>23</c:v>
                </c:pt>
                <c:pt idx="11374">
                  <c:v>26</c:v>
                </c:pt>
                <c:pt idx="11375">
                  <c:v>26</c:v>
                </c:pt>
                <c:pt idx="11376">
                  <c:v>26</c:v>
                </c:pt>
                <c:pt idx="11377">
                  <c:v>26</c:v>
                </c:pt>
                <c:pt idx="11378">
                  <c:v>26</c:v>
                </c:pt>
                <c:pt idx="11379">
                  <c:v>26</c:v>
                </c:pt>
                <c:pt idx="11380">
                  <c:v>26</c:v>
                </c:pt>
                <c:pt idx="11381">
                  <c:v>34</c:v>
                </c:pt>
                <c:pt idx="11382">
                  <c:v>32</c:v>
                </c:pt>
                <c:pt idx="11383">
                  <c:v>27</c:v>
                </c:pt>
                <c:pt idx="11384">
                  <c:v>32</c:v>
                </c:pt>
                <c:pt idx="11385">
                  <c:v>32</c:v>
                </c:pt>
                <c:pt idx="11386">
                  <c:v>31</c:v>
                </c:pt>
                <c:pt idx="11387">
                  <c:v>26</c:v>
                </c:pt>
                <c:pt idx="11388">
                  <c:v>28</c:v>
                </c:pt>
                <c:pt idx="11389">
                  <c:v>34</c:v>
                </c:pt>
                <c:pt idx="11390">
                  <c:v>28</c:v>
                </c:pt>
                <c:pt idx="11391">
                  <c:v>28</c:v>
                </c:pt>
                <c:pt idx="11392">
                  <c:v>27</c:v>
                </c:pt>
                <c:pt idx="11393">
                  <c:v>28</c:v>
                </c:pt>
                <c:pt idx="11394">
                  <c:v>34</c:v>
                </c:pt>
                <c:pt idx="11395">
                  <c:v>34</c:v>
                </c:pt>
                <c:pt idx="11396">
                  <c:v>26</c:v>
                </c:pt>
                <c:pt idx="11397">
                  <c:v>28</c:v>
                </c:pt>
                <c:pt idx="11398">
                  <c:v>28</c:v>
                </c:pt>
                <c:pt idx="11399">
                  <c:v>28</c:v>
                </c:pt>
                <c:pt idx="11400">
                  <c:v>27</c:v>
                </c:pt>
                <c:pt idx="11401">
                  <c:v>25</c:v>
                </c:pt>
                <c:pt idx="11402">
                  <c:v>28</c:v>
                </c:pt>
                <c:pt idx="11403">
                  <c:v>27</c:v>
                </c:pt>
                <c:pt idx="11404">
                  <c:v>26</c:v>
                </c:pt>
                <c:pt idx="11405">
                  <c:v>28</c:v>
                </c:pt>
                <c:pt idx="11406">
                  <c:v>19</c:v>
                </c:pt>
                <c:pt idx="11407">
                  <c:v>19</c:v>
                </c:pt>
                <c:pt idx="11408">
                  <c:v>19</c:v>
                </c:pt>
                <c:pt idx="11409">
                  <c:v>31</c:v>
                </c:pt>
                <c:pt idx="11410">
                  <c:v>27</c:v>
                </c:pt>
                <c:pt idx="11411">
                  <c:v>27</c:v>
                </c:pt>
                <c:pt idx="11412">
                  <c:v>22</c:v>
                </c:pt>
                <c:pt idx="11413">
                  <c:v>24</c:v>
                </c:pt>
                <c:pt idx="11414">
                  <c:v>21</c:v>
                </c:pt>
                <c:pt idx="11415">
                  <c:v>30</c:v>
                </c:pt>
                <c:pt idx="11416">
                  <c:v>25</c:v>
                </c:pt>
                <c:pt idx="11417">
                  <c:v>24</c:v>
                </c:pt>
                <c:pt idx="11418">
                  <c:v>25</c:v>
                </c:pt>
                <c:pt idx="11419">
                  <c:v>30</c:v>
                </c:pt>
                <c:pt idx="11420">
                  <c:v>21</c:v>
                </c:pt>
                <c:pt idx="11421">
                  <c:v>19</c:v>
                </c:pt>
                <c:pt idx="11422">
                  <c:v>19</c:v>
                </c:pt>
                <c:pt idx="11423">
                  <c:v>19</c:v>
                </c:pt>
                <c:pt idx="11424">
                  <c:v>27</c:v>
                </c:pt>
                <c:pt idx="11425">
                  <c:v>22</c:v>
                </c:pt>
                <c:pt idx="11426">
                  <c:v>27</c:v>
                </c:pt>
                <c:pt idx="11427">
                  <c:v>24</c:v>
                </c:pt>
                <c:pt idx="11428">
                  <c:v>25</c:v>
                </c:pt>
                <c:pt idx="11429">
                  <c:v>21</c:v>
                </c:pt>
                <c:pt idx="11430">
                  <c:v>25</c:v>
                </c:pt>
                <c:pt idx="11431">
                  <c:v>21</c:v>
                </c:pt>
                <c:pt idx="11432">
                  <c:v>24</c:v>
                </c:pt>
                <c:pt idx="11433">
                  <c:v>34</c:v>
                </c:pt>
                <c:pt idx="11434">
                  <c:v>34</c:v>
                </c:pt>
                <c:pt idx="11435">
                  <c:v>35</c:v>
                </c:pt>
                <c:pt idx="11436">
                  <c:v>34</c:v>
                </c:pt>
                <c:pt idx="11437">
                  <c:v>35</c:v>
                </c:pt>
                <c:pt idx="11438">
                  <c:v>34</c:v>
                </c:pt>
                <c:pt idx="11439">
                  <c:v>28</c:v>
                </c:pt>
                <c:pt idx="11440">
                  <c:v>28</c:v>
                </c:pt>
                <c:pt idx="11441">
                  <c:v>28</c:v>
                </c:pt>
                <c:pt idx="11442">
                  <c:v>28</c:v>
                </c:pt>
                <c:pt idx="11443">
                  <c:v>28</c:v>
                </c:pt>
                <c:pt idx="11444">
                  <c:v>28</c:v>
                </c:pt>
                <c:pt idx="11445">
                  <c:v>28</c:v>
                </c:pt>
                <c:pt idx="11446">
                  <c:v>28</c:v>
                </c:pt>
                <c:pt idx="11447">
                  <c:v>28</c:v>
                </c:pt>
                <c:pt idx="11448">
                  <c:v>28</c:v>
                </c:pt>
                <c:pt idx="11449">
                  <c:v>24</c:v>
                </c:pt>
                <c:pt idx="11450">
                  <c:v>24</c:v>
                </c:pt>
                <c:pt idx="11451">
                  <c:v>30</c:v>
                </c:pt>
                <c:pt idx="11452">
                  <c:v>24</c:v>
                </c:pt>
                <c:pt idx="11453">
                  <c:v>24</c:v>
                </c:pt>
                <c:pt idx="11454">
                  <c:v>24</c:v>
                </c:pt>
                <c:pt idx="11455">
                  <c:v>31</c:v>
                </c:pt>
                <c:pt idx="11456">
                  <c:v>31</c:v>
                </c:pt>
                <c:pt idx="11457">
                  <c:v>24</c:v>
                </c:pt>
                <c:pt idx="11458">
                  <c:v>24</c:v>
                </c:pt>
                <c:pt idx="11459">
                  <c:v>31</c:v>
                </c:pt>
                <c:pt idx="11460">
                  <c:v>25</c:v>
                </c:pt>
                <c:pt idx="11461">
                  <c:v>30</c:v>
                </c:pt>
                <c:pt idx="11462">
                  <c:v>30</c:v>
                </c:pt>
                <c:pt idx="11463">
                  <c:v>31</c:v>
                </c:pt>
                <c:pt idx="11464">
                  <c:v>24</c:v>
                </c:pt>
                <c:pt idx="11465">
                  <c:v>31</c:v>
                </c:pt>
                <c:pt idx="11466">
                  <c:v>31</c:v>
                </c:pt>
                <c:pt idx="11467">
                  <c:v>24</c:v>
                </c:pt>
                <c:pt idx="11468">
                  <c:v>25</c:v>
                </c:pt>
                <c:pt idx="11469">
                  <c:v>25</c:v>
                </c:pt>
                <c:pt idx="11470">
                  <c:v>30</c:v>
                </c:pt>
                <c:pt idx="11471">
                  <c:v>31</c:v>
                </c:pt>
                <c:pt idx="11472">
                  <c:v>24</c:v>
                </c:pt>
                <c:pt idx="11473">
                  <c:v>24</c:v>
                </c:pt>
                <c:pt idx="11474">
                  <c:v>25</c:v>
                </c:pt>
                <c:pt idx="11475">
                  <c:v>30</c:v>
                </c:pt>
                <c:pt idx="11476">
                  <c:v>25</c:v>
                </c:pt>
                <c:pt idx="11477">
                  <c:v>30</c:v>
                </c:pt>
                <c:pt idx="11478">
                  <c:v>25</c:v>
                </c:pt>
                <c:pt idx="11479">
                  <c:v>24</c:v>
                </c:pt>
                <c:pt idx="11480">
                  <c:v>30</c:v>
                </c:pt>
                <c:pt idx="11481">
                  <c:v>25</c:v>
                </c:pt>
                <c:pt idx="11482">
                  <c:v>29</c:v>
                </c:pt>
                <c:pt idx="11483">
                  <c:v>26</c:v>
                </c:pt>
                <c:pt idx="11484">
                  <c:v>26</c:v>
                </c:pt>
                <c:pt idx="11485">
                  <c:v>23</c:v>
                </c:pt>
                <c:pt idx="11486">
                  <c:v>23</c:v>
                </c:pt>
                <c:pt idx="11487">
                  <c:v>28</c:v>
                </c:pt>
                <c:pt idx="11488">
                  <c:v>23</c:v>
                </c:pt>
                <c:pt idx="11489">
                  <c:v>31</c:v>
                </c:pt>
                <c:pt idx="11490">
                  <c:v>31</c:v>
                </c:pt>
                <c:pt idx="11491">
                  <c:v>28</c:v>
                </c:pt>
                <c:pt idx="11492">
                  <c:v>23</c:v>
                </c:pt>
                <c:pt idx="11493">
                  <c:v>26</c:v>
                </c:pt>
                <c:pt idx="11494">
                  <c:v>28</c:v>
                </c:pt>
                <c:pt idx="11495">
                  <c:v>28</c:v>
                </c:pt>
                <c:pt idx="11496">
                  <c:v>29</c:v>
                </c:pt>
                <c:pt idx="11497">
                  <c:v>31</c:v>
                </c:pt>
                <c:pt idx="11498">
                  <c:v>30</c:v>
                </c:pt>
                <c:pt idx="11499">
                  <c:v>29</c:v>
                </c:pt>
                <c:pt idx="11500">
                  <c:v>29</c:v>
                </c:pt>
                <c:pt idx="11501">
                  <c:v>29</c:v>
                </c:pt>
                <c:pt idx="11502">
                  <c:v>30</c:v>
                </c:pt>
                <c:pt idx="11503">
                  <c:v>26</c:v>
                </c:pt>
                <c:pt idx="11504">
                  <c:v>24</c:v>
                </c:pt>
                <c:pt idx="11505">
                  <c:v>24</c:v>
                </c:pt>
                <c:pt idx="11506">
                  <c:v>25</c:v>
                </c:pt>
                <c:pt idx="11507">
                  <c:v>31</c:v>
                </c:pt>
                <c:pt idx="11508">
                  <c:v>24</c:v>
                </c:pt>
                <c:pt idx="11509">
                  <c:v>25</c:v>
                </c:pt>
                <c:pt idx="11510">
                  <c:v>31</c:v>
                </c:pt>
                <c:pt idx="11511">
                  <c:v>31</c:v>
                </c:pt>
                <c:pt idx="11512">
                  <c:v>26</c:v>
                </c:pt>
                <c:pt idx="11513">
                  <c:v>26</c:v>
                </c:pt>
                <c:pt idx="11514">
                  <c:v>31</c:v>
                </c:pt>
                <c:pt idx="11515">
                  <c:v>26</c:v>
                </c:pt>
                <c:pt idx="11516">
                  <c:v>26</c:v>
                </c:pt>
                <c:pt idx="11517">
                  <c:v>31</c:v>
                </c:pt>
                <c:pt idx="11518">
                  <c:v>31</c:v>
                </c:pt>
                <c:pt idx="11519">
                  <c:v>26</c:v>
                </c:pt>
                <c:pt idx="11520">
                  <c:v>31</c:v>
                </c:pt>
                <c:pt idx="11521">
                  <c:v>25</c:v>
                </c:pt>
                <c:pt idx="11522">
                  <c:v>25</c:v>
                </c:pt>
                <c:pt idx="11523">
                  <c:v>25</c:v>
                </c:pt>
                <c:pt idx="11524">
                  <c:v>25</c:v>
                </c:pt>
                <c:pt idx="11525">
                  <c:v>26</c:v>
                </c:pt>
                <c:pt idx="11526">
                  <c:v>25</c:v>
                </c:pt>
                <c:pt idx="11527">
                  <c:v>25</c:v>
                </c:pt>
                <c:pt idx="11528">
                  <c:v>26</c:v>
                </c:pt>
                <c:pt idx="11529">
                  <c:v>25</c:v>
                </c:pt>
                <c:pt idx="11530">
                  <c:v>25</c:v>
                </c:pt>
                <c:pt idx="11531">
                  <c:v>25</c:v>
                </c:pt>
                <c:pt idx="11532">
                  <c:v>26</c:v>
                </c:pt>
                <c:pt idx="11533">
                  <c:v>26</c:v>
                </c:pt>
                <c:pt idx="11534">
                  <c:v>25</c:v>
                </c:pt>
                <c:pt idx="11535">
                  <c:v>25</c:v>
                </c:pt>
                <c:pt idx="11536">
                  <c:v>26</c:v>
                </c:pt>
                <c:pt idx="11537">
                  <c:v>25</c:v>
                </c:pt>
                <c:pt idx="11538">
                  <c:v>23</c:v>
                </c:pt>
                <c:pt idx="11539">
                  <c:v>33</c:v>
                </c:pt>
                <c:pt idx="11540">
                  <c:v>33</c:v>
                </c:pt>
                <c:pt idx="11541">
                  <c:v>33</c:v>
                </c:pt>
                <c:pt idx="11542">
                  <c:v>33</c:v>
                </c:pt>
                <c:pt idx="11543">
                  <c:v>33</c:v>
                </c:pt>
                <c:pt idx="11544">
                  <c:v>33</c:v>
                </c:pt>
                <c:pt idx="11545">
                  <c:v>33</c:v>
                </c:pt>
                <c:pt idx="11546">
                  <c:v>33</c:v>
                </c:pt>
                <c:pt idx="11547">
                  <c:v>33</c:v>
                </c:pt>
                <c:pt idx="11548">
                  <c:v>33</c:v>
                </c:pt>
                <c:pt idx="11549">
                  <c:v>25</c:v>
                </c:pt>
                <c:pt idx="11550">
                  <c:v>25</c:v>
                </c:pt>
                <c:pt idx="11551">
                  <c:v>24</c:v>
                </c:pt>
                <c:pt idx="11552">
                  <c:v>24</c:v>
                </c:pt>
                <c:pt idx="11553">
                  <c:v>24</c:v>
                </c:pt>
                <c:pt idx="11554">
                  <c:v>24</c:v>
                </c:pt>
                <c:pt idx="11555">
                  <c:v>24</c:v>
                </c:pt>
                <c:pt idx="11556">
                  <c:v>24</c:v>
                </c:pt>
                <c:pt idx="11557">
                  <c:v>21</c:v>
                </c:pt>
                <c:pt idx="11558">
                  <c:v>20</c:v>
                </c:pt>
                <c:pt idx="11559">
                  <c:v>20</c:v>
                </c:pt>
                <c:pt idx="11560">
                  <c:v>21</c:v>
                </c:pt>
                <c:pt idx="11561">
                  <c:v>21</c:v>
                </c:pt>
                <c:pt idx="11562">
                  <c:v>20</c:v>
                </c:pt>
                <c:pt idx="11563">
                  <c:v>20</c:v>
                </c:pt>
                <c:pt idx="11564">
                  <c:v>20</c:v>
                </c:pt>
                <c:pt idx="11565">
                  <c:v>20</c:v>
                </c:pt>
                <c:pt idx="11566">
                  <c:v>21</c:v>
                </c:pt>
                <c:pt idx="11567">
                  <c:v>20</c:v>
                </c:pt>
                <c:pt idx="11568">
                  <c:v>20</c:v>
                </c:pt>
                <c:pt idx="11569">
                  <c:v>20</c:v>
                </c:pt>
                <c:pt idx="11570">
                  <c:v>21</c:v>
                </c:pt>
                <c:pt idx="11571">
                  <c:v>20</c:v>
                </c:pt>
                <c:pt idx="11572">
                  <c:v>20</c:v>
                </c:pt>
                <c:pt idx="11573">
                  <c:v>21</c:v>
                </c:pt>
                <c:pt idx="11574">
                  <c:v>20</c:v>
                </c:pt>
                <c:pt idx="11575">
                  <c:v>21</c:v>
                </c:pt>
                <c:pt idx="11576">
                  <c:v>21</c:v>
                </c:pt>
                <c:pt idx="11577">
                  <c:v>21</c:v>
                </c:pt>
                <c:pt idx="11578">
                  <c:v>20</c:v>
                </c:pt>
                <c:pt idx="11579">
                  <c:v>21</c:v>
                </c:pt>
                <c:pt idx="11580">
                  <c:v>20</c:v>
                </c:pt>
                <c:pt idx="11581">
                  <c:v>20</c:v>
                </c:pt>
                <c:pt idx="11582">
                  <c:v>20</c:v>
                </c:pt>
                <c:pt idx="11583">
                  <c:v>21</c:v>
                </c:pt>
                <c:pt idx="11584">
                  <c:v>21</c:v>
                </c:pt>
                <c:pt idx="11585">
                  <c:v>21</c:v>
                </c:pt>
                <c:pt idx="11586">
                  <c:v>22</c:v>
                </c:pt>
                <c:pt idx="11587">
                  <c:v>21</c:v>
                </c:pt>
                <c:pt idx="11588">
                  <c:v>22</c:v>
                </c:pt>
                <c:pt idx="11589">
                  <c:v>21</c:v>
                </c:pt>
                <c:pt idx="11590">
                  <c:v>22</c:v>
                </c:pt>
                <c:pt idx="11591">
                  <c:v>21</c:v>
                </c:pt>
                <c:pt idx="11592">
                  <c:v>21</c:v>
                </c:pt>
                <c:pt idx="11593">
                  <c:v>21</c:v>
                </c:pt>
                <c:pt idx="11594">
                  <c:v>21</c:v>
                </c:pt>
                <c:pt idx="11595">
                  <c:v>22</c:v>
                </c:pt>
                <c:pt idx="11596">
                  <c:v>21</c:v>
                </c:pt>
                <c:pt idx="11597">
                  <c:v>21</c:v>
                </c:pt>
                <c:pt idx="11598">
                  <c:v>22</c:v>
                </c:pt>
                <c:pt idx="11599">
                  <c:v>21</c:v>
                </c:pt>
                <c:pt idx="11600">
                  <c:v>22</c:v>
                </c:pt>
                <c:pt idx="11601">
                  <c:v>22</c:v>
                </c:pt>
                <c:pt idx="11602">
                  <c:v>22</c:v>
                </c:pt>
                <c:pt idx="11603">
                  <c:v>22</c:v>
                </c:pt>
                <c:pt idx="11604">
                  <c:v>22</c:v>
                </c:pt>
                <c:pt idx="11605">
                  <c:v>22</c:v>
                </c:pt>
                <c:pt idx="11606">
                  <c:v>22</c:v>
                </c:pt>
                <c:pt idx="11607">
                  <c:v>22</c:v>
                </c:pt>
                <c:pt idx="11608">
                  <c:v>22</c:v>
                </c:pt>
                <c:pt idx="11609">
                  <c:v>22</c:v>
                </c:pt>
                <c:pt idx="11610">
                  <c:v>22</c:v>
                </c:pt>
                <c:pt idx="11611">
                  <c:v>22</c:v>
                </c:pt>
                <c:pt idx="11612">
                  <c:v>22</c:v>
                </c:pt>
                <c:pt idx="11613">
                  <c:v>22</c:v>
                </c:pt>
                <c:pt idx="11614">
                  <c:v>22</c:v>
                </c:pt>
                <c:pt idx="11615">
                  <c:v>22</c:v>
                </c:pt>
                <c:pt idx="11616">
                  <c:v>22</c:v>
                </c:pt>
                <c:pt idx="11617">
                  <c:v>24</c:v>
                </c:pt>
                <c:pt idx="11618">
                  <c:v>23</c:v>
                </c:pt>
                <c:pt idx="11619">
                  <c:v>24</c:v>
                </c:pt>
                <c:pt idx="11620">
                  <c:v>23</c:v>
                </c:pt>
                <c:pt idx="11621">
                  <c:v>24</c:v>
                </c:pt>
                <c:pt idx="11622">
                  <c:v>24</c:v>
                </c:pt>
                <c:pt idx="11623">
                  <c:v>23</c:v>
                </c:pt>
                <c:pt idx="11624">
                  <c:v>23</c:v>
                </c:pt>
                <c:pt idx="11625">
                  <c:v>20</c:v>
                </c:pt>
                <c:pt idx="11626">
                  <c:v>21</c:v>
                </c:pt>
                <c:pt idx="11627">
                  <c:v>21</c:v>
                </c:pt>
                <c:pt idx="11628">
                  <c:v>23</c:v>
                </c:pt>
                <c:pt idx="11629">
                  <c:v>24</c:v>
                </c:pt>
                <c:pt idx="11630">
                  <c:v>24</c:v>
                </c:pt>
                <c:pt idx="11631">
                  <c:v>24</c:v>
                </c:pt>
                <c:pt idx="11632">
                  <c:v>24</c:v>
                </c:pt>
                <c:pt idx="11633">
                  <c:v>24</c:v>
                </c:pt>
                <c:pt idx="11634">
                  <c:v>24</c:v>
                </c:pt>
                <c:pt idx="11635">
                  <c:v>24</c:v>
                </c:pt>
                <c:pt idx="11636">
                  <c:v>26</c:v>
                </c:pt>
                <c:pt idx="11637">
                  <c:v>27</c:v>
                </c:pt>
                <c:pt idx="11638">
                  <c:v>27</c:v>
                </c:pt>
                <c:pt idx="11639">
                  <c:v>26</c:v>
                </c:pt>
                <c:pt idx="11640">
                  <c:v>27</c:v>
                </c:pt>
                <c:pt idx="11641">
                  <c:v>26</c:v>
                </c:pt>
                <c:pt idx="11642">
                  <c:v>20</c:v>
                </c:pt>
                <c:pt idx="11643">
                  <c:v>20</c:v>
                </c:pt>
                <c:pt idx="11644">
                  <c:v>20</c:v>
                </c:pt>
                <c:pt idx="11645">
                  <c:v>20</c:v>
                </c:pt>
                <c:pt idx="11646">
                  <c:v>22</c:v>
                </c:pt>
                <c:pt idx="11647">
                  <c:v>20</c:v>
                </c:pt>
                <c:pt idx="11648">
                  <c:v>22</c:v>
                </c:pt>
                <c:pt idx="11649">
                  <c:v>20</c:v>
                </c:pt>
                <c:pt idx="11650">
                  <c:v>22</c:v>
                </c:pt>
                <c:pt idx="11651">
                  <c:v>20</c:v>
                </c:pt>
                <c:pt idx="11652">
                  <c:v>20</c:v>
                </c:pt>
                <c:pt idx="11653">
                  <c:v>20</c:v>
                </c:pt>
                <c:pt idx="11654">
                  <c:v>22</c:v>
                </c:pt>
                <c:pt idx="11655">
                  <c:v>20</c:v>
                </c:pt>
                <c:pt idx="11656">
                  <c:v>20</c:v>
                </c:pt>
                <c:pt idx="11657">
                  <c:v>20</c:v>
                </c:pt>
                <c:pt idx="11658">
                  <c:v>20</c:v>
                </c:pt>
                <c:pt idx="11659">
                  <c:v>20</c:v>
                </c:pt>
                <c:pt idx="11660">
                  <c:v>22</c:v>
                </c:pt>
                <c:pt idx="11661">
                  <c:v>20</c:v>
                </c:pt>
                <c:pt idx="11662">
                  <c:v>22</c:v>
                </c:pt>
                <c:pt idx="11663">
                  <c:v>26</c:v>
                </c:pt>
                <c:pt idx="11664">
                  <c:v>28</c:v>
                </c:pt>
                <c:pt idx="11665">
                  <c:v>28</c:v>
                </c:pt>
                <c:pt idx="11666">
                  <c:v>24</c:v>
                </c:pt>
                <c:pt idx="11667">
                  <c:v>26</c:v>
                </c:pt>
                <c:pt idx="11668">
                  <c:v>26</c:v>
                </c:pt>
                <c:pt idx="11669">
                  <c:v>28</c:v>
                </c:pt>
                <c:pt idx="11670">
                  <c:v>24</c:v>
                </c:pt>
                <c:pt idx="11671">
                  <c:v>28</c:v>
                </c:pt>
                <c:pt idx="11672">
                  <c:v>28</c:v>
                </c:pt>
                <c:pt idx="11673">
                  <c:v>28</c:v>
                </c:pt>
                <c:pt idx="11674">
                  <c:v>28</c:v>
                </c:pt>
                <c:pt idx="11675">
                  <c:v>26</c:v>
                </c:pt>
                <c:pt idx="11676">
                  <c:v>23</c:v>
                </c:pt>
                <c:pt idx="11677">
                  <c:v>26</c:v>
                </c:pt>
                <c:pt idx="11678">
                  <c:v>23</c:v>
                </c:pt>
                <c:pt idx="11679">
                  <c:v>28</c:v>
                </c:pt>
                <c:pt idx="11680">
                  <c:v>26</c:v>
                </c:pt>
                <c:pt idx="11681">
                  <c:v>28</c:v>
                </c:pt>
                <c:pt idx="11682">
                  <c:v>26</c:v>
                </c:pt>
                <c:pt idx="11683">
                  <c:v>28</c:v>
                </c:pt>
                <c:pt idx="11684">
                  <c:v>26</c:v>
                </c:pt>
                <c:pt idx="11685">
                  <c:v>26</c:v>
                </c:pt>
                <c:pt idx="11686">
                  <c:v>23</c:v>
                </c:pt>
                <c:pt idx="11687">
                  <c:v>23</c:v>
                </c:pt>
                <c:pt idx="11688">
                  <c:v>28</c:v>
                </c:pt>
                <c:pt idx="11689">
                  <c:v>28</c:v>
                </c:pt>
                <c:pt idx="11690">
                  <c:v>29</c:v>
                </c:pt>
                <c:pt idx="11691">
                  <c:v>26</c:v>
                </c:pt>
                <c:pt idx="11692">
                  <c:v>23</c:v>
                </c:pt>
                <c:pt idx="11693">
                  <c:v>30</c:v>
                </c:pt>
                <c:pt idx="11694">
                  <c:v>33</c:v>
                </c:pt>
                <c:pt idx="11695">
                  <c:v>33</c:v>
                </c:pt>
                <c:pt idx="11696">
                  <c:v>33</c:v>
                </c:pt>
                <c:pt idx="11697">
                  <c:v>33</c:v>
                </c:pt>
                <c:pt idx="11698">
                  <c:v>33</c:v>
                </c:pt>
                <c:pt idx="11699">
                  <c:v>33</c:v>
                </c:pt>
                <c:pt idx="11700">
                  <c:v>30</c:v>
                </c:pt>
                <c:pt idx="11701">
                  <c:v>34</c:v>
                </c:pt>
                <c:pt idx="11702">
                  <c:v>34</c:v>
                </c:pt>
                <c:pt idx="11703">
                  <c:v>34</c:v>
                </c:pt>
                <c:pt idx="11704">
                  <c:v>31</c:v>
                </c:pt>
                <c:pt idx="11705">
                  <c:v>31</c:v>
                </c:pt>
                <c:pt idx="11706">
                  <c:v>34</c:v>
                </c:pt>
                <c:pt idx="11707">
                  <c:v>39</c:v>
                </c:pt>
                <c:pt idx="11708">
                  <c:v>40</c:v>
                </c:pt>
                <c:pt idx="11709">
                  <c:v>37</c:v>
                </c:pt>
                <c:pt idx="11710">
                  <c:v>36</c:v>
                </c:pt>
                <c:pt idx="11711">
                  <c:v>36</c:v>
                </c:pt>
                <c:pt idx="11712">
                  <c:v>36</c:v>
                </c:pt>
                <c:pt idx="11713">
                  <c:v>37</c:v>
                </c:pt>
                <c:pt idx="11714">
                  <c:v>36</c:v>
                </c:pt>
                <c:pt idx="11715">
                  <c:v>36</c:v>
                </c:pt>
                <c:pt idx="11716">
                  <c:v>36</c:v>
                </c:pt>
                <c:pt idx="11717">
                  <c:v>37</c:v>
                </c:pt>
                <c:pt idx="11718">
                  <c:v>36</c:v>
                </c:pt>
                <c:pt idx="11719">
                  <c:v>36</c:v>
                </c:pt>
                <c:pt idx="11720">
                  <c:v>37</c:v>
                </c:pt>
                <c:pt idx="11721">
                  <c:v>36</c:v>
                </c:pt>
                <c:pt idx="11722">
                  <c:v>36</c:v>
                </c:pt>
                <c:pt idx="11723">
                  <c:v>35</c:v>
                </c:pt>
                <c:pt idx="11724">
                  <c:v>35</c:v>
                </c:pt>
                <c:pt idx="11725">
                  <c:v>36</c:v>
                </c:pt>
                <c:pt idx="11726">
                  <c:v>35</c:v>
                </c:pt>
                <c:pt idx="11727">
                  <c:v>35</c:v>
                </c:pt>
                <c:pt idx="11728">
                  <c:v>35</c:v>
                </c:pt>
                <c:pt idx="11729">
                  <c:v>36</c:v>
                </c:pt>
                <c:pt idx="11730">
                  <c:v>15</c:v>
                </c:pt>
                <c:pt idx="11731">
                  <c:v>23</c:v>
                </c:pt>
                <c:pt idx="11732">
                  <c:v>23</c:v>
                </c:pt>
                <c:pt idx="11733">
                  <c:v>23</c:v>
                </c:pt>
                <c:pt idx="11734">
                  <c:v>23</c:v>
                </c:pt>
                <c:pt idx="11735">
                  <c:v>23</c:v>
                </c:pt>
                <c:pt idx="11736">
                  <c:v>23</c:v>
                </c:pt>
                <c:pt idx="11737">
                  <c:v>23</c:v>
                </c:pt>
                <c:pt idx="11738">
                  <c:v>23</c:v>
                </c:pt>
                <c:pt idx="11739">
                  <c:v>23</c:v>
                </c:pt>
                <c:pt idx="11740">
                  <c:v>23</c:v>
                </c:pt>
                <c:pt idx="11741">
                  <c:v>23</c:v>
                </c:pt>
                <c:pt idx="11742">
                  <c:v>23</c:v>
                </c:pt>
                <c:pt idx="11743">
                  <c:v>22</c:v>
                </c:pt>
                <c:pt idx="11744">
                  <c:v>23</c:v>
                </c:pt>
                <c:pt idx="11745">
                  <c:v>22</c:v>
                </c:pt>
                <c:pt idx="11746">
                  <c:v>21</c:v>
                </c:pt>
                <c:pt idx="11747">
                  <c:v>20</c:v>
                </c:pt>
                <c:pt idx="11748">
                  <c:v>23</c:v>
                </c:pt>
                <c:pt idx="11749">
                  <c:v>23</c:v>
                </c:pt>
                <c:pt idx="11750">
                  <c:v>23</c:v>
                </c:pt>
                <c:pt idx="11751">
                  <c:v>22</c:v>
                </c:pt>
                <c:pt idx="11752">
                  <c:v>22</c:v>
                </c:pt>
                <c:pt idx="11753">
                  <c:v>22</c:v>
                </c:pt>
                <c:pt idx="11754">
                  <c:v>20</c:v>
                </c:pt>
                <c:pt idx="11755">
                  <c:v>22</c:v>
                </c:pt>
                <c:pt idx="11756">
                  <c:v>22</c:v>
                </c:pt>
                <c:pt idx="11757">
                  <c:v>20</c:v>
                </c:pt>
                <c:pt idx="11758">
                  <c:v>22</c:v>
                </c:pt>
                <c:pt idx="11759">
                  <c:v>23</c:v>
                </c:pt>
                <c:pt idx="11760">
                  <c:v>23</c:v>
                </c:pt>
                <c:pt idx="11761">
                  <c:v>22</c:v>
                </c:pt>
                <c:pt idx="11762">
                  <c:v>23</c:v>
                </c:pt>
                <c:pt idx="11763">
                  <c:v>22</c:v>
                </c:pt>
                <c:pt idx="11764">
                  <c:v>23</c:v>
                </c:pt>
                <c:pt idx="11765">
                  <c:v>21</c:v>
                </c:pt>
                <c:pt idx="11766">
                  <c:v>21</c:v>
                </c:pt>
                <c:pt idx="11767">
                  <c:v>22</c:v>
                </c:pt>
                <c:pt idx="11768">
                  <c:v>22</c:v>
                </c:pt>
                <c:pt idx="11769">
                  <c:v>21</c:v>
                </c:pt>
                <c:pt idx="11770">
                  <c:v>23</c:v>
                </c:pt>
                <c:pt idx="11771">
                  <c:v>23</c:v>
                </c:pt>
                <c:pt idx="11772">
                  <c:v>22</c:v>
                </c:pt>
                <c:pt idx="11773">
                  <c:v>20</c:v>
                </c:pt>
                <c:pt idx="11774">
                  <c:v>23</c:v>
                </c:pt>
                <c:pt idx="11775">
                  <c:v>22</c:v>
                </c:pt>
                <c:pt idx="11776">
                  <c:v>22</c:v>
                </c:pt>
                <c:pt idx="11777">
                  <c:v>22</c:v>
                </c:pt>
                <c:pt idx="11778">
                  <c:v>23</c:v>
                </c:pt>
                <c:pt idx="11779">
                  <c:v>24</c:v>
                </c:pt>
                <c:pt idx="11780">
                  <c:v>24</c:v>
                </c:pt>
                <c:pt idx="11781">
                  <c:v>25</c:v>
                </c:pt>
                <c:pt idx="11782">
                  <c:v>26</c:v>
                </c:pt>
                <c:pt idx="11783">
                  <c:v>25</c:v>
                </c:pt>
                <c:pt idx="11784">
                  <c:v>26</c:v>
                </c:pt>
                <c:pt idx="11785">
                  <c:v>26</c:v>
                </c:pt>
                <c:pt idx="11786">
                  <c:v>25</c:v>
                </c:pt>
                <c:pt idx="11787">
                  <c:v>26</c:v>
                </c:pt>
                <c:pt idx="11788">
                  <c:v>22</c:v>
                </c:pt>
                <c:pt idx="11789">
                  <c:v>22</c:v>
                </c:pt>
                <c:pt idx="11790">
                  <c:v>23</c:v>
                </c:pt>
                <c:pt idx="11791">
                  <c:v>23</c:v>
                </c:pt>
                <c:pt idx="11792">
                  <c:v>34</c:v>
                </c:pt>
                <c:pt idx="11793">
                  <c:v>26</c:v>
                </c:pt>
                <c:pt idx="11794">
                  <c:v>24</c:v>
                </c:pt>
                <c:pt idx="11795">
                  <c:v>34</c:v>
                </c:pt>
                <c:pt idx="11796">
                  <c:v>24</c:v>
                </c:pt>
                <c:pt idx="11797">
                  <c:v>24</c:v>
                </c:pt>
                <c:pt idx="11798">
                  <c:v>24</c:v>
                </c:pt>
                <c:pt idx="11799">
                  <c:v>34</c:v>
                </c:pt>
                <c:pt idx="11800">
                  <c:v>24</c:v>
                </c:pt>
                <c:pt idx="11801">
                  <c:v>19</c:v>
                </c:pt>
                <c:pt idx="11802">
                  <c:v>19</c:v>
                </c:pt>
                <c:pt idx="11803">
                  <c:v>19</c:v>
                </c:pt>
                <c:pt idx="11804">
                  <c:v>23</c:v>
                </c:pt>
                <c:pt idx="11805">
                  <c:v>23</c:v>
                </c:pt>
                <c:pt idx="11806">
                  <c:v>23</c:v>
                </c:pt>
                <c:pt idx="11807">
                  <c:v>23</c:v>
                </c:pt>
                <c:pt idx="11808">
                  <c:v>23</c:v>
                </c:pt>
                <c:pt idx="11809">
                  <c:v>23</c:v>
                </c:pt>
                <c:pt idx="11810">
                  <c:v>23</c:v>
                </c:pt>
                <c:pt idx="11811">
                  <c:v>26</c:v>
                </c:pt>
              </c:numCache>
            </c:numRef>
          </c:yVal>
          <c:smooth val="0"/>
          <c:extLst>
            <c:ext xmlns:c16="http://schemas.microsoft.com/office/drawing/2014/chart" uri="{C3380CC4-5D6E-409C-BE32-E72D297353CC}">
              <c16:uniqueId val="{00000001-7B50-4ECC-89A8-746A0DFE8E04}"/>
            </c:ext>
          </c:extLst>
        </c:ser>
        <c:dLbls>
          <c:showLegendKey val="0"/>
          <c:showVal val="0"/>
          <c:showCatName val="0"/>
          <c:showSerName val="0"/>
          <c:showPercent val="0"/>
          <c:showBubbleSize val="0"/>
        </c:dLbls>
        <c:axId val="865068640"/>
        <c:axId val="865074464"/>
      </c:scatterChart>
      <c:valAx>
        <c:axId val="8650686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cylinders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074464"/>
        <c:crosses val="autoZero"/>
        <c:crossBetween val="midCat"/>
      </c:valAx>
      <c:valAx>
        <c:axId val="865074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highway</a:t>
                </a:r>
                <a:r>
                  <a:rPr lang="en-IN" baseline="0"/>
                  <a:t> MPG</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5068640"/>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[Car_data.xlsx]CAR PRICE DISTRIBUTION!PivotTable9</c:name>
    <c:fmtId val="1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'CAR PRICE DISTRIBUTION'!$B$3:$B$4</c:f>
              <c:strCache>
                <c:ptCount val="1"/>
                <c:pt idx="0">
                  <c:v>2dr Hatchback</c:v>
                </c:pt>
              </c:strCache>
            </c:strRef>
          </c:tx>
          <c:spPr>
            <a:solidFill>
              <a:schemeClr val="accent1"/>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DISTRIBUTION'!$B$5:$B$53</c:f>
              <c:numCache>
                <c:formatCode>General</c:formatCode>
                <c:ptCount val="48"/>
                <c:pt idx="0">
                  <c:v>480917</c:v>
                </c:pt>
                <c:pt idx="3">
                  <c:v>4000</c:v>
                </c:pt>
                <c:pt idx="5">
                  <c:v>80097</c:v>
                </c:pt>
                <c:pt idx="9">
                  <c:v>8000</c:v>
                </c:pt>
                <c:pt idx="10">
                  <c:v>98805</c:v>
                </c:pt>
                <c:pt idx="11">
                  <c:v>48000</c:v>
                </c:pt>
                <c:pt idx="13">
                  <c:v>420715</c:v>
                </c:pt>
                <c:pt idx="14">
                  <c:v>36000</c:v>
                </c:pt>
                <c:pt idx="17">
                  <c:v>413200</c:v>
                </c:pt>
                <c:pt idx="19">
                  <c:v>1038050</c:v>
                </c:pt>
                <c:pt idx="29">
                  <c:v>22000</c:v>
                </c:pt>
                <c:pt idx="32">
                  <c:v>394868</c:v>
                </c:pt>
                <c:pt idx="33">
                  <c:v>14683</c:v>
                </c:pt>
                <c:pt idx="35">
                  <c:v>42000</c:v>
                </c:pt>
                <c:pt idx="36">
                  <c:v>163505</c:v>
                </c:pt>
                <c:pt idx="37">
                  <c:v>28827</c:v>
                </c:pt>
                <c:pt idx="39">
                  <c:v>14000</c:v>
                </c:pt>
                <c:pt idx="40">
                  <c:v>366325</c:v>
                </c:pt>
                <c:pt idx="42">
                  <c:v>12000</c:v>
                </c:pt>
                <c:pt idx="43">
                  <c:v>46496</c:v>
                </c:pt>
                <c:pt idx="45">
                  <c:v>473750</c:v>
                </c:pt>
                <c:pt idx="46">
                  <c:v>4171275</c:v>
                </c:pt>
                <c:pt idx="47">
                  <c:v>157550</c:v>
                </c:pt>
              </c:numCache>
            </c:numRef>
          </c:val>
          <c:extLst>
            <c:ext xmlns:c16="http://schemas.microsoft.com/office/drawing/2014/chart" uri="{C3380CC4-5D6E-409C-BE32-E72D297353CC}">
              <c16:uniqueId val="{00000000-CAFE-42DC-8691-C259BC50FD77}"/>
            </c:ext>
          </c:extLst>
        </c:ser>
        <c:ser>
          <c:idx val="1"/>
          <c:order val="1"/>
          <c:tx>
            <c:strRef>
              <c:f>'CAR PRICE DISTRIBUTION'!$C$3:$C$4</c:f>
              <c:strCache>
                <c:ptCount val="1"/>
                <c:pt idx="0">
                  <c:v>2dr SUV</c:v>
                </c:pt>
              </c:strCache>
            </c:strRef>
          </c:tx>
          <c:spPr>
            <a:solidFill>
              <a:schemeClr val="accent2"/>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DISTRIBUTION'!$C$5:$C$53</c:f>
              <c:numCache>
                <c:formatCode>General</c:formatCode>
                <c:ptCount val="48"/>
                <c:pt idx="9">
                  <c:v>213310</c:v>
                </c:pt>
                <c:pt idx="11">
                  <c:v>44000</c:v>
                </c:pt>
                <c:pt idx="14">
                  <c:v>479873</c:v>
                </c:pt>
                <c:pt idx="16">
                  <c:v>144319</c:v>
                </c:pt>
                <c:pt idx="23">
                  <c:v>476394</c:v>
                </c:pt>
                <c:pt idx="29">
                  <c:v>24000</c:v>
                </c:pt>
                <c:pt idx="43">
                  <c:v>14000</c:v>
                </c:pt>
              </c:numCache>
            </c:numRef>
          </c:val>
          <c:extLst>
            <c:ext xmlns:c16="http://schemas.microsoft.com/office/drawing/2014/chart" uri="{C3380CC4-5D6E-409C-BE32-E72D297353CC}">
              <c16:uniqueId val="{00000001-CAFE-42DC-8691-C259BC50FD77}"/>
            </c:ext>
          </c:extLst>
        </c:ser>
        <c:ser>
          <c:idx val="2"/>
          <c:order val="2"/>
          <c:tx>
            <c:strRef>
              <c:f>'CAR PRICE DISTRIBUTION'!$D$3:$D$4</c:f>
              <c:strCache>
                <c:ptCount val="1"/>
                <c:pt idx="0">
                  <c:v>4dr Hatchback</c:v>
                </c:pt>
              </c:strCache>
            </c:strRef>
          </c:tx>
          <c:spPr>
            <a:solidFill>
              <a:schemeClr val="accent3"/>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DISTRIBUTION'!$D$5:$D$53</c:f>
              <c:numCache>
                <c:formatCode>General</c:formatCode>
                <c:ptCount val="48"/>
                <c:pt idx="0">
                  <c:v>357440</c:v>
                </c:pt>
                <c:pt idx="5">
                  <c:v>1144950</c:v>
                </c:pt>
                <c:pt idx="9">
                  <c:v>1287260</c:v>
                </c:pt>
                <c:pt idx="11">
                  <c:v>18000</c:v>
                </c:pt>
                <c:pt idx="14">
                  <c:v>567615</c:v>
                </c:pt>
                <c:pt idx="17">
                  <c:v>2088520</c:v>
                </c:pt>
                <c:pt idx="19">
                  <c:v>528880</c:v>
                </c:pt>
                <c:pt idx="21">
                  <c:v>406960</c:v>
                </c:pt>
                <c:pt idx="24">
                  <c:v>94700</c:v>
                </c:pt>
                <c:pt idx="29">
                  <c:v>853180</c:v>
                </c:pt>
                <c:pt idx="31">
                  <c:v>122800</c:v>
                </c:pt>
                <c:pt idx="32">
                  <c:v>407835</c:v>
                </c:pt>
                <c:pt idx="33">
                  <c:v>1347320</c:v>
                </c:pt>
                <c:pt idx="35">
                  <c:v>16000</c:v>
                </c:pt>
                <c:pt idx="36">
                  <c:v>162975</c:v>
                </c:pt>
                <c:pt idx="39">
                  <c:v>36586</c:v>
                </c:pt>
                <c:pt idx="40">
                  <c:v>282470</c:v>
                </c:pt>
                <c:pt idx="42">
                  <c:v>678060</c:v>
                </c:pt>
                <c:pt idx="43">
                  <c:v>584387</c:v>
                </c:pt>
                <c:pt idx="45">
                  <c:v>1397750</c:v>
                </c:pt>
                <c:pt idx="46">
                  <c:v>3355760</c:v>
                </c:pt>
              </c:numCache>
            </c:numRef>
          </c:val>
          <c:extLst>
            <c:ext xmlns:c16="http://schemas.microsoft.com/office/drawing/2014/chart" uri="{C3380CC4-5D6E-409C-BE32-E72D297353CC}">
              <c16:uniqueId val="{00000002-CAFE-42DC-8691-C259BC50FD77}"/>
            </c:ext>
          </c:extLst>
        </c:ser>
        <c:ser>
          <c:idx val="3"/>
          <c:order val="3"/>
          <c:tx>
            <c:strRef>
              <c:f>'CAR PRICE DISTRIBUTION'!$E$3:$E$4</c:f>
              <c:strCache>
                <c:ptCount val="1"/>
                <c:pt idx="0">
                  <c:v>4dr SUV</c:v>
                </c:pt>
              </c:strCache>
            </c:strRef>
          </c:tx>
          <c:spPr>
            <a:solidFill>
              <a:schemeClr val="accent4"/>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DISTRIBUTION'!$E$5:$E$53</c:f>
              <c:numCache>
                <c:formatCode>General</c:formatCode>
                <c:ptCount val="48"/>
                <c:pt idx="0">
                  <c:v>2663505</c:v>
                </c:pt>
                <c:pt idx="3">
                  <c:v>2674900</c:v>
                </c:pt>
                <c:pt idx="5">
                  <c:v>3160950</c:v>
                </c:pt>
                <c:pt idx="7">
                  <c:v>2141770</c:v>
                </c:pt>
                <c:pt idx="8">
                  <c:v>7182555</c:v>
                </c:pt>
                <c:pt idx="9">
                  <c:v>6569568</c:v>
                </c:pt>
                <c:pt idx="10">
                  <c:v>250545</c:v>
                </c:pt>
                <c:pt idx="11">
                  <c:v>2572405</c:v>
                </c:pt>
                <c:pt idx="13">
                  <c:v>369305</c:v>
                </c:pt>
                <c:pt idx="14">
                  <c:v>4482771</c:v>
                </c:pt>
                <c:pt idx="16">
                  <c:v>6641919</c:v>
                </c:pt>
                <c:pt idx="17">
                  <c:v>3953209</c:v>
                </c:pt>
                <c:pt idx="18">
                  <c:v>377490</c:v>
                </c:pt>
                <c:pt idx="19">
                  <c:v>2128890</c:v>
                </c:pt>
                <c:pt idx="20">
                  <c:v>4340200</c:v>
                </c:pt>
                <c:pt idx="21">
                  <c:v>2049645</c:v>
                </c:pt>
                <c:pt idx="23">
                  <c:v>9076595</c:v>
                </c:pt>
                <c:pt idx="24">
                  <c:v>3152974</c:v>
                </c:pt>
                <c:pt idx="25">
                  <c:v>3422570</c:v>
                </c:pt>
                <c:pt idx="27">
                  <c:v>155000</c:v>
                </c:pt>
                <c:pt idx="29">
                  <c:v>3222525</c:v>
                </c:pt>
                <c:pt idx="31">
                  <c:v>4974610</c:v>
                </c:pt>
                <c:pt idx="32">
                  <c:v>2066505</c:v>
                </c:pt>
                <c:pt idx="33">
                  <c:v>4149630</c:v>
                </c:pt>
                <c:pt idx="34">
                  <c:v>238150</c:v>
                </c:pt>
                <c:pt idx="36">
                  <c:v>401550</c:v>
                </c:pt>
                <c:pt idx="37">
                  <c:v>1815200</c:v>
                </c:pt>
                <c:pt idx="39">
                  <c:v>541905</c:v>
                </c:pt>
                <c:pt idx="42">
                  <c:v>3020230</c:v>
                </c:pt>
                <c:pt idx="43">
                  <c:v>2362141</c:v>
                </c:pt>
                <c:pt idx="45">
                  <c:v>5106450</c:v>
                </c:pt>
                <c:pt idx="46">
                  <c:v>2084955</c:v>
                </c:pt>
                <c:pt idx="47">
                  <c:v>3219000</c:v>
                </c:pt>
              </c:numCache>
            </c:numRef>
          </c:val>
          <c:extLst>
            <c:ext xmlns:c16="http://schemas.microsoft.com/office/drawing/2014/chart" uri="{C3380CC4-5D6E-409C-BE32-E72D297353CC}">
              <c16:uniqueId val="{00000003-CAFE-42DC-8691-C259BC50FD77}"/>
            </c:ext>
          </c:extLst>
        </c:ser>
        <c:ser>
          <c:idx val="4"/>
          <c:order val="4"/>
          <c:tx>
            <c:strRef>
              <c:f>'CAR PRICE DISTRIBUTION'!$F$3:$F$4</c:f>
              <c:strCache>
                <c:ptCount val="1"/>
                <c:pt idx="0">
                  <c:v>Cargo Minivan</c:v>
                </c:pt>
              </c:strCache>
            </c:strRef>
          </c:tx>
          <c:spPr>
            <a:solidFill>
              <a:schemeClr val="accent5"/>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DISTRIBUTION'!$F$5:$F$53</c:f>
              <c:numCache>
                <c:formatCode>General</c:formatCode>
                <c:ptCount val="48"/>
                <c:pt idx="9">
                  <c:v>420150</c:v>
                </c:pt>
                <c:pt idx="11">
                  <c:v>60520</c:v>
                </c:pt>
                <c:pt idx="14">
                  <c:v>702400</c:v>
                </c:pt>
                <c:pt idx="16">
                  <c:v>142750</c:v>
                </c:pt>
                <c:pt idx="31">
                  <c:v>28950</c:v>
                </c:pt>
                <c:pt idx="32">
                  <c:v>2000</c:v>
                </c:pt>
                <c:pt idx="33">
                  <c:v>128620</c:v>
                </c:pt>
              </c:numCache>
            </c:numRef>
          </c:val>
          <c:extLst>
            <c:ext xmlns:c16="http://schemas.microsoft.com/office/drawing/2014/chart" uri="{C3380CC4-5D6E-409C-BE32-E72D297353CC}">
              <c16:uniqueId val="{00000004-CAFE-42DC-8691-C259BC50FD77}"/>
            </c:ext>
          </c:extLst>
        </c:ser>
        <c:ser>
          <c:idx val="5"/>
          <c:order val="5"/>
          <c:tx>
            <c:strRef>
              <c:f>'CAR PRICE DISTRIBUTION'!$G$3:$G$4</c:f>
              <c:strCache>
                <c:ptCount val="1"/>
                <c:pt idx="0">
                  <c:v>Cargo Van</c:v>
                </c:pt>
              </c:strCache>
            </c:strRef>
          </c:tx>
          <c:spPr>
            <a:solidFill>
              <a:schemeClr val="accent6"/>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DISTRIBUTION'!$G$5:$G$53</c:f>
              <c:numCache>
                <c:formatCode>General</c:formatCode>
                <c:ptCount val="48"/>
                <c:pt idx="9">
                  <c:v>78688</c:v>
                </c:pt>
                <c:pt idx="11">
                  <c:v>338497</c:v>
                </c:pt>
                <c:pt idx="14">
                  <c:v>566351</c:v>
                </c:pt>
                <c:pt idx="16">
                  <c:v>468085</c:v>
                </c:pt>
              </c:numCache>
            </c:numRef>
          </c:val>
          <c:extLst>
            <c:ext xmlns:c16="http://schemas.microsoft.com/office/drawing/2014/chart" uri="{C3380CC4-5D6E-409C-BE32-E72D297353CC}">
              <c16:uniqueId val="{00000005-CAFE-42DC-8691-C259BC50FD77}"/>
            </c:ext>
          </c:extLst>
        </c:ser>
        <c:ser>
          <c:idx val="6"/>
          <c:order val="6"/>
          <c:tx>
            <c:strRef>
              <c:f>'CAR PRICE DISTRIBUTION'!$H$3:$H$4</c:f>
              <c:strCache>
                <c:ptCount val="1"/>
                <c:pt idx="0">
                  <c:v>Convertible</c:v>
                </c:pt>
              </c:strCache>
            </c:strRef>
          </c:tx>
          <c:spPr>
            <a:solidFill>
              <a:schemeClr val="accent1">
                <a:lumMod val="6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DISTRIBUTION'!$H$5:$H$53</c:f>
              <c:numCache>
                <c:formatCode>General</c:formatCode>
                <c:ptCount val="48"/>
                <c:pt idx="1">
                  <c:v>129800</c:v>
                </c:pt>
                <c:pt idx="2">
                  <c:v>7321655</c:v>
                </c:pt>
                <c:pt idx="3">
                  <c:v>3291405</c:v>
                </c:pt>
                <c:pt idx="4">
                  <c:v>6012870</c:v>
                </c:pt>
                <c:pt idx="5">
                  <c:v>4502671</c:v>
                </c:pt>
                <c:pt idx="7">
                  <c:v>179325</c:v>
                </c:pt>
                <c:pt idx="8">
                  <c:v>985607</c:v>
                </c:pt>
                <c:pt idx="9">
                  <c:v>2953245</c:v>
                </c:pt>
                <c:pt idx="10">
                  <c:v>630105</c:v>
                </c:pt>
                <c:pt idx="11">
                  <c:v>12000</c:v>
                </c:pt>
                <c:pt idx="12">
                  <c:v>4723811</c:v>
                </c:pt>
                <c:pt idx="13">
                  <c:v>327965</c:v>
                </c:pt>
                <c:pt idx="14">
                  <c:v>730007</c:v>
                </c:pt>
                <c:pt idx="17">
                  <c:v>252135</c:v>
                </c:pt>
                <c:pt idx="20">
                  <c:v>980050</c:v>
                </c:pt>
                <c:pt idx="22">
                  <c:v>7064450</c:v>
                </c:pt>
                <c:pt idx="24">
                  <c:v>472065</c:v>
                </c:pt>
                <c:pt idx="26">
                  <c:v>413260</c:v>
                </c:pt>
                <c:pt idx="27">
                  <c:v>2342963</c:v>
                </c:pt>
                <c:pt idx="28">
                  <c:v>2762750</c:v>
                </c:pt>
                <c:pt idx="29">
                  <c:v>870505</c:v>
                </c:pt>
                <c:pt idx="30">
                  <c:v>280225</c:v>
                </c:pt>
                <c:pt idx="31">
                  <c:v>5753964</c:v>
                </c:pt>
                <c:pt idx="32">
                  <c:v>209893</c:v>
                </c:pt>
                <c:pt idx="33">
                  <c:v>1406552</c:v>
                </c:pt>
                <c:pt idx="34">
                  <c:v>2000</c:v>
                </c:pt>
                <c:pt idx="35">
                  <c:v>85631</c:v>
                </c:pt>
                <c:pt idx="36">
                  <c:v>473481</c:v>
                </c:pt>
                <c:pt idx="37">
                  <c:v>4504586</c:v>
                </c:pt>
                <c:pt idx="38">
                  <c:v>2141365</c:v>
                </c:pt>
                <c:pt idx="39">
                  <c:v>632628</c:v>
                </c:pt>
                <c:pt idx="41">
                  <c:v>219990</c:v>
                </c:pt>
                <c:pt idx="45">
                  <c:v>386668</c:v>
                </c:pt>
                <c:pt idx="46">
                  <c:v>3612631</c:v>
                </c:pt>
                <c:pt idx="47">
                  <c:v>121600</c:v>
                </c:pt>
              </c:numCache>
            </c:numRef>
          </c:val>
          <c:extLst>
            <c:ext xmlns:c16="http://schemas.microsoft.com/office/drawing/2014/chart" uri="{C3380CC4-5D6E-409C-BE32-E72D297353CC}">
              <c16:uniqueId val="{00000006-CAFE-42DC-8691-C259BC50FD77}"/>
            </c:ext>
          </c:extLst>
        </c:ser>
        <c:ser>
          <c:idx val="7"/>
          <c:order val="7"/>
          <c:tx>
            <c:strRef>
              <c:f>'CAR PRICE DISTRIBUTION'!$I$3:$I$4</c:f>
              <c:strCache>
                <c:ptCount val="1"/>
                <c:pt idx="0">
                  <c:v>Convertible SUV</c:v>
                </c:pt>
              </c:strCache>
            </c:strRef>
          </c:tx>
          <c:spPr>
            <a:solidFill>
              <a:schemeClr val="accent2">
                <a:lumMod val="6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DISTRIBUTION'!$I$5:$I$53</c:f>
              <c:numCache>
                <c:formatCode>General</c:formatCode>
                <c:ptCount val="48"/>
                <c:pt idx="9">
                  <c:v>106300</c:v>
                </c:pt>
                <c:pt idx="23">
                  <c:v>145731</c:v>
                </c:pt>
                <c:pt idx="33">
                  <c:v>131075</c:v>
                </c:pt>
                <c:pt idx="43">
                  <c:v>122194</c:v>
                </c:pt>
              </c:numCache>
            </c:numRef>
          </c:val>
          <c:extLst>
            <c:ext xmlns:c16="http://schemas.microsoft.com/office/drawing/2014/chart" uri="{C3380CC4-5D6E-409C-BE32-E72D297353CC}">
              <c16:uniqueId val="{00000007-CAFE-42DC-8691-C259BC50FD77}"/>
            </c:ext>
          </c:extLst>
        </c:ser>
        <c:ser>
          <c:idx val="8"/>
          <c:order val="8"/>
          <c:tx>
            <c:strRef>
              <c:f>'CAR PRICE DISTRIBUTION'!$J$3:$J$4</c:f>
              <c:strCache>
                <c:ptCount val="1"/>
                <c:pt idx="0">
                  <c:v>Coupe</c:v>
                </c:pt>
              </c:strCache>
            </c:strRef>
          </c:tx>
          <c:spPr>
            <a:solidFill>
              <a:schemeClr val="accent3">
                <a:lumMod val="6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DISTRIBUTION'!$J$5:$J$53</c:f>
              <c:numCache>
                <c:formatCode>General</c:formatCode>
                <c:ptCount val="48"/>
                <c:pt idx="0">
                  <c:v>793748</c:v>
                </c:pt>
                <c:pt idx="1">
                  <c:v>178200</c:v>
                </c:pt>
                <c:pt idx="2">
                  <c:v>9635275</c:v>
                </c:pt>
                <c:pt idx="3">
                  <c:v>3556290</c:v>
                </c:pt>
                <c:pt idx="4">
                  <c:v>6356760</c:v>
                </c:pt>
                <c:pt idx="5">
                  <c:v>3419051</c:v>
                </c:pt>
                <c:pt idx="6">
                  <c:v>5271671</c:v>
                </c:pt>
                <c:pt idx="7">
                  <c:v>18534</c:v>
                </c:pt>
                <c:pt idx="8">
                  <c:v>2953574</c:v>
                </c:pt>
                <c:pt idx="9">
                  <c:v>3504525</c:v>
                </c:pt>
                <c:pt idx="10">
                  <c:v>114510</c:v>
                </c:pt>
                <c:pt idx="11">
                  <c:v>3264627</c:v>
                </c:pt>
                <c:pt idx="12">
                  <c:v>11713289</c:v>
                </c:pt>
                <c:pt idx="14">
                  <c:v>1398144</c:v>
                </c:pt>
                <c:pt idx="17">
                  <c:v>1588705</c:v>
                </c:pt>
                <c:pt idx="19">
                  <c:v>724070</c:v>
                </c:pt>
                <c:pt idx="20">
                  <c:v>2175750</c:v>
                </c:pt>
                <c:pt idx="21">
                  <c:v>142630</c:v>
                </c:pt>
                <c:pt idx="22">
                  <c:v>10177050</c:v>
                </c:pt>
                <c:pt idx="24">
                  <c:v>1016472</c:v>
                </c:pt>
                <c:pt idx="25">
                  <c:v>25342</c:v>
                </c:pt>
                <c:pt idx="26">
                  <c:v>1593200</c:v>
                </c:pt>
                <c:pt idx="27">
                  <c:v>1972284</c:v>
                </c:pt>
                <c:pt idx="29">
                  <c:v>543879</c:v>
                </c:pt>
                <c:pt idx="30">
                  <c:v>918800</c:v>
                </c:pt>
                <c:pt idx="31">
                  <c:v>6473107</c:v>
                </c:pt>
                <c:pt idx="33">
                  <c:v>2943632</c:v>
                </c:pt>
                <c:pt idx="34">
                  <c:v>286015</c:v>
                </c:pt>
                <c:pt idx="35">
                  <c:v>14000</c:v>
                </c:pt>
                <c:pt idx="36">
                  <c:v>667715</c:v>
                </c:pt>
                <c:pt idx="37">
                  <c:v>4758533</c:v>
                </c:pt>
                <c:pt idx="38">
                  <c:v>2204675</c:v>
                </c:pt>
                <c:pt idx="40">
                  <c:v>330210</c:v>
                </c:pt>
                <c:pt idx="41">
                  <c:v>419980</c:v>
                </c:pt>
                <c:pt idx="42">
                  <c:v>356476</c:v>
                </c:pt>
                <c:pt idx="45">
                  <c:v>811995</c:v>
                </c:pt>
                <c:pt idx="46">
                  <c:v>8000</c:v>
                </c:pt>
                <c:pt idx="47">
                  <c:v>6000</c:v>
                </c:pt>
              </c:numCache>
            </c:numRef>
          </c:val>
          <c:extLst>
            <c:ext xmlns:c16="http://schemas.microsoft.com/office/drawing/2014/chart" uri="{C3380CC4-5D6E-409C-BE32-E72D297353CC}">
              <c16:uniqueId val="{00000008-CAFE-42DC-8691-C259BC50FD77}"/>
            </c:ext>
          </c:extLst>
        </c:ser>
        <c:ser>
          <c:idx val="9"/>
          <c:order val="9"/>
          <c:tx>
            <c:strRef>
              <c:f>'CAR PRICE DISTRIBUTION'!$K$3:$K$4</c:f>
              <c:strCache>
                <c:ptCount val="1"/>
                <c:pt idx="0">
                  <c:v>Crew Cab Pickup</c:v>
                </c:pt>
              </c:strCache>
            </c:strRef>
          </c:tx>
          <c:spPr>
            <a:solidFill>
              <a:schemeClr val="accent4">
                <a:lumMod val="6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DISTRIBUTION'!$K$5:$K$53</c:f>
              <c:numCache>
                <c:formatCode>General</c:formatCode>
                <c:ptCount val="48"/>
                <c:pt idx="8">
                  <c:v>599150</c:v>
                </c:pt>
                <c:pt idx="9">
                  <c:v>5927617</c:v>
                </c:pt>
                <c:pt idx="11">
                  <c:v>2235775</c:v>
                </c:pt>
                <c:pt idx="14">
                  <c:v>3812353</c:v>
                </c:pt>
                <c:pt idx="16">
                  <c:v>4062482</c:v>
                </c:pt>
                <c:pt idx="17">
                  <c:v>787720</c:v>
                </c:pt>
                <c:pt idx="18">
                  <c:v>242405</c:v>
                </c:pt>
                <c:pt idx="25">
                  <c:v>453260</c:v>
                </c:pt>
                <c:pt idx="32">
                  <c:v>240210</c:v>
                </c:pt>
                <c:pt idx="33">
                  <c:v>2422300</c:v>
                </c:pt>
                <c:pt idx="42">
                  <c:v>365975</c:v>
                </c:pt>
                <c:pt idx="43">
                  <c:v>304131</c:v>
                </c:pt>
                <c:pt idx="45">
                  <c:v>3893760</c:v>
                </c:pt>
              </c:numCache>
            </c:numRef>
          </c:val>
          <c:extLst>
            <c:ext xmlns:c16="http://schemas.microsoft.com/office/drawing/2014/chart" uri="{C3380CC4-5D6E-409C-BE32-E72D297353CC}">
              <c16:uniqueId val="{00000009-CAFE-42DC-8691-C259BC50FD77}"/>
            </c:ext>
          </c:extLst>
        </c:ser>
        <c:ser>
          <c:idx val="10"/>
          <c:order val="10"/>
          <c:tx>
            <c:strRef>
              <c:f>'CAR PRICE DISTRIBUTION'!$L$3:$L$4</c:f>
              <c:strCache>
                <c:ptCount val="1"/>
                <c:pt idx="0">
                  <c:v>Extended Cab Pickup</c:v>
                </c:pt>
              </c:strCache>
            </c:strRef>
          </c:tx>
          <c:spPr>
            <a:solidFill>
              <a:schemeClr val="accent5">
                <a:lumMod val="6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DISTRIBUTION'!$L$5:$L$53</c:f>
              <c:numCache>
                <c:formatCode>General</c:formatCode>
                <c:ptCount val="48"/>
                <c:pt idx="9">
                  <c:v>3117951</c:v>
                </c:pt>
                <c:pt idx="11">
                  <c:v>864172</c:v>
                </c:pt>
                <c:pt idx="14">
                  <c:v>2285584</c:v>
                </c:pt>
                <c:pt idx="16">
                  <c:v>2183866</c:v>
                </c:pt>
                <c:pt idx="29">
                  <c:v>580033</c:v>
                </c:pt>
                <c:pt idx="32">
                  <c:v>134360</c:v>
                </c:pt>
                <c:pt idx="33">
                  <c:v>1026379</c:v>
                </c:pt>
                <c:pt idx="43">
                  <c:v>259659</c:v>
                </c:pt>
                <c:pt idx="45">
                  <c:v>3558504</c:v>
                </c:pt>
              </c:numCache>
            </c:numRef>
          </c:val>
          <c:extLst>
            <c:ext xmlns:c16="http://schemas.microsoft.com/office/drawing/2014/chart" uri="{C3380CC4-5D6E-409C-BE32-E72D297353CC}">
              <c16:uniqueId val="{0000000A-CAFE-42DC-8691-C259BC50FD77}"/>
            </c:ext>
          </c:extLst>
        </c:ser>
        <c:ser>
          <c:idx val="11"/>
          <c:order val="11"/>
          <c:tx>
            <c:strRef>
              <c:f>'CAR PRICE DISTRIBUTION'!$M$3:$M$4</c:f>
              <c:strCache>
                <c:ptCount val="1"/>
                <c:pt idx="0">
                  <c:v>Passenger Minivan</c:v>
                </c:pt>
              </c:strCache>
            </c:strRef>
          </c:tx>
          <c:spPr>
            <a:solidFill>
              <a:schemeClr val="accent6">
                <a:lumMod val="6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DISTRIBUTION'!$M$5:$M$53</c:f>
              <c:numCache>
                <c:formatCode>General</c:formatCode>
                <c:ptCount val="48"/>
                <c:pt idx="7">
                  <c:v>330065</c:v>
                </c:pt>
                <c:pt idx="9">
                  <c:v>1178515</c:v>
                </c:pt>
                <c:pt idx="10">
                  <c:v>922295</c:v>
                </c:pt>
                <c:pt idx="11">
                  <c:v>557425</c:v>
                </c:pt>
                <c:pt idx="14">
                  <c:v>1411605</c:v>
                </c:pt>
                <c:pt idx="16">
                  <c:v>150630</c:v>
                </c:pt>
                <c:pt idx="17">
                  <c:v>553185</c:v>
                </c:pt>
                <c:pt idx="19">
                  <c:v>133075</c:v>
                </c:pt>
                <c:pt idx="21">
                  <c:v>494650</c:v>
                </c:pt>
                <c:pt idx="29">
                  <c:v>443130</c:v>
                </c:pt>
                <c:pt idx="31">
                  <c:v>32500</c:v>
                </c:pt>
                <c:pt idx="32">
                  <c:v>2000</c:v>
                </c:pt>
                <c:pt idx="33">
                  <c:v>413320</c:v>
                </c:pt>
                <c:pt idx="34">
                  <c:v>492055</c:v>
                </c:pt>
                <c:pt idx="35">
                  <c:v>33688</c:v>
                </c:pt>
                <c:pt idx="36">
                  <c:v>541192</c:v>
                </c:pt>
                <c:pt idx="45">
                  <c:v>1956518</c:v>
                </c:pt>
                <c:pt idx="46">
                  <c:v>1038130</c:v>
                </c:pt>
              </c:numCache>
            </c:numRef>
          </c:val>
          <c:extLst>
            <c:ext xmlns:c16="http://schemas.microsoft.com/office/drawing/2014/chart" uri="{C3380CC4-5D6E-409C-BE32-E72D297353CC}">
              <c16:uniqueId val="{0000000B-CAFE-42DC-8691-C259BC50FD77}"/>
            </c:ext>
          </c:extLst>
        </c:ser>
        <c:ser>
          <c:idx val="12"/>
          <c:order val="12"/>
          <c:tx>
            <c:strRef>
              <c:f>'CAR PRICE DISTRIBUTION'!$N$3:$N$4</c:f>
              <c:strCache>
                <c:ptCount val="1"/>
                <c:pt idx="0">
                  <c:v>Passenger Van</c:v>
                </c:pt>
              </c:strCache>
            </c:strRef>
          </c:tx>
          <c:spPr>
            <a:solidFill>
              <a:schemeClr val="accent1">
                <a:lumMod val="80000"/>
                <a:lumOff val="2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DISTRIBUTION'!$N$5:$N$53</c:f>
              <c:numCache>
                <c:formatCode>General</c:formatCode>
                <c:ptCount val="48"/>
                <c:pt idx="9">
                  <c:v>607670</c:v>
                </c:pt>
                <c:pt idx="11">
                  <c:v>70708</c:v>
                </c:pt>
                <c:pt idx="14">
                  <c:v>2431898</c:v>
                </c:pt>
                <c:pt idx="16">
                  <c:v>603670</c:v>
                </c:pt>
              </c:numCache>
            </c:numRef>
          </c:val>
          <c:extLst>
            <c:ext xmlns:c16="http://schemas.microsoft.com/office/drawing/2014/chart" uri="{C3380CC4-5D6E-409C-BE32-E72D297353CC}">
              <c16:uniqueId val="{0000000C-CAFE-42DC-8691-C259BC50FD77}"/>
            </c:ext>
          </c:extLst>
        </c:ser>
        <c:ser>
          <c:idx val="13"/>
          <c:order val="13"/>
          <c:tx>
            <c:strRef>
              <c:f>'CAR PRICE DISTRIBUTION'!$O$3:$O$4</c:f>
              <c:strCache>
                <c:ptCount val="1"/>
                <c:pt idx="0">
                  <c:v>Regular Cab Pickup</c:v>
                </c:pt>
              </c:strCache>
            </c:strRef>
          </c:tx>
          <c:spPr>
            <a:solidFill>
              <a:schemeClr val="accent2">
                <a:lumMod val="80000"/>
                <a:lumOff val="2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DISTRIBUTION'!$O$5:$O$53</c:f>
              <c:numCache>
                <c:formatCode>General</c:formatCode>
                <c:ptCount val="48"/>
                <c:pt idx="9">
                  <c:v>2260032</c:v>
                </c:pt>
                <c:pt idx="11">
                  <c:v>719408</c:v>
                </c:pt>
                <c:pt idx="14">
                  <c:v>1299240</c:v>
                </c:pt>
                <c:pt idx="16">
                  <c:v>1306328</c:v>
                </c:pt>
                <c:pt idx="29">
                  <c:v>265486</c:v>
                </c:pt>
                <c:pt idx="32">
                  <c:v>8000</c:v>
                </c:pt>
                <c:pt idx="33">
                  <c:v>21914</c:v>
                </c:pt>
                <c:pt idx="45">
                  <c:v>373446</c:v>
                </c:pt>
              </c:numCache>
            </c:numRef>
          </c:val>
          <c:extLst>
            <c:ext xmlns:c16="http://schemas.microsoft.com/office/drawing/2014/chart" uri="{C3380CC4-5D6E-409C-BE32-E72D297353CC}">
              <c16:uniqueId val="{0000000D-CAFE-42DC-8691-C259BC50FD77}"/>
            </c:ext>
          </c:extLst>
        </c:ser>
        <c:ser>
          <c:idx val="14"/>
          <c:order val="14"/>
          <c:tx>
            <c:strRef>
              <c:f>'CAR PRICE DISTRIBUTION'!$P$3:$P$4</c:f>
              <c:strCache>
                <c:ptCount val="1"/>
                <c:pt idx="0">
                  <c:v>Sedan</c:v>
                </c:pt>
              </c:strCache>
            </c:strRef>
          </c:tx>
          <c:spPr>
            <a:solidFill>
              <a:schemeClr val="accent3">
                <a:lumMod val="80000"/>
                <a:lumOff val="2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DISTRIBUTION'!$P$5:$P$53</c:f>
              <c:numCache>
                <c:formatCode>General</c:formatCode>
                <c:ptCount val="48"/>
                <c:pt idx="0">
                  <c:v>4294702</c:v>
                </c:pt>
                <c:pt idx="2">
                  <c:v>1448735</c:v>
                </c:pt>
                <c:pt idx="3">
                  <c:v>7158348</c:v>
                </c:pt>
                <c:pt idx="4">
                  <c:v>5920900</c:v>
                </c:pt>
                <c:pt idx="5">
                  <c:v>7989300</c:v>
                </c:pt>
                <c:pt idx="7">
                  <c:v>2850590</c:v>
                </c:pt>
                <c:pt idx="8">
                  <c:v>9418847</c:v>
                </c:pt>
                <c:pt idx="9">
                  <c:v>3303977</c:v>
                </c:pt>
                <c:pt idx="10">
                  <c:v>2479859</c:v>
                </c:pt>
                <c:pt idx="11">
                  <c:v>2417585</c:v>
                </c:pt>
                <c:pt idx="14">
                  <c:v>2299348</c:v>
                </c:pt>
                <c:pt idx="15">
                  <c:v>139850</c:v>
                </c:pt>
                <c:pt idx="17">
                  <c:v>2340105</c:v>
                </c:pt>
                <c:pt idx="19">
                  <c:v>2899937</c:v>
                </c:pt>
                <c:pt idx="20">
                  <c:v>6494090</c:v>
                </c:pt>
                <c:pt idx="21">
                  <c:v>1980360</c:v>
                </c:pt>
                <c:pt idx="24">
                  <c:v>4837596</c:v>
                </c:pt>
                <c:pt idx="25">
                  <c:v>2854855</c:v>
                </c:pt>
                <c:pt idx="27">
                  <c:v>2153800</c:v>
                </c:pt>
                <c:pt idx="28">
                  <c:v>5976800</c:v>
                </c:pt>
                <c:pt idx="29">
                  <c:v>1618571</c:v>
                </c:pt>
                <c:pt idx="31">
                  <c:v>7080243</c:v>
                </c:pt>
                <c:pt idx="32">
                  <c:v>1058563</c:v>
                </c:pt>
                <c:pt idx="33">
                  <c:v>1769130</c:v>
                </c:pt>
                <c:pt idx="34">
                  <c:v>691161</c:v>
                </c:pt>
                <c:pt idx="35">
                  <c:v>46759</c:v>
                </c:pt>
                <c:pt idx="36">
                  <c:v>1160535</c:v>
                </c:pt>
                <c:pt idx="37">
                  <c:v>2713500</c:v>
                </c:pt>
                <c:pt idx="38">
                  <c:v>6539010</c:v>
                </c:pt>
                <c:pt idx="39">
                  <c:v>1066500</c:v>
                </c:pt>
                <c:pt idx="40">
                  <c:v>32500</c:v>
                </c:pt>
                <c:pt idx="42">
                  <c:v>1913100</c:v>
                </c:pt>
                <c:pt idx="43">
                  <c:v>1906715</c:v>
                </c:pt>
                <c:pt idx="44">
                  <c:v>1534600</c:v>
                </c:pt>
                <c:pt idx="45">
                  <c:v>2459596</c:v>
                </c:pt>
                <c:pt idx="46">
                  <c:v>6760050</c:v>
                </c:pt>
                <c:pt idx="47">
                  <c:v>2086945</c:v>
                </c:pt>
              </c:numCache>
            </c:numRef>
          </c:val>
          <c:extLst>
            <c:ext xmlns:c16="http://schemas.microsoft.com/office/drawing/2014/chart" uri="{C3380CC4-5D6E-409C-BE32-E72D297353CC}">
              <c16:uniqueId val="{0000000E-CAFE-42DC-8691-C259BC50FD77}"/>
            </c:ext>
          </c:extLst>
        </c:ser>
        <c:ser>
          <c:idx val="15"/>
          <c:order val="15"/>
          <c:tx>
            <c:strRef>
              <c:f>'CAR PRICE DISTRIBUTION'!$Q$3:$Q$4</c:f>
              <c:strCache>
                <c:ptCount val="1"/>
                <c:pt idx="0">
                  <c:v>Wagon</c:v>
                </c:pt>
              </c:strCache>
            </c:strRef>
          </c:tx>
          <c:spPr>
            <a:solidFill>
              <a:schemeClr val="accent4">
                <a:lumMod val="80000"/>
                <a:lumOff val="20000"/>
              </a:schemeClr>
            </a:solidFill>
            <a:ln>
              <a:noFill/>
            </a:ln>
            <a:effectLst/>
          </c:spPr>
          <c:invertIfNegative val="0"/>
          <c:cat>
            <c:strRef>
              <c:f>'CAR PRICE DISTRIBUTION'!$A$5:$A$53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'CAR PRICE DISTRIBUTION'!$Q$5:$Q$53</c:f>
              <c:numCache>
                <c:formatCode>General</c:formatCode>
                <c:ptCount val="48"/>
                <c:pt idx="0">
                  <c:v>201360</c:v>
                </c:pt>
                <c:pt idx="3">
                  <c:v>847350</c:v>
                </c:pt>
                <c:pt idx="5">
                  <c:v>259600</c:v>
                </c:pt>
                <c:pt idx="7">
                  <c:v>8212</c:v>
                </c:pt>
                <c:pt idx="8">
                  <c:v>1184100</c:v>
                </c:pt>
                <c:pt idx="9">
                  <c:v>300675</c:v>
                </c:pt>
                <c:pt idx="10">
                  <c:v>501075</c:v>
                </c:pt>
                <c:pt idx="11">
                  <c:v>793055</c:v>
                </c:pt>
                <c:pt idx="13">
                  <c:v>287570</c:v>
                </c:pt>
                <c:pt idx="14">
                  <c:v>1635565</c:v>
                </c:pt>
                <c:pt idx="21">
                  <c:v>772405</c:v>
                </c:pt>
                <c:pt idx="24">
                  <c:v>31105</c:v>
                </c:pt>
                <c:pt idx="25">
                  <c:v>269705</c:v>
                </c:pt>
                <c:pt idx="29">
                  <c:v>33350</c:v>
                </c:pt>
                <c:pt idx="31">
                  <c:v>764935</c:v>
                </c:pt>
                <c:pt idx="33">
                  <c:v>175000</c:v>
                </c:pt>
                <c:pt idx="34">
                  <c:v>22000</c:v>
                </c:pt>
                <c:pt idx="35">
                  <c:v>18000</c:v>
                </c:pt>
                <c:pt idx="36">
                  <c:v>22855</c:v>
                </c:pt>
                <c:pt idx="39">
                  <c:v>751280</c:v>
                </c:pt>
                <c:pt idx="40">
                  <c:v>184445</c:v>
                </c:pt>
                <c:pt idx="42">
                  <c:v>10000</c:v>
                </c:pt>
                <c:pt idx="43">
                  <c:v>685707</c:v>
                </c:pt>
                <c:pt idx="45">
                  <c:v>1237955</c:v>
                </c:pt>
                <c:pt idx="46">
                  <c:v>1704025</c:v>
                </c:pt>
                <c:pt idx="47">
                  <c:v>2428971</c:v>
                </c:pt>
              </c:numCache>
            </c:numRef>
          </c:val>
          <c:extLst>
            <c:ext xmlns:c16="http://schemas.microsoft.com/office/drawing/2014/chart" uri="{C3380CC4-5D6E-409C-BE32-E72D297353CC}">
              <c16:uniqueId val="{0000000F-CAFE-42DC-8691-C259BC50FD77}"/>
            </c:ext>
          </c:extLst>
        </c:ser>
        <c:dLbls>
          <c:showLegendKey val="0"/>
          <c:showVal val="0"/>
          <c:showCatName val="0"/>
          <c:showSerName val="0"/>
          <c:showPercent val="0"/>
          <c:showBubbleSize val="0"/>
        </c:dLbls>
        <c:gapWidth val="150"/>
        <c:overlap val="100"/>
        <c:axId val="1515991632"/>
        <c:axId val="1515975408"/>
      </c:barChart>
      <c:catAx>
        <c:axId val="151599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975408"/>
        <c:crosses val="autoZero"/>
        <c:auto val="1"/>
        <c:lblAlgn val="ctr"/>
        <c:lblOffset val="100"/>
        <c:noMultiLvlLbl val="0"/>
      </c:catAx>
      <c:valAx>
        <c:axId val="1515975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991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[Car_data.xlsx]Aver MSRP and BODY STYLES!PivotTable10</c:name>
    <c:fmtId val="20"/>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'Aver MSRP and BODY STYLES'!$B$3:$B$4</c:f>
              <c:strCache>
                <c:ptCount val="1"/>
                <c:pt idx="0">
                  <c:v>2dr Hatchback</c:v>
                </c:pt>
              </c:strCache>
            </c:strRef>
          </c:tx>
          <c:spPr>
            <a:solidFill>
              <a:schemeClr val="accent1"/>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STYLES'!$B$5:$B$53</c:f>
              <c:numCache>
                <c:formatCode>General</c:formatCode>
                <c:ptCount val="48"/>
                <c:pt idx="0">
                  <c:v>17175.607142857141</c:v>
                </c:pt>
                <c:pt idx="3">
                  <c:v>2000</c:v>
                </c:pt>
                <c:pt idx="5">
                  <c:v>26699</c:v>
                </c:pt>
                <c:pt idx="9">
                  <c:v>2000</c:v>
                </c:pt>
                <c:pt idx="10">
                  <c:v>32935</c:v>
                </c:pt>
                <c:pt idx="11">
                  <c:v>2000</c:v>
                </c:pt>
                <c:pt idx="13">
                  <c:v>21035.75</c:v>
                </c:pt>
                <c:pt idx="14">
                  <c:v>2000</c:v>
                </c:pt>
                <c:pt idx="17">
                  <c:v>17216.666666666668</c:v>
                </c:pt>
                <c:pt idx="19">
                  <c:v>18536.607142857141</c:v>
                </c:pt>
                <c:pt idx="29">
                  <c:v>2000</c:v>
                </c:pt>
                <c:pt idx="32">
                  <c:v>13162.266666666666</c:v>
                </c:pt>
                <c:pt idx="33">
                  <c:v>2097.5714285714284</c:v>
                </c:pt>
                <c:pt idx="35">
                  <c:v>2000</c:v>
                </c:pt>
                <c:pt idx="36">
                  <c:v>18167.222222222223</c:v>
                </c:pt>
                <c:pt idx="37">
                  <c:v>5765.4</c:v>
                </c:pt>
                <c:pt idx="39">
                  <c:v>2000</c:v>
                </c:pt>
                <c:pt idx="40">
                  <c:v>20351.388888888891</c:v>
                </c:pt>
                <c:pt idx="42">
                  <c:v>2000</c:v>
                </c:pt>
                <c:pt idx="43">
                  <c:v>6642.2857142857147</c:v>
                </c:pt>
                <c:pt idx="45">
                  <c:v>18950</c:v>
                </c:pt>
                <c:pt idx="46">
                  <c:v>24251.598837209302</c:v>
                </c:pt>
                <c:pt idx="47">
                  <c:v>26258.333333333332</c:v>
                </c:pt>
              </c:numCache>
            </c:numRef>
          </c:val>
          <c:extLst>
            <c:ext xmlns:c16="http://schemas.microsoft.com/office/drawing/2014/chart" uri="{C3380CC4-5D6E-409C-BE32-E72D297353CC}">
              <c16:uniqueId val="{00000000-1E6D-4348-AD1A-F8AF3AF2012E}"/>
            </c:ext>
          </c:extLst>
        </c:ser>
        <c:ser>
          <c:idx val="1"/>
          <c:order val="1"/>
          <c:tx>
            <c:strRef>
              <c:f>'Aver MSRP and BODY STYLES'!$C$3:$C$4</c:f>
              <c:strCache>
                <c:ptCount val="1"/>
                <c:pt idx="0">
                  <c:v>2dr SUV</c:v>
                </c:pt>
              </c:strCache>
            </c:strRef>
          </c:tx>
          <c:spPr>
            <a:solidFill>
              <a:schemeClr val="accent2"/>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STYLES'!$C$5:$C$53</c:f>
              <c:numCache>
                <c:formatCode>General</c:formatCode>
                <c:ptCount val="48"/>
                <c:pt idx="9">
                  <c:v>8887.9166666666661</c:v>
                </c:pt>
                <c:pt idx="11">
                  <c:v>2000</c:v>
                </c:pt>
                <c:pt idx="14">
                  <c:v>13710.657142857142</c:v>
                </c:pt>
                <c:pt idx="16">
                  <c:v>5550.7307692307695</c:v>
                </c:pt>
                <c:pt idx="23">
                  <c:v>39699.5</c:v>
                </c:pt>
                <c:pt idx="29">
                  <c:v>2000</c:v>
                </c:pt>
                <c:pt idx="43">
                  <c:v>2000</c:v>
                </c:pt>
              </c:numCache>
            </c:numRef>
          </c:val>
          <c:extLst>
            <c:ext xmlns:c16="http://schemas.microsoft.com/office/drawing/2014/chart" uri="{C3380CC4-5D6E-409C-BE32-E72D297353CC}">
              <c16:uniqueId val="{00000001-1E6D-4348-AD1A-F8AF3AF2012E}"/>
            </c:ext>
          </c:extLst>
        </c:ser>
        <c:ser>
          <c:idx val="2"/>
          <c:order val="2"/>
          <c:tx>
            <c:strRef>
              <c:f>'Aver MSRP and BODY STYLES'!$D$3:$D$4</c:f>
              <c:strCache>
                <c:ptCount val="1"/>
                <c:pt idx="0">
                  <c:v>4dr Hatchback</c:v>
                </c:pt>
              </c:strCache>
            </c:strRef>
          </c:tx>
          <c:spPr>
            <a:solidFill>
              <a:schemeClr val="accent3"/>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STYLES'!$D$5:$D$53</c:f>
              <c:numCache>
                <c:formatCode>General</c:formatCode>
                <c:ptCount val="48"/>
                <c:pt idx="0">
                  <c:v>51062.857142857145</c:v>
                </c:pt>
                <c:pt idx="5">
                  <c:v>54521.428571428572</c:v>
                </c:pt>
                <c:pt idx="9">
                  <c:v>18930.294117647059</c:v>
                </c:pt>
                <c:pt idx="11">
                  <c:v>2000</c:v>
                </c:pt>
                <c:pt idx="14">
                  <c:v>19572.931034482757</c:v>
                </c:pt>
                <c:pt idx="17">
                  <c:v>26106.5</c:v>
                </c:pt>
                <c:pt idx="19">
                  <c:v>17629.333333333332</c:v>
                </c:pt>
                <c:pt idx="21">
                  <c:v>19379.047619047618</c:v>
                </c:pt>
                <c:pt idx="24">
                  <c:v>31566.666666666668</c:v>
                </c:pt>
                <c:pt idx="29">
                  <c:v>20809.268292682926</c:v>
                </c:pt>
                <c:pt idx="31">
                  <c:v>40933.333333333336</c:v>
                </c:pt>
                <c:pt idx="32">
                  <c:v>13155.967741935483</c:v>
                </c:pt>
                <c:pt idx="33">
                  <c:v>24059.285714285714</c:v>
                </c:pt>
                <c:pt idx="35">
                  <c:v>2000</c:v>
                </c:pt>
                <c:pt idx="36">
                  <c:v>18108.333333333332</c:v>
                </c:pt>
                <c:pt idx="39">
                  <c:v>2032.5555555555557</c:v>
                </c:pt>
                <c:pt idx="40">
                  <c:v>15692.777777777777</c:v>
                </c:pt>
                <c:pt idx="42">
                  <c:v>21189.375</c:v>
                </c:pt>
                <c:pt idx="43">
                  <c:v>16696.771428571428</c:v>
                </c:pt>
                <c:pt idx="45">
                  <c:v>22186.507936507936</c:v>
                </c:pt>
                <c:pt idx="46">
                  <c:v>27964.666666666668</c:v>
                </c:pt>
              </c:numCache>
            </c:numRef>
          </c:val>
          <c:extLst>
            <c:ext xmlns:c16="http://schemas.microsoft.com/office/drawing/2014/chart" uri="{C3380CC4-5D6E-409C-BE32-E72D297353CC}">
              <c16:uniqueId val="{00000002-1E6D-4348-AD1A-F8AF3AF2012E}"/>
            </c:ext>
          </c:extLst>
        </c:ser>
        <c:ser>
          <c:idx val="3"/>
          <c:order val="3"/>
          <c:tx>
            <c:strRef>
              <c:f>'Aver MSRP and BODY STYLES'!$E$3:$E$4</c:f>
              <c:strCache>
                <c:ptCount val="1"/>
                <c:pt idx="0">
                  <c:v>4dr SUV</c:v>
                </c:pt>
              </c:strCache>
            </c:strRef>
          </c:tx>
          <c:spPr>
            <a:solidFill>
              <a:schemeClr val="accent4"/>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STYLES'!$E$5:$E$53</c:f>
              <c:numCache>
                <c:formatCode>General</c:formatCode>
                <c:ptCount val="48"/>
                <c:pt idx="0">
                  <c:v>42959.758064516129</c:v>
                </c:pt>
                <c:pt idx="3">
                  <c:v>48634.545454545456</c:v>
                </c:pt>
                <c:pt idx="5">
                  <c:v>58536.111111111109</c:v>
                </c:pt>
                <c:pt idx="7">
                  <c:v>33996.349206349209</c:v>
                </c:pt>
                <c:pt idx="8">
                  <c:v>72551.060606060608</c:v>
                </c:pt>
                <c:pt idx="9">
                  <c:v>32046.673170731709</c:v>
                </c:pt>
                <c:pt idx="10">
                  <c:v>35792.142857142855</c:v>
                </c:pt>
                <c:pt idx="11">
                  <c:v>30992.831325301206</c:v>
                </c:pt>
                <c:pt idx="13">
                  <c:v>24620.333333333332</c:v>
                </c:pt>
                <c:pt idx="14">
                  <c:v>41507.138888888891</c:v>
                </c:pt>
                <c:pt idx="16">
                  <c:v>36695.685082872929</c:v>
                </c:pt>
                <c:pt idx="17">
                  <c:v>28855.5401459854</c:v>
                </c:pt>
                <c:pt idx="18">
                  <c:v>37749</c:v>
                </c:pt>
                <c:pt idx="19">
                  <c:v>30412.714285714286</c:v>
                </c:pt>
                <c:pt idx="20">
                  <c:v>45686.315789473687</c:v>
                </c:pt>
                <c:pt idx="21">
                  <c:v>31533</c:v>
                </c:pt>
                <c:pt idx="23">
                  <c:v>70910.8984375</c:v>
                </c:pt>
                <c:pt idx="24">
                  <c:v>45042.485714285714</c:v>
                </c:pt>
                <c:pt idx="25">
                  <c:v>50331.911764705881</c:v>
                </c:pt>
                <c:pt idx="27">
                  <c:v>77500</c:v>
                </c:pt>
                <c:pt idx="29">
                  <c:v>27080.042016806721</c:v>
                </c:pt>
                <c:pt idx="31">
                  <c:v>68145.34246575342</c:v>
                </c:pt>
                <c:pt idx="32">
                  <c:v>26158.291139240508</c:v>
                </c:pt>
                <c:pt idx="33">
                  <c:v>34294.462809917357</c:v>
                </c:pt>
                <c:pt idx="34">
                  <c:v>34021.428571428572</c:v>
                </c:pt>
                <c:pt idx="36">
                  <c:v>25096.875</c:v>
                </c:pt>
                <c:pt idx="37">
                  <c:v>82509.090909090912</c:v>
                </c:pt>
                <c:pt idx="39">
                  <c:v>41685</c:v>
                </c:pt>
                <c:pt idx="42">
                  <c:v>29322.6213592233</c:v>
                </c:pt>
                <c:pt idx="43">
                  <c:v>21090.544642857141</c:v>
                </c:pt>
                <c:pt idx="45">
                  <c:v>40851.599999999999</c:v>
                </c:pt>
                <c:pt idx="46">
                  <c:v>41699.1</c:v>
                </c:pt>
                <c:pt idx="47">
                  <c:v>45338.028169014084</c:v>
                </c:pt>
              </c:numCache>
            </c:numRef>
          </c:val>
          <c:extLst>
            <c:ext xmlns:c16="http://schemas.microsoft.com/office/drawing/2014/chart" uri="{C3380CC4-5D6E-409C-BE32-E72D297353CC}">
              <c16:uniqueId val="{00000003-1E6D-4348-AD1A-F8AF3AF2012E}"/>
            </c:ext>
          </c:extLst>
        </c:ser>
        <c:ser>
          <c:idx val="4"/>
          <c:order val="4"/>
          <c:tx>
            <c:strRef>
              <c:f>'Aver MSRP and BODY STYLES'!$F$3:$F$4</c:f>
              <c:strCache>
                <c:ptCount val="1"/>
                <c:pt idx="0">
                  <c:v>Cargo Minivan</c:v>
                </c:pt>
              </c:strCache>
            </c:strRef>
          </c:tx>
          <c:spPr>
            <a:solidFill>
              <a:schemeClr val="accent5"/>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STYLES'!$F$5:$F$53</c:f>
              <c:numCache>
                <c:formatCode>General</c:formatCode>
                <c:ptCount val="48"/>
                <c:pt idx="9">
                  <c:v>20007.142857142859</c:v>
                </c:pt>
                <c:pt idx="11">
                  <c:v>20173.333333333332</c:v>
                </c:pt>
                <c:pt idx="14">
                  <c:v>21284.848484848484</c:v>
                </c:pt>
                <c:pt idx="16">
                  <c:v>23791.666666666668</c:v>
                </c:pt>
                <c:pt idx="31">
                  <c:v>28950</c:v>
                </c:pt>
                <c:pt idx="32">
                  <c:v>2000</c:v>
                </c:pt>
                <c:pt idx="33">
                  <c:v>21436.666666666668</c:v>
                </c:pt>
              </c:numCache>
            </c:numRef>
          </c:val>
          <c:extLst>
            <c:ext xmlns:c16="http://schemas.microsoft.com/office/drawing/2014/chart" uri="{C3380CC4-5D6E-409C-BE32-E72D297353CC}">
              <c16:uniqueId val="{00000004-1E6D-4348-AD1A-F8AF3AF2012E}"/>
            </c:ext>
          </c:extLst>
        </c:ser>
        <c:ser>
          <c:idx val="5"/>
          <c:order val="5"/>
          <c:tx>
            <c:strRef>
              <c:f>'Aver MSRP and BODY STYLES'!$G$3:$G$4</c:f>
              <c:strCache>
                <c:ptCount val="1"/>
                <c:pt idx="0">
                  <c:v>Cargo Van</c:v>
                </c:pt>
              </c:strCache>
            </c:strRef>
          </c:tx>
          <c:spPr>
            <a:solidFill>
              <a:schemeClr val="accent6"/>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STYLES'!$G$5:$G$53</c:f>
              <c:numCache>
                <c:formatCode>General</c:formatCode>
                <c:ptCount val="48"/>
                <c:pt idx="9">
                  <c:v>7153.454545454545</c:v>
                </c:pt>
                <c:pt idx="11">
                  <c:v>12536.925925925925</c:v>
                </c:pt>
                <c:pt idx="14">
                  <c:v>17698.46875</c:v>
                </c:pt>
                <c:pt idx="16">
                  <c:v>18723.400000000001</c:v>
                </c:pt>
              </c:numCache>
            </c:numRef>
          </c:val>
          <c:extLst>
            <c:ext xmlns:c16="http://schemas.microsoft.com/office/drawing/2014/chart" uri="{C3380CC4-5D6E-409C-BE32-E72D297353CC}">
              <c16:uniqueId val="{00000005-1E6D-4348-AD1A-F8AF3AF2012E}"/>
            </c:ext>
          </c:extLst>
        </c:ser>
        <c:ser>
          <c:idx val="6"/>
          <c:order val="6"/>
          <c:tx>
            <c:strRef>
              <c:f>'Aver MSRP and BODY STYLES'!$H$3:$H$4</c:f>
              <c:strCache>
                <c:ptCount val="1"/>
                <c:pt idx="0">
                  <c:v>Convertible</c:v>
                </c:pt>
              </c:strCache>
            </c:strRef>
          </c:tx>
          <c:spPr>
            <a:solidFill>
              <a:schemeClr val="accent1">
                <a:lumMod val="6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STYLES'!$H$5:$H$53</c:f>
              <c:numCache>
                <c:formatCode>General</c:formatCode>
                <c:ptCount val="48"/>
                <c:pt idx="1">
                  <c:v>64900</c:v>
                </c:pt>
                <c:pt idx="2">
                  <c:v>203379.30555555556</c:v>
                </c:pt>
                <c:pt idx="3">
                  <c:v>70029.893617021284</c:v>
                </c:pt>
                <c:pt idx="4">
                  <c:v>250536.25</c:v>
                </c:pt>
                <c:pt idx="5">
                  <c:v>63417.901408450707</c:v>
                </c:pt>
                <c:pt idx="7">
                  <c:v>25617.857142857141</c:v>
                </c:pt>
                <c:pt idx="8">
                  <c:v>70400.5</c:v>
                </c:pt>
                <c:pt idx="9">
                  <c:v>62835</c:v>
                </c:pt>
                <c:pt idx="10">
                  <c:v>24234.807692307691</c:v>
                </c:pt>
                <c:pt idx="11">
                  <c:v>2000</c:v>
                </c:pt>
                <c:pt idx="12">
                  <c:v>214718.68181818182</c:v>
                </c:pt>
                <c:pt idx="13">
                  <c:v>23426.071428571428</c:v>
                </c:pt>
                <c:pt idx="14">
                  <c:v>34762.238095238092</c:v>
                </c:pt>
                <c:pt idx="17">
                  <c:v>36019.285714285717</c:v>
                </c:pt>
                <c:pt idx="20">
                  <c:v>46669.047619047618</c:v>
                </c:pt>
                <c:pt idx="22">
                  <c:v>336402.38095238095</c:v>
                </c:pt>
                <c:pt idx="24">
                  <c:v>52451.666666666664</c:v>
                </c:pt>
                <c:pt idx="26">
                  <c:v>51657.5</c:v>
                </c:pt>
                <c:pt idx="27">
                  <c:v>130164.61111111111</c:v>
                </c:pt>
                <c:pt idx="28">
                  <c:v>1381375</c:v>
                </c:pt>
                <c:pt idx="29">
                  <c:v>28080.806451612902</c:v>
                </c:pt>
                <c:pt idx="30">
                  <c:v>280225</c:v>
                </c:pt>
                <c:pt idx="31">
                  <c:v>104617.52727272727</c:v>
                </c:pt>
                <c:pt idx="32">
                  <c:v>29984.714285714286</c:v>
                </c:pt>
                <c:pt idx="33">
                  <c:v>39070.888888888891</c:v>
                </c:pt>
                <c:pt idx="34">
                  <c:v>2000</c:v>
                </c:pt>
                <c:pt idx="35">
                  <c:v>28543.666666666668</c:v>
                </c:pt>
                <c:pt idx="36">
                  <c:v>22546.714285714286</c:v>
                </c:pt>
                <c:pt idx="37">
                  <c:v>115502.20512820513</c:v>
                </c:pt>
                <c:pt idx="38">
                  <c:v>428273</c:v>
                </c:pt>
                <c:pt idx="39">
                  <c:v>28755.81818181818</c:v>
                </c:pt>
                <c:pt idx="41">
                  <c:v>219990</c:v>
                </c:pt>
                <c:pt idx="45">
                  <c:v>25777.866666666665</c:v>
                </c:pt>
                <c:pt idx="46">
                  <c:v>27789.469230769231</c:v>
                </c:pt>
                <c:pt idx="47">
                  <c:v>40533.333333333336</c:v>
                </c:pt>
              </c:numCache>
            </c:numRef>
          </c:val>
          <c:extLst>
            <c:ext xmlns:c16="http://schemas.microsoft.com/office/drawing/2014/chart" uri="{C3380CC4-5D6E-409C-BE32-E72D297353CC}">
              <c16:uniqueId val="{00000006-1E6D-4348-AD1A-F8AF3AF2012E}"/>
            </c:ext>
          </c:extLst>
        </c:ser>
        <c:ser>
          <c:idx val="7"/>
          <c:order val="7"/>
          <c:tx>
            <c:strRef>
              <c:f>'Aver MSRP and BODY STYLES'!$I$3:$I$4</c:f>
              <c:strCache>
                <c:ptCount val="1"/>
                <c:pt idx="0">
                  <c:v>Convertible SUV</c:v>
                </c:pt>
              </c:strCache>
            </c:strRef>
          </c:tx>
          <c:spPr>
            <a:solidFill>
              <a:schemeClr val="accent2">
                <a:lumMod val="6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STYLES'!$I$5:$I$53</c:f>
              <c:numCache>
                <c:formatCode>General</c:formatCode>
                <c:ptCount val="48"/>
                <c:pt idx="9">
                  <c:v>17716.666666666668</c:v>
                </c:pt>
                <c:pt idx="23">
                  <c:v>48577</c:v>
                </c:pt>
                <c:pt idx="33">
                  <c:v>43691.666666666664</c:v>
                </c:pt>
                <c:pt idx="43">
                  <c:v>7187.8823529411766</c:v>
                </c:pt>
              </c:numCache>
            </c:numRef>
          </c:val>
          <c:extLst>
            <c:ext xmlns:c16="http://schemas.microsoft.com/office/drawing/2014/chart" uri="{C3380CC4-5D6E-409C-BE32-E72D297353CC}">
              <c16:uniqueId val="{00000007-1E6D-4348-AD1A-F8AF3AF2012E}"/>
            </c:ext>
          </c:extLst>
        </c:ser>
        <c:ser>
          <c:idx val="8"/>
          <c:order val="8"/>
          <c:tx>
            <c:strRef>
              <c:f>'Aver MSRP and BODY STYLES'!$J$3:$J$4</c:f>
              <c:strCache>
                <c:ptCount val="1"/>
                <c:pt idx="0">
                  <c:v>Coupe</c:v>
                </c:pt>
              </c:strCache>
            </c:strRef>
          </c:tx>
          <c:spPr>
            <a:solidFill>
              <a:schemeClr val="accent3">
                <a:lumMod val="6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STYLES'!$J$5:$J$53</c:f>
              <c:numCache>
                <c:formatCode>General</c:formatCode>
                <c:ptCount val="48"/>
                <c:pt idx="0">
                  <c:v>39687.4</c:v>
                </c:pt>
                <c:pt idx="1">
                  <c:v>59400</c:v>
                </c:pt>
                <c:pt idx="2">
                  <c:v>192705.5</c:v>
                </c:pt>
                <c:pt idx="3">
                  <c:v>93586.578947368427</c:v>
                </c:pt>
                <c:pt idx="4">
                  <c:v>254270.4</c:v>
                </c:pt>
                <c:pt idx="5">
                  <c:v>51803.803030303032</c:v>
                </c:pt>
                <c:pt idx="6">
                  <c:v>1757223.6666666667</c:v>
                </c:pt>
                <c:pt idx="7">
                  <c:v>2059.3333333333335</c:v>
                </c:pt>
                <c:pt idx="8">
                  <c:v>45439.6</c:v>
                </c:pt>
                <c:pt idx="9">
                  <c:v>38939.166666666664</c:v>
                </c:pt>
                <c:pt idx="10">
                  <c:v>19085</c:v>
                </c:pt>
                <c:pt idx="11">
                  <c:v>45980.661971830988</c:v>
                </c:pt>
                <c:pt idx="12">
                  <c:v>249218.91489361701</c:v>
                </c:pt>
                <c:pt idx="14">
                  <c:v>34101.07317073171</c:v>
                </c:pt>
                <c:pt idx="17">
                  <c:v>21763.082191780821</c:v>
                </c:pt>
                <c:pt idx="19">
                  <c:v>20687.714285714286</c:v>
                </c:pt>
                <c:pt idx="20">
                  <c:v>40291.666666666664</c:v>
                </c:pt>
                <c:pt idx="21">
                  <c:v>20375.714285714286</c:v>
                </c:pt>
                <c:pt idx="22">
                  <c:v>328291.93548387097</c:v>
                </c:pt>
                <c:pt idx="24">
                  <c:v>50823.6</c:v>
                </c:pt>
                <c:pt idx="25">
                  <c:v>2111.8333333333335</c:v>
                </c:pt>
                <c:pt idx="26">
                  <c:v>75866.666666666672</c:v>
                </c:pt>
                <c:pt idx="27">
                  <c:v>116016.70588235294</c:v>
                </c:pt>
                <c:pt idx="29">
                  <c:v>20143.666666666668</c:v>
                </c:pt>
                <c:pt idx="30">
                  <c:v>229700</c:v>
                </c:pt>
                <c:pt idx="31">
                  <c:v>109713.67796610169</c:v>
                </c:pt>
                <c:pt idx="33">
                  <c:v>34228.279069767443</c:v>
                </c:pt>
                <c:pt idx="34">
                  <c:v>9226.2903225806458</c:v>
                </c:pt>
                <c:pt idx="35">
                  <c:v>2000</c:v>
                </c:pt>
                <c:pt idx="36">
                  <c:v>15528.255813953489</c:v>
                </c:pt>
                <c:pt idx="37">
                  <c:v>99136.104166666672</c:v>
                </c:pt>
                <c:pt idx="38">
                  <c:v>367445.83333333331</c:v>
                </c:pt>
                <c:pt idx="40">
                  <c:v>27517.5</c:v>
                </c:pt>
                <c:pt idx="41">
                  <c:v>209990</c:v>
                </c:pt>
                <c:pt idx="42">
                  <c:v>15498.95652173913</c:v>
                </c:pt>
                <c:pt idx="45">
                  <c:v>15615.288461538461</c:v>
                </c:pt>
                <c:pt idx="46">
                  <c:v>2000</c:v>
                </c:pt>
                <c:pt idx="47">
                  <c:v>2000</c:v>
                </c:pt>
              </c:numCache>
            </c:numRef>
          </c:val>
          <c:extLst>
            <c:ext xmlns:c16="http://schemas.microsoft.com/office/drawing/2014/chart" uri="{C3380CC4-5D6E-409C-BE32-E72D297353CC}">
              <c16:uniqueId val="{00000008-1E6D-4348-AD1A-F8AF3AF2012E}"/>
            </c:ext>
          </c:extLst>
        </c:ser>
        <c:ser>
          <c:idx val="9"/>
          <c:order val="9"/>
          <c:tx>
            <c:strRef>
              <c:f>'Aver MSRP and BODY STYLES'!$K$3:$K$4</c:f>
              <c:strCache>
                <c:ptCount val="1"/>
                <c:pt idx="0">
                  <c:v>Crew Cab Pickup</c:v>
                </c:pt>
              </c:strCache>
            </c:strRef>
          </c:tx>
          <c:spPr>
            <a:solidFill>
              <a:schemeClr val="accent4">
                <a:lumMod val="6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STYLES'!$K$5:$K$53</c:f>
              <c:numCache>
                <c:formatCode>General</c:formatCode>
                <c:ptCount val="48"/>
                <c:pt idx="8">
                  <c:v>66572.222222222219</c:v>
                </c:pt>
                <c:pt idx="9">
                  <c:v>39255.741721854305</c:v>
                </c:pt>
                <c:pt idx="11">
                  <c:v>31052.430555555555</c:v>
                </c:pt>
                <c:pt idx="14">
                  <c:v>41438.619565217392</c:v>
                </c:pt>
                <c:pt idx="16">
                  <c:v>39062.326923076922</c:v>
                </c:pt>
                <c:pt idx="17">
                  <c:v>34248.695652173912</c:v>
                </c:pt>
                <c:pt idx="18">
                  <c:v>34629.285714285717</c:v>
                </c:pt>
                <c:pt idx="25">
                  <c:v>41205.454545454544</c:v>
                </c:pt>
                <c:pt idx="32">
                  <c:v>26690</c:v>
                </c:pt>
                <c:pt idx="33">
                  <c:v>32733.783783783783</c:v>
                </c:pt>
                <c:pt idx="42">
                  <c:v>24398.333333333332</c:v>
                </c:pt>
                <c:pt idx="43">
                  <c:v>27648.272727272728</c:v>
                </c:pt>
                <c:pt idx="45">
                  <c:v>37803.495145631066</c:v>
                </c:pt>
              </c:numCache>
            </c:numRef>
          </c:val>
          <c:extLst>
            <c:ext xmlns:c16="http://schemas.microsoft.com/office/drawing/2014/chart" uri="{C3380CC4-5D6E-409C-BE32-E72D297353CC}">
              <c16:uniqueId val="{00000009-1E6D-4348-AD1A-F8AF3AF2012E}"/>
            </c:ext>
          </c:extLst>
        </c:ser>
        <c:ser>
          <c:idx val="10"/>
          <c:order val="10"/>
          <c:tx>
            <c:strRef>
              <c:f>'Aver MSRP and BODY STYLES'!$L$3:$L$4</c:f>
              <c:strCache>
                <c:ptCount val="1"/>
                <c:pt idx="0">
                  <c:v>Extended Cab Pickup</c:v>
                </c:pt>
              </c:strCache>
            </c:strRef>
          </c:tx>
          <c:spPr>
            <a:solidFill>
              <a:schemeClr val="accent5">
                <a:lumMod val="6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STYLES'!$L$5:$L$53</c:f>
              <c:numCache>
                <c:formatCode>General</c:formatCode>
                <c:ptCount val="48"/>
                <c:pt idx="9">
                  <c:v>24170.162790697676</c:v>
                </c:pt>
                <c:pt idx="11">
                  <c:v>13938.258064516129</c:v>
                </c:pt>
                <c:pt idx="14">
                  <c:v>23808.166666666668</c:v>
                </c:pt>
                <c:pt idx="16">
                  <c:v>26632.512195121952</c:v>
                </c:pt>
                <c:pt idx="29">
                  <c:v>11600.66</c:v>
                </c:pt>
                <c:pt idx="32">
                  <c:v>19194.285714285714</c:v>
                </c:pt>
                <c:pt idx="33">
                  <c:v>20527.580000000002</c:v>
                </c:pt>
                <c:pt idx="43">
                  <c:v>21638.25</c:v>
                </c:pt>
                <c:pt idx="45">
                  <c:v>26359.288888888888</c:v>
                </c:pt>
              </c:numCache>
            </c:numRef>
          </c:val>
          <c:extLst>
            <c:ext xmlns:c16="http://schemas.microsoft.com/office/drawing/2014/chart" uri="{C3380CC4-5D6E-409C-BE32-E72D297353CC}">
              <c16:uniqueId val="{0000000A-1E6D-4348-AD1A-F8AF3AF2012E}"/>
            </c:ext>
          </c:extLst>
        </c:ser>
        <c:ser>
          <c:idx val="11"/>
          <c:order val="11"/>
          <c:tx>
            <c:strRef>
              <c:f>'Aver MSRP and BODY STYLES'!$M$3:$M$4</c:f>
              <c:strCache>
                <c:ptCount val="1"/>
                <c:pt idx="0">
                  <c:v>Passenger Minivan</c:v>
                </c:pt>
              </c:strCache>
            </c:strRef>
          </c:tx>
          <c:spPr>
            <a:solidFill>
              <a:schemeClr val="accent6">
                <a:lumMod val="6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STYLES'!$M$5:$M$53</c:f>
              <c:numCache>
                <c:formatCode>General</c:formatCode>
                <c:ptCount val="48"/>
                <c:pt idx="7">
                  <c:v>30005.909090909092</c:v>
                </c:pt>
                <c:pt idx="9">
                  <c:v>24552.395833333332</c:v>
                </c:pt>
                <c:pt idx="10">
                  <c:v>29751.451612903227</c:v>
                </c:pt>
                <c:pt idx="11">
                  <c:v>25337.5</c:v>
                </c:pt>
                <c:pt idx="14">
                  <c:v>23526.75</c:v>
                </c:pt>
                <c:pt idx="16">
                  <c:v>25105</c:v>
                </c:pt>
                <c:pt idx="17">
                  <c:v>36879</c:v>
                </c:pt>
                <c:pt idx="19">
                  <c:v>26615</c:v>
                </c:pt>
                <c:pt idx="21">
                  <c:v>32976.666666666664</c:v>
                </c:pt>
                <c:pt idx="29">
                  <c:v>23322.63157894737</c:v>
                </c:pt>
                <c:pt idx="31">
                  <c:v>32500</c:v>
                </c:pt>
                <c:pt idx="32">
                  <c:v>2000</c:v>
                </c:pt>
                <c:pt idx="33">
                  <c:v>22962.222222222223</c:v>
                </c:pt>
                <c:pt idx="34">
                  <c:v>32803.666666666664</c:v>
                </c:pt>
                <c:pt idx="35">
                  <c:v>2105.5</c:v>
                </c:pt>
                <c:pt idx="36">
                  <c:v>20815.076923076922</c:v>
                </c:pt>
                <c:pt idx="45">
                  <c:v>29201.761194029852</c:v>
                </c:pt>
                <c:pt idx="46">
                  <c:v>25320.243902439026</c:v>
                </c:pt>
              </c:numCache>
            </c:numRef>
          </c:val>
          <c:extLst>
            <c:ext xmlns:c16="http://schemas.microsoft.com/office/drawing/2014/chart" uri="{C3380CC4-5D6E-409C-BE32-E72D297353CC}">
              <c16:uniqueId val="{0000000B-1E6D-4348-AD1A-F8AF3AF2012E}"/>
            </c:ext>
          </c:extLst>
        </c:ser>
        <c:ser>
          <c:idx val="12"/>
          <c:order val="12"/>
          <c:tx>
            <c:strRef>
              <c:f>'Aver MSRP and BODY STYLES'!$N$3:$N$4</c:f>
              <c:strCache>
                <c:ptCount val="1"/>
                <c:pt idx="0">
                  <c:v>Passenger Van</c:v>
                </c:pt>
              </c:strCache>
            </c:strRef>
          </c:tx>
          <c:spPr>
            <a:solidFill>
              <a:schemeClr val="accent1">
                <a:lumMod val="80000"/>
                <a:lumOff val="2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STYLES'!$N$5:$N$53</c:f>
              <c:numCache>
                <c:formatCode>General</c:formatCode>
                <c:ptCount val="48"/>
                <c:pt idx="9">
                  <c:v>24306.799999999999</c:v>
                </c:pt>
                <c:pt idx="11">
                  <c:v>14141.6</c:v>
                </c:pt>
                <c:pt idx="14">
                  <c:v>32425.306666666667</c:v>
                </c:pt>
                <c:pt idx="16">
                  <c:v>26246.521739130436</c:v>
                </c:pt>
              </c:numCache>
            </c:numRef>
          </c:val>
          <c:extLst>
            <c:ext xmlns:c16="http://schemas.microsoft.com/office/drawing/2014/chart" uri="{C3380CC4-5D6E-409C-BE32-E72D297353CC}">
              <c16:uniqueId val="{0000000C-1E6D-4348-AD1A-F8AF3AF2012E}"/>
            </c:ext>
          </c:extLst>
        </c:ser>
        <c:ser>
          <c:idx val="13"/>
          <c:order val="13"/>
          <c:tx>
            <c:strRef>
              <c:f>'Aver MSRP and BODY STYLES'!$O$3:$O$4</c:f>
              <c:strCache>
                <c:ptCount val="1"/>
                <c:pt idx="0">
                  <c:v>Regular Cab Pickup</c:v>
                </c:pt>
              </c:strCache>
            </c:strRef>
          </c:tx>
          <c:spPr>
            <a:solidFill>
              <a:schemeClr val="accent2">
                <a:lumMod val="80000"/>
                <a:lumOff val="2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STYLES'!$O$5:$O$53</c:f>
              <c:numCache>
                <c:formatCode>General</c:formatCode>
                <c:ptCount val="48"/>
                <c:pt idx="9">
                  <c:v>19824.842105263157</c:v>
                </c:pt>
                <c:pt idx="11">
                  <c:v>9342.9610389610389</c:v>
                </c:pt>
                <c:pt idx="14">
                  <c:v>17797.808219178081</c:v>
                </c:pt>
                <c:pt idx="16">
                  <c:v>21069.806451612902</c:v>
                </c:pt>
                <c:pt idx="29">
                  <c:v>9154.689655172413</c:v>
                </c:pt>
                <c:pt idx="32">
                  <c:v>2000</c:v>
                </c:pt>
                <c:pt idx="33">
                  <c:v>2191.4</c:v>
                </c:pt>
                <c:pt idx="45">
                  <c:v>16236.782608695652</c:v>
                </c:pt>
              </c:numCache>
            </c:numRef>
          </c:val>
          <c:extLst>
            <c:ext xmlns:c16="http://schemas.microsoft.com/office/drawing/2014/chart" uri="{C3380CC4-5D6E-409C-BE32-E72D297353CC}">
              <c16:uniqueId val="{0000000D-1E6D-4348-AD1A-F8AF3AF2012E}"/>
            </c:ext>
          </c:extLst>
        </c:ser>
        <c:ser>
          <c:idx val="14"/>
          <c:order val="14"/>
          <c:tx>
            <c:strRef>
              <c:f>'Aver MSRP and BODY STYLES'!$P$3:$P$4</c:f>
              <c:strCache>
                <c:ptCount val="1"/>
                <c:pt idx="0">
                  <c:v>Sedan</c:v>
                </c:pt>
              </c:strCache>
            </c:strRef>
          </c:tx>
          <c:spPr>
            <a:solidFill>
              <a:schemeClr val="accent3">
                <a:lumMod val="80000"/>
                <a:lumOff val="2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STYLES'!$P$5:$P$53</c:f>
              <c:numCache>
                <c:formatCode>General</c:formatCode>
                <c:ptCount val="48"/>
                <c:pt idx="0">
                  <c:v>33292.263565891473</c:v>
                </c:pt>
                <c:pt idx="2">
                  <c:v>206962.14285714287</c:v>
                </c:pt>
                <c:pt idx="3">
                  <c:v>44461.788819875779</c:v>
                </c:pt>
                <c:pt idx="4">
                  <c:v>236836</c:v>
                </c:pt>
                <c:pt idx="5">
                  <c:v>70701.769911504423</c:v>
                </c:pt>
                <c:pt idx="7">
                  <c:v>27946.960784313724</c:v>
                </c:pt>
                <c:pt idx="8">
                  <c:v>50912.686486486484</c:v>
                </c:pt>
                <c:pt idx="9">
                  <c:v>20521.596273291925</c:v>
                </c:pt>
                <c:pt idx="10">
                  <c:v>26103.778947368421</c:v>
                </c:pt>
                <c:pt idx="11">
                  <c:v>21780.045045045044</c:v>
                </c:pt>
                <c:pt idx="14">
                  <c:v>21290.259259259259</c:v>
                </c:pt>
                <c:pt idx="15">
                  <c:v>46616.666666666664</c:v>
                </c:pt>
                <c:pt idx="17">
                  <c:v>26001.166666666668</c:v>
                </c:pt>
                <c:pt idx="19">
                  <c:v>27102.214953271028</c:v>
                </c:pt>
                <c:pt idx="20">
                  <c:v>40588.0625</c:v>
                </c:pt>
                <c:pt idx="21">
                  <c:v>23298.352941176472</c:v>
                </c:pt>
                <c:pt idx="24">
                  <c:v>48864.606060606064</c:v>
                </c:pt>
                <c:pt idx="25">
                  <c:v>42609.776119402988</c:v>
                </c:pt>
                <c:pt idx="27">
                  <c:v>102561.90476190476</c:v>
                </c:pt>
                <c:pt idx="28">
                  <c:v>426914.28571428574</c:v>
                </c:pt>
                <c:pt idx="29">
                  <c:v>19738.670731707316</c:v>
                </c:pt>
                <c:pt idx="31">
                  <c:v>49168.354166666664</c:v>
                </c:pt>
                <c:pt idx="32">
                  <c:v>24058.25</c:v>
                </c:pt>
                <c:pt idx="33">
                  <c:v>21841.111111111109</c:v>
                </c:pt>
                <c:pt idx="34">
                  <c:v>8131.3058823529409</c:v>
                </c:pt>
                <c:pt idx="35">
                  <c:v>2597.7222222222222</c:v>
                </c:pt>
                <c:pt idx="36">
                  <c:v>20009.224137931036</c:v>
                </c:pt>
                <c:pt idx="37">
                  <c:v>123340.90909090909</c:v>
                </c:pt>
                <c:pt idx="38">
                  <c:v>326950.5</c:v>
                </c:pt>
                <c:pt idx="39">
                  <c:v>36775.862068965514</c:v>
                </c:pt>
                <c:pt idx="40">
                  <c:v>16250</c:v>
                </c:pt>
                <c:pt idx="42">
                  <c:v>26570.833333333332</c:v>
                </c:pt>
                <c:pt idx="43">
                  <c:v>18159.190476190477</c:v>
                </c:pt>
                <c:pt idx="44">
                  <c:v>85255.555555555562</c:v>
                </c:pt>
                <c:pt idx="45">
                  <c:v>24844.404040404039</c:v>
                </c:pt>
                <c:pt idx="46">
                  <c:v>29911.725663716814</c:v>
                </c:pt>
                <c:pt idx="47">
                  <c:v>20869.45</c:v>
                </c:pt>
              </c:numCache>
            </c:numRef>
          </c:val>
          <c:extLst>
            <c:ext xmlns:c16="http://schemas.microsoft.com/office/drawing/2014/chart" uri="{C3380CC4-5D6E-409C-BE32-E72D297353CC}">
              <c16:uniqueId val="{0000000E-1E6D-4348-AD1A-F8AF3AF2012E}"/>
            </c:ext>
          </c:extLst>
        </c:ser>
        <c:ser>
          <c:idx val="15"/>
          <c:order val="15"/>
          <c:tx>
            <c:strRef>
              <c:f>'Aver MSRP and BODY STYLES'!$Q$3:$Q$4</c:f>
              <c:strCache>
                <c:ptCount val="1"/>
                <c:pt idx="0">
                  <c:v>Wagon</c:v>
                </c:pt>
              </c:strCache>
            </c:strRef>
          </c:tx>
          <c:spPr>
            <a:solidFill>
              <a:schemeClr val="accent4">
                <a:lumMod val="80000"/>
                <a:lumOff val="20000"/>
              </a:schemeClr>
            </a:solidFill>
            <a:ln>
              <a:noFill/>
            </a:ln>
            <a:effectLst/>
          </c:spPr>
          <c:invertIfNegative val="0"/>
          <c:cat>
            <c:strRef>
              <c:f>'Aver MSRP and BODY STYLES'!$A$5:$A$53</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'Aver MSRP and BODY STYLES'!$Q$5:$Q$53</c:f>
              <c:numCache>
                <c:formatCode>General</c:formatCode>
                <c:ptCount val="48"/>
                <c:pt idx="0">
                  <c:v>33560</c:v>
                </c:pt>
                <c:pt idx="3">
                  <c:v>33894</c:v>
                </c:pt>
                <c:pt idx="5">
                  <c:v>43266.666666666664</c:v>
                </c:pt>
                <c:pt idx="7">
                  <c:v>2053</c:v>
                </c:pt>
                <c:pt idx="8">
                  <c:v>47364</c:v>
                </c:pt>
                <c:pt idx="9">
                  <c:v>15825</c:v>
                </c:pt>
                <c:pt idx="10">
                  <c:v>26372.36842105263</c:v>
                </c:pt>
                <c:pt idx="11">
                  <c:v>24782.96875</c:v>
                </c:pt>
                <c:pt idx="13">
                  <c:v>22120.76923076923</c:v>
                </c:pt>
                <c:pt idx="14">
                  <c:v>27259.416666666668</c:v>
                </c:pt>
                <c:pt idx="21">
                  <c:v>20326.447368421053</c:v>
                </c:pt>
                <c:pt idx="24">
                  <c:v>31105</c:v>
                </c:pt>
                <c:pt idx="25">
                  <c:v>44950.833333333336</c:v>
                </c:pt>
                <c:pt idx="29">
                  <c:v>16675</c:v>
                </c:pt>
                <c:pt idx="31">
                  <c:v>44996.176470588238</c:v>
                </c:pt>
                <c:pt idx="33">
                  <c:v>17500</c:v>
                </c:pt>
                <c:pt idx="34">
                  <c:v>2000</c:v>
                </c:pt>
                <c:pt idx="35">
                  <c:v>2000</c:v>
                </c:pt>
                <c:pt idx="36">
                  <c:v>5713.75</c:v>
                </c:pt>
                <c:pt idx="39">
                  <c:v>34149.090909090912</c:v>
                </c:pt>
                <c:pt idx="40">
                  <c:v>18444.5</c:v>
                </c:pt>
                <c:pt idx="42">
                  <c:v>2000</c:v>
                </c:pt>
                <c:pt idx="43">
                  <c:v>15237.933333333332</c:v>
                </c:pt>
                <c:pt idx="45">
                  <c:v>31742.435897435898</c:v>
                </c:pt>
                <c:pt idx="46">
                  <c:v>25818.560606060608</c:v>
                </c:pt>
                <c:pt idx="47">
                  <c:v>24785.418367346938</c:v>
                </c:pt>
              </c:numCache>
            </c:numRef>
          </c:val>
          <c:extLst>
            <c:ext xmlns:c16="http://schemas.microsoft.com/office/drawing/2014/chart" uri="{C3380CC4-5D6E-409C-BE32-E72D297353CC}">
              <c16:uniqueId val="{0000000F-1E6D-4348-AD1A-F8AF3AF2012E}"/>
            </c:ext>
          </c:extLst>
        </c:ser>
        <c:dLbls>
          <c:showLegendKey val="0"/>
          <c:showVal val="0"/>
          <c:showCatName val="0"/>
          <c:showSerName val="0"/>
          <c:showPercent val="0"/>
          <c:showBubbleSize val="0"/>
        </c:dLbls>
        <c:gapWidth val="150"/>
        <c:overlap val="100"/>
        <c:axId val="596620912"/>
        <c:axId val="596622992"/>
      </c:barChart>
      <c:catAx>
        <c:axId val="59662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622992"/>
        <c:crosses val="autoZero"/>
        <c:auto val="1"/>
        <c:lblAlgn val="ctr"/>
        <c:lblOffset val="100"/>
        <c:noMultiLvlLbl val="0"/>
      </c:catAx>
      <c:valAx>
        <c:axId val="5966229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6620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FFFFFF"/>
                </a:solidFill>
                <a:latin typeface="Calibri"/>
                <a:ea typeface="Calibri"/>
                <a:cs typeface="Calibri"/>
              </a:defRPr>
            </a:pPr>
            <a:r>
              <a:rPr lang="en-IN"/>
              <a:t>Relation between MSRP AND Transmission type</a:t>
            </a:r>
          </a:p>
        </c:rich>
      </c:tx>
      <c:overlay val="0"/>
      <c:spPr>
        <a:noFill/>
        <a:ln>
          <a:noFill/>
        </a:ln>
        <a:effectLst/>
      </c:spPr>
    </c:title>
    <c:autoTitleDeleted val="0"/>
    <c:plotArea>
      <c:layout/>
      <c:scatterChart>
        <c:scatterStyle val="lineMarker"/>
        <c:varyColors val="0"/>
        <c:ser>
          <c:idx val="0"/>
          <c:order val="0"/>
          <c:tx>
            <c:strRef>
              <c:f>'C:\Users\91812\Dropbox\PC\Downloads\[Analyzing the Impact of Car Features in MS EXCEL.xls]Transmission Type Vehicle Style'!$G$23</c:f>
              <c:strCache>
                <c:ptCount val="1"/>
                <c:pt idx="0">
                  <c:v>AUTOMATED_MANUAL</c:v>
                </c:pt>
              </c:strCache>
            </c:strRef>
          </c:tx>
          <c:spPr>
            <a:ln w="1905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strRef>
              <c:f>'[2]Transmission Type Vehicle Style'!$F$24:$F$39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'[2]Transmission Type Vehicle Style'!$G$24:$G$39</c:f>
              <c:numCache>
                <c:formatCode>General</c:formatCode>
                <c:ptCount val="16"/>
                <c:pt idx="0">
                  <c:v>27181</c:v>
                </c:pt>
                <c:pt idx="2">
                  <c:v>29249</c:v>
                </c:pt>
                <c:pt idx="3">
                  <c:v>40451</c:v>
                </c:pt>
                <c:pt idx="6">
                  <c:v>121257</c:v>
                </c:pt>
                <c:pt idx="8">
                  <c:v>245588</c:v>
                </c:pt>
                <c:pt idx="14">
                  <c:v>47499</c:v>
                </c:pt>
                <c:pt idx="15">
                  <c:v>31985</c:v>
                </c:pt>
              </c:numCache>
            </c:numRef>
          </c:yVal>
          <c:smooth val="0"/>
          <c:extLst>
            <c:ext xmlns:c16="http://schemas.microsoft.com/office/drawing/2014/chart" uri="{C3380CC4-5D6E-409C-BE32-E72D297353CC}">
              <c16:uniqueId val="{00000000-F2F4-4007-AE60-2CE6816EF4F7}"/>
            </c:ext>
          </c:extLst>
        </c:ser>
        <c:ser>
          <c:idx val="1"/>
          <c:order val="1"/>
          <c:tx>
            <c:strRef>
              <c:f>'C:\Users\91812\Dropbox\PC\Downloads\[Analyzing the Impact of Car Features in MS EXCEL.xls]Transmission Type Vehicle Style'!$H$23</c:f>
              <c:strCache>
                <c:ptCount val="1"/>
                <c:pt idx="0">
                  <c:v>AUTOMATIC</c:v>
                </c:pt>
              </c:strCache>
            </c:strRef>
          </c:tx>
          <c:spPr>
            <a:ln w="1905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strRef>
              <c:f>'[2]Transmission Type Vehicle Style'!$F$24:$F$39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'[2]Transmission Type Vehicle Style'!$H$24:$H$39</c:f>
              <c:numCache>
                <c:formatCode>General</c:formatCode>
                <c:ptCount val="16"/>
                <c:pt idx="0">
                  <c:v>20926</c:v>
                </c:pt>
                <c:pt idx="1">
                  <c:v>18615</c:v>
                </c:pt>
                <c:pt idx="2">
                  <c:v>23834</c:v>
                </c:pt>
                <c:pt idx="3">
                  <c:v>41555</c:v>
                </c:pt>
                <c:pt idx="4">
                  <c:v>20911</c:v>
                </c:pt>
                <c:pt idx="5">
                  <c:v>15280</c:v>
                </c:pt>
                <c:pt idx="6">
                  <c:v>90637</c:v>
                </c:pt>
                <c:pt idx="7">
                  <c:v>38926</c:v>
                </c:pt>
                <c:pt idx="8">
                  <c:v>63852</c:v>
                </c:pt>
                <c:pt idx="9">
                  <c:v>37744</c:v>
                </c:pt>
                <c:pt idx="10">
                  <c:v>30637</c:v>
                </c:pt>
                <c:pt idx="11">
                  <c:v>26392</c:v>
                </c:pt>
                <c:pt idx="12">
                  <c:v>29015</c:v>
                </c:pt>
                <c:pt idx="13">
                  <c:v>28537</c:v>
                </c:pt>
                <c:pt idx="14">
                  <c:v>43794</c:v>
                </c:pt>
                <c:pt idx="15">
                  <c:v>27613</c:v>
                </c:pt>
              </c:numCache>
            </c:numRef>
          </c:yVal>
          <c:smooth val="0"/>
          <c:extLst>
            <c:ext xmlns:c16="http://schemas.microsoft.com/office/drawing/2014/chart" uri="{C3380CC4-5D6E-409C-BE32-E72D297353CC}">
              <c16:uniqueId val="{00000001-F2F4-4007-AE60-2CE6816EF4F7}"/>
            </c:ext>
          </c:extLst>
        </c:ser>
        <c:ser>
          <c:idx val="2"/>
          <c:order val="2"/>
          <c:tx>
            <c:strRef>
              <c:f>'C:\Users\91812\Dropbox\PC\Downloads\[Analyzing the Impact of Car Features in MS EXCEL.xls]Transmission Type Vehicle Style'!$I$23</c:f>
              <c:strCache>
                <c:ptCount val="1"/>
                <c:pt idx="0">
                  <c:v>DIRECT_DRIVE</c:v>
                </c:pt>
              </c:strCache>
            </c:strRef>
          </c:tx>
          <c:spPr>
            <a:ln w="1905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c:spPr>
          </c:marker>
          <c:xVal>
            <c:strRef>
              <c:f>'[2]Transmission Type Vehicle Style'!$F$24:$F$39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'[2]Transmission Type Vehicle Style'!$I$24:$I$39</c:f>
              <c:numCache>
                <c:formatCode>General</c:formatCode>
                <c:ptCount val="16"/>
                <c:pt idx="2">
                  <c:v>34512</c:v>
                </c:pt>
                <c:pt idx="14">
                  <c:v>27823</c:v>
                </c:pt>
              </c:numCache>
            </c:numRef>
          </c:yVal>
          <c:smooth val="0"/>
          <c:extLst>
            <c:ext xmlns:c16="http://schemas.microsoft.com/office/drawing/2014/chart" uri="{C3380CC4-5D6E-409C-BE32-E72D297353CC}">
              <c16:uniqueId val="{00000002-F2F4-4007-AE60-2CE6816EF4F7}"/>
            </c:ext>
          </c:extLst>
        </c:ser>
        <c:ser>
          <c:idx val="3"/>
          <c:order val="3"/>
          <c:tx>
            <c:strRef>
              <c:f>'C:\Users\91812\Dropbox\PC\Downloads\[Analyzing the Impact of Car Features in MS EXCEL.xls]Transmission Type Vehicle Style'!$J$23</c:f>
              <c:strCache>
                <c:ptCount val="1"/>
                <c:pt idx="0">
                  <c:v>MANUAL</c:v>
                </c:pt>
              </c:strCache>
            </c:strRef>
          </c:tx>
          <c:spPr>
            <a:ln w="1905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c:spPr>
          </c:marker>
          <c:xVal>
            <c:strRef>
              <c:f>'[2]Transmission Type Vehicle Style'!$F$24:$F$39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'[2]Transmission Type Vehicle Style'!$J$24:$J$39</c:f>
              <c:numCache>
                <c:formatCode>General</c:formatCode>
                <c:ptCount val="16"/>
                <c:pt idx="0">
                  <c:v>13354</c:v>
                </c:pt>
                <c:pt idx="1">
                  <c:v>6304</c:v>
                </c:pt>
                <c:pt idx="2">
                  <c:v>17594</c:v>
                </c:pt>
                <c:pt idx="3">
                  <c:v>15426</c:v>
                </c:pt>
                <c:pt idx="6">
                  <c:v>62358</c:v>
                </c:pt>
                <c:pt idx="7">
                  <c:v>9233</c:v>
                </c:pt>
                <c:pt idx="8">
                  <c:v>51070</c:v>
                </c:pt>
                <c:pt idx="9">
                  <c:v>28361</c:v>
                </c:pt>
                <c:pt idx="10">
                  <c:v>10884</c:v>
                </c:pt>
                <c:pt idx="11">
                  <c:v>4405</c:v>
                </c:pt>
                <c:pt idx="13">
                  <c:v>7558</c:v>
                </c:pt>
                <c:pt idx="14">
                  <c:v>17119</c:v>
                </c:pt>
                <c:pt idx="15">
                  <c:v>17844</c:v>
                </c:pt>
              </c:numCache>
            </c:numRef>
          </c:yVal>
          <c:smooth val="0"/>
          <c:extLst>
            <c:ext xmlns:c16="http://schemas.microsoft.com/office/drawing/2014/chart" uri="{C3380CC4-5D6E-409C-BE32-E72D297353CC}">
              <c16:uniqueId val="{00000003-F2F4-4007-AE60-2CE6816EF4F7}"/>
            </c:ext>
          </c:extLst>
        </c:ser>
        <c:ser>
          <c:idx val="4"/>
          <c:order val="4"/>
          <c:tx>
            <c:strRef>
              <c:f>'C:\Users\91812\Dropbox\PC\Downloads\[Analyzing the Impact of Car Features in MS EXCEL.xls]Transmission Type Vehicle Style'!$K$23</c:f>
              <c:strCache>
                <c:ptCount val="1"/>
                <c:pt idx="0">
                  <c:v>UNKNOWN</c:v>
                </c:pt>
              </c:strCache>
            </c:strRef>
          </c:tx>
          <c:spPr>
            <a:ln w="1905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rnd">
                <a:solidFill>
                  <a:schemeClr val="accent5"/>
                </a:solidFill>
                <a:round/>
              </a:ln>
              <a:effectLst>
                <a:outerShdw blurRad="57150" dist="19050" dir="5400000" algn="ctr" rotWithShape="0">
                  <a:srgbClr val="000000">
                    <a:alpha val="63000"/>
                  </a:srgbClr>
                </a:outerShdw>
              </a:effectLst>
            </c:spPr>
          </c:marker>
          <c:xVal>
            <c:strRef>
              <c:f>'[2]Transmission Type Vehicle Style'!$F$24:$F$39</c:f>
              <c:strCache>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Cache>
            </c:strRef>
          </c:xVal>
          <c:yVal>
            <c:numRef>
              <c:f>'[2]Transmission Type Vehicle Style'!$K$24:$K$39</c:f>
              <c:numCache>
                <c:formatCode>General</c:formatCode>
                <c:ptCount val="16"/>
                <c:pt idx="0">
                  <c:v>7362</c:v>
                </c:pt>
                <c:pt idx="1">
                  <c:v>2371</c:v>
                </c:pt>
                <c:pt idx="6">
                  <c:v>5784</c:v>
                </c:pt>
                <c:pt idx="8">
                  <c:v>2000</c:v>
                </c:pt>
                <c:pt idx="13">
                  <c:v>2000</c:v>
                </c:pt>
                <c:pt idx="14">
                  <c:v>2000</c:v>
                </c:pt>
              </c:numCache>
            </c:numRef>
          </c:yVal>
          <c:smooth val="0"/>
          <c:extLst>
            <c:ext xmlns:c16="http://schemas.microsoft.com/office/drawing/2014/chart" uri="{C3380CC4-5D6E-409C-BE32-E72D297353CC}">
              <c16:uniqueId val="{00000004-F2F4-4007-AE60-2CE6816EF4F7}"/>
            </c:ext>
          </c:extLst>
        </c:ser>
        <c:dLbls>
          <c:showLegendKey val="0"/>
          <c:showVal val="0"/>
          <c:showCatName val="0"/>
          <c:showSerName val="0"/>
          <c:showPercent val="0"/>
          <c:showBubbleSize val="0"/>
        </c:dLbls>
        <c:axId val="1319706592"/>
        <c:axId val="1"/>
      </c:scatterChart>
      <c:valAx>
        <c:axId val="1319706592"/>
        <c:scaling>
          <c:orientation val="minMax"/>
        </c:scaling>
        <c:delete val="0"/>
        <c:axPos val="b"/>
        <c:title>
          <c:tx>
            <c:rich>
              <a:bodyPr/>
              <a:lstStyle/>
              <a:p>
                <a:pPr>
                  <a:defRPr sz="900" b="1" i="0" u="none" strike="noStrike" baseline="0">
                    <a:solidFill>
                      <a:srgbClr val="C0C0C0"/>
                    </a:solidFill>
                    <a:latin typeface="Calibri"/>
                    <a:ea typeface="Calibri"/>
                    <a:cs typeface="Calibri"/>
                  </a:defRPr>
                </a:pPr>
                <a:r>
                  <a:rPr lang="en-IN"/>
                  <a:t>transmission type</a:t>
                </a:r>
              </a:p>
            </c:rich>
          </c:tx>
          <c:overlay val="0"/>
          <c:spPr>
            <a:noFill/>
            <a:ln>
              <a:noFill/>
            </a:ln>
            <a:effectLst/>
          </c:spPr>
        </c:title>
        <c:numFmt formatCode="General" sourceLinked="1"/>
        <c:majorTickMark val="none"/>
        <c:minorTickMark val="none"/>
        <c:tickLblPos val="nextTo"/>
        <c:spPr>
          <a:noFill/>
          <a:ln w="9525" cap="flat" cmpd="sng" algn="ctr">
            <a:solidFill>
              <a:schemeClr val="lt1">
                <a:lumMod val="50000"/>
              </a:schemeClr>
            </a:solidFill>
          </a:ln>
          <a:effectLst/>
        </c:spPr>
        <c:txPr>
          <a:bodyPr rot="0" vert="horz"/>
          <a:lstStyle/>
          <a:p>
            <a:pPr>
              <a:defRPr sz="900" b="0" i="0" u="none" strike="noStrike" baseline="0">
                <a:solidFill>
                  <a:srgbClr val="C0C0C0"/>
                </a:solidFill>
                <a:latin typeface="Calibri"/>
                <a:ea typeface="Calibri"/>
                <a:cs typeface="Calibri"/>
              </a:defRPr>
            </a:pPr>
            <a:endParaRPr lang="en-US"/>
          </a:p>
        </c:txPr>
        <c:crossAx val="1"/>
        <c:crosses val="autoZero"/>
        <c:crossBetween val="midCat"/>
      </c:valAx>
      <c:valAx>
        <c:axId val="1"/>
        <c:scaling>
          <c:orientation val="minMax"/>
        </c:scaling>
        <c:delete val="0"/>
        <c:axPos val="l"/>
        <c:title>
          <c:tx>
            <c:rich>
              <a:bodyPr/>
              <a:lstStyle/>
              <a:p>
                <a:pPr>
                  <a:defRPr sz="900" b="1" i="0" u="none" strike="noStrike" baseline="0">
                    <a:solidFill>
                      <a:srgbClr val="C0C0C0"/>
                    </a:solidFill>
                    <a:latin typeface="Calibri"/>
                    <a:ea typeface="Calibri"/>
                    <a:cs typeface="Calibri"/>
                  </a:defRPr>
                </a:pPr>
                <a:r>
                  <a:rPr lang="en-IN"/>
                  <a:t>msrp</a:t>
                </a:r>
              </a:p>
            </c:rich>
          </c:tx>
          <c:overlay val="0"/>
          <c:spPr>
            <a:noFill/>
            <a:ln>
              <a:noFill/>
            </a:ln>
            <a:effectLst/>
          </c:spPr>
        </c:title>
        <c:numFmt formatCode="General" sourceLinked="1"/>
        <c:majorTickMark val="none"/>
        <c:minorTickMark val="none"/>
        <c:tickLblPos val="nextTo"/>
        <c:spPr>
          <a:noFill/>
          <a:ln w="9525" cap="flat" cmpd="sng" algn="ctr">
            <a:solidFill>
              <a:schemeClr val="lt1">
                <a:lumMod val="50000"/>
              </a:schemeClr>
            </a:solidFill>
          </a:ln>
          <a:effectLst/>
        </c:spPr>
        <c:txPr>
          <a:bodyPr rot="0" vert="horz"/>
          <a:lstStyle/>
          <a:p>
            <a:pPr>
              <a:defRPr sz="900" b="0" i="0" u="none" strike="noStrike" baseline="0">
                <a:solidFill>
                  <a:srgbClr val="C0C0C0"/>
                </a:solidFill>
                <a:latin typeface="Calibri"/>
                <a:ea typeface="Calibri"/>
                <a:cs typeface="Calibri"/>
              </a:defRPr>
            </a:pPr>
            <a:endParaRPr lang="en-US"/>
          </a:p>
        </c:txPr>
        <c:crossAx val="1319706592"/>
        <c:crosses val="autoZero"/>
        <c:crossBetween val="midCat"/>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AVERAGE MSRP FOR EACH COMBINATION OF BODY STYLE AND MODEL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'Average of mpfg over years on h'!$E$28</c:f>
              <c:strCache>
                <c:ptCount val="1"/>
                <c:pt idx="0">
                  <c:v>2dr Hatchback</c:v>
                </c:pt>
              </c:strCache>
            </c:strRef>
          </c:tx>
          <c:spPr>
            <a:solidFill>
              <a:schemeClr val="accent1"/>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h'!$E$29:$E$56</c:f>
              <c:numCache>
                <c:formatCode>General</c:formatCode>
                <c:ptCount val="28"/>
                <c:pt idx="0">
                  <c:v>30</c:v>
                </c:pt>
                <c:pt idx="1">
                  <c:v>30</c:v>
                </c:pt>
                <c:pt idx="2">
                  <c:v>30</c:v>
                </c:pt>
                <c:pt idx="3">
                  <c:v>29</c:v>
                </c:pt>
                <c:pt idx="4">
                  <c:v>27</c:v>
                </c:pt>
                <c:pt idx="5">
                  <c:v>30</c:v>
                </c:pt>
                <c:pt idx="6">
                  <c:v>29</c:v>
                </c:pt>
                <c:pt idx="7">
                  <c:v>26</c:v>
                </c:pt>
                <c:pt idx="8">
                  <c:v>23</c:v>
                </c:pt>
                <c:pt idx="9">
                  <c:v>30</c:v>
                </c:pt>
                <c:pt idx="10">
                  <c:v>30</c:v>
                </c:pt>
                <c:pt idx="11">
                  <c:v>29</c:v>
                </c:pt>
                <c:pt idx="12">
                  <c:v>25</c:v>
                </c:pt>
                <c:pt idx="13">
                  <c:v>30</c:v>
                </c:pt>
                <c:pt idx="14">
                  <c:v>30</c:v>
                </c:pt>
                <c:pt idx="15">
                  <c:v>30</c:v>
                </c:pt>
                <c:pt idx="16">
                  <c:v>27</c:v>
                </c:pt>
                <c:pt idx="17">
                  <c:v>26</c:v>
                </c:pt>
                <c:pt idx="18">
                  <c:v>27</c:v>
                </c:pt>
                <c:pt idx="19">
                  <c:v>29</c:v>
                </c:pt>
                <c:pt idx="20">
                  <c:v>28</c:v>
                </c:pt>
                <c:pt idx="21">
                  <c:v>28</c:v>
                </c:pt>
                <c:pt idx="22">
                  <c:v>31</c:v>
                </c:pt>
                <c:pt idx="23">
                  <c:v>32</c:v>
                </c:pt>
                <c:pt idx="24">
                  <c:v>35</c:v>
                </c:pt>
                <c:pt idx="25">
                  <c:v>34</c:v>
                </c:pt>
                <c:pt idx="26">
                  <c:v>34</c:v>
                </c:pt>
                <c:pt idx="27">
                  <c:v>33</c:v>
                </c:pt>
              </c:numCache>
            </c:numRef>
          </c:val>
          <c:extLst>
            <c:ext xmlns:c16="http://schemas.microsoft.com/office/drawing/2014/chart" uri="{C3380CC4-5D6E-409C-BE32-E72D297353CC}">
              <c16:uniqueId val="{00000000-8489-45FF-A8C2-A0CA1351EE10}"/>
            </c:ext>
          </c:extLst>
        </c:ser>
        <c:ser>
          <c:idx val="1"/>
          <c:order val="1"/>
          <c:tx>
            <c:strRef>
              <c:f>'Average of mpfg over years on h'!$F$28</c:f>
              <c:strCache>
                <c:ptCount val="1"/>
                <c:pt idx="0">
                  <c:v>2dr SUV</c:v>
                </c:pt>
              </c:strCache>
            </c:strRef>
          </c:tx>
          <c:spPr>
            <a:solidFill>
              <a:schemeClr val="accent2"/>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h'!$F$29:$F$56</c:f>
              <c:numCache>
                <c:formatCode>General</c:formatCode>
                <c:ptCount val="28"/>
                <c:pt idx="0">
                  <c:v>20</c:v>
                </c:pt>
                <c:pt idx="1">
                  <c:v>16</c:v>
                </c:pt>
                <c:pt idx="2">
                  <c:v>17</c:v>
                </c:pt>
                <c:pt idx="3">
                  <c:v>18</c:v>
                </c:pt>
                <c:pt idx="4">
                  <c:v>18</c:v>
                </c:pt>
                <c:pt idx="5">
                  <c:v>16</c:v>
                </c:pt>
                <c:pt idx="6">
                  <c:v>20</c:v>
                </c:pt>
                <c:pt idx="7">
                  <c:v>22</c:v>
                </c:pt>
                <c:pt idx="8">
                  <c:v>26</c:v>
                </c:pt>
                <c:pt idx="9">
                  <c:v>19</c:v>
                </c:pt>
                <c:pt idx="10">
                  <c:v>19</c:v>
                </c:pt>
                <c:pt idx="11">
                  <c:v>19</c:v>
                </c:pt>
                <c:pt idx="12">
                  <c:v>19</c:v>
                </c:pt>
                <c:pt idx="13">
                  <c:v>19</c:v>
                </c:pt>
                <c:pt idx="14">
                  <c:v>19</c:v>
                </c:pt>
                <c:pt idx="15">
                  <c:v>19</c:v>
                </c:pt>
                <c:pt idx="25">
                  <c:v>30</c:v>
                </c:pt>
                <c:pt idx="26">
                  <c:v>30</c:v>
                </c:pt>
                <c:pt idx="27">
                  <c:v>29</c:v>
                </c:pt>
              </c:numCache>
            </c:numRef>
          </c:val>
          <c:extLst>
            <c:ext xmlns:c16="http://schemas.microsoft.com/office/drawing/2014/chart" uri="{C3380CC4-5D6E-409C-BE32-E72D297353CC}">
              <c16:uniqueId val="{00000001-8489-45FF-A8C2-A0CA1351EE10}"/>
            </c:ext>
          </c:extLst>
        </c:ser>
        <c:ser>
          <c:idx val="2"/>
          <c:order val="2"/>
          <c:tx>
            <c:strRef>
              <c:f>'Average of mpfg over years on h'!$G$28</c:f>
              <c:strCache>
                <c:ptCount val="1"/>
                <c:pt idx="0">
                  <c:v>4dr Hatchback</c:v>
                </c:pt>
              </c:strCache>
            </c:strRef>
          </c:tx>
          <c:spPr>
            <a:solidFill>
              <a:schemeClr val="accent3"/>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h'!$G$29:$G$56</c:f>
              <c:numCache>
                <c:formatCode>General</c:formatCode>
                <c:ptCount val="28"/>
                <c:pt idx="0">
                  <c:v>31</c:v>
                </c:pt>
                <c:pt idx="2">
                  <c:v>28</c:v>
                </c:pt>
                <c:pt idx="3">
                  <c:v>27</c:v>
                </c:pt>
                <c:pt idx="4">
                  <c:v>27</c:v>
                </c:pt>
                <c:pt idx="5">
                  <c:v>28</c:v>
                </c:pt>
                <c:pt idx="6">
                  <c:v>26</c:v>
                </c:pt>
                <c:pt idx="7">
                  <c:v>27</c:v>
                </c:pt>
                <c:pt idx="8">
                  <c:v>25</c:v>
                </c:pt>
                <c:pt idx="14">
                  <c:v>34</c:v>
                </c:pt>
                <c:pt idx="15">
                  <c:v>31</c:v>
                </c:pt>
                <c:pt idx="16">
                  <c:v>29</c:v>
                </c:pt>
                <c:pt idx="17">
                  <c:v>28</c:v>
                </c:pt>
                <c:pt idx="18">
                  <c:v>29</c:v>
                </c:pt>
                <c:pt idx="19">
                  <c:v>31</c:v>
                </c:pt>
                <c:pt idx="20">
                  <c:v>30</c:v>
                </c:pt>
                <c:pt idx="21">
                  <c:v>29</c:v>
                </c:pt>
                <c:pt idx="22">
                  <c:v>33</c:v>
                </c:pt>
                <c:pt idx="23">
                  <c:v>32</c:v>
                </c:pt>
                <c:pt idx="24">
                  <c:v>39</c:v>
                </c:pt>
                <c:pt idx="25">
                  <c:v>38</c:v>
                </c:pt>
                <c:pt idx="26">
                  <c:v>39</c:v>
                </c:pt>
                <c:pt idx="27">
                  <c:v>38</c:v>
                </c:pt>
              </c:numCache>
            </c:numRef>
          </c:val>
          <c:extLst>
            <c:ext xmlns:c16="http://schemas.microsoft.com/office/drawing/2014/chart" uri="{C3380CC4-5D6E-409C-BE32-E72D297353CC}">
              <c16:uniqueId val="{00000002-8489-45FF-A8C2-A0CA1351EE10}"/>
            </c:ext>
          </c:extLst>
        </c:ser>
        <c:ser>
          <c:idx val="3"/>
          <c:order val="3"/>
          <c:tx>
            <c:strRef>
              <c:f>'Average of mpfg over years on h'!$H$28</c:f>
              <c:strCache>
                <c:ptCount val="1"/>
                <c:pt idx="0">
                  <c:v>4dr SUV</c:v>
                </c:pt>
              </c:strCache>
            </c:strRef>
          </c:tx>
          <c:spPr>
            <a:solidFill>
              <a:schemeClr val="accent4"/>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h'!$H$29:$H$56</c:f>
              <c:numCache>
                <c:formatCode>General</c:formatCode>
                <c:ptCount val="28"/>
                <c:pt idx="1">
                  <c:v>19</c:v>
                </c:pt>
                <c:pt idx="2">
                  <c:v>21</c:v>
                </c:pt>
                <c:pt idx="3">
                  <c:v>21</c:v>
                </c:pt>
                <c:pt idx="4">
                  <c:v>20</c:v>
                </c:pt>
                <c:pt idx="6">
                  <c:v>22</c:v>
                </c:pt>
                <c:pt idx="7">
                  <c:v>20</c:v>
                </c:pt>
                <c:pt idx="8">
                  <c:v>22</c:v>
                </c:pt>
                <c:pt idx="9">
                  <c:v>18</c:v>
                </c:pt>
                <c:pt idx="10">
                  <c:v>18</c:v>
                </c:pt>
                <c:pt idx="11">
                  <c:v>19</c:v>
                </c:pt>
                <c:pt idx="12">
                  <c:v>20</c:v>
                </c:pt>
                <c:pt idx="13">
                  <c:v>19</c:v>
                </c:pt>
                <c:pt idx="14">
                  <c:v>19</c:v>
                </c:pt>
                <c:pt idx="15">
                  <c:v>19</c:v>
                </c:pt>
                <c:pt idx="16">
                  <c:v>20</c:v>
                </c:pt>
                <c:pt idx="17">
                  <c:v>21</c:v>
                </c:pt>
                <c:pt idx="18">
                  <c:v>21</c:v>
                </c:pt>
                <c:pt idx="19">
                  <c:v>23</c:v>
                </c:pt>
                <c:pt idx="20">
                  <c:v>23</c:v>
                </c:pt>
                <c:pt idx="21">
                  <c:v>24</c:v>
                </c:pt>
                <c:pt idx="22">
                  <c:v>23</c:v>
                </c:pt>
                <c:pt idx="23">
                  <c:v>24</c:v>
                </c:pt>
                <c:pt idx="24">
                  <c:v>24</c:v>
                </c:pt>
                <c:pt idx="25">
                  <c:v>26</c:v>
                </c:pt>
                <c:pt idx="26">
                  <c:v>26</c:v>
                </c:pt>
                <c:pt idx="27">
                  <c:v>26</c:v>
                </c:pt>
              </c:numCache>
            </c:numRef>
          </c:val>
          <c:extLst>
            <c:ext xmlns:c16="http://schemas.microsoft.com/office/drawing/2014/chart" uri="{C3380CC4-5D6E-409C-BE32-E72D297353CC}">
              <c16:uniqueId val="{00000003-8489-45FF-A8C2-A0CA1351EE10}"/>
            </c:ext>
          </c:extLst>
        </c:ser>
        <c:ser>
          <c:idx val="4"/>
          <c:order val="4"/>
          <c:tx>
            <c:strRef>
              <c:f>'Average of mpfg over years on h'!$I$28</c:f>
              <c:strCache>
                <c:ptCount val="1"/>
                <c:pt idx="0">
                  <c:v>Cargo Minivan</c:v>
                </c:pt>
              </c:strCache>
            </c:strRef>
          </c:tx>
          <c:spPr>
            <a:solidFill>
              <a:schemeClr val="accent5"/>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h'!$I$29:$I$56</c:f>
              <c:numCache>
                <c:formatCode>General</c:formatCode>
                <c:ptCount val="28"/>
                <c:pt idx="0">
                  <c:v>20</c:v>
                </c:pt>
                <c:pt idx="4">
                  <c:v>21</c:v>
                </c:pt>
                <c:pt idx="5">
                  <c:v>22</c:v>
                </c:pt>
                <c:pt idx="6">
                  <c:v>23</c:v>
                </c:pt>
                <c:pt idx="7">
                  <c:v>21</c:v>
                </c:pt>
                <c:pt idx="11">
                  <c:v>22</c:v>
                </c:pt>
                <c:pt idx="12">
                  <c:v>21</c:v>
                </c:pt>
                <c:pt idx="13">
                  <c:v>21</c:v>
                </c:pt>
                <c:pt idx="14">
                  <c:v>20</c:v>
                </c:pt>
                <c:pt idx="15">
                  <c:v>21</c:v>
                </c:pt>
                <c:pt idx="16">
                  <c:v>23</c:v>
                </c:pt>
                <c:pt idx="17">
                  <c:v>23</c:v>
                </c:pt>
                <c:pt idx="18">
                  <c:v>23</c:v>
                </c:pt>
                <c:pt idx="25">
                  <c:v>28</c:v>
                </c:pt>
                <c:pt idx="26">
                  <c:v>28</c:v>
                </c:pt>
                <c:pt idx="27">
                  <c:v>27</c:v>
                </c:pt>
              </c:numCache>
            </c:numRef>
          </c:val>
          <c:extLst>
            <c:ext xmlns:c16="http://schemas.microsoft.com/office/drawing/2014/chart" uri="{C3380CC4-5D6E-409C-BE32-E72D297353CC}">
              <c16:uniqueId val="{00000004-8489-45FF-A8C2-A0CA1351EE10}"/>
            </c:ext>
          </c:extLst>
        </c:ser>
        <c:ser>
          <c:idx val="5"/>
          <c:order val="5"/>
          <c:tx>
            <c:strRef>
              <c:f>'Average of mpfg over years on h'!$J$28</c:f>
              <c:strCache>
                <c:ptCount val="1"/>
                <c:pt idx="0">
                  <c:v>Cargo Van</c:v>
                </c:pt>
              </c:strCache>
            </c:strRef>
          </c:tx>
          <c:spPr>
            <a:solidFill>
              <a:schemeClr val="accent6"/>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h'!$J$29:$J$56</c:f>
              <c:numCache>
                <c:formatCode>General</c:formatCode>
                <c:ptCount val="28"/>
                <c:pt idx="4">
                  <c:v>19</c:v>
                </c:pt>
                <c:pt idx="5">
                  <c:v>19</c:v>
                </c:pt>
                <c:pt idx="6">
                  <c:v>15</c:v>
                </c:pt>
                <c:pt idx="7">
                  <c:v>17</c:v>
                </c:pt>
                <c:pt idx="8">
                  <c:v>17</c:v>
                </c:pt>
                <c:pt idx="9">
                  <c:v>17</c:v>
                </c:pt>
                <c:pt idx="10">
                  <c:v>16</c:v>
                </c:pt>
                <c:pt idx="11">
                  <c:v>16</c:v>
                </c:pt>
                <c:pt idx="12">
                  <c:v>15</c:v>
                </c:pt>
                <c:pt idx="13">
                  <c:v>15</c:v>
                </c:pt>
                <c:pt idx="22">
                  <c:v>17</c:v>
                </c:pt>
                <c:pt idx="23">
                  <c:v>17</c:v>
                </c:pt>
                <c:pt idx="24">
                  <c:v>17</c:v>
                </c:pt>
                <c:pt idx="25">
                  <c:v>17</c:v>
                </c:pt>
                <c:pt idx="26">
                  <c:v>16</c:v>
                </c:pt>
              </c:numCache>
            </c:numRef>
          </c:val>
          <c:extLst>
            <c:ext xmlns:c16="http://schemas.microsoft.com/office/drawing/2014/chart" uri="{C3380CC4-5D6E-409C-BE32-E72D297353CC}">
              <c16:uniqueId val="{00000005-8489-45FF-A8C2-A0CA1351EE10}"/>
            </c:ext>
          </c:extLst>
        </c:ser>
        <c:ser>
          <c:idx val="6"/>
          <c:order val="6"/>
          <c:tx>
            <c:strRef>
              <c:f>'Average of mpfg over years on h'!$K$28</c:f>
              <c:strCache>
                <c:ptCount val="1"/>
                <c:pt idx="0">
                  <c:v>Convertible</c:v>
                </c:pt>
              </c:strCache>
            </c:strRef>
          </c:tx>
          <c:spPr>
            <a:solidFill>
              <a:schemeClr val="accent1">
                <a:lumMod val="6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h'!$K$29:$K$56</c:f>
              <c:numCache>
                <c:formatCode>General</c:formatCode>
                <c:ptCount val="28"/>
                <c:pt idx="0">
                  <c:v>24</c:v>
                </c:pt>
                <c:pt idx="1">
                  <c:v>23</c:v>
                </c:pt>
                <c:pt idx="2">
                  <c:v>26</c:v>
                </c:pt>
                <c:pt idx="3">
                  <c:v>24</c:v>
                </c:pt>
                <c:pt idx="4">
                  <c:v>26</c:v>
                </c:pt>
                <c:pt idx="5">
                  <c:v>25</c:v>
                </c:pt>
                <c:pt idx="6">
                  <c:v>24</c:v>
                </c:pt>
                <c:pt idx="7">
                  <c:v>25</c:v>
                </c:pt>
                <c:pt idx="8">
                  <c:v>24</c:v>
                </c:pt>
                <c:pt idx="9">
                  <c:v>22</c:v>
                </c:pt>
                <c:pt idx="10">
                  <c:v>25</c:v>
                </c:pt>
                <c:pt idx="11">
                  <c:v>23</c:v>
                </c:pt>
                <c:pt idx="12">
                  <c:v>24</c:v>
                </c:pt>
                <c:pt idx="13">
                  <c:v>20</c:v>
                </c:pt>
                <c:pt idx="14">
                  <c:v>20</c:v>
                </c:pt>
                <c:pt idx="15">
                  <c:v>21</c:v>
                </c:pt>
                <c:pt idx="16">
                  <c:v>23</c:v>
                </c:pt>
                <c:pt idx="17">
                  <c:v>23</c:v>
                </c:pt>
                <c:pt idx="18">
                  <c:v>24</c:v>
                </c:pt>
                <c:pt idx="19">
                  <c:v>24</c:v>
                </c:pt>
                <c:pt idx="20">
                  <c:v>25</c:v>
                </c:pt>
                <c:pt idx="21">
                  <c:v>24</c:v>
                </c:pt>
                <c:pt idx="22">
                  <c:v>24</c:v>
                </c:pt>
                <c:pt idx="23">
                  <c:v>23</c:v>
                </c:pt>
                <c:pt idx="24">
                  <c:v>27</c:v>
                </c:pt>
                <c:pt idx="25">
                  <c:v>28</c:v>
                </c:pt>
                <c:pt idx="26">
                  <c:v>28</c:v>
                </c:pt>
                <c:pt idx="27">
                  <c:v>28</c:v>
                </c:pt>
              </c:numCache>
            </c:numRef>
          </c:val>
          <c:extLst>
            <c:ext xmlns:c16="http://schemas.microsoft.com/office/drawing/2014/chart" uri="{C3380CC4-5D6E-409C-BE32-E72D297353CC}">
              <c16:uniqueId val="{00000006-8489-45FF-A8C2-A0CA1351EE10}"/>
            </c:ext>
          </c:extLst>
        </c:ser>
        <c:ser>
          <c:idx val="7"/>
          <c:order val="7"/>
          <c:tx>
            <c:strRef>
              <c:f>'Average of mpfg over years on h'!$L$28</c:f>
              <c:strCache>
                <c:ptCount val="1"/>
                <c:pt idx="0">
                  <c:v>Convertible SUV</c:v>
                </c:pt>
              </c:strCache>
            </c:strRef>
          </c:tx>
          <c:spPr>
            <a:solidFill>
              <a:schemeClr val="accent2">
                <a:lumMod val="6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h'!$L$29:$L$56</c:f>
              <c:numCache>
                <c:formatCode>General</c:formatCode>
                <c:ptCount val="28"/>
                <c:pt idx="3">
                  <c:v>26</c:v>
                </c:pt>
                <c:pt idx="4">
                  <c:v>26</c:v>
                </c:pt>
                <c:pt idx="5">
                  <c:v>26</c:v>
                </c:pt>
                <c:pt idx="6">
                  <c:v>24</c:v>
                </c:pt>
                <c:pt idx="7">
                  <c:v>21</c:v>
                </c:pt>
                <c:pt idx="8">
                  <c:v>24</c:v>
                </c:pt>
                <c:pt idx="12">
                  <c:v>23</c:v>
                </c:pt>
                <c:pt idx="13">
                  <c:v>23</c:v>
                </c:pt>
                <c:pt idx="22">
                  <c:v>22</c:v>
                </c:pt>
                <c:pt idx="23">
                  <c:v>22</c:v>
                </c:pt>
                <c:pt idx="24">
                  <c:v>22</c:v>
                </c:pt>
                <c:pt idx="27">
                  <c:v>28</c:v>
                </c:pt>
              </c:numCache>
            </c:numRef>
          </c:val>
          <c:extLst>
            <c:ext xmlns:c16="http://schemas.microsoft.com/office/drawing/2014/chart" uri="{C3380CC4-5D6E-409C-BE32-E72D297353CC}">
              <c16:uniqueId val="{00000007-8489-45FF-A8C2-A0CA1351EE10}"/>
            </c:ext>
          </c:extLst>
        </c:ser>
        <c:ser>
          <c:idx val="8"/>
          <c:order val="8"/>
          <c:tx>
            <c:strRef>
              <c:f>'Average of mpfg over years on h'!$M$28</c:f>
              <c:strCache>
                <c:ptCount val="1"/>
                <c:pt idx="0">
                  <c:v>Coupe</c:v>
                </c:pt>
              </c:strCache>
            </c:strRef>
          </c:tx>
          <c:spPr>
            <a:solidFill>
              <a:schemeClr val="accent3">
                <a:lumMod val="6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h'!$M$29:$M$56</c:f>
              <c:numCache>
                <c:formatCode>General</c:formatCode>
                <c:ptCount val="28"/>
                <c:pt idx="0">
                  <c:v>25</c:v>
                </c:pt>
                <c:pt idx="1">
                  <c:v>26</c:v>
                </c:pt>
                <c:pt idx="2">
                  <c:v>27</c:v>
                </c:pt>
                <c:pt idx="3">
                  <c:v>28</c:v>
                </c:pt>
                <c:pt idx="4">
                  <c:v>27</c:v>
                </c:pt>
                <c:pt idx="5">
                  <c:v>26</c:v>
                </c:pt>
                <c:pt idx="6">
                  <c:v>27</c:v>
                </c:pt>
                <c:pt idx="7">
                  <c:v>27</c:v>
                </c:pt>
                <c:pt idx="8">
                  <c:v>26</c:v>
                </c:pt>
                <c:pt idx="9">
                  <c:v>28</c:v>
                </c:pt>
                <c:pt idx="10">
                  <c:v>24</c:v>
                </c:pt>
                <c:pt idx="11">
                  <c:v>20</c:v>
                </c:pt>
                <c:pt idx="12">
                  <c:v>24</c:v>
                </c:pt>
                <c:pt idx="13">
                  <c:v>24</c:v>
                </c:pt>
                <c:pt idx="14">
                  <c:v>25</c:v>
                </c:pt>
                <c:pt idx="15">
                  <c:v>26</c:v>
                </c:pt>
                <c:pt idx="16">
                  <c:v>24</c:v>
                </c:pt>
                <c:pt idx="17">
                  <c:v>25</c:v>
                </c:pt>
                <c:pt idx="18">
                  <c:v>25</c:v>
                </c:pt>
                <c:pt idx="19">
                  <c:v>24</c:v>
                </c:pt>
                <c:pt idx="20">
                  <c:v>24</c:v>
                </c:pt>
                <c:pt idx="21">
                  <c:v>23</c:v>
                </c:pt>
                <c:pt idx="22">
                  <c:v>22</c:v>
                </c:pt>
                <c:pt idx="23">
                  <c:v>25</c:v>
                </c:pt>
                <c:pt idx="24">
                  <c:v>23</c:v>
                </c:pt>
                <c:pt idx="25">
                  <c:v>26</c:v>
                </c:pt>
                <c:pt idx="26">
                  <c:v>27</c:v>
                </c:pt>
                <c:pt idx="27">
                  <c:v>28</c:v>
                </c:pt>
              </c:numCache>
            </c:numRef>
          </c:val>
          <c:extLst>
            <c:ext xmlns:c16="http://schemas.microsoft.com/office/drawing/2014/chart" uri="{C3380CC4-5D6E-409C-BE32-E72D297353CC}">
              <c16:uniqueId val="{00000008-8489-45FF-A8C2-A0CA1351EE10}"/>
            </c:ext>
          </c:extLst>
        </c:ser>
        <c:ser>
          <c:idx val="9"/>
          <c:order val="9"/>
          <c:tx>
            <c:strRef>
              <c:f>'Average of mpfg over years on h'!$N$28</c:f>
              <c:strCache>
                <c:ptCount val="1"/>
                <c:pt idx="0">
                  <c:v>Crew Cab Pickup</c:v>
                </c:pt>
              </c:strCache>
            </c:strRef>
          </c:tx>
          <c:spPr>
            <a:solidFill>
              <a:schemeClr val="accent4">
                <a:lumMod val="6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h'!$N$29:$N$56</c:f>
              <c:numCache>
                <c:formatCode>General</c:formatCode>
                <c:ptCount val="28"/>
                <c:pt idx="12">
                  <c:v>17</c:v>
                </c:pt>
                <c:pt idx="13">
                  <c:v>18</c:v>
                </c:pt>
                <c:pt idx="14">
                  <c:v>22</c:v>
                </c:pt>
                <c:pt idx="15">
                  <c:v>23</c:v>
                </c:pt>
                <c:pt idx="16">
                  <c:v>19</c:v>
                </c:pt>
                <c:pt idx="17">
                  <c:v>18</c:v>
                </c:pt>
                <c:pt idx="18">
                  <c:v>18</c:v>
                </c:pt>
                <c:pt idx="19">
                  <c:v>19</c:v>
                </c:pt>
                <c:pt idx="20">
                  <c:v>19</c:v>
                </c:pt>
                <c:pt idx="21">
                  <c:v>21</c:v>
                </c:pt>
                <c:pt idx="22">
                  <c:v>21</c:v>
                </c:pt>
                <c:pt idx="23">
                  <c:v>21</c:v>
                </c:pt>
                <c:pt idx="24">
                  <c:v>19</c:v>
                </c:pt>
                <c:pt idx="25">
                  <c:v>22</c:v>
                </c:pt>
                <c:pt idx="26">
                  <c:v>22</c:v>
                </c:pt>
                <c:pt idx="27">
                  <c:v>22</c:v>
                </c:pt>
              </c:numCache>
            </c:numRef>
          </c:val>
          <c:extLst>
            <c:ext xmlns:c16="http://schemas.microsoft.com/office/drawing/2014/chart" uri="{C3380CC4-5D6E-409C-BE32-E72D297353CC}">
              <c16:uniqueId val="{00000009-8489-45FF-A8C2-A0CA1351EE10}"/>
            </c:ext>
          </c:extLst>
        </c:ser>
        <c:ser>
          <c:idx val="10"/>
          <c:order val="10"/>
          <c:tx>
            <c:strRef>
              <c:f>'Average of mpfg over years on h'!$O$28</c:f>
              <c:strCache>
                <c:ptCount val="1"/>
                <c:pt idx="0">
                  <c:v>Extended Cab Pickup</c:v>
                </c:pt>
              </c:strCache>
            </c:strRef>
          </c:tx>
          <c:spPr>
            <a:solidFill>
              <a:schemeClr val="accent5">
                <a:lumMod val="6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h'!$O$29:$O$56</c:f>
              <c:numCache>
                <c:formatCode>General</c:formatCode>
                <c:ptCount val="28"/>
                <c:pt idx="0">
                  <c:v>22</c:v>
                </c:pt>
                <c:pt idx="1">
                  <c:v>16</c:v>
                </c:pt>
                <c:pt idx="2">
                  <c:v>16</c:v>
                </c:pt>
                <c:pt idx="3">
                  <c:v>17</c:v>
                </c:pt>
                <c:pt idx="4">
                  <c:v>20</c:v>
                </c:pt>
                <c:pt idx="5">
                  <c:v>20</c:v>
                </c:pt>
                <c:pt idx="6">
                  <c:v>20</c:v>
                </c:pt>
                <c:pt idx="7">
                  <c:v>18</c:v>
                </c:pt>
                <c:pt idx="8">
                  <c:v>19</c:v>
                </c:pt>
                <c:pt idx="9">
                  <c:v>18</c:v>
                </c:pt>
                <c:pt idx="10">
                  <c:v>21</c:v>
                </c:pt>
                <c:pt idx="11">
                  <c:v>19</c:v>
                </c:pt>
                <c:pt idx="12">
                  <c:v>20</c:v>
                </c:pt>
                <c:pt idx="13">
                  <c:v>21</c:v>
                </c:pt>
                <c:pt idx="14">
                  <c:v>18</c:v>
                </c:pt>
                <c:pt idx="17">
                  <c:v>18</c:v>
                </c:pt>
                <c:pt idx="18">
                  <c:v>19</c:v>
                </c:pt>
                <c:pt idx="19">
                  <c:v>20</c:v>
                </c:pt>
                <c:pt idx="20">
                  <c:v>21</c:v>
                </c:pt>
                <c:pt idx="21">
                  <c:v>22</c:v>
                </c:pt>
                <c:pt idx="22">
                  <c:v>23</c:v>
                </c:pt>
                <c:pt idx="24">
                  <c:v>17</c:v>
                </c:pt>
                <c:pt idx="25">
                  <c:v>22</c:v>
                </c:pt>
                <c:pt idx="26">
                  <c:v>22</c:v>
                </c:pt>
                <c:pt idx="27">
                  <c:v>21</c:v>
                </c:pt>
              </c:numCache>
            </c:numRef>
          </c:val>
          <c:extLst>
            <c:ext xmlns:c16="http://schemas.microsoft.com/office/drawing/2014/chart" uri="{C3380CC4-5D6E-409C-BE32-E72D297353CC}">
              <c16:uniqueId val="{0000000A-8489-45FF-A8C2-A0CA1351EE10}"/>
            </c:ext>
          </c:extLst>
        </c:ser>
        <c:ser>
          <c:idx val="11"/>
          <c:order val="11"/>
          <c:tx>
            <c:strRef>
              <c:f>'Average of mpfg over years on h'!$P$28</c:f>
              <c:strCache>
                <c:ptCount val="1"/>
                <c:pt idx="0">
                  <c:v>Passenger Minivan</c:v>
                </c:pt>
              </c:strCache>
            </c:strRef>
          </c:tx>
          <c:spPr>
            <a:solidFill>
              <a:schemeClr val="accent6">
                <a:lumMod val="6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h'!$P$29:$P$56</c:f>
              <c:numCache>
                <c:formatCode>General</c:formatCode>
                <c:ptCount val="28"/>
                <c:pt idx="0">
                  <c:v>19</c:v>
                </c:pt>
                <c:pt idx="1">
                  <c:v>18</c:v>
                </c:pt>
                <c:pt idx="4">
                  <c:v>21</c:v>
                </c:pt>
                <c:pt idx="5">
                  <c:v>20</c:v>
                </c:pt>
                <c:pt idx="6">
                  <c:v>21</c:v>
                </c:pt>
                <c:pt idx="7">
                  <c:v>21</c:v>
                </c:pt>
                <c:pt idx="8">
                  <c:v>23</c:v>
                </c:pt>
                <c:pt idx="9">
                  <c:v>22</c:v>
                </c:pt>
                <c:pt idx="10">
                  <c:v>23</c:v>
                </c:pt>
                <c:pt idx="11">
                  <c:v>21</c:v>
                </c:pt>
                <c:pt idx="12">
                  <c:v>22</c:v>
                </c:pt>
                <c:pt idx="13">
                  <c:v>22</c:v>
                </c:pt>
                <c:pt idx="14">
                  <c:v>22</c:v>
                </c:pt>
                <c:pt idx="15">
                  <c:v>22</c:v>
                </c:pt>
                <c:pt idx="16">
                  <c:v>23</c:v>
                </c:pt>
                <c:pt idx="17">
                  <c:v>23</c:v>
                </c:pt>
                <c:pt idx="18">
                  <c:v>23</c:v>
                </c:pt>
                <c:pt idx="20">
                  <c:v>24</c:v>
                </c:pt>
                <c:pt idx="21">
                  <c:v>25</c:v>
                </c:pt>
                <c:pt idx="22">
                  <c:v>25</c:v>
                </c:pt>
                <c:pt idx="23">
                  <c:v>28</c:v>
                </c:pt>
                <c:pt idx="24">
                  <c:v>26</c:v>
                </c:pt>
                <c:pt idx="25">
                  <c:v>26</c:v>
                </c:pt>
                <c:pt idx="26">
                  <c:v>26</c:v>
                </c:pt>
                <c:pt idx="27">
                  <c:v>26</c:v>
                </c:pt>
              </c:numCache>
            </c:numRef>
          </c:val>
          <c:extLst>
            <c:ext xmlns:c16="http://schemas.microsoft.com/office/drawing/2014/chart" uri="{C3380CC4-5D6E-409C-BE32-E72D297353CC}">
              <c16:uniqueId val="{0000000B-8489-45FF-A8C2-A0CA1351EE10}"/>
            </c:ext>
          </c:extLst>
        </c:ser>
        <c:ser>
          <c:idx val="12"/>
          <c:order val="12"/>
          <c:tx>
            <c:strRef>
              <c:f>'Average of mpfg over years on h'!$Q$28</c:f>
              <c:strCache>
                <c:ptCount val="1"/>
                <c:pt idx="0">
                  <c:v>Passenger Van</c:v>
                </c:pt>
              </c:strCache>
            </c:strRef>
          </c:tx>
          <c:spPr>
            <a:solidFill>
              <a:schemeClr val="accent1">
                <a:lumMod val="80000"/>
                <a:lumOff val="2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h'!$Q$29:$Q$56</c:f>
              <c:numCache>
                <c:formatCode>General</c:formatCode>
                <c:ptCount val="28"/>
                <c:pt idx="4">
                  <c:v>16</c:v>
                </c:pt>
                <c:pt idx="5">
                  <c:v>15</c:v>
                </c:pt>
                <c:pt idx="6">
                  <c:v>15</c:v>
                </c:pt>
                <c:pt idx="7">
                  <c:v>17</c:v>
                </c:pt>
                <c:pt idx="8">
                  <c:v>17</c:v>
                </c:pt>
                <c:pt idx="10">
                  <c:v>15</c:v>
                </c:pt>
                <c:pt idx="11">
                  <c:v>15</c:v>
                </c:pt>
                <c:pt idx="12">
                  <c:v>15</c:v>
                </c:pt>
                <c:pt idx="22">
                  <c:v>15</c:v>
                </c:pt>
                <c:pt idx="23">
                  <c:v>15</c:v>
                </c:pt>
                <c:pt idx="24">
                  <c:v>16</c:v>
                </c:pt>
                <c:pt idx="25">
                  <c:v>18</c:v>
                </c:pt>
                <c:pt idx="26">
                  <c:v>18</c:v>
                </c:pt>
                <c:pt idx="27">
                  <c:v>19</c:v>
                </c:pt>
              </c:numCache>
            </c:numRef>
          </c:val>
          <c:extLst>
            <c:ext xmlns:c16="http://schemas.microsoft.com/office/drawing/2014/chart" uri="{C3380CC4-5D6E-409C-BE32-E72D297353CC}">
              <c16:uniqueId val="{0000000C-8489-45FF-A8C2-A0CA1351EE10}"/>
            </c:ext>
          </c:extLst>
        </c:ser>
        <c:ser>
          <c:idx val="13"/>
          <c:order val="13"/>
          <c:tx>
            <c:strRef>
              <c:f>'Average of mpfg over years on h'!$R$28</c:f>
              <c:strCache>
                <c:ptCount val="1"/>
                <c:pt idx="0">
                  <c:v>Regular Cab Pickup</c:v>
                </c:pt>
              </c:strCache>
            </c:strRef>
          </c:tx>
          <c:spPr>
            <a:solidFill>
              <a:schemeClr val="accent2">
                <a:lumMod val="80000"/>
                <a:lumOff val="2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h'!$R$29:$R$56</c:f>
              <c:numCache>
                <c:formatCode>General</c:formatCode>
                <c:ptCount val="28"/>
                <c:pt idx="0">
                  <c:v>22</c:v>
                </c:pt>
                <c:pt idx="1">
                  <c:v>17</c:v>
                </c:pt>
                <c:pt idx="2">
                  <c:v>18</c:v>
                </c:pt>
                <c:pt idx="3">
                  <c:v>18</c:v>
                </c:pt>
                <c:pt idx="4">
                  <c:v>22</c:v>
                </c:pt>
                <c:pt idx="5">
                  <c:v>21</c:v>
                </c:pt>
                <c:pt idx="6">
                  <c:v>22</c:v>
                </c:pt>
                <c:pt idx="7">
                  <c:v>19</c:v>
                </c:pt>
                <c:pt idx="8">
                  <c:v>19</c:v>
                </c:pt>
                <c:pt idx="9">
                  <c:v>18</c:v>
                </c:pt>
                <c:pt idx="10">
                  <c:v>21</c:v>
                </c:pt>
                <c:pt idx="11">
                  <c:v>23</c:v>
                </c:pt>
                <c:pt idx="12">
                  <c:v>22</c:v>
                </c:pt>
                <c:pt idx="13">
                  <c:v>24</c:v>
                </c:pt>
                <c:pt idx="14">
                  <c:v>18</c:v>
                </c:pt>
                <c:pt idx="15">
                  <c:v>18</c:v>
                </c:pt>
                <c:pt idx="16">
                  <c:v>18</c:v>
                </c:pt>
                <c:pt idx="17">
                  <c:v>20</c:v>
                </c:pt>
                <c:pt idx="18">
                  <c:v>18</c:v>
                </c:pt>
                <c:pt idx="19">
                  <c:v>22</c:v>
                </c:pt>
                <c:pt idx="20">
                  <c:v>21</c:v>
                </c:pt>
                <c:pt idx="21">
                  <c:v>27</c:v>
                </c:pt>
                <c:pt idx="22">
                  <c:v>24</c:v>
                </c:pt>
                <c:pt idx="25">
                  <c:v>23</c:v>
                </c:pt>
                <c:pt idx="26">
                  <c:v>23</c:v>
                </c:pt>
                <c:pt idx="27">
                  <c:v>23</c:v>
                </c:pt>
              </c:numCache>
            </c:numRef>
          </c:val>
          <c:extLst>
            <c:ext xmlns:c16="http://schemas.microsoft.com/office/drawing/2014/chart" uri="{C3380CC4-5D6E-409C-BE32-E72D297353CC}">
              <c16:uniqueId val="{0000000D-8489-45FF-A8C2-A0CA1351EE10}"/>
            </c:ext>
          </c:extLst>
        </c:ser>
        <c:ser>
          <c:idx val="14"/>
          <c:order val="14"/>
          <c:tx>
            <c:strRef>
              <c:f>'Average of mpfg over years on h'!$S$28</c:f>
              <c:strCache>
                <c:ptCount val="1"/>
                <c:pt idx="0">
                  <c:v>Sedan</c:v>
                </c:pt>
              </c:strCache>
            </c:strRef>
          </c:tx>
          <c:spPr>
            <a:solidFill>
              <a:schemeClr val="accent3">
                <a:lumMod val="80000"/>
                <a:lumOff val="2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h'!$S$29:$S$56</c:f>
              <c:numCache>
                <c:formatCode>General</c:formatCode>
                <c:ptCount val="28"/>
                <c:pt idx="0">
                  <c:v>24</c:v>
                </c:pt>
                <c:pt idx="1">
                  <c:v>24</c:v>
                </c:pt>
                <c:pt idx="2">
                  <c:v>25</c:v>
                </c:pt>
                <c:pt idx="3">
                  <c:v>25</c:v>
                </c:pt>
                <c:pt idx="4">
                  <c:v>25</c:v>
                </c:pt>
                <c:pt idx="5">
                  <c:v>24</c:v>
                </c:pt>
                <c:pt idx="6">
                  <c:v>26</c:v>
                </c:pt>
                <c:pt idx="7">
                  <c:v>25</c:v>
                </c:pt>
                <c:pt idx="8">
                  <c:v>27</c:v>
                </c:pt>
                <c:pt idx="9">
                  <c:v>27</c:v>
                </c:pt>
                <c:pt idx="10">
                  <c:v>27</c:v>
                </c:pt>
                <c:pt idx="11">
                  <c:v>27</c:v>
                </c:pt>
                <c:pt idx="12">
                  <c:v>26</c:v>
                </c:pt>
                <c:pt idx="13">
                  <c:v>27</c:v>
                </c:pt>
                <c:pt idx="14">
                  <c:v>26</c:v>
                </c:pt>
                <c:pt idx="15">
                  <c:v>26</c:v>
                </c:pt>
                <c:pt idx="16">
                  <c:v>25</c:v>
                </c:pt>
                <c:pt idx="17">
                  <c:v>25</c:v>
                </c:pt>
                <c:pt idx="18">
                  <c:v>27</c:v>
                </c:pt>
                <c:pt idx="19">
                  <c:v>27</c:v>
                </c:pt>
                <c:pt idx="20">
                  <c:v>26</c:v>
                </c:pt>
                <c:pt idx="21">
                  <c:v>27</c:v>
                </c:pt>
                <c:pt idx="22">
                  <c:v>28</c:v>
                </c:pt>
                <c:pt idx="23">
                  <c:v>30</c:v>
                </c:pt>
                <c:pt idx="24">
                  <c:v>30</c:v>
                </c:pt>
                <c:pt idx="25">
                  <c:v>32</c:v>
                </c:pt>
                <c:pt idx="26">
                  <c:v>32</c:v>
                </c:pt>
                <c:pt idx="27">
                  <c:v>33</c:v>
                </c:pt>
              </c:numCache>
            </c:numRef>
          </c:val>
          <c:extLst>
            <c:ext xmlns:c16="http://schemas.microsoft.com/office/drawing/2014/chart" uri="{C3380CC4-5D6E-409C-BE32-E72D297353CC}">
              <c16:uniqueId val="{0000000E-8489-45FF-A8C2-A0CA1351EE10}"/>
            </c:ext>
          </c:extLst>
        </c:ser>
        <c:ser>
          <c:idx val="15"/>
          <c:order val="15"/>
          <c:tx>
            <c:strRef>
              <c:f>'Average of mpfg over years on h'!$T$28</c:f>
              <c:strCache>
                <c:ptCount val="1"/>
                <c:pt idx="0">
                  <c:v>Wagon</c:v>
                </c:pt>
              </c:strCache>
            </c:strRef>
          </c:tx>
          <c:spPr>
            <a:solidFill>
              <a:schemeClr val="accent4">
                <a:lumMod val="80000"/>
                <a:lumOff val="20000"/>
              </a:schemeClr>
            </a:solidFill>
            <a:ln>
              <a:noFill/>
            </a:ln>
            <a:effectLst/>
          </c:spPr>
          <c:cat>
            <c:numRef>
              <c:f>'Average of mpfg over years on h'!$D$29:$D$56</c:f>
              <c:numCache>
                <c:formatCode>General</c:formatCode>
                <c:ptCount val="28"/>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numCache>
            </c:numRef>
          </c:cat>
          <c:val>
            <c:numRef>
              <c:f>'Average of mpfg over years on h'!$T$29:$T$56</c:f>
              <c:numCache>
                <c:formatCode>General</c:formatCode>
                <c:ptCount val="28"/>
                <c:pt idx="0">
                  <c:v>24</c:v>
                </c:pt>
                <c:pt idx="1">
                  <c:v>23</c:v>
                </c:pt>
                <c:pt idx="2">
                  <c:v>24</c:v>
                </c:pt>
                <c:pt idx="3">
                  <c:v>24</c:v>
                </c:pt>
                <c:pt idx="4">
                  <c:v>24</c:v>
                </c:pt>
                <c:pt idx="5">
                  <c:v>24</c:v>
                </c:pt>
                <c:pt idx="6">
                  <c:v>25</c:v>
                </c:pt>
                <c:pt idx="7">
                  <c:v>24</c:v>
                </c:pt>
                <c:pt idx="8">
                  <c:v>23</c:v>
                </c:pt>
                <c:pt idx="10">
                  <c:v>31</c:v>
                </c:pt>
                <c:pt idx="11">
                  <c:v>31</c:v>
                </c:pt>
                <c:pt idx="12">
                  <c:v>29</c:v>
                </c:pt>
                <c:pt idx="13">
                  <c:v>24</c:v>
                </c:pt>
                <c:pt idx="14">
                  <c:v>23</c:v>
                </c:pt>
                <c:pt idx="15">
                  <c:v>24</c:v>
                </c:pt>
                <c:pt idx="16">
                  <c:v>25</c:v>
                </c:pt>
                <c:pt idx="17">
                  <c:v>25</c:v>
                </c:pt>
                <c:pt idx="18">
                  <c:v>25</c:v>
                </c:pt>
                <c:pt idx="19">
                  <c:v>27</c:v>
                </c:pt>
                <c:pt idx="20">
                  <c:v>28</c:v>
                </c:pt>
                <c:pt idx="21">
                  <c:v>29</c:v>
                </c:pt>
                <c:pt idx="22">
                  <c:v>31</c:v>
                </c:pt>
                <c:pt idx="23">
                  <c:v>30</c:v>
                </c:pt>
                <c:pt idx="24">
                  <c:v>29</c:v>
                </c:pt>
                <c:pt idx="25">
                  <c:v>31</c:v>
                </c:pt>
                <c:pt idx="26">
                  <c:v>30</c:v>
                </c:pt>
                <c:pt idx="27">
                  <c:v>31</c:v>
                </c:pt>
              </c:numCache>
            </c:numRef>
          </c:val>
          <c:extLst>
            <c:ext xmlns:c16="http://schemas.microsoft.com/office/drawing/2014/chart" uri="{C3380CC4-5D6E-409C-BE32-E72D297353CC}">
              <c16:uniqueId val="{0000000F-8489-45FF-A8C2-A0CA1351EE10}"/>
            </c:ext>
          </c:extLst>
        </c:ser>
        <c:dLbls>
          <c:showLegendKey val="0"/>
          <c:showVal val="0"/>
          <c:showCatName val="0"/>
          <c:showSerName val="0"/>
          <c:showPercent val="0"/>
          <c:showBubbleSize val="0"/>
        </c:dLbls>
        <c:axId val="1367971952"/>
        <c:axId val="1367966960"/>
      </c:areaChart>
      <c:catAx>
        <c:axId val="136797195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7966960"/>
        <c:crosses val="autoZero"/>
        <c:auto val="1"/>
        <c:lblAlgn val="ctr"/>
        <c:lblOffset val="100"/>
        <c:noMultiLvlLbl val="0"/>
      </c:catAx>
      <c:valAx>
        <c:axId val="1367966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79719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raghuenggcollegein-my.sharepoint.com/:x:/g/personal/20981a4427_raghuenggcollege_in/EQWeLN75MxJJrH2cSc2PAf8BmSW9ooYA6k-ztpIbigaWQg?e=PbXUp1&amp;nav=MTVfezAwMDAwMDAwLTAwMDEtMDAwMC0wMDAwLTAwMDAwMDAwMDAwMH0" TargetMode="External"/><Relationship Id="rId1" Type="http://schemas.openxmlformats.org/officeDocument/2006/relationships/hyperlink" Target="https://raghuenggcollegein-my.sharepoint.com/:x:/g/personal/20981a4427_raghuenggcollege_in/EQWeLN75MxJJrH2cSc2PAf8BmSW9ooYA6k-ztpIbigaWQg?e=QBhEwO&amp;nav=MTVfezRBNzlEOTg5LTIzNjctNEE5RC05QUFBLTE0RjgzNTExQkZEQX0" TargetMode="Externa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diagrams/_rels/data2.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hyperlink" Target="https://raghuenggcollegein-my.sharepoint.com/:x:/g/personal/20981a4427_raghuenggcollege_in/EXu_qHA2mdJOu4rHoWduiK8BqQV6UqaMBMACrl_pJn9nJg?e=HsDEhh&amp;nav=MTVfezAwMDAwMDAwLTAwMDEtMDAwMC0wNDAwLTAwMDAwMDAwMDAwMH0" TargetMode="Externa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diagrams/_rels/data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hyperlink" Target="https://raghuenggcollegein-my.sharepoint.com/:x:/g/personal/20981a4427_raghuenggcollege_in/EXu_qHA2mdJOu4rHoWduiK8Bn7UgbY9rjHG8LYUawEjKnw?e=6WsevD&amp;nav=MTVfezAwMDAwMDAwLTAwMDEtMDAwMC0wNjAwLTAwMDAwMDAwMDAwMH0" TargetMode="External"/><Relationship Id="rId5" Type="http://schemas.openxmlformats.org/officeDocument/2006/relationships/image" Target="../media/image28.svg"/><Relationship Id="rId4" Type="http://schemas.openxmlformats.org/officeDocument/2006/relationships/image" Target="../media/image27.png"/></Relationships>
</file>

<file path=ppt/diagrams/_rels/data5.xml.rels><?xml version="1.0" encoding="UTF-8" standalone="yes"?>
<Relationships xmlns="http://schemas.openxmlformats.org/package/2006/relationships"><Relationship Id="rId1" Type="http://schemas.openxmlformats.org/officeDocument/2006/relationships/hyperlink" Target="https://raghuenggcollegein-my.sharepoint.com/:x:/g/personal/20981a4427_raghuenggcollege_in/EXu_qHA2mdJOu4rHoWduiK8BqQV6UqaMBMACrl_pJn9nJg?e=X7deB6&amp;nav=MTVfezUzNzYyMjc0LTY3N0MtNDQ4Ny1BMUI4LTIyN0Y5NUY1MEQ2RH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raghuenggcollegein-my.sharepoint.com/:x:/g/personal/20981a4427_raghuenggcollege_in/EQWeLN75MxJJrH2cSc2PAf8BmSW9ooYA6k-ztpIbigaWQg?e=QBhEwO&amp;nav=MTVfezRBNzlEOTg5LTIzNjctNEE5RC05QUFBLTE0RjgzNTExQkZEQX0" TargetMode="External"/><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hyperlink" Target="https://raghuenggcollegein-my.sharepoint.com/:x:/g/personal/20981a4427_raghuenggcollege_in/EQWeLN75MxJJrH2cSc2PAf8BmSW9ooYA6k-ztpIbigaWQg?e=PbXUp1&amp;nav=MTVfezAwMDAwMDAwLTAwMDEtMDAwMC0wMDAwLTAwMDAwMDAwMDAwMH0" TargetMode="External"/><Relationship Id="rId5" Type="http://schemas.openxmlformats.org/officeDocument/2006/relationships/image" Target="../media/image5.sv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s://raghuenggcollegein-my.sharepoint.com/:x:/g/personal/20981a4427_raghuenggcollege_in/EXu_qHA2mdJOu4rHoWduiK8BqQV6UqaMBMACrl_pJn9nJg?e=HsDEhh&amp;nav=MTVfezAwMDAwMDAwLTAwMDEtMDAwMC0wNDAwLTAwMDAwMDAwMDAwMH0" TargetMode="External"/><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5" Type="http://schemas.openxmlformats.org/officeDocument/2006/relationships/hyperlink" Target="https://raghuenggcollegein-my.sharepoint.com/:x:/g/personal/20981a4427_raghuenggcollege_in/EXu_qHA2mdJOu4rHoWduiK8Bn7UgbY9rjHG8LYUawEjKnw?e=6WsevD&amp;nav=MTVfezAwMDAwMDAwLTAwMDEtMDAwMC0wNjAwLTAwMDAwMDAwMDAwMH0" TargetMode="External"/><Relationship Id="rId4" Type="http://schemas.openxmlformats.org/officeDocument/2006/relationships/image" Target="../media/image28.svg"/></Relationships>
</file>

<file path=ppt/diagrams/_rels/drawing5.xml.rels><?xml version="1.0" encoding="UTF-8" standalone="yes"?>
<Relationships xmlns="http://schemas.openxmlformats.org/package/2006/relationships"><Relationship Id="rId1" Type="http://schemas.openxmlformats.org/officeDocument/2006/relationships/hyperlink" Target="https://raghuenggcollegein-my.sharepoint.com/:x:/g/personal/20981a4427_raghuenggcollege_in/EXu_qHA2mdJOu4rHoWduiK8BqQV6UqaMBMACrl_pJn9nJg?e=X7deB6&amp;nav=MTVfezUzNzYyMjc0LTY3N0MtNDQ4Ny1BMUI4LTIyN0Y5NUY1MEQ2RH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1D7F53-58D7-4BA2-9620-AFDC36513BC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C5F622A-418C-4707-8705-8E2EC5B2989F}">
      <dgm:prSet/>
      <dgm:spPr/>
      <dgm:t>
        <a:bodyPr/>
        <a:lstStyle/>
        <a:p>
          <a:pPr>
            <a:lnSpc>
              <a:spcPct val="100000"/>
            </a:lnSpc>
          </a:pPr>
          <a:r>
            <a:rPr lang="en-US"/>
            <a:t>I have cleaned the data by using the pivot table and removed the null values . The given data contained 11915 columns and 16 rows.(ref link is </a:t>
          </a:r>
          <a:r>
            <a:rPr lang="en-US">
              <a:hlinkClick xmlns:r="http://schemas.openxmlformats.org/officeDocument/2006/relationships" r:id="rId1"/>
            </a:rPr>
            <a:t>given data </a:t>
          </a:r>
          <a:r>
            <a:rPr lang="en-US"/>
            <a:t>) </a:t>
          </a:r>
        </a:p>
      </dgm:t>
    </dgm:pt>
    <dgm:pt modelId="{837F0AA7-9782-4902-9E39-FA14F883526F}" type="parTrans" cxnId="{3D53EF57-C3FF-41FF-9DF2-025FAFF3BD98}">
      <dgm:prSet/>
      <dgm:spPr/>
      <dgm:t>
        <a:bodyPr/>
        <a:lstStyle/>
        <a:p>
          <a:endParaRPr lang="en-US"/>
        </a:p>
      </dgm:t>
    </dgm:pt>
    <dgm:pt modelId="{C78BDCC9-3A5D-4286-AE61-C7229E86CE86}" type="sibTrans" cxnId="{3D53EF57-C3FF-41FF-9DF2-025FAFF3BD98}">
      <dgm:prSet/>
      <dgm:spPr/>
      <dgm:t>
        <a:bodyPr/>
        <a:lstStyle/>
        <a:p>
          <a:endParaRPr lang="en-US"/>
        </a:p>
      </dgm:t>
    </dgm:pt>
    <dgm:pt modelId="{B3FA9691-4B3D-4FF5-B5B4-DC741B28FDE3}">
      <dgm:prSet/>
      <dgm:spPr/>
      <dgm:t>
        <a:bodyPr/>
        <a:lstStyle/>
        <a:p>
          <a:pPr>
            <a:lnSpc>
              <a:spcPct val="100000"/>
            </a:lnSpc>
          </a:pPr>
          <a:r>
            <a:rPr lang="en-US"/>
            <a:t>After cleaning the data contained is 11812 columns and 16 rows you can see the ref link is </a:t>
          </a:r>
          <a:r>
            <a:rPr lang="en-US">
              <a:hlinkClick xmlns:r="http://schemas.openxmlformats.org/officeDocument/2006/relationships" r:id="rId2"/>
            </a:rPr>
            <a:t>cleaned data</a:t>
          </a:r>
          <a:r>
            <a:rPr lang="en-US"/>
            <a:t> .</a:t>
          </a:r>
        </a:p>
      </dgm:t>
    </dgm:pt>
    <dgm:pt modelId="{932A109A-A401-4F0D-9D98-F8440FBFF0C1}" type="parTrans" cxnId="{065BEFC6-5FE3-4D9C-8AB8-4F6969C6CF2B}">
      <dgm:prSet/>
      <dgm:spPr/>
      <dgm:t>
        <a:bodyPr/>
        <a:lstStyle/>
        <a:p>
          <a:endParaRPr lang="en-US"/>
        </a:p>
      </dgm:t>
    </dgm:pt>
    <dgm:pt modelId="{E8ADCD2E-3084-471E-976F-5F6078DA1393}" type="sibTrans" cxnId="{065BEFC6-5FE3-4D9C-8AB8-4F6969C6CF2B}">
      <dgm:prSet/>
      <dgm:spPr/>
      <dgm:t>
        <a:bodyPr/>
        <a:lstStyle/>
        <a:p>
          <a:endParaRPr lang="en-US"/>
        </a:p>
      </dgm:t>
    </dgm:pt>
    <dgm:pt modelId="{16D3E08B-F64D-427A-A18F-E57D822AFF3D}" type="pres">
      <dgm:prSet presAssocID="{9B1D7F53-58D7-4BA2-9620-AFDC36513BCF}" presName="root" presStyleCnt="0">
        <dgm:presLayoutVars>
          <dgm:dir/>
          <dgm:resizeHandles val="exact"/>
        </dgm:presLayoutVars>
      </dgm:prSet>
      <dgm:spPr/>
    </dgm:pt>
    <dgm:pt modelId="{04B6C56C-56AA-4831-8A2F-8348833DC992}" type="pres">
      <dgm:prSet presAssocID="{1C5F622A-418C-4707-8705-8E2EC5B2989F}" presName="compNode" presStyleCnt="0"/>
      <dgm:spPr/>
    </dgm:pt>
    <dgm:pt modelId="{DCC29B81-D0D5-4408-B039-05F5209CE284}" type="pres">
      <dgm:prSet presAssocID="{1C5F622A-418C-4707-8705-8E2EC5B2989F}"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B8E2AF4A-2CB7-4221-9F4C-78037AAEFFF5}" type="pres">
      <dgm:prSet presAssocID="{1C5F622A-418C-4707-8705-8E2EC5B2989F}" presName="spaceRect" presStyleCnt="0"/>
      <dgm:spPr/>
    </dgm:pt>
    <dgm:pt modelId="{083DBA27-3BE3-46B2-BA02-54C7BBF2421E}" type="pres">
      <dgm:prSet presAssocID="{1C5F622A-418C-4707-8705-8E2EC5B2989F}" presName="textRect" presStyleLbl="revTx" presStyleIdx="0" presStyleCnt="2">
        <dgm:presLayoutVars>
          <dgm:chMax val="1"/>
          <dgm:chPref val="1"/>
        </dgm:presLayoutVars>
      </dgm:prSet>
      <dgm:spPr/>
    </dgm:pt>
    <dgm:pt modelId="{6BC381B1-2A11-4E25-B781-CD073A729C6F}" type="pres">
      <dgm:prSet presAssocID="{C78BDCC9-3A5D-4286-AE61-C7229E86CE86}" presName="sibTrans" presStyleCnt="0"/>
      <dgm:spPr/>
    </dgm:pt>
    <dgm:pt modelId="{B21A31DD-C3D2-4C3D-B586-3E2C9950CED0}" type="pres">
      <dgm:prSet presAssocID="{B3FA9691-4B3D-4FF5-B5B4-DC741B28FDE3}" presName="compNode" presStyleCnt="0"/>
      <dgm:spPr/>
    </dgm:pt>
    <dgm:pt modelId="{645A18B0-FDAE-4341-8D18-C1397502C158}" type="pres">
      <dgm:prSet presAssocID="{B3FA9691-4B3D-4FF5-B5B4-DC741B28FDE3}"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C29374C6-22F7-4CC8-AB08-C0A1CCECD7CB}" type="pres">
      <dgm:prSet presAssocID="{B3FA9691-4B3D-4FF5-B5B4-DC741B28FDE3}" presName="spaceRect" presStyleCnt="0"/>
      <dgm:spPr/>
    </dgm:pt>
    <dgm:pt modelId="{7C5521C0-465C-44FC-A9CA-33F70441AC85}" type="pres">
      <dgm:prSet presAssocID="{B3FA9691-4B3D-4FF5-B5B4-DC741B28FDE3}" presName="textRect" presStyleLbl="revTx" presStyleIdx="1" presStyleCnt="2">
        <dgm:presLayoutVars>
          <dgm:chMax val="1"/>
          <dgm:chPref val="1"/>
        </dgm:presLayoutVars>
      </dgm:prSet>
      <dgm:spPr/>
    </dgm:pt>
  </dgm:ptLst>
  <dgm:cxnLst>
    <dgm:cxn modelId="{FDED6141-B546-496E-8236-7D3ADD4C01F0}" type="presOf" srcId="{1C5F622A-418C-4707-8705-8E2EC5B2989F}" destId="{083DBA27-3BE3-46B2-BA02-54C7BBF2421E}" srcOrd="0" destOrd="0" presId="urn:microsoft.com/office/officeart/2018/2/layout/IconLabelList"/>
    <dgm:cxn modelId="{FB888245-29AE-4F00-B03B-D6D4016CF609}" type="presOf" srcId="{B3FA9691-4B3D-4FF5-B5B4-DC741B28FDE3}" destId="{7C5521C0-465C-44FC-A9CA-33F70441AC85}" srcOrd="0" destOrd="0" presId="urn:microsoft.com/office/officeart/2018/2/layout/IconLabelList"/>
    <dgm:cxn modelId="{3D53EF57-C3FF-41FF-9DF2-025FAFF3BD98}" srcId="{9B1D7F53-58D7-4BA2-9620-AFDC36513BCF}" destId="{1C5F622A-418C-4707-8705-8E2EC5B2989F}" srcOrd="0" destOrd="0" parTransId="{837F0AA7-9782-4902-9E39-FA14F883526F}" sibTransId="{C78BDCC9-3A5D-4286-AE61-C7229E86CE86}"/>
    <dgm:cxn modelId="{4B297CB7-17D6-4B4C-804A-622DD91CEA49}" type="presOf" srcId="{9B1D7F53-58D7-4BA2-9620-AFDC36513BCF}" destId="{16D3E08B-F64D-427A-A18F-E57D822AFF3D}" srcOrd="0" destOrd="0" presId="urn:microsoft.com/office/officeart/2018/2/layout/IconLabelList"/>
    <dgm:cxn modelId="{065BEFC6-5FE3-4D9C-8AB8-4F6969C6CF2B}" srcId="{9B1D7F53-58D7-4BA2-9620-AFDC36513BCF}" destId="{B3FA9691-4B3D-4FF5-B5B4-DC741B28FDE3}" srcOrd="1" destOrd="0" parTransId="{932A109A-A401-4F0D-9D98-F8440FBFF0C1}" sibTransId="{E8ADCD2E-3084-471E-976F-5F6078DA1393}"/>
    <dgm:cxn modelId="{1E122120-4B5F-4B25-8F24-04DC987EB7B5}" type="presParOf" srcId="{16D3E08B-F64D-427A-A18F-E57D822AFF3D}" destId="{04B6C56C-56AA-4831-8A2F-8348833DC992}" srcOrd="0" destOrd="0" presId="urn:microsoft.com/office/officeart/2018/2/layout/IconLabelList"/>
    <dgm:cxn modelId="{9811BFA3-CE1F-4E1D-883C-006FA8A89481}" type="presParOf" srcId="{04B6C56C-56AA-4831-8A2F-8348833DC992}" destId="{DCC29B81-D0D5-4408-B039-05F5209CE284}" srcOrd="0" destOrd="0" presId="urn:microsoft.com/office/officeart/2018/2/layout/IconLabelList"/>
    <dgm:cxn modelId="{2C532801-E76F-4A36-84E8-787BD008366C}" type="presParOf" srcId="{04B6C56C-56AA-4831-8A2F-8348833DC992}" destId="{B8E2AF4A-2CB7-4221-9F4C-78037AAEFFF5}" srcOrd="1" destOrd="0" presId="urn:microsoft.com/office/officeart/2018/2/layout/IconLabelList"/>
    <dgm:cxn modelId="{7DB74AAD-D755-4419-886A-12C95DF60FED}" type="presParOf" srcId="{04B6C56C-56AA-4831-8A2F-8348833DC992}" destId="{083DBA27-3BE3-46B2-BA02-54C7BBF2421E}" srcOrd="2" destOrd="0" presId="urn:microsoft.com/office/officeart/2018/2/layout/IconLabelList"/>
    <dgm:cxn modelId="{96D0BF41-C28A-4DB7-93B3-01E47BC1900A}" type="presParOf" srcId="{16D3E08B-F64D-427A-A18F-E57D822AFF3D}" destId="{6BC381B1-2A11-4E25-B781-CD073A729C6F}" srcOrd="1" destOrd="0" presId="urn:microsoft.com/office/officeart/2018/2/layout/IconLabelList"/>
    <dgm:cxn modelId="{6121A879-0E48-4877-99F2-67E63E974F4E}" type="presParOf" srcId="{16D3E08B-F64D-427A-A18F-E57D822AFF3D}" destId="{B21A31DD-C3D2-4C3D-B586-3E2C9950CED0}" srcOrd="2" destOrd="0" presId="urn:microsoft.com/office/officeart/2018/2/layout/IconLabelList"/>
    <dgm:cxn modelId="{B1341431-26A2-49C6-833C-26659400E675}" type="presParOf" srcId="{B21A31DD-C3D2-4C3D-B586-3E2C9950CED0}" destId="{645A18B0-FDAE-4341-8D18-C1397502C158}" srcOrd="0" destOrd="0" presId="urn:microsoft.com/office/officeart/2018/2/layout/IconLabelList"/>
    <dgm:cxn modelId="{9BF8071E-BE8A-4D4A-BDF4-09B9962A5D45}" type="presParOf" srcId="{B21A31DD-C3D2-4C3D-B586-3E2C9950CED0}" destId="{C29374C6-22F7-4CC8-AB08-C0A1CCECD7CB}" srcOrd="1" destOrd="0" presId="urn:microsoft.com/office/officeart/2018/2/layout/IconLabelList"/>
    <dgm:cxn modelId="{6F15F94E-4FB4-4512-8749-2A0162C74E6E}" type="presParOf" srcId="{B21A31DD-C3D2-4C3D-B586-3E2C9950CED0}" destId="{7C5521C0-465C-44FC-A9CA-33F70441AC8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9FF8FD-60D4-4ECA-94FC-74678C73B2BB}"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62256B5-3B4B-4BCF-88EE-EFCD7AD663A1}">
      <dgm:prSet/>
      <dgm:spPr/>
      <dgm:t>
        <a:bodyPr/>
        <a:lstStyle/>
        <a:p>
          <a:pPr>
            <a:defRPr cap="all"/>
          </a:pPr>
          <a:r>
            <a:rPr lang="en-IN" b="1"/>
            <a:t>Tech stack used:-</a:t>
          </a:r>
          <a:r>
            <a:rPr lang="en-IN"/>
            <a:t> I have used Ms office 365/ google sheets to perform the operation.</a:t>
          </a:r>
          <a:endParaRPr lang="en-US"/>
        </a:p>
      </dgm:t>
    </dgm:pt>
    <dgm:pt modelId="{F4111963-37DB-4E93-9E05-7640BABB2462}" type="parTrans" cxnId="{AC318108-BBB8-4481-BFD5-ADA5CD1034EB}">
      <dgm:prSet/>
      <dgm:spPr/>
      <dgm:t>
        <a:bodyPr/>
        <a:lstStyle/>
        <a:p>
          <a:endParaRPr lang="en-US"/>
        </a:p>
      </dgm:t>
    </dgm:pt>
    <dgm:pt modelId="{76AA2ACA-0770-4724-9C5E-EBC4EB736AF6}" type="sibTrans" cxnId="{AC318108-BBB8-4481-BFD5-ADA5CD1034EB}">
      <dgm:prSet/>
      <dgm:spPr/>
      <dgm:t>
        <a:bodyPr/>
        <a:lstStyle/>
        <a:p>
          <a:endParaRPr lang="en-US"/>
        </a:p>
      </dgm:t>
    </dgm:pt>
    <dgm:pt modelId="{09481F27-B1B1-4098-82B3-DBA8AAE7898D}">
      <dgm:prSet/>
      <dgm:spPr/>
      <dgm:t>
        <a:bodyPr/>
        <a:lstStyle/>
        <a:p>
          <a:pPr>
            <a:defRPr cap="all"/>
          </a:pPr>
          <a:r>
            <a:rPr lang="en-IN" b="1"/>
            <a:t>insights:-</a:t>
          </a:r>
          <a:r>
            <a:rPr lang="en-US" b="0" i="0"/>
            <a:t> The insights that can be derived from the scatter plot with a trendline of the relationship between the number of cylinders and highway MPG are Direction of the relationship, Strength of the relationship, Outliers , Trendline significance , Interpretation of the slope , Consideration of other factors</a:t>
          </a:r>
          <a:endParaRPr lang="en-US"/>
        </a:p>
      </dgm:t>
    </dgm:pt>
    <dgm:pt modelId="{2A93E68B-0694-4A01-9238-83EC95E34F5E}" type="parTrans" cxnId="{81A61D6B-248A-4B41-B158-1878C7587E34}">
      <dgm:prSet/>
      <dgm:spPr/>
      <dgm:t>
        <a:bodyPr/>
        <a:lstStyle/>
        <a:p>
          <a:endParaRPr lang="en-US"/>
        </a:p>
      </dgm:t>
    </dgm:pt>
    <dgm:pt modelId="{370ABE0E-087C-4887-AECC-461D711EB128}" type="sibTrans" cxnId="{81A61D6B-248A-4B41-B158-1878C7587E34}">
      <dgm:prSet/>
      <dgm:spPr/>
      <dgm:t>
        <a:bodyPr/>
        <a:lstStyle/>
        <a:p>
          <a:endParaRPr lang="en-US"/>
        </a:p>
      </dgm:t>
    </dgm:pt>
    <dgm:pt modelId="{6EF50D68-49FC-424E-9C06-002A80529A0A}">
      <dgm:prSet/>
      <dgm:spPr/>
      <dgm:t>
        <a:bodyPr/>
        <a:lstStyle/>
        <a:p>
          <a:pPr>
            <a:defRPr cap="all"/>
          </a:pPr>
          <a:r>
            <a:rPr lang="en-US" b="1"/>
            <a:t>Result:- </a:t>
          </a:r>
          <a:r>
            <a:rPr lang="en-US">
              <a:hlinkClick xmlns:r="http://schemas.openxmlformats.org/officeDocument/2006/relationships" r:id="rId1"/>
            </a:rPr>
            <a:t>fuel efficiency</a:t>
          </a:r>
          <a:r>
            <a:rPr lang="en-US"/>
            <a:t> (sheet link)</a:t>
          </a:r>
        </a:p>
      </dgm:t>
    </dgm:pt>
    <dgm:pt modelId="{0884A6FB-EB40-448D-B6A5-63222C111F4A}" type="parTrans" cxnId="{50660ED6-2CAA-4920-A64C-1F5AF10926B2}">
      <dgm:prSet/>
      <dgm:spPr/>
      <dgm:t>
        <a:bodyPr/>
        <a:lstStyle/>
        <a:p>
          <a:endParaRPr lang="en-US"/>
        </a:p>
      </dgm:t>
    </dgm:pt>
    <dgm:pt modelId="{37ABBF41-ABA2-463B-8C82-38F97B4FB3E9}" type="sibTrans" cxnId="{50660ED6-2CAA-4920-A64C-1F5AF10926B2}">
      <dgm:prSet/>
      <dgm:spPr/>
      <dgm:t>
        <a:bodyPr/>
        <a:lstStyle/>
        <a:p>
          <a:endParaRPr lang="en-US"/>
        </a:p>
      </dgm:t>
    </dgm:pt>
    <dgm:pt modelId="{A8FD536A-F921-4BC7-BB7A-32C4BFAA3F61}" type="pres">
      <dgm:prSet presAssocID="{BA9FF8FD-60D4-4ECA-94FC-74678C73B2BB}" presName="root" presStyleCnt="0">
        <dgm:presLayoutVars>
          <dgm:dir/>
          <dgm:resizeHandles val="exact"/>
        </dgm:presLayoutVars>
      </dgm:prSet>
      <dgm:spPr/>
    </dgm:pt>
    <dgm:pt modelId="{63723E20-D7A1-426B-B4D4-5D604791BD64}" type="pres">
      <dgm:prSet presAssocID="{F62256B5-3B4B-4BCF-88EE-EFCD7AD663A1}" presName="compNode" presStyleCnt="0"/>
      <dgm:spPr/>
    </dgm:pt>
    <dgm:pt modelId="{ADE7793B-884E-4753-BD15-E0054500D71B}" type="pres">
      <dgm:prSet presAssocID="{F62256B5-3B4B-4BCF-88EE-EFCD7AD663A1}" presName="iconBgRect" presStyleLbl="bgShp" presStyleIdx="0" presStyleCnt="3"/>
      <dgm:spPr>
        <a:prstGeom prst="round2DiagRect">
          <a:avLst>
            <a:gd name="adj1" fmla="val 29727"/>
            <a:gd name="adj2" fmla="val 0"/>
          </a:avLst>
        </a:prstGeom>
      </dgm:spPr>
    </dgm:pt>
    <dgm:pt modelId="{24E1DCDA-D3B2-45A5-AFE0-EE0F1ABD4836}" type="pres">
      <dgm:prSet presAssocID="{F62256B5-3B4B-4BCF-88EE-EFCD7AD663A1}"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Robot"/>
        </a:ext>
      </dgm:extLst>
    </dgm:pt>
    <dgm:pt modelId="{BFE9F4C1-5341-4161-BCDA-1E406F69ACF1}" type="pres">
      <dgm:prSet presAssocID="{F62256B5-3B4B-4BCF-88EE-EFCD7AD663A1}" presName="spaceRect" presStyleCnt="0"/>
      <dgm:spPr/>
    </dgm:pt>
    <dgm:pt modelId="{F3BEC931-09F8-4B58-83A1-62E13D06A3DF}" type="pres">
      <dgm:prSet presAssocID="{F62256B5-3B4B-4BCF-88EE-EFCD7AD663A1}" presName="textRect" presStyleLbl="revTx" presStyleIdx="0" presStyleCnt="3">
        <dgm:presLayoutVars>
          <dgm:chMax val="1"/>
          <dgm:chPref val="1"/>
        </dgm:presLayoutVars>
      </dgm:prSet>
      <dgm:spPr/>
    </dgm:pt>
    <dgm:pt modelId="{EE4CA41C-B24C-4F25-A322-D1522D5869D8}" type="pres">
      <dgm:prSet presAssocID="{76AA2ACA-0770-4724-9C5E-EBC4EB736AF6}" presName="sibTrans" presStyleCnt="0"/>
      <dgm:spPr/>
    </dgm:pt>
    <dgm:pt modelId="{B0B64302-AE07-4003-B5A5-815A9F6E3592}" type="pres">
      <dgm:prSet presAssocID="{09481F27-B1B1-4098-82B3-DBA8AAE7898D}" presName="compNode" presStyleCnt="0"/>
      <dgm:spPr/>
    </dgm:pt>
    <dgm:pt modelId="{1BC046AD-C994-4354-A258-D2665A4376B6}" type="pres">
      <dgm:prSet presAssocID="{09481F27-B1B1-4098-82B3-DBA8AAE7898D}" presName="iconBgRect" presStyleLbl="bgShp" presStyleIdx="1" presStyleCnt="3"/>
      <dgm:spPr>
        <a:prstGeom prst="round2DiagRect">
          <a:avLst>
            <a:gd name="adj1" fmla="val 29727"/>
            <a:gd name="adj2" fmla="val 0"/>
          </a:avLst>
        </a:prstGeom>
      </dgm:spPr>
    </dgm:pt>
    <dgm:pt modelId="{36083CD2-E0E3-42F1-A419-0A201598E8A6}" type="pres">
      <dgm:prSet presAssocID="{09481F27-B1B1-4098-82B3-DBA8AAE7898D}"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ar"/>
        </a:ext>
      </dgm:extLst>
    </dgm:pt>
    <dgm:pt modelId="{7187374B-3AD6-4031-86C5-C1D0E1458C34}" type="pres">
      <dgm:prSet presAssocID="{09481F27-B1B1-4098-82B3-DBA8AAE7898D}" presName="spaceRect" presStyleCnt="0"/>
      <dgm:spPr/>
    </dgm:pt>
    <dgm:pt modelId="{CC2B9952-6831-40E1-A0E1-0D57C2887082}" type="pres">
      <dgm:prSet presAssocID="{09481F27-B1B1-4098-82B3-DBA8AAE7898D}" presName="textRect" presStyleLbl="revTx" presStyleIdx="1" presStyleCnt="3">
        <dgm:presLayoutVars>
          <dgm:chMax val="1"/>
          <dgm:chPref val="1"/>
        </dgm:presLayoutVars>
      </dgm:prSet>
      <dgm:spPr/>
    </dgm:pt>
    <dgm:pt modelId="{7BFA5078-A40B-4813-9AC7-931554BCD2B4}" type="pres">
      <dgm:prSet presAssocID="{370ABE0E-087C-4887-AECC-461D711EB128}" presName="sibTrans" presStyleCnt="0"/>
      <dgm:spPr/>
    </dgm:pt>
    <dgm:pt modelId="{E7EE8BDF-ADE9-4179-AB6F-53482B773F09}" type="pres">
      <dgm:prSet presAssocID="{6EF50D68-49FC-424E-9C06-002A80529A0A}" presName="compNode" presStyleCnt="0"/>
      <dgm:spPr/>
    </dgm:pt>
    <dgm:pt modelId="{7181525F-4C7B-45D8-A25D-E6595B8B1BC0}" type="pres">
      <dgm:prSet presAssocID="{6EF50D68-49FC-424E-9C06-002A80529A0A}" presName="iconBgRect" presStyleLbl="bgShp" presStyleIdx="2" presStyleCnt="3"/>
      <dgm:spPr>
        <a:prstGeom prst="round2DiagRect">
          <a:avLst>
            <a:gd name="adj1" fmla="val 29727"/>
            <a:gd name="adj2" fmla="val 0"/>
          </a:avLst>
        </a:prstGeom>
      </dgm:spPr>
    </dgm:pt>
    <dgm:pt modelId="{38756607-9196-46B1-8BB0-80B9A24FCF61}" type="pres">
      <dgm:prSet presAssocID="{6EF50D68-49FC-424E-9C06-002A80529A0A}"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ocument"/>
        </a:ext>
      </dgm:extLst>
    </dgm:pt>
    <dgm:pt modelId="{98B1AAF5-7211-4F76-8C7D-4E7DEB5BF15C}" type="pres">
      <dgm:prSet presAssocID="{6EF50D68-49FC-424E-9C06-002A80529A0A}" presName="spaceRect" presStyleCnt="0"/>
      <dgm:spPr/>
    </dgm:pt>
    <dgm:pt modelId="{8B27B19B-4F2C-4BE8-B66C-F211BF5E17EF}" type="pres">
      <dgm:prSet presAssocID="{6EF50D68-49FC-424E-9C06-002A80529A0A}" presName="textRect" presStyleLbl="revTx" presStyleIdx="2" presStyleCnt="3">
        <dgm:presLayoutVars>
          <dgm:chMax val="1"/>
          <dgm:chPref val="1"/>
        </dgm:presLayoutVars>
      </dgm:prSet>
      <dgm:spPr/>
    </dgm:pt>
  </dgm:ptLst>
  <dgm:cxnLst>
    <dgm:cxn modelId="{2603FB02-0B45-40A6-AB79-47CF461DF417}" type="presOf" srcId="{6EF50D68-49FC-424E-9C06-002A80529A0A}" destId="{8B27B19B-4F2C-4BE8-B66C-F211BF5E17EF}" srcOrd="0" destOrd="0" presId="urn:microsoft.com/office/officeart/2018/5/layout/IconLeafLabelList"/>
    <dgm:cxn modelId="{AC318108-BBB8-4481-BFD5-ADA5CD1034EB}" srcId="{BA9FF8FD-60D4-4ECA-94FC-74678C73B2BB}" destId="{F62256B5-3B4B-4BCF-88EE-EFCD7AD663A1}" srcOrd="0" destOrd="0" parTransId="{F4111963-37DB-4E93-9E05-7640BABB2462}" sibTransId="{76AA2ACA-0770-4724-9C5E-EBC4EB736AF6}"/>
    <dgm:cxn modelId="{F0FCF739-1133-45DA-902C-6EF7FC73F1D2}" type="presOf" srcId="{BA9FF8FD-60D4-4ECA-94FC-74678C73B2BB}" destId="{A8FD536A-F921-4BC7-BB7A-32C4BFAA3F61}" srcOrd="0" destOrd="0" presId="urn:microsoft.com/office/officeart/2018/5/layout/IconLeafLabelList"/>
    <dgm:cxn modelId="{DFD1E343-AB3B-4FFA-9A8C-EFB76D60A2DA}" type="presOf" srcId="{09481F27-B1B1-4098-82B3-DBA8AAE7898D}" destId="{CC2B9952-6831-40E1-A0E1-0D57C2887082}" srcOrd="0" destOrd="0" presId="urn:microsoft.com/office/officeart/2018/5/layout/IconLeafLabelList"/>
    <dgm:cxn modelId="{81A61D6B-248A-4B41-B158-1878C7587E34}" srcId="{BA9FF8FD-60D4-4ECA-94FC-74678C73B2BB}" destId="{09481F27-B1B1-4098-82B3-DBA8AAE7898D}" srcOrd="1" destOrd="0" parTransId="{2A93E68B-0694-4A01-9238-83EC95E34F5E}" sibTransId="{370ABE0E-087C-4887-AECC-461D711EB128}"/>
    <dgm:cxn modelId="{4E106D54-BFE1-49CB-A520-2CB5CFC0BAD1}" type="presOf" srcId="{F62256B5-3B4B-4BCF-88EE-EFCD7AD663A1}" destId="{F3BEC931-09F8-4B58-83A1-62E13D06A3DF}" srcOrd="0" destOrd="0" presId="urn:microsoft.com/office/officeart/2018/5/layout/IconLeafLabelList"/>
    <dgm:cxn modelId="{50660ED6-2CAA-4920-A64C-1F5AF10926B2}" srcId="{BA9FF8FD-60D4-4ECA-94FC-74678C73B2BB}" destId="{6EF50D68-49FC-424E-9C06-002A80529A0A}" srcOrd="2" destOrd="0" parTransId="{0884A6FB-EB40-448D-B6A5-63222C111F4A}" sibTransId="{37ABBF41-ABA2-463B-8C82-38F97B4FB3E9}"/>
    <dgm:cxn modelId="{C1315B43-9DF0-4B36-B94A-8A960620481D}" type="presParOf" srcId="{A8FD536A-F921-4BC7-BB7A-32C4BFAA3F61}" destId="{63723E20-D7A1-426B-B4D4-5D604791BD64}" srcOrd="0" destOrd="0" presId="urn:microsoft.com/office/officeart/2018/5/layout/IconLeafLabelList"/>
    <dgm:cxn modelId="{FD78D532-AB7E-454F-B561-4F4F2F96A9AD}" type="presParOf" srcId="{63723E20-D7A1-426B-B4D4-5D604791BD64}" destId="{ADE7793B-884E-4753-BD15-E0054500D71B}" srcOrd="0" destOrd="0" presId="urn:microsoft.com/office/officeart/2018/5/layout/IconLeafLabelList"/>
    <dgm:cxn modelId="{BDFDA352-28FD-47B3-9C9E-FB68BC3423C2}" type="presParOf" srcId="{63723E20-D7A1-426B-B4D4-5D604791BD64}" destId="{24E1DCDA-D3B2-45A5-AFE0-EE0F1ABD4836}" srcOrd="1" destOrd="0" presId="urn:microsoft.com/office/officeart/2018/5/layout/IconLeafLabelList"/>
    <dgm:cxn modelId="{DF662C7D-7B57-434F-B435-DED2C3E65022}" type="presParOf" srcId="{63723E20-D7A1-426B-B4D4-5D604791BD64}" destId="{BFE9F4C1-5341-4161-BCDA-1E406F69ACF1}" srcOrd="2" destOrd="0" presId="urn:microsoft.com/office/officeart/2018/5/layout/IconLeafLabelList"/>
    <dgm:cxn modelId="{8CDE0FAB-67C2-4512-9B58-7E320BF2C570}" type="presParOf" srcId="{63723E20-D7A1-426B-B4D4-5D604791BD64}" destId="{F3BEC931-09F8-4B58-83A1-62E13D06A3DF}" srcOrd="3" destOrd="0" presId="urn:microsoft.com/office/officeart/2018/5/layout/IconLeafLabelList"/>
    <dgm:cxn modelId="{D21A7594-CA54-4D18-B59D-CAC81ED4EA55}" type="presParOf" srcId="{A8FD536A-F921-4BC7-BB7A-32C4BFAA3F61}" destId="{EE4CA41C-B24C-4F25-A322-D1522D5869D8}" srcOrd="1" destOrd="0" presId="urn:microsoft.com/office/officeart/2018/5/layout/IconLeafLabelList"/>
    <dgm:cxn modelId="{75265455-7A0C-4ABD-8065-F178ACC5D78D}" type="presParOf" srcId="{A8FD536A-F921-4BC7-BB7A-32C4BFAA3F61}" destId="{B0B64302-AE07-4003-B5A5-815A9F6E3592}" srcOrd="2" destOrd="0" presId="urn:microsoft.com/office/officeart/2018/5/layout/IconLeafLabelList"/>
    <dgm:cxn modelId="{A21EAC75-9112-4AC9-A644-243511D73EDC}" type="presParOf" srcId="{B0B64302-AE07-4003-B5A5-815A9F6E3592}" destId="{1BC046AD-C994-4354-A258-D2665A4376B6}" srcOrd="0" destOrd="0" presId="urn:microsoft.com/office/officeart/2018/5/layout/IconLeafLabelList"/>
    <dgm:cxn modelId="{873B8C08-7933-45AE-B2D0-706D64421B76}" type="presParOf" srcId="{B0B64302-AE07-4003-B5A5-815A9F6E3592}" destId="{36083CD2-E0E3-42F1-A419-0A201598E8A6}" srcOrd="1" destOrd="0" presId="urn:microsoft.com/office/officeart/2018/5/layout/IconLeafLabelList"/>
    <dgm:cxn modelId="{8E510483-97B8-4A1C-B892-A820C069AE46}" type="presParOf" srcId="{B0B64302-AE07-4003-B5A5-815A9F6E3592}" destId="{7187374B-3AD6-4031-86C5-C1D0E1458C34}" srcOrd="2" destOrd="0" presId="urn:microsoft.com/office/officeart/2018/5/layout/IconLeafLabelList"/>
    <dgm:cxn modelId="{276D608D-2E73-4FB6-BE7A-7AF226E21DFC}" type="presParOf" srcId="{B0B64302-AE07-4003-B5A5-815A9F6E3592}" destId="{CC2B9952-6831-40E1-A0E1-0D57C2887082}" srcOrd="3" destOrd="0" presId="urn:microsoft.com/office/officeart/2018/5/layout/IconLeafLabelList"/>
    <dgm:cxn modelId="{E5A65C20-A5C1-4FAC-94E6-9F0CEF05F7C1}" type="presParOf" srcId="{A8FD536A-F921-4BC7-BB7A-32C4BFAA3F61}" destId="{7BFA5078-A40B-4813-9AC7-931554BCD2B4}" srcOrd="3" destOrd="0" presId="urn:microsoft.com/office/officeart/2018/5/layout/IconLeafLabelList"/>
    <dgm:cxn modelId="{B4BA52AB-3151-45C8-BDB4-F31A99DBCF12}" type="presParOf" srcId="{A8FD536A-F921-4BC7-BB7A-32C4BFAA3F61}" destId="{E7EE8BDF-ADE9-4179-AB6F-53482B773F09}" srcOrd="4" destOrd="0" presId="urn:microsoft.com/office/officeart/2018/5/layout/IconLeafLabelList"/>
    <dgm:cxn modelId="{2C315176-E1A5-47A6-8E62-B0C22689E8B5}" type="presParOf" srcId="{E7EE8BDF-ADE9-4179-AB6F-53482B773F09}" destId="{7181525F-4C7B-45D8-A25D-E6595B8B1BC0}" srcOrd="0" destOrd="0" presId="urn:microsoft.com/office/officeart/2018/5/layout/IconLeafLabelList"/>
    <dgm:cxn modelId="{067DAB5C-8519-4E3F-9192-9CB1B1B2E3B0}" type="presParOf" srcId="{E7EE8BDF-ADE9-4179-AB6F-53482B773F09}" destId="{38756607-9196-46B1-8BB0-80B9A24FCF61}" srcOrd="1" destOrd="0" presId="urn:microsoft.com/office/officeart/2018/5/layout/IconLeafLabelList"/>
    <dgm:cxn modelId="{0953A036-4AD2-426F-936E-7CBAF5A0B68A}" type="presParOf" srcId="{E7EE8BDF-ADE9-4179-AB6F-53482B773F09}" destId="{98B1AAF5-7211-4F76-8C7D-4E7DEB5BF15C}" srcOrd="2" destOrd="0" presId="urn:microsoft.com/office/officeart/2018/5/layout/IconLeafLabelList"/>
    <dgm:cxn modelId="{019F478F-23C8-47FA-BCB0-65374C23F5AF}" type="presParOf" srcId="{E7EE8BDF-ADE9-4179-AB6F-53482B773F09}" destId="{8B27B19B-4F2C-4BE8-B66C-F211BF5E17E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39074F-0487-48C1-A21B-F7DBF934277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E9E380-2AA9-4772-806E-340B0A735995}">
      <dgm:prSet/>
      <dgm:spPr/>
      <dgm:t>
        <a:bodyPr/>
        <a:lstStyle/>
        <a:p>
          <a:r>
            <a:rPr lang="en-IN" b="1"/>
            <a:t>Insights</a:t>
          </a:r>
          <a:r>
            <a:rPr lang="en-US" b="0" i="0"/>
            <a:t>The insights that can be derived from analyzing the average MSRPs by car brand and body style are Brands with highest average MSRPs , Brands with lowest average MSRPs , Variation of MSRPs by body style within brands and Customer preferences and price sensitivity.</a:t>
          </a:r>
          <a:endParaRPr lang="en-US"/>
        </a:p>
      </dgm:t>
    </dgm:pt>
    <dgm:pt modelId="{0E37BDCD-3D8A-43E8-B68F-A0A9B38C1456}" type="parTrans" cxnId="{90FC603A-26F4-4AC3-8E61-111824B4A9FC}">
      <dgm:prSet/>
      <dgm:spPr/>
      <dgm:t>
        <a:bodyPr/>
        <a:lstStyle/>
        <a:p>
          <a:endParaRPr lang="en-US"/>
        </a:p>
      </dgm:t>
    </dgm:pt>
    <dgm:pt modelId="{4B49F6E0-39A1-48AA-B1A9-F67ADF823226}" type="sibTrans" cxnId="{90FC603A-26F4-4AC3-8E61-111824B4A9FC}">
      <dgm:prSet/>
      <dgm:spPr/>
      <dgm:t>
        <a:bodyPr/>
        <a:lstStyle/>
        <a:p>
          <a:endParaRPr lang="en-US"/>
        </a:p>
      </dgm:t>
    </dgm:pt>
    <dgm:pt modelId="{36E2E05F-A7C0-4506-A2C1-BC0DB4C9B923}">
      <dgm:prSet/>
      <dgm:spPr/>
      <dgm:t>
        <a:bodyPr/>
        <a:lstStyle/>
        <a:p>
          <a:r>
            <a:rPr lang="en-IN" b="1"/>
            <a:t>Result:- </a:t>
          </a:r>
          <a:r>
            <a:rPr lang="en-IN">
              <a:hlinkClick xmlns:r="http://schemas.openxmlformats.org/officeDocument/2006/relationships" r:id="rId1"/>
            </a:rPr>
            <a:t>Average msrp and body styles</a:t>
          </a:r>
          <a:r>
            <a:rPr lang="en-IN"/>
            <a:t> (sheet link)</a:t>
          </a:r>
          <a:endParaRPr lang="en-US"/>
        </a:p>
      </dgm:t>
    </dgm:pt>
    <dgm:pt modelId="{7C888383-02CE-4ACB-AFFA-282459FF90D4}" type="parTrans" cxnId="{FE310185-B857-47B8-9199-1AB6AEFC3FB9}">
      <dgm:prSet/>
      <dgm:spPr/>
      <dgm:t>
        <a:bodyPr/>
        <a:lstStyle/>
        <a:p>
          <a:endParaRPr lang="en-US"/>
        </a:p>
      </dgm:t>
    </dgm:pt>
    <dgm:pt modelId="{97B3C2E7-CF0B-4D4E-A14E-4143FAFC5B00}" type="sibTrans" cxnId="{FE310185-B857-47B8-9199-1AB6AEFC3FB9}">
      <dgm:prSet/>
      <dgm:spPr/>
      <dgm:t>
        <a:bodyPr/>
        <a:lstStyle/>
        <a:p>
          <a:endParaRPr lang="en-US"/>
        </a:p>
      </dgm:t>
    </dgm:pt>
    <dgm:pt modelId="{99231AB8-A28F-4E91-A0FC-13F895E8FB55}" type="pres">
      <dgm:prSet presAssocID="{B539074F-0487-48C1-A21B-F7DBF934277D}" presName="root" presStyleCnt="0">
        <dgm:presLayoutVars>
          <dgm:dir/>
          <dgm:resizeHandles val="exact"/>
        </dgm:presLayoutVars>
      </dgm:prSet>
      <dgm:spPr/>
    </dgm:pt>
    <dgm:pt modelId="{C3406A82-0E18-4FB9-994A-DA1482E02E51}" type="pres">
      <dgm:prSet presAssocID="{A0E9E380-2AA9-4772-806E-340B0A735995}" presName="compNode" presStyleCnt="0"/>
      <dgm:spPr/>
    </dgm:pt>
    <dgm:pt modelId="{9DAE8BDD-2A78-402C-9BC2-C69D57163D03}" type="pres">
      <dgm:prSet presAssocID="{A0E9E380-2AA9-4772-806E-340B0A735995}"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ar"/>
        </a:ext>
      </dgm:extLst>
    </dgm:pt>
    <dgm:pt modelId="{E3756C4A-5676-47E2-9AAB-01ECAD9297F2}" type="pres">
      <dgm:prSet presAssocID="{A0E9E380-2AA9-4772-806E-340B0A735995}" presName="spaceRect" presStyleCnt="0"/>
      <dgm:spPr/>
    </dgm:pt>
    <dgm:pt modelId="{5B108887-BB83-4B13-9861-DE0BABDE5C4C}" type="pres">
      <dgm:prSet presAssocID="{A0E9E380-2AA9-4772-806E-340B0A735995}" presName="textRect" presStyleLbl="revTx" presStyleIdx="0" presStyleCnt="2">
        <dgm:presLayoutVars>
          <dgm:chMax val="1"/>
          <dgm:chPref val="1"/>
        </dgm:presLayoutVars>
      </dgm:prSet>
      <dgm:spPr/>
    </dgm:pt>
    <dgm:pt modelId="{936317A8-C410-4EAC-B469-6A0529275799}" type="pres">
      <dgm:prSet presAssocID="{4B49F6E0-39A1-48AA-B1A9-F67ADF823226}" presName="sibTrans" presStyleCnt="0"/>
      <dgm:spPr/>
    </dgm:pt>
    <dgm:pt modelId="{C63020E6-68FE-45B5-BAB0-63145E5F185B}" type="pres">
      <dgm:prSet presAssocID="{36E2E05F-A7C0-4506-A2C1-BC0DB4C9B923}" presName="compNode" presStyleCnt="0"/>
      <dgm:spPr/>
    </dgm:pt>
    <dgm:pt modelId="{6673A228-7D3F-4954-A593-06015D859FE7}" type="pres">
      <dgm:prSet presAssocID="{36E2E05F-A7C0-4506-A2C1-BC0DB4C9B923}"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ocument"/>
        </a:ext>
      </dgm:extLst>
    </dgm:pt>
    <dgm:pt modelId="{0E731592-83DE-4E6A-BEFF-DD2A6713895E}" type="pres">
      <dgm:prSet presAssocID="{36E2E05F-A7C0-4506-A2C1-BC0DB4C9B923}" presName="spaceRect" presStyleCnt="0"/>
      <dgm:spPr/>
    </dgm:pt>
    <dgm:pt modelId="{7908720D-C159-4A5B-958A-D599ED973D2B}" type="pres">
      <dgm:prSet presAssocID="{36E2E05F-A7C0-4506-A2C1-BC0DB4C9B923}" presName="textRect" presStyleLbl="revTx" presStyleIdx="1" presStyleCnt="2">
        <dgm:presLayoutVars>
          <dgm:chMax val="1"/>
          <dgm:chPref val="1"/>
        </dgm:presLayoutVars>
      </dgm:prSet>
      <dgm:spPr/>
    </dgm:pt>
  </dgm:ptLst>
  <dgm:cxnLst>
    <dgm:cxn modelId="{90DE5B00-038C-46F6-8238-8B4662C3E813}" type="presOf" srcId="{B539074F-0487-48C1-A21B-F7DBF934277D}" destId="{99231AB8-A28F-4E91-A0FC-13F895E8FB55}" srcOrd="0" destOrd="0" presId="urn:microsoft.com/office/officeart/2018/2/layout/IconLabelList"/>
    <dgm:cxn modelId="{90FC603A-26F4-4AC3-8E61-111824B4A9FC}" srcId="{B539074F-0487-48C1-A21B-F7DBF934277D}" destId="{A0E9E380-2AA9-4772-806E-340B0A735995}" srcOrd="0" destOrd="0" parTransId="{0E37BDCD-3D8A-43E8-B68F-A0A9B38C1456}" sibTransId="{4B49F6E0-39A1-48AA-B1A9-F67ADF823226}"/>
    <dgm:cxn modelId="{FE310185-B857-47B8-9199-1AB6AEFC3FB9}" srcId="{B539074F-0487-48C1-A21B-F7DBF934277D}" destId="{36E2E05F-A7C0-4506-A2C1-BC0DB4C9B923}" srcOrd="1" destOrd="0" parTransId="{7C888383-02CE-4ACB-AFFA-282459FF90D4}" sibTransId="{97B3C2E7-CF0B-4D4E-A14E-4143FAFC5B00}"/>
    <dgm:cxn modelId="{1225D1A3-BCEB-4D21-84DA-622644F80189}" type="presOf" srcId="{36E2E05F-A7C0-4506-A2C1-BC0DB4C9B923}" destId="{7908720D-C159-4A5B-958A-D599ED973D2B}" srcOrd="0" destOrd="0" presId="urn:microsoft.com/office/officeart/2018/2/layout/IconLabelList"/>
    <dgm:cxn modelId="{470B0ADB-F1DF-45DF-A9A7-73B3052724DD}" type="presOf" srcId="{A0E9E380-2AA9-4772-806E-340B0A735995}" destId="{5B108887-BB83-4B13-9861-DE0BABDE5C4C}" srcOrd="0" destOrd="0" presId="urn:microsoft.com/office/officeart/2018/2/layout/IconLabelList"/>
    <dgm:cxn modelId="{5C60FFE9-4AF1-4F43-9359-BF7D8916842D}" type="presParOf" srcId="{99231AB8-A28F-4E91-A0FC-13F895E8FB55}" destId="{C3406A82-0E18-4FB9-994A-DA1482E02E51}" srcOrd="0" destOrd="0" presId="urn:microsoft.com/office/officeart/2018/2/layout/IconLabelList"/>
    <dgm:cxn modelId="{804CBB46-612B-4D9E-9F5C-30CA2D90F5BE}" type="presParOf" srcId="{C3406A82-0E18-4FB9-994A-DA1482E02E51}" destId="{9DAE8BDD-2A78-402C-9BC2-C69D57163D03}" srcOrd="0" destOrd="0" presId="urn:microsoft.com/office/officeart/2018/2/layout/IconLabelList"/>
    <dgm:cxn modelId="{3850A54B-F544-439E-9B4B-0D12F5363C03}" type="presParOf" srcId="{C3406A82-0E18-4FB9-994A-DA1482E02E51}" destId="{E3756C4A-5676-47E2-9AAB-01ECAD9297F2}" srcOrd="1" destOrd="0" presId="urn:microsoft.com/office/officeart/2018/2/layout/IconLabelList"/>
    <dgm:cxn modelId="{9F759C94-90E6-41C9-8151-F86862826D3C}" type="presParOf" srcId="{C3406A82-0E18-4FB9-994A-DA1482E02E51}" destId="{5B108887-BB83-4B13-9861-DE0BABDE5C4C}" srcOrd="2" destOrd="0" presId="urn:microsoft.com/office/officeart/2018/2/layout/IconLabelList"/>
    <dgm:cxn modelId="{25599EB2-8BA1-49A9-BFAA-47208847CF06}" type="presParOf" srcId="{99231AB8-A28F-4E91-A0FC-13F895E8FB55}" destId="{936317A8-C410-4EAC-B469-6A0529275799}" srcOrd="1" destOrd="0" presId="urn:microsoft.com/office/officeart/2018/2/layout/IconLabelList"/>
    <dgm:cxn modelId="{6F76BA43-03DB-412D-8E2B-D1D26FAB4447}" type="presParOf" srcId="{99231AB8-A28F-4E91-A0FC-13F895E8FB55}" destId="{C63020E6-68FE-45B5-BAB0-63145E5F185B}" srcOrd="2" destOrd="0" presId="urn:microsoft.com/office/officeart/2018/2/layout/IconLabelList"/>
    <dgm:cxn modelId="{904BA9B6-EA9D-4619-BD31-CFE64A276011}" type="presParOf" srcId="{C63020E6-68FE-45B5-BAB0-63145E5F185B}" destId="{6673A228-7D3F-4954-A593-06015D859FE7}" srcOrd="0" destOrd="0" presId="urn:microsoft.com/office/officeart/2018/2/layout/IconLabelList"/>
    <dgm:cxn modelId="{CED52CEE-D29A-424A-98D9-3CB9D0F24570}" type="presParOf" srcId="{C63020E6-68FE-45B5-BAB0-63145E5F185B}" destId="{0E731592-83DE-4E6A-BEFF-DD2A6713895E}" srcOrd="1" destOrd="0" presId="urn:microsoft.com/office/officeart/2018/2/layout/IconLabelList"/>
    <dgm:cxn modelId="{D80A6836-00BD-4302-B96B-419B948FC012}" type="presParOf" srcId="{C63020E6-68FE-45B5-BAB0-63145E5F185B}" destId="{7908720D-C159-4A5B-958A-D599ED973D2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6CADC2-1BCC-40D8-94D3-B7480F195E1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5EF4AB0-1036-41FB-8C10-0BD87D7F28B0}">
      <dgm:prSet/>
      <dgm:spPr/>
      <dgm:t>
        <a:bodyPr/>
        <a:lstStyle/>
        <a:p>
          <a:r>
            <a:rPr lang="en-IN" b="1"/>
            <a:t>Project Description:-</a:t>
          </a:r>
          <a:r>
            <a:rPr lang="en-IN"/>
            <a:t> The task is given to find </a:t>
          </a:r>
          <a:r>
            <a:rPr lang="en-US"/>
            <a:t>How do the different feature such as transmission type affect the MSRP, and how does this vary by body style.</a:t>
          </a:r>
        </a:p>
      </dgm:t>
    </dgm:pt>
    <dgm:pt modelId="{B89CF85B-DFBF-4774-830B-13E9BEBE4899}" type="parTrans" cxnId="{38653BB9-F7DA-45DC-8661-EB3D002466BF}">
      <dgm:prSet/>
      <dgm:spPr/>
      <dgm:t>
        <a:bodyPr/>
        <a:lstStyle/>
        <a:p>
          <a:endParaRPr lang="en-US"/>
        </a:p>
      </dgm:t>
    </dgm:pt>
    <dgm:pt modelId="{D1A7DBDD-1C9C-453E-8106-E6747C4DD9A6}" type="sibTrans" cxnId="{38653BB9-F7DA-45DC-8661-EB3D002466BF}">
      <dgm:prSet/>
      <dgm:spPr/>
      <dgm:t>
        <a:bodyPr/>
        <a:lstStyle/>
        <a:p>
          <a:endParaRPr lang="en-US"/>
        </a:p>
      </dgm:t>
    </dgm:pt>
    <dgm:pt modelId="{16EDAD50-9082-45B3-A3BE-09196BDA9555}">
      <dgm:prSet/>
      <dgm:spPr/>
      <dgm:t>
        <a:bodyPr/>
        <a:lstStyle/>
        <a:p>
          <a:r>
            <a:rPr lang="en-US" b="1"/>
            <a:t>Approach:- </a:t>
          </a:r>
          <a:r>
            <a:rPr lang="en-US"/>
            <a:t>I have taken the two columns transmission type and msrp from the data set with the help of those two columns . I have drawn the graph. Next they asked to find the AVERAGE MSRP FOR EACH COMBINATION OF TRANSMISSION TYPE AND BODY STYLE . For that I have created another pivot table transmission type in the columns , vehicle style in rows and average msrp in values. </a:t>
          </a:r>
        </a:p>
      </dgm:t>
    </dgm:pt>
    <dgm:pt modelId="{4290F8C1-888E-4A08-AF1F-45FDA37A0CCE}" type="parTrans" cxnId="{19D0F03C-F514-45FA-8CA0-3AA3FB869044}">
      <dgm:prSet/>
      <dgm:spPr/>
      <dgm:t>
        <a:bodyPr/>
        <a:lstStyle/>
        <a:p>
          <a:endParaRPr lang="en-US"/>
        </a:p>
      </dgm:t>
    </dgm:pt>
    <dgm:pt modelId="{ED00D687-8352-42DE-882F-BC3742213182}" type="sibTrans" cxnId="{19D0F03C-F514-45FA-8CA0-3AA3FB869044}">
      <dgm:prSet/>
      <dgm:spPr/>
      <dgm:t>
        <a:bodyPr/>
        <a:lstStyle/>
        <a:p>
          <a:endParaRPr lang="en-US"/>
        </a:p>
      </dgm:t>
    </dgm:pt>
    <dgm:pt modelId="{55D3FCB6-8033-403E-A260-4A00856B1488}" type="pres">
      <dgm:prSet presAssocID="{896CADC2-1BCC-40D8-94D3-B7480F195E18}" presName="hierChild1" presStyleCnt="0">
        <dgm:presLayoutVars>
          <dgm:chPref val="1"/>
          <dgm:dir/>
          <dgm:animOne val="branch"/>
          <dgm:animLvl val="lvl"/>
          <dgm:resizeHandles/>
        </dgm:presLayoutVars>
      </dgm:prSet>
      <dgm:spPr/>
    </dgm:pt>
    <dgm:pt modelId="{629F43A1-E464-47B4-A261-00A65B68D309}" type="pres">
      <dgm:prSet presAssocID="{75EF4AB0-1036-41FB-8C10-0BD87D7F28B0}" presName="hierRoot1" presStyleCnt="0"/>
      <dgm:spPr/>
    </dgm:pt>
    <dgm:pt modelId="{FB24F7E2-1AA8-47F9-B05C-00AEE56C9036}" type="pres">
      <dgm:prSet presAssocID="{75EF4AB0-1036-41FB-8C10-0BD87D7F28B0}" presName="composite" presStyleCnt="0"/>
      <dgm:spPr/>
    </dgm:pt>
    <dgm:pt modelId="{5FEBA48A-4734-413B-87FE-4FC9CB538099}" type="pres">
      <dgm:prSet presAssocID="{75EF4AB0-1036-41FB-8C10-0BD87D7F28B0}" presName="background" presStyleLbl="node0" presStyleIdx="0" presStyleCnt="2"/>
      <dgm:spPr/>
    </dgm:pt>
    <dgm:pt modelId="{54E7305B-6938-4677-BFBC-F7E58182B2C5}" type="pres">
      <dgm:prSet presAssocID="{75EF4AB0-1036-41FB-8C10-0BD87D7F28B0}" presName="text" presStyleLbl="fgAcc0" presStyleIdx="0" presStyleCnt="2">
        <dgm:presLayoutVars>
          <dgm:chPref val="3"/>
        </dgm:presLayoutVars>
      </dgm:prSet>
      <dgm:spPr/>
    </dgm:pt>
    <dgm:pt modelId="{BB8302B8-2C56-4702-A4D2-8F74D0D721FC}" type="pres">
      <dgm:prSet presAssocID="{75EF4AB0-1036-41FB-8C10-0BD87D7F28B0}" presName="hierChild2" presStyleCnt="0"/>
      <dgm:spPr/>
    </dgm:pt>
    <dgm:pt modelId="{30236BF0-E508-40B9-88C3-2999B30DD717}" type="pres">
      <dgm:prSet presAssocID="{16EDAD50-9082-45B3-A3BE-09196BDA9555}" presName="hierRoot1" presStyleCnt="0"/>
      <dgm:spPr/>
    </dgm:pt>
    <dgm:pt modelId="{F7DAA8AA-8365-44FD-92AC-DB6481583D56}" type="pres">
      <dgm:prSet presAssocID="{16EDAD50-9082-45B3-A3BE-09196BDA9555}" presName="composite" presStyleCnt="0"/>
      <dgm:spPr/>
    </dgm:pt>
    <dgm:pt modelId="{709F59E3-DC8B-44CF-BA1A-6FF1813EF251}" type="pres">
      <dgm:prSet presAssocID="{16EDAD50-9082-45B3-A3BE-09196BDA9555}" presName="background" presStyleLbl="node0" presStyleIdx="1" presStyleCnt="2"/>
      <dgm:spPr/>
    </dgm:pt>
    <dgm:pt modelId="{4D7E3E1F-4BB7-44BC-851E-84B1956FB792}" type="pres">
      <dgm:prSet presAssocID="{16EDAD50-9082-45B3-A3BE-09196BDA9555}" presName="text" presStyleLbl="fgAcc0" presStyleIdx="1" presStyleCnt="2">
        <dgm:presLayoutVars>
          <dgm:chPref val="3"/>
        </dgm:presLayoutVars>
      </dgm:prSet>
      <dgm:spPr/>
    </dgm:pt>
    <dgm:pt modelId="{89B98B5B-A37D-43C7-A472-F03A1CDF96C6}" type="pres">
      <dgm:prSet presAssocID="{16EDAD50-9082-45B3-A3BE-09196BDA9555}" presName="hierChild2" presStyleCnt="0"/>
      <dgm:spPr/>
    </dgm:pt>
  </dgm:ptLst>
  <dgm:cxnLst>
    <dgm:cxn modelId="{631B611E-B90F-48F1-88EE-B0C36C53E6A2}" type="presOf" srcId="{16EDAD50-9082-45B3-A3BE-09196BDA9555}" destId="{4D7E3E1F-4BB7-44BC-851E-84B1956FB792}" srcOrd="0" destOrd="0" presId="urn:microsoft.com/office/officeart/2005/8/layout/hierarchy1"/>
    <dgm:cxn modelId="{7BB8B027-F541-4E20-B115-8542A72481D7}" type="presOf" srcId="{896CADC2-1BCC-40D8-94D3-B7480F195E18}" destId="{55D3FCB6-8033-403E-A260-4A00856B1488}" srcOrd="0" destOrd="0" presId="urn:microsoft.com/office/officeart/2005/8/layout/hierarchy1"/>
    <dgm:cxn modelId="{19D0F03C-F514-45FA-8CA0-3AA3FB869044}" srcId="{896CADC2-1BCC-40D8-94D3-B7480F195E18}" destId="{16EDAD50-9082-45B3-A3BE-09196BDA9555}" srcOrd="1" destOrd="0" parTransId="{4290F8C1-888E-4A08-AF1F-45FDA37A0CCE}" sibTransId="{ED00D687-8352-42DE-882F-BC3742213182}"/>
    <dgm:cxn modelId="{751D2D6B-9247-46A1-9DA5-A271E2167177}" type="presOf" srcId="{75EF4AB0-1036-41FB-8C10-0BD87D7F28B0}" destId="{54E7305B-6938-4677-BFBC-F7E58182B2C5}" srcOrd="0" destOrd="0" presId="urn:microsoft.com/office/officeart/2005/8/layout/hierarchy1"/>
    <dgm:cxn modelId="{38653BB9-F7DA-45DC-8661-EB3D002466BF}" srcId="{896CADC2-1BCC-40D8-94D3-B7480F195E18}" destId="{75EF4AB0-1036-41FB-8C10-0BD87D7F28B0}" srcOrd="0" destOrd="0" parTransId="{B89CF85B-DFBF-4774-830B-13E9BEBE4899}" sibTransId="{D1A7DBDD-1C9C-453E-8106-E6747C4DD9A6}"/>
    <dgm:cxn modelId="{ABA9E82C-83A4-4A1C-A8C9-7AAB5C996C9E}" type="presParOf" srcId="{55D3FCB6-8033-403E-A260-4A00856B1488}" destId="{629F43A1-E464-47B4-A261-00A65B68D309}" srcOrd="0" destOrd="0" presId="urn:microsoft.com/office/officeart/2005/8/layout/hierarchy1"/>
    <dgm:cxn modelId="{5920DE65-9AF6-4232-92AE-84703F85AEDF}" type="presParOf" srcId="{629F43A1-E464-47B4-A261-00A65B68D309}" destId="{FB24F7E2-1AA8-47F9-B05C-00AEE56C9036}" srcOrd="0" destOrd="0" presId="urn:microsoft.com/office/officeart/2005/8/layout/hierarchy1"/>
    <dgm:cxn modelId="{7B736E5C-8EAE-4E02-BD0A-FAE7EF97DF44}" type="presParOf" srcId="{FB24F7E2-1AA8-47F9-B05C-00AEE56C9036}" destId="{5FEBA48A-4734-413B-87FE-4FC9CB538099}" srcOrd="0" destOrd="0" presId="urn:microsoft.com/office/officeart/2005/8/layout/hierarchy1"/>
    <dgm:cxn modelId="{80F73278-63FA-44BC-A62B-264007F15657}" type="presParOf" srcId="{FB24F7E2-1AA8-47F9-B05C-00AEE56C9036}" destId="{54E7305B-6938-4677-BFBC-F7E58182B2C5}" srcOrd="1" destOrd="0" presId="urn:microsoft.com/office/officeart/2005/8/layout/hierarchy1"/>
    <dgm:cxn modelId="{3539EA1F-61CC-4F54-ADCA-7B89C83BD978}" type="presParOf" srcId="{629F43A1-E464-47B4-A261-00A65B68D309}" destId="{BB8302B8-2C56-4702-A4D2-8F74D0D721FC}" srcOrd="1" destOrd="0" presId="urn:microsoft.com/office/officeart/2005/8/layout/hierarchy1"/>
    <dgm:cxn modelId="{86E64D5D-0BB2-4B47-98A1-E8B65905E227}" type="presParOf" srcId="{55D3FCB6-8033-403E-A260-4A00856B1488}" destId="{30236BF0-E508-40B9-88C3-2999B30DD717}" srcOrd="1" destOrd="0" presId="urn:microsoft.com/office/officeart/2005/8/layout/hierarchy1"/>
    <dgm:cxn modelId="{C861F474-56C8-4CF1-BC1E-1BFD444D32F1}" type="presParOf" srcId="{30236BF0-E508-40B9-88C3-2999B30DD717}" destId="{F7DAA8AA-8365-44FD-92AC-DB6481583D56}" srcOrd="0" destOrd="0" presId="urn:microsoft.com/office/officeart/2005/8/layout/hierarchy1"/>
    <dgm:cxn modelId="{AC6BFEF3-4883-40FA-A801-4786E1301369}" type="presParOf" srcId="{F7DAA8AA-8365-44FD-92AC-DB6481583D56}" destId="{709F59E3-DC8B-44CF-BA1A-6FF1813EF251}" srcOrd="0" destOrd="0" presId="urn:microsoft.com/office/officeart/2005/8/layout/hierarchy1"/>
    <dgm:cxn modelId="{4F0383BD-599F-4463-99FA-A0B867A88229}" type="presParOf" srcId="{F7DAA8AA-8365-44FD-92AC-DB6481583D56}" destId="{4D7E3E1F-4BB7-44BC-851E-84B1956FB792}" srcOrd="1" destOrd="0" presId="urn:microsoft.com/office/officeart/2005/8/layout/hierarchy1"/>
    <dgm:cxn modelId="{C6A1E403-197D-4CC1-B99C-9B5AE0F12F0A}" type="presParOf" srcId="{30236BF0-E508-40B9-88C3-2999B30DD717}" destId="{89B98B5B-A37D-43C7-A472-F03A1CDF96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6B3CD6-71F4-4D3A-9BCE-A16531B69D11}" type="doc">
      <dgm:prSet loTypeId="urn:microsoft.com/office/officeart/2005/8/layout/process1" loCatId="process" qsTypeId="urn:microsoft.com/office/officeart/2005/8/quickstyle/simple1" qsCatId="simple" csTypeId="urn:microsoft.com/office/officeart/2005/8/colors/accent6_2" csCatId="accent6"/>
      <dgm:spPr/>
      <dgm:t>
        <a:bodyPr/>
        <a:lstStyle/>
        <a:p>
          <a:endParaRPr lang="en-US"/>
        </a:p>
      </dgm:t>
    </dgm:pt>
    <dgm:pt modelId="{3812C477-F25E-4622-A3B6-0549E1AB34AA}">
      <dgm:prSet/>
      <dgm:spPr/>
      <dgm:t>
        <a:bodyPr/>
        <a:lstStyle/>
        <a:p>
          <a:r>
            <a:rPr lang="en-IN" b="1"/>
            <a:t>Tech stack used:-</a:t>
          </a:r>
          <a:r>
            <a:rPr lang="en-IN"/>
            <a:t> I have used Ms office 365/ google sheets to perform the operation.</a:t>
          </a:r>
          <a:endParaRPr lang="en-US"/>
        </a:p>
      </dgm:t>
    </dgm:pt>
    <dgm:pt modelId="{2427C87F-BADC-4F6E-B6DC-0A3EFE7FC6C4}" type="parTrans" cxnId="{C75A177E-B881-40B3-B6FD-F7082D2C2F11}">
      <dgm:prSet/>
      <dgm:spPr/>
      <dgm:t>
        <a:bodyPr/>
        <a:lstStyle/>
        <a:p>
          <a:endParaRPr lang="en-US"/>
        </a:p>
      </dgm:t>
    </dgm:pt>
    <dgm:pt modelId="{41FDEF78-BD26-4ED7-B59A-7D5F99BD2C7C}" type="sibTrans" cxnId="{C75A177E-B881-40B3-B6FD-F7082D2C2F11}">
      <dgm:prSet/>
      <dgm:spPr/>
      <dgm:t>
        <a:bodyPr/>
        <a:lstStyle/>
        <a:p>
          <a:endParaRPr lang="en-US"/>
        </a:p>
      </dgm:t>
    </dgm:pt>
    <dgm:pt modelId="{03169272-B2C8-49AD-9F6D-16B91AA5CE43}">
      <dgm:prSet/>
      <dgm:spPr/>
      <dgm:t>
        <a:bodyPr/>
        <a:lstStyle/>
        <a:p>
          <a:r>
            <a:rPr lang="en-IN" b="1"/>
            <a:t>Insights:-</a:t>
          </a:r>
          <a:r>
            <a:rPr lang="en-IN"/>
            <a:t> </a:t>
          </a:r>
          <a:r>
            <a:rPr lang="en-US" b="0" i="0"/>
            <a:t>The insights that can be derived from analyzing the impact of transmission type on the MSRP and its variation by body style are Transmission type and MSRP relationship ,Price variation within body styles ,Value proposition by transmission type ,Consideration of other factors </a:t>
          </a:r>
          <a:r>
            <a:rPr lang="en-US"/>
            <a:t>,</a:t>
          </a:r>
          <a:r>
            <a:rPr lang="en-US" b="0" i="0"/>
            <a:t>Competitive analysis ,Consumer preferences and buying behavior.</a:t>
          </a:r>
          <a:endParaRPr lang="en-US"/>
        </a:p>
      </dgm:t>
    </dgm:pt>
    <dgm:pt modelId="{E540EE62-913B-488D-A4AB-B0F1C0D612D1}" type="parTrans" cxnId="{89A58EFF-3E24-4557-803B-06431A777277}">
      <dgm:prSet/>
      <dgm:spPr/>
      <dgm:t>
        <a:bodyPr/>
        <a:lstStyle/>
        <a:p>
          <a:endParaRPr lang="en-US"/>
        </a:p>
      </dgm:t>
    </dgm:pt>
    <dgm:pt modelId="{2B919709-9890-4FEE-ADBF-9980E08A64B7}" type="sibTrans" cxnId="{89A58EFF-3E24-4557-803B-06431A777277}">
      <dgm:prSet/>
      <dgm:spPr/>
      <dgm:t>
        <a:bodyPr/>
        <a:lstStyle/>
        <a:p>
          <a:endParaRPr lang="en-US"/>
        </a:p>
      </dgm:t>
    </dgm:pt>
    <dgm:pt modelId="{220AE592-4A0E-4DB5-9E8A-FB0820F51DDB}">
      <dgm:prSet/>
      <dgm:spPr/>
      <dgm:t>
        <a:bodyPr/>
        <a:lstStyle/>
        <a:p>
          <a:r>
            <a:rPr lang="en-US" b="1"/>
            <a:t>Result:-</a:t>
          </a:r>
          <a:r>
            <a:rPr lang="en-US" b="1" i="1"/>
            <a:t> </a:t>
          </a:r>
          <a:r>
            <a:rPr lang="en-US">
              <a:hlinkClick xmlns:r="http://schemas.openxmlformats.org/officeDocument/2006/relationships" r:id="rId1"/>
            </a:rPr>
            <a:t>transmission type </a:t>
          </a:r>
          <a:r>
            <a:rPr lang="en-US"/>
            <a:t>(sheet link)</a:t>
          </a:r>
        </a:p>
      </dgm:t>
    </dgm:pt>
    <dgm:pt modelId="{3506EA1C-D498-4660-9C16-B2D97F4C05A4}" type="parTrans" cxnId="{759C7D2A-A2A9-4E73-9E85-288773107574}">
      <dgm:prSet/>
      <dgm:spPr/>
      <dgm:t>
        <a:bodyPr/>
        <a:lstStyle/>
        <a:p>
          <a:endParaRPr lang="en-US"/>
        </a:p>
      </dgm:t>
    </dgm:pt>
    <dgm:pt modelId="{B16B5872-CD32-4415-A7F7-092E2294F721}" type="sibTrans" cxnId="{759C7D2A-A2A9-4E73-9E85-288773107574}">
      <dgm:prSet/>
      <dgm:spPr/>
      <dgm:t>
        <a:bodyPr/>
        <a:lstStyle/>
        <a:p>
          <a:endParaRPr lang="en-US"/>
        </a:p>
      </dgm:t>
    </dgm:pt>
    <dgm:pt modelId="{81FD2F17-F710-413A-8E68-87F68B4C954F}" type="pres">
      <dgm:prSet presAssocID="{836B3CD6-71F4-4D3A-9BCE-A16531B69D11}" presName="Name0" presStyleCnt="0">
        <dgm:presLayoutVars>
          <dgm:dir/>
          <dgm:resizeHandles val="exact"/>
        </dgm:presLayoutVars>
      </dgm:prSet>
      <dgm:spPr/>
    </dgm:pt>
    <dgm:pt modelId="{F704C013-A89A-4667-B575-66E4BD49FBFB}" type="pres">
      <dgm:prSet presAssocID="{3812C477-F25E-4622-A3B6-0549E1AB34AA}" presName="node" presStyleLbl="node1" presStyleIdx="0" presStyleCnt="3">
        <dgm:presLayoutVars>
          <dgm:bulletEnabled val="1"/>
        </dgm:presLayoutVars>
      </dgm:prSet>
      <dgm:spPr/>
    </dgm:pt>
    <dgm:pt modelId="{DE530391-9B0D-4010-8FC6-3C8F7176015C}" type="pres">
      <dgm:prSet presAssocID="{41FDEF78-BD26-4ED7-B59A-7D5F99BD2C7C}" presName="sibTrans" presStyleLbl="sibTrans2D1" presStyleIdx="0" presStyleCnt="2"/>
      <dgm:spPr/>
    </dgm:pt>
    <dgm:pt modelId="{81E18D3E-E973-4613-A0C1-9A76582CAD93}" type="pres">
      <dgm:prSet presAssocID="{41FDEF78-BD26-4ED7-B59A-7D5F99BD2C7C}" presName="connectorText" presStyleLbl="sibTrans2D1" presStyleIdx="0" presStyleCnt="2"/>
      <dgm:spPr/>
    </dgm:pt>
    <dgm:pt modelId="{3E8A50DD-7DAA-44AC-AF07-984C0DEADE1F}" type="pres">
      <dgm:prSet presAssocID="{03169272-B2C8-49AD-9F6D-16B91AA5CE43}" presName="node" presStyleLbl="node1" presStyleIdx="1" presStyleCnt="3">
        <dgm:presLayoutVars>
          <dgm:bulletEnabled val="1"/>
        </dgm:presLayoutVars>
      </dgm:prSet>
      <dgm:spPr/>
    </dgm:pt>
    <dgm:pt modelId="{C065F0D9-7EA7-4527-99F8-AAAE25370237}" type="pres">
      <dgm:prSet presAssocID="{2B919709-9890-4FEE-ADBF-9980E08A64B7}" presName="sibTrans" presStyleLbl="sibTrans2D1" presStyleIdx="1" presStyleCnt="2"/>
      <dgm:spPr/>
    </dgm:pt>
    <dgm:pt modelId="{3848D68D-A222-46C7-8059-272CDA53968A}" type="pres">
      <dgm:prSet presAssocID="{2B919709-9890-4FEE-ADBF-9980E08A64B7}" presName="connectorText" presStyleLbl="sibTrans2D1" presStyleIdx="1" presStyleCnt="2"/>
      <dgm:spPr/>
    </dgm:pt>
    <dgm:pt modelId="{CA29B150-7DC2-49B2-B68F-9F57F99F3D67}" type="pres">
      <dgm:prSet presAssocID="{220AE592-4A0E-4DB5-9E8A-FB0820F51DDB}" presName="node" presStyleLbl="node1" presStyleIdx="2" presStyleCnt="3">
        <dgm:presLayoutVars>
          <dgm:bulletEnabled val="1"/>
        </dgm:presLayoutVars>
      </dgm:prSet>
      <dgm:spPr/>
    </dgm:pt>
  </dgm:ptLst>
  <dgm:cxnLst>
    <dgm:cxn modelId="{4C80FF0C-15AE-4D91-B76D-2EA5DB3FB2F6}" type="presOf" srcId="{41FDEF78-BD26-4ED7-B59A-7D5F99BD2C7C}" destId="{DE530391-9B0D-4010-8FC6-3C8F7176015C}" srcOrd="0" destOrd="0" presId="urn:microsoft.com/office/officeart/2005/8/layout/process1"/>
    <dgm:cxn modelId="{759C7D2A-A2A9-4E73-9E85-288773107574}" srcId="{836B3CD6-71F4-4D3A-9BCE-A16531B69D11}" destId="{220AE592-4A0E-4DB5-9E8A-FB0820F51DDB}" srcOrd="2" destOrd="0" parTransId="{3506EA1C-D498-4660-9C16-B2D97F4C05A4}" sibTransId="{B16B5872-CD32-4415-A7F7-092E2294F721}"/>
    <dgm:cxn modelId="{C75A177E-B881-40B3-B6FD-F7082D2C2F11}" srcId="{836B3CD6-71F4-4D3A-9BCE-A16531B69D11}" destId="{3812C477-F25E-4622-A3B6-0549E1AB34AA}" srcOrd="0" destOrd="0" parTransId="{2427C87F-BADC-4F6E-B6DC-0A3EFE7FC6C4}" sibTransId="{41FDEF78-BD26-4ED7-B59A-7D5F99BD2C7C}"/>
    <dgm:cxn modelId="{F8929EA9-0BB4-46B0-991C-CC7EB2CD1B59}" type="presOf" srcId="{836B3CD6-71F4-4D3A-9BCE-A16531B69D11}" destId="{81FD2F17-F710-413A-8E68-87F68B4C954F}" srcOrd="0" destOrd="0" presId="urn:microsoft.com/office/officeart/2005/8/layout/process1"/>
    <dgm:cxn modelId="{6D356DB7-341B-4D20-AC5A-6A4003DFB4AA}" type="presOf" srcId="{3812C477-F25E-4622-A3B6-0549E1AB34AA}" destId="{F704C013-A89A-4667-B575-66E4BD49FBFB}" srcOrd="0" destOrd="0" presId="urn:microsoft.com/office/officeart/2005/8/layout/process1"/>
    <dgm:cxn modelId="{243579BF-A896-41CD-B394-2295AD6C6765}" type="presOf" srcId="{03169272-B2C8-49AD-9F6D-16B91AA5CE43}" destId="{3E8A50DD-7DAA-44AC-AF07-984C0DEADE1F}" srcOrd="0" destOrd="0" presId="urn:microsoft.com/office/officeart/2005/8/layout/process1"/>
    <dgm:cxn modelId="{390E0FD6-24FA-4A41-9396-8AC5D6A566A5}" type="presOf" srcId="{41FDEF78-BD26-4ED7-B59A-7D5F99BD2C7C}" destId="{81E18D3E-E973-4613-A0C1-9A76582CAD93}" srcOrd="1" destOrd="0" presId="urn:microsoft.com/office/officeart/2005/8/layout/process1"/>
    <dgm:cxn modelId="{1033B6E2-D5C8-4676-9E05-64A5097AB35B}" type="presOf" srcId="{2B919709-9890-4FEE-ADBF-9980E08A64B7}" destId="{C065F0D9-7EA7-4527-99F8-AAAE25370237}" srcOrd="0" destOrd="0" presId="urn:microsoft.com/office/officeart/2005/8/layout/process1"/>
    <dgm:cxn modelId="{CFE9A7F2-BFBE-4B0D-991E-0F310FFAC062}" type="presOf" srcId="{2B919709-9890-4FEE-ADBF-9980E08A64B7}" destId="{3848D68D-A222-46C7-8059-272CDA53968A}" srcOrd="1" destOrd="0" presId="urn:microsoft.com/office/officeart/2005/8/layout/process1"/>
    <dgm:cxn modelId="{7B9E39FF-E4C8-4255-8AAD-9DA732C01CBA}" type="presOf" srcId="{220AE592-4A0E-4DB5-9E8A-FB0820F51DDB}" destId="{CA29B150-7DC2-49B2-B68F-9F57F99F3D67}" srcOrd="0" destOrd="0" presId="urn:microsoft.com/office/officeart/2005/8/layout/process1"/>
    <dgm:cxn modelId="{89A58EFF-3E24-4557-803B-06431A777277}" srcId="{836B3CD6-71F4-4D3A-9BCE-A16531B69D11}" destId="{03169272-B2C8-49AD-9F6D-16B91AA5CE43}" srcOrd="1" destOrd="0" parTransId="{E540EE62-913B-488D-A4AB-B0F1C0D612D1}" sibTransId="{2B919709-9890-4FEE-ADBF-9980E08A64B7}"/>
    <dgm:cxn modelId="{E7E07D1E-D13A-444E-A46A-E936164B8B0C}" type="presParOf" srcId="{81FD2F17-F710-413A-8E68-87F68B4C954F}" destId="{F704C013-A89A-4667-B575-66E4BD49FBFB}" srcOrd="0" destOrd="0" presId="urn:microsoft.com/office/officeart/2005/8/layout/process1"/>
    <dgm:cxn modelId="{85F54EB2-FB30-4ACC-94A9-8A15C6B3D6F8}" type="presParOf" srcId="{81FD2F17-F710-413A-8E68-87F68B4C954F}" destId="{DE530391-9B0D-4010-8FC6-3C8F7176015C}" srcOrd="1" destOrd="0" presId="urn:microsoft.com/office/officeart/2005/8/layout/process1"/>
    <dgm:cxn modelId="{70748EB3-173A-495A-A628-B6517B29CDEA}" type="presParOf" srcId="{DE530391-9B0D-4010-8FC6-3C8F7176015C}" destId="{81E18D3E-E973-4613-A0C1-9A76582CAD93}" srcOrd="0" destOrd="0" presId="urn:microsoft.com/office/officeart/2005/8/layout/process1"/>
    <dgm:cxn modelId="{C8E1BA2B-D285-43EE-9611-1F742AC243ED}" type="presParOf" srcId="{81FD2F17-F710-413A-8E68-87F68B4C954F}" destId="{3E8A50DD-7DAA-44AC-AF07-984C0DEADE1F}" srcOrd="2" destOrd="0" presId="urn:microsoft.com/office/officeart/2005/8/layout/process1"/>
    <dgm:cxn modelId="{BD742190-4EB6-4F94-8FE2-49654451C5E6}" type="presParOf" srcId="{81FD2F17-F710-413A-8E68-87F68B4C954F}" destId="{C065F0D9-7EA7-4527-99F8-AAAE25370237}" srcOrd="3" destOrd="0" presId="urn:microsoft.com/office/officeart/2005/8/layout/process1"/>
    <dgm:cxn modelId="{5492C78D-05C0-41A6-9932-BAE3842982E9}" type="presParOf" srcId="{C065F0D9-7EA7-4527-99F8-AAAE25370237}" destId="{3848D68D-A222-46C7-8059-272CDA53968A}" srcOrd="0" destOrd="0" presId="urn:microsoft.com/office/officeart/2005/8/layout/process1"/>
    <dgm:cxn modelId="{4694D4F8-3CDB-4BC6-8B8D-BFB2814D61D9}" type="presParOf" srcId="{81FD2F17-F710-413A-8E68-87F68B4C954F}" destId="{CA29B150-7DC2-49B2-B68F-9F57F99F3D6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29B81-D0D5-4408-B039-05F5209CE284}">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3DBA27-3BE3-46B2-BA02-54C7BBF2421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 have cleaned the data by using the pivot table and removed the null values . The given data contained 11915 columns and 16 rows.(ref link is </a:t>
          </a:r>
          <a:r>
            <a:rPr lang="en-US" sz="1500" kern="1200">
              <a:hlinkClick xmlns:r="http://schemas.openxmlformats.org/officeDocument/2006/relationships" r:id="rId3"/>
            </a:rPr>
            <a:t>given data </a:t>
          </a:r>
          <a:r>
            <a:rPr lang="en-US" sz="1500" kern="1200"/>
            <a:t>) </a:t>
          </a:r>
        </a:p>
      </dsp:txBody>
      <dsp:txXfrm>
        <a:off x="559800" y="3022743"/>
        <a:ext cx="4320000" cy="720000"/>
      </dsp:txXfrm>
    </dsp:sp>
    <dsp:sp modelId="{645A18B0-FDAE-4341-8D18-C1397502C158}">
      <dsp:nvSpPr>
        <dsp:cNvPr id="0" name=""/>
        <dsp:cNvSpPr/>
      </dsp:nvSpPr>
      <dsp:spPr>
        <a:xfrm>
          <a:off x="6823800" y="608594"/>
          <a:ext cx="1944000" cy="1944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5521C0-465C-44FC-A9CA-33F70441AC85}">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After cleaning the data contained is 11812 columns and 16 rows you can see the ref link is </a:t>
          </a:r>
          <a:r>
            <a:rPr lang="en-US" sz="1500" kern="1200">
              <a:hlinkClick xmlns:r="http://schemas.openxmlformats.org/officeDocument/2006/relationships" r:id="rId6"/>
            </a:rPr>
            <a:t>cleaned data</a:t>
          </a:r>
          <a:r>
            <a:rPr lang="en-US" sz="1500" kern="1200"/>
            <a:t> .</a:t>
          </a:r>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7793B-884E-4753-BD15-E0054500D71B}">
      <dsp:nvSpPr>
        <dsp:cNvPr id="0" name=""/>
        <dsp:cNvSpPr/>
      </dsp:nvSpPr>
      <dsp:spPr>
        <a:xfrm>
          <a:off x="718664" y="19515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1DCDA-D3B2-45A5-AFE0-EE0F1ABD4836}">
      <dsp:nvSpPr>
        <dsp:cNvPr id="0" name=""/>
        <dsp:cNvSpPr/>
      </dsp:nvSpPr>
      <dsp:spPr>
        <a:xfrm>
          <a:off x="1135476" y="61196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BEC931-09F8-4B58-83A1-62E13D06A3DF}">
      <dsp:nvSpPr>
        <dsp:cNvPr id="0" name=""/>
        <dsp:cNvSpPr/>
      </dsp:nvSpPr>
      <dsp:spPr>
        <a:xfrm>
          <a:off x="93445" y="2760152"/>
          <a:ext cx="32062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b="1" kern="1200"/>
            <a:t>Tech stack used:-</a:t>
          </a:r>
          <a:r>
            <a:rPr lang="en-IN" sz="1100" kern="1200"/>
            <a:t> I have used Ms office 365/ google sheets to perform the operation.</a:t>
          </a:r>
          <a:endParaRPr lang="en-US" sz="1100" kern="1200"/>
        </a:p>
      </dsp:txBody>
      <dsp:txXfrm>
        <a:off x="93445" y="2760152"/>
        <a:ext cx="3206250" cy="1237500"/>
      </dsp:txXfrm>
    </dsp:sp>
    <dsp:sp modelId="{1BC046AD-C994-4354-A258-D2665A4376B6}">
      <dsp:nvSpPr>
        <dsp:cNvPr id="0" name=""/>
        <dsp:cNvSpPr/>
      </dsp:nvSpPr>
      <dsp:spPr>
        <a:xfrm>
          <a:off x="4486008" y="19515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083CD2-E0E3-42F1-A419-0A201598E8A6}">
      <dsp:nvSpPr>
        <dsp:cNvPr id="0" name=""/>
        <dsp:cNvSpPr/>
      </dsp:nvSpPr>
      <dsp:spPr>
        <a:xfrm>
          <a:off x="4902820" y="61196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2B9952-6831-40E1-A0E1-0D57C2887082}">
      <dsp:nvSpPr>
        <dsp:cNvPr id="0" name=""/>
        <dsp:cNvSpPr/>
      </dsp:nvSpPr>
      <dsp:spPr>
        <a:xfrm>
          <a:off x="3860789" y="2760152"/>
          <a:ext cx="32062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b="1" kern="1200"/>
            <a:t>insights:-</a:t>
          </a:r>
          <a:r>
            <a:rPr lang="en-US" sz="1100" b="0" i="0" kern="1200"/>
            <a:t> The insights that can be derived from the scatter plot with a trendline of the relationship between the number of cylinders and highway MPG are Direction of the relationship, Strength of the relationship, Outliers , Trendline significance , Interpretation of the slope , Consideration of other factors</a:t>
          </a:r>
          <a:endParaRPr lang="en-US" sz="1100" kern="1200"/>
        </a:p>
      </dsp:txBody>
      <dsp:txXfrm>
        <a:off x="3860789" y="2760152"/>
        <a:ext cx="3206250" cy="1237500"/>
      </dsp:txXfrm>
    </dsp:sp>
    <dsp:sp modelId="{7181525F-4C7B-45D8-A25D-E6595B8B1BC0}">
      <dsp:nvSpPr>
        <dsp:cNvPr id="0" name=""/>
        <dsp:cNvSpPr/>
      </dsp:nvSpPr>
      <dsp:spPr>
        <a:xfrm>
          <a:off x="8253352" y="19515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56607-9196-46B1-8BB0-80B9A24FCF61}">
      <dsp:nvSpPr>
        <dsp:cNvPr id="0" name=""/>
        <dsp:cNvSpPr/>
      </dsp:nvSpPr>
      <dsp:spPr>
        <a:xfrm>
          <a:off x="8670164" y="61196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7B19B-4F2C-4BE8-B66C-F211BF5E17EF}">
      <dsp:nvSpPr>
        <dsp:cNvPr id="0" name=""/>
        <dsp:cNvSpPr/>
      </dsp:nvSpPr>
      <dsp:spPr>
        <a:xfrm>
          <a:off x="7628133" y="2760152"/>
          <a:ext cx="3206250"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Result:- </a:t>
          </a:r>
          <a:r>
            <a:rPr lang="en-US" sz="1100" kern="1200">
              <a:hlinkClick xmlns:r="http://schemas.openxmlformats.org/officeDocument/2006/relationships" r:id="rId7"/>
            </a:rPr>
            <a:t>fuel efficiency</a:t>
          </a:r>
          <a:r>
            <a:rPr lang="en-US" sz="1100" kern="1200"/>
            <a:t> (sheet link)</a:t>
          </a:r>
        </a:p>
      </dsp:txBody>
      <dsp:txXfrm>
        <a:off x="7628133" y="2760152"/>
        <a:ext cx="3206250" cy="123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E8BDD-2A78-402C-9BC2-C69D57163D03}">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108887-BB83-4B13-9861-DE0BABDE5C4C}">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b="1" kern="1200"/>
            <a:t>Insights</a:t>
          </a:r>
          <a:r>
            <a:rPr lang="en-US" sz="1100" b="0" i="0" kern="1200"/>
            <a:t>The insights that can be derived from analyzing the average MSRPs by car brand and body style are Brands with highest average MSRPs , Brands with lowest average MSRPs , Variation of MSRPs by body style within brands and Customer preferences and price sensitivity.</a:t>
          </a:r>
          <a:endParaRPr lang="en-US" sz="1100" kern="1200"/>
        </a:p>
      </dsp:txBody>
      <dsp:txXfrm>
        <a:off x="559800" y="3022743"/>
        <a:ext cx="4320000" cy="720000"/>
      </dsp:txXfrm>
    </dsp:sp>
    <dsp:sp modelId="{6673A228-7D3F-4954-A593-06015D859FE7}">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08720D-C159-4A5B-958A-D599ED973D2B}">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IN" sz="1100" b="1" kern="1200"/>
            <a:t>Result:- </a:t>
          </a:r>
          <a:r>
            <a:rPr lang="en-IN" sz="1100" kern="1200">
              <a:hlinkClick xmlns:r="http://schemas.openxmlformats.org/officeDocument/2006/relationships" r:id="rId5"/>
            </a:rPr>
            <a:t>Average msrp and body styles</a:t>
          </a:r>
          <a:r>
            <a:rPr lang="en-IN" sz="1100" kern="1200"/>
            <a:t> (sheet link)</a:t>
          </a:r>
          <a:endParaRPr lang="en-US" sz="1100" kern="1200"/>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BA48A-4734-413B-87FE-4FC9CB538099}">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7305B-6938-4677-BFBC-F7E58182B2C5}">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b="1" kern="1200"/>
            <a:t>Project Description:-</a:t>
          </a:r>
          <a:r>
            <a:rPr lang="en-IN" sz="1900" kern="1200"/>
            <a:t> The task is given to find </a:t>
          </a:r>
          <a:r>
            <a:rPr lang="en-US" sz="1900" kern="1200"/>
            <a:t>How do the different feature such as transmission type affect the MSRP, and how does this vary by body style.</a:t>
          </a:r>
        </a:p>
      </dsp:txBody>
      <dsp:txXfrm>
        <a:off x="608661" y="692298"/>
        <a:ext cx="4508047" cy="2799040"/>
      </dsp:txXfrm>
    </dsp:sp>
    <dsp:sp modelId="{709F59E3-DC8B-44CF-BA1A-6FF1813EF251}">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7E3E1F-4BB7-44BC-851E-84B1956FB792}">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Approach:- </a:t>
          </a:r>
          <a:r>
            <a:rPr lang="en-US" sz="1900" kern="1200"/>
            <a:t>I have taken the two columns transmission type and msrp from the data set with the help of those two columns . I have drawn the graph. Next they asked to find the AVERAGE MSRP FOR EACH COMBINATION OF TRANSMISSION TYPE AND BODY STYLE . For that I have created another pivot table transmission type in the columns , vehicle style in rows and average msrp in values. </a:t>
          </a:r>
        </a:p>
      </dsp:txBody>
      <dsp:txXfrm>
        <a:off x="6331365" y="692298"/>
        <a:ext cx="4508047" cy="2799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4C013-A89A-4667-B575-66E4BD49FBFB}">
      <dsp:nvSpPr>
        <dsp:cNvPr id="0" name=""/>
        <dsp:cNvSpPr/>
      </dsp:nvSpPr>
      <dsp:spPr>
        <a:xfrm>
          <a:off x="9604" y="14637"/>
          <a:ext cx="2870689" cy="366012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Tech stack used:-</a:t>
          </a:r>
          <a:r>
            <a:rPr lang="en-IN" sz="1700" kern="1200"/>
            <a:t> I have used Ms office 365/ google sheets to perform the operation.</a:t>
          </a:r>
          <a:endParaRPr lang="en-US" sz="1700" kern="1200"/>
        </a:p>
      </dsp:txBody>
      <dsp:txXfrm>
        <a:off x="93684" y="98717"/>
        <a:ext cx="2702529" cy="3491969"/>
      </dsp:txXfrm>
    </dsp:sp>
    <dsp:sp modelId="{DE530391-9B0D-4010-8FC6-3C8F7176015C}">
      <dsp:nvSpPr>
        <dsp:cNvPr id="0" name=""/>
        <dsp:cNvSpPr/>
      </dsp:nvSpPr>
      <dsp:spPr>
        <a:xfrm>
          <a:off x="3167362" y="1488737"/>
          <a:ext cx="608586" cy="711930"/>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67362" y="1631123"/>
        <a:ext cx="426010" cy="427158"/>
      </dsp:txXfrm>
    </dsp:sp>
    <dsp:sp modelId="{3E8A50DD-7DAA-44AC-AF07-984C0DEADE1F}">
      <dsp:nvSpPr>
        <dsp:cNvPr id="0" name=""/>
        <dsp:cNvSpPr/>
      </dsp:nvSpPr>
      <dsp:spPr>
        <a:xfrm>
          <a:off x="4028569" y="14637"/>
          <a:ext cx="2870689" cy="366012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a:t>Insights:-</a:t>
          </a:r>
          <a:r>
            <a:rPr lang="en-IN" sz="1700" kern="1200"/>
            <a:t> </a:t>
          </a:r>
          <a:r>
            <a:rPr lang="en-US" sz="1700" b="0" i="0" kern="1200"/>
            <a:t>The insights that can be derived from analyzing the impact of transmission type on the MSRP and its variation by body style are Transmission type and MSRP relationship ,Price variation within body styles ,Value proposition by transmission type ,Consideration of other factors </a:t>
          </a:r>
          <a:r>
            <a:rPr lang="en-US" sz="1700" kern="1200"/>
            <a:t>,</a:t>
          </a:r>
          <a:r>
            <a:rPr lang="en-US" sz="1700" b="0" i="0" kern="1200"/>
            <a:t>Competitive analysis ,Consumer preferences and buying behavior.</a:t>
          </a:r>
          <a:endParaRPr lang="en-US" sz="1700" kern="1200"/>
        </a:p>
      </dsp:txBody>
      <dsp:txXfrm>
        <a:off x="4112649" y="98717"/>
        <a:ext cx="2702529" cy="3491969"/>
      </dsp:txXfrm>
    </dsp:sp>
    <dsp:sp modelId="{C065F0D9-7EA7-4527-99F8-AAAE25370237}">
      <dsp:nvSpPr>
        <dsp:cNvPr id="0" name=""/>
        <dsp:cNvSpPr/>
      </dsp:nvSpPr>
      <dsp:spPr>
        <a:xfrm>
          <a:off x="7186328" y="1488737"/>
          <a:ext cx="608586" cy="711930"/>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186328" y="1631123"/>
        <a:ext cx="426010" cy="427158"/>
      </dsp:txXfrm>
    </dsp:sp>
    <dsp:sp modelId="{CA29B150-7DC2-49B2-B68F-9F57F99F3D67}">
      <dsp:nvSpPr>
        <dsp:cNvPr id="0" name=""/>
        <dsp:cNvSpPr/>
      </dsp:nvSpPr>
      <dsp:spPr>
        <a:xfrm>
          <a:off x="8047535" y="14637"/>
          <a:ext cx="2870689" cy="366012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Result:-</a:t>
          </a:r>
          <a:r>
            <a:rPr lang="en-US" sz="1700" b="1" i="1" kern="1200"/>
            <a:t> </a:t>
          </a:r>
          <a:r>
            <a:rPr lang="en-US" sz="1700" kern="1200">
              <a:hlinkClick xmlns:r="http://schemas.openxmlformats.org/officeDocument/2006/relationships" r:id="rId1"/>
            </a:rPr>
            <a:t>transmission type </a:t>
          </a:r>
          <a:r>
            <a:rPr lang="en-US" sz="1700" kern="1200"/>
            <a:t>(sheet link)</a:t>
          </a:r>
        </a:p>
      </dsp:txBody>
      <dsp:txXfrm>
        <a:off x="8131615" y="98717"/>
        <a:ext cx="2702529" cy="349196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7232-4BA6-4A72-BBFA-B7962D23A4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5748C7-8122-4522-AA9D-286FE84D3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3AF916-7244-4BE3-B66E-BE511C3F9013}"/>
              </a:ext>
            </a:extLst>
          </p:cNvPr>
          <p:cNvSpPr>
            <a:spLocks noGrp="1"/>
          </p:cNvSpPr>
          <p:nvPr>
            <p:ph type="dt" sz="half" idx="10"/>
          </p:nvPr>
        </p:nvSpPr>
        <p:spPr/>
        <p:txBody>
          <a:bodyPr/>
          <a:lstStyle/>
          <a:p>
            <a:fld id="{21F5815D-C323-4037-9502-B001126B0FE2}" type="datetimeFigureOut">
              <a:rPr lang="en-IN" smtClean="0"/>
              <a:t>11-07-2023</a:t>
            </a:fld>
            <a:endParaRPr lang="en-IN"/>
          </a:p>
        </p:txBody>
      </p:sp>
      <p:sp>
        <p:nvSpPr>
          <p:cNvPr id="5" name="Footer Placeholder 4">
            <a:extLst>
              <a:ext uri="{FF2B5EF4-FFF2-40B4-BE49-F238E27FC236}">
                <a16:creationId xmlns:a16="http://schemas.microsoft.com/office/drawing/2014/main" id="{CBD63892-B814-4437-AE5E-71EF1E441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6EC3C1-B868-42A7-9C14-84D1101A3877}"/>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311988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7811-4497-4F97-9D6B-2F7A992D70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1A86A0-CF0B-4CB6-8F35-9E5A58D840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D6B670-8390-4E42-BBDA-958930F8A0F4}"/>
              </a:ext>
            </a:extLst>
          </p:cNvPr>
          <p:cNvSpPr>
            <a:spLocks noGrp="1"/>
          </p:cNvSpPr>
          <p:nvPr>
            <p:ph type="dt" sz="half" idx="10"/>
          </p:nvPr>
        </p:nvSpPr>
        <p:spPr/>
        <p:txBody>
          <a:bodyPr/>
          <a:lstStyle/>
          <a:p>
            <a:fld id="{21F5815D-C323-4037-9502-B001126B0FE2}" type="datetimeFigureOut">
              <a:rPr lang="en-IN" smtClean="0"/>
              <a:t>11-07-2023</a:t>
            </a:fld>
            <a:endParaRPr lang="en-IN"/>
          </a:p>
        </p:txBody>
      </p:sp>
      <p:sp>
        <p:nvSpPr>
          <p:cNvPr id="5" name="Footer Placeholder 4">
            <a:extLst>
              <a:ext uri="{FF2B5EF4-FFF2-40B4-BE49-F238E27FC236}">
                <a16:creationId xmlns:a16="http://schemas.microsoft.com/office/drawing/2014/main" id="{83ABC5AB-B51F-49A3-9CB4-F52E7E4A9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C8C84-16B5-43AC-94DC-A3E4C437A54F}"/>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8463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A84C19-FC1A-4F00-9D9E-6240436B07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77782E-9CD0-4C96-90CB-8F82F0A90B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D86D7A-A364-4C68-B0A2-D961D6BE5A9D}"/>
              </a:ext>
            </a:extLst>
          </p:cNvPr>
          <p:cNvSpPr>
            <a:spLocks noGrp="1"/>
          </p:cNvSpPr>
          <p:nvPr>
            <p:ph type="dt" sz="half" idx="10"/>
          </p:nvPr>
        </p:nvSpPr>
        <p:spPr/>
        <p:txBody>
          <a:bodyPr/>
          <a:lstStyle/>
          <a:p>
            <a:fld id="{21F5815D-C323-4037-9502-B001126B0FE2}" type="datetimeFigureOut">
              <a:rPr lang="en-IN" smtClean="0"/>
              <a:t>11-07-2023</a:t>
            </a:fld>
            <a:endParaRPr lang="en-IN"/>
          </a:p>
        </p:txBody>
      </p:sp>
      <p:sp>
        <p:nvSpPr>
          <p:cNvPr id="5" name="Footer Placeholder 4">
            <a:extLst>
              <a:ext uri="{FF2B5EF4-FFF2-40B4-BE49-F238E27FC236}">
                <a16:creationId xmlns:a16="http://schemas.microsoft.com/office/drawing/2014/main" id="{BEAC286D-C4F2-4955-9840-11C106FC18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8E880-6FBB-404C-AB16-E1FE30E0EF7E}"/>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84851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E649-B98D-402E-9452-4C02E63DAA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E78FDC-7B48-4121-9F4D-8274C6BF6F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6B3CD4-3B3A-47C6-B5FF-83B95BB862FE}"/>
              </a:ext>
            </a:extLst>
          </p:cNvPr>
          <p:cNvSpPr>
            <a:spLocks noGrp="1"/>
          </p:cNvSpPr>
          <p:nvPr>
            <p:ph type="dt" sz="half" idx="10"/>
          </p:nvPr>
        </p:nvSpPr>
        <p:spPr/>
        <p:txBody>
          <a:bodyPr/>
          <a:lstStyle/>
          <a:p>
            <a:fld id="{21F5815D-C323-4037-9502-B001126B0FE2}" type="datetimeFigureOut">
              <a:rPr lang="en-IN" smtClean="0"/>
              <a:t>11-07-2023</a:t>
            </a:fld>
            <a:endParaRPr lang="en-IN"/>
          </a:p>
        </p:txBody>
      </p:sp>
      <p:sp>
        <p:nvSpPr>
          <p:cNvPr id="5" name="Footer Placeholder 4">
            <a:extLst>
              <a:ext uri="{FF2B5EF4-FFF2-40B4-BE49-F238E27FC236}">
                <a16:creationId xmlns:a16="http://schemas.microsoft.com/office/drawing/2014/main" id="{185E77BE-388B-4AAC-997E-D588BB51CD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AA1393-61B5-44A1-9D49-6BA6417FA675}"/>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44553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DED2-030C-40D8-96A7-E4885735C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2A5DFD-E4EB-46FD-B38C-6ECEF34640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2A6AF8-BC58-45D9-9474-76252D56A072}"/>
              </a:ext>
            </a:extLst>
          </p:cNvPr>
          <p:cNvSpPr>
            <a:spLocks noGrp="1"/>
          </p:cNvSpPr>
          <p:nvPr>
            <p:ph type="dt" sz="half" idx="10"/>
          </p:nvPr>
        </p:nvSpPr>
        <p:spPr/>
        <p:txBody>
          <a:bodyPr/>
          <a:lstStyle/>
          <a:p>
            <a:fld id="{21F5815D-C323-4037-9502-B001126B0FE2}" type="datetimeFigureOut">
              <a:rPr lang="en-IN" smtClean="0"/>
              <a:t>11-07-2023</a:t>
            </a:fld>
            <a:endParaRPr lang="en-IN"/>
          </a:p>
        </p:txBody>
      </p:sp>
      <p:sp>
        <p:nvSpPr>
          <p:cNvPr id="5" name="Footer Placeholder 4">
            <a:extLst>
              <a:ext uri="{FF2B5EF4-FFF2-40B4-BE49-F238E27FC236}">
                <a16:creationId xmlns:a16="http://schemas.microsoft.com/office/drawing/2014/main" id="{C9680763-2CA6-4A8D-B2FF-8D9BEF5D9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D76F3C-A992-4B5A-AD14-AFC619498E00}"/>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252956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DEFF-216A-4840-952F-911C2B8F08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27B9D7-0F1C-40BE-ADFB-C31849D064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626D5D-AFFF-4F9D-8E0F-34F4A66620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453AF4-F054-4B22-B7DC-8611E5DA2F34}"/>
              </a:ext>
            </a:extLst>
          </p:cNvPr>
          <p:cNvSpPr>
            <a:spLocks noGrp="1"/>
          </p:cNvSpPr>
          <p:nvPr>
            <p:ph type="dt" sz="half" idx="10"/>
          </p:nvPr>
        </p:nvSpPr>
        <p:spPr/>
        <p:txBody>
          <a:bodyPr/>
          <a:lstStyle/>
          <a:p>
            <a:fld id="{21F5815D-C323-4037-9502-B001126B0FE2}" type="datetimeFigureOut">
              <a:rPr lang="en-IN" smtClean="0"/>
              <a:t>11-07-2023</a:t>
            </a:fld>
            <a:endParaRPr lang="en-IN"/>
          </a:p>
        </p:txBody>
      </p:sp>
      <p:sp>
        <p:nvSpPr>
          <p:cNvPr id="6" name="Footer Placeholder 5">
            <a:extLst>
              <a:ext uri="{FF2B5EF4-FFF2-40B4-BE49-F238E27FC236}">
                <a16:creationId xmlns:a16="http://schemas.microsoft.com/office/drawing/2014/main" id="{80A895B8-78E9-4499-89BE-E8D6D960F1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C14906-A71A-42F6-A14D-DA31AE1C3881}"/>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175786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1E5D-1A3C-4C90-BD44-D83F808ECA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E17DA3-1AB1-4FE5-A680-49E282C8DB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1902DA-4D06-4D36-8E8C-05CC90C390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9D4ADC-7F4C-4E75-9CF0-85F589B8A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210D1-5BE1-4935-825C-F1BC3D8E0F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DDD366-DEA1-4436-B3B5-C68495ABD4CF}"/>
              </a:ext>
            </a:extLst>
          </p:cNvPr>
          <p:cNvSpPr>
            <a:spLocks noGrp="1"/>
          </p:cNvSpPr>
          <p:nvPr>
            <p:ph type="dt" sz="half" idx="10"/>
          </p:nvPr>
        </p:nvSpPr>
        <p:spPr/>
        <p:txBody>
          <a:bodyPr/>
          <a:lstStyle/>
          <a:p>
            <a:fld id="{21F5815D-C323-4037-9502-B001126B0FE2}" type="datetimeFigureOut">
              <a:rPr lang="en-IN" smtClean="0"/>
              <a:t>11-07-2023</a:t>
            </a:fld>
            <a:endParaRPr lang="en-IN"/>
          </a:p>
        </p:txBody>
      </p:sp>
      <p:sp>
        <p:nvSpPr>
          <p:cNvPr id="8" name="Footer Placeholder 7">
            <a:extLst>
              <a:ext uri="{FF2B5EF4-FFF2-40B4-BE49-F238E27FC236}">
                <a16:creationId xmlns:a16="http://schemas.microsoft.com/office/drawing/2014/main" id="{3D06A002-1A40-42FC-B9CB-0F4BDB939E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B7D6F7-5A5F-4457-963F-6B92F7625E21}"/>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79017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7366-B31F-4FDB-ABA9-FAEB028FAC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909F82-D9CA-474C-90D4-049E2C49BC53}"/>
              </a:ext>
            </a:extLst>
          </p:cNvPr>
          <p:cNvSpPr>
            <a:spLocks noGrp="1"/>
          </p:cNvSpPr>
          <p:nvPr>
            <p:ph type="dt" sz="half" idx="10"/>
          </p:nvPr>
        </p:nvSpPr>
        <p:spPr/>
        <p:txBody>
          <a:bodyPr/>
          <a:lstStyle/>
          <a:p>
            <a:fld id="{21F5815D-C323-4037-9502-B001126B0FE2}" type="datetimeFigureOut">
              <a:rPr lang="en-IN" smtClean="0"/>
              <a:t>11-07-2023</a:t>
            </a:fld>
            <a:endParaRPr lang="en-IN"/>
          </a:p>
        </p:txBody>
      </p:sp>
      <p:sp>
        <p:nvSpPr>
          <p:cNvPr id="4" name="Footer Placeholder 3">
            <a:extLst>
              <a:ext uri="{FF2B5EF4-FFF2-40B4-BE49-F238E27FC236}">
                <a16:creationId xmlns:a16="http://schemas.microsoft.com/office/drawing/2014/main" id="{FC8C91EF-89FD-4328-A10A-4DAB0C89BC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7D5C55-2620-460A-8979-37629695C453}"/>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268572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BF215-5C92-4F6B-8F39-19621BA0420A}"/>
              </a:ext>
            </a:extLst>
          </p:cNvPr>
          <p:cNvSpPr>
            <a:spLocks noGrp="1"/>
          </p:cNvSpPr>
          <p:nvPr>
            <p:ph type="dt" sz="half" idx="10"/>
          </p:nvPr>
        </p:nvSpPr>
        <p:spPr/>
        <p:txBody>
          <a:bodyPr/>
          <a:lstStyle/>
          <a:p>
            <a:fld id="{21F5815D-C323-4037-9502-B001126B0FE2}" type="datetimeFigureOut">
              <a:rPr lang="en-IN" smtClean="0"/>
              <a:t>11-07-2023</a:t>
            </a:fld>
            <a:endParaRPr lang="en-IN"/>
          </a:p>
        </p:txBody>
      </p:sp>
      <p:sp>
        <p:nvSpPr>
          <p:cNvPr id="3" name="Footer Placeholder 2">
            <a:extLst>
              <a:ext uri="{FF2B5EF4-FFF2-40B4-BE49-F238E27FC236}">
                <a16:creationId xmlns:a16="http://schemas.microsoft.com/office/drawing/2014/main" id="{EC3E08D2-795C-4787-A6CD-56520050C6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C33303-BBCE-4307-B7B2-F16DC42504FA}"/>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188101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6A94-AEE4-40E8-B015-CFDF63AD8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F5B8C1-06F8-4CF4-AC45-DA44B0E272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C96E2D-2C4E-4FAE-9577-0D3939BFD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BE94A-E7DF-4F1E-9CF6-AC68BA1D20C2}"/>
              </a:ext>
            </a:extLst>
          </p:cNvPr>
          <p:cNvSpPr>
            <a:spLocks noGrp="1"/>
          </p:cNvSpPr>
          <p:nvPr>
            <p:ph type="dt" sz="half" idx="10"/>
          </p:nvPr>
        </p:nvSpPr>
        <p:spPr/>
        <p:txBody>
          <a:bodyPr/>
          <a:lstStyle/>
          <a:p>
            <a:fld id="{21F5815D-C323-4037-9502-B001126B0FE2}" type="datetimeFigureOut">
              <a:rPr lang="en-IN" smtClean="0"/>
              <a:t>11-07-2023</a:t>
            </a:fld>
            <a:endParaRPr lang="en-IN"/>
          </a:p>
        </p:txBody>
      </p:sp>
      <p:sp>
        <p:nvSpPr>
          <p:cNvPr id="6" name="Footer Placeholder 5">
            <a:extLst>
              <a:ext uri="{FF2B5EF4-FFF2-40B4-BE49-F238E27FC236}">
                <a16:creationId xmlns:a16="http://schemas.microsoft.com/office/drawing/2014/main" id="{C0DD0963-0E0D-4937-8AD8-792BE549E0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0A14A4-B75D-4211-9FB0-73AE3CE92390}"/>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365376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E795-EB63-42F3-88A7-16FD3B5B8B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D1A838-F061-45C4-84F7-B315EA4DB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8A1116-1D51-48D5-9113-8B76EDDC8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C5917-2625-4875-8222-B0CCB659FD43}"/>
              </a:ext>
            </a:extLst>
          </p:cNvPr>
          <p:cNvSpPr>
            <a:spLocks noGrp="1"/>
          </p:cNvSpPr>
          <p:nvPr>
            <p:ph type="dt" sz="half" idx="10"/>
          </p:nvPr>
        </p:nvSpPr>
        <p:spPr/>
        <p:txBody>
          <a:bodyPr/>
          <a:lstStyle/>
          <a:p>
            <a:fld id="{21F5815D-C323-4037-9502-B001126B0FE2}" type="datetimeFigureOut">
              <a:rPr lang="en-IN" smtClean="0"/>
              <a:t>11-07-2023</a:t>
            </a:fld>
            <a:endParaRPr lang="en-IN"/>
          </a:p>
        </p:txBody>
      </p:sp>
      <p:sp>
        <p:nvSpPr>
          <p:cNvPr id="6" name="Footer Placeholder 5">
            <a:extLst>
              <a:ext uri="{FF2B5EF4-FFF2-40B4-BE49-F238E27FC236}">
                <a16:creationId xmlns:a16="http://schemas.microsoft.com/office/drawing/2014/main" id="{A567E865-4E00-4C6B-8996-7F169A8206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B6E87B-B709-42CC-B4E2-ACC3672D1ECB}"/>
              </a:ext>
            </a:extLst>
          </p:cNvPr>
          <p:cNvSpPr>
            <a:spLocks noGrp="1"/>
          </p:cNvSpPr>
          <p:nvPr>
            <p:ph type="sldNum" sz="quarter" idx="12"/>
          </p:nvPr>
        </p:nvSpPr>
        <p:spPr/>
        <p:txBody>
          <a:bodyPr/>
          <a:lstStyle/>
          <a:p>
            <a:fld id="{F5331BA6-6652-4829-80D3-29AE744A05FF}" type="slidenum">
              <a:rPr lang="en-IN" smtClean="0"/>
              <a:t>‹#›</a:t>
            </a:fld>
            <a:endParaRPr lang="en-IN"/>
          </a:p>
        </p:txBody>
      </p:sp>
    </p:spTree>
    <p:extLst>
      <p:ext uri="{BB962C8B-B14F-4D97-AF65-F5344CB8AC3E}">
        <p14:creationId xmlns:p14="http://schemas.microsoft.com/office/powerpoint/2010/main" val="67691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D20E8F-7349-4D9F-B490-5B48B1468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0AADC0-CA5E-49CD-A222-22B7EA0AA2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37EBB6-CC63-4B76-BB34-45F5DF9B92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5815D-C323-4037-9502-B001126B0FE2}" type="datetimeFigureOut">
              <a:rPr lang="en-IN" smtClean="0"/>
              <a:t>11-07-2023</a:t>
            </a:fld>
            <a:endParaRPr lang="en-IN"/>
          </a:p>
        </p:txBody>
      </p:sp>
      <p:sp>
        <p:nvSpPr>
          <p:cNvPr id="5" name="Footer Placeholder 4">
            <a:extLst>
              <a:ext uri="{FF2B5EF4-FFF2-40B4-BE49-F238E27FC236}">
                <a16:creationId xmlns:a16="http://schemas.microsoft.com/office/drawing/2014/main" id="{035BE2B2-1918-4CA1-948A-10A6F5216E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A6A8B2-B6D5-4413-9630-D1297B8516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31BA6-6652-4829-80D3-29AE744A05FF}" type="slidenum">
              <a:rPr lang="en-IN" smtClean="0"/>
              <a:t>‹#›</a:t>
            </a:fld>
            <a:endParaRPr lang="en-IN"/>
          </a:p>
        </p:txBody>
      </p:sp>
    </p:spTree>
    <p:extLst>
      <p:ext uri="{BB962C8B-B14F-4D97-AF65-F5344CB8AC3E}">
        <p14:creationId xmlns:p14="http://schemas.microsoft.com/office/powerpoint/2010/main" val="4130318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rainity.link/data/project07"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raghuenggcollegein-my.sharepoint.com/:x:/g/personal/20981a4427_raghuenggcollege_in/EXu_qHA2mdJOu4rHoWduiK8Bn7UgbY9rjHG8LYUawEjKnw?e=l5EOPG&amp;nav=MTVfezAwMDAwMDAwLTAwMDEtMDAwMC0wMzAwLTAwMDAwMDAwMDAwMH0"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raghuenggcollegein-my.sharepoint.com/:x:/g/personal/20981a4427_raghuenggcollege_in/EXu_qHA2mdJOu4rHoWduiK8Bn7UgbY9rjHG8LYUawEjKnw?e=TNV4sX&amp;nav=MTVfezAwMDAwMDAwLTAwMDEtMDAwMC0wNTAwLTAwMDAwMDAwMDAwMH0"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raghuenggcollegein-my.sharepoint.com/:x:/g/personal/20981a4427_raghuenggcollege_in/EXu_qHA2mdJOu4rHoWduiK8Bn7UgbY9rjHG8LYUawEjKnw?e=OSdezW&amp;nav=MTVfezAwMDAwMDAwLTAwMDEtMDAwMC0wNzAwLTAwMDAwMDAwMDAwMH0" TargetMode="External"/><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raghuenggcollegein-my.sharepoint.com/:x:/g/personal/20981a4427_raghuenggcollege_in/EXu_qHA2mdJOu4rHoWduiK8BqQV6UqaMBMACrl_pJn9nJg?e=m4MM1h&amp;nav=MTVfezAwMDAwMDAwLTAwMDEtMDAwMC0wODAwLTAwMDAwMDAwMDAwMH0" TargetMode="External"/><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drive.google.com/drive/folders/1rbRmVyI3u437y-OQ7eJ_WtUGk_nmokBI?usp=sharing" TargetMode="External"/><Relationship Id="rId2" Type="http://schemas.openxmlformats.org/officeDocument/2006/relationships/hyperlink" Target="https://raghuenggcollegein-my.sharepoint.com/:x:/g/personal/20981a4427_raghuenggcollege_in/EQWeLN75MxJJrH2cSc2PAf8BmSW9ooYA6k-ztpIbigaWQg?e=dNKzD4"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raghuenggcollegein-my.sharepoint.com/:x:/g/personal/20981a4427_raghuenggcollege_in/EXu_qHA2mdJOu4rHoWduiK8Bn7UgbY9rjHG8LYUawEjKnw?e=PvUsBz&amp;nav=MTVfezAwMDAwMDAwLTAwMDEtMDAwMC0wMTAwLTAwMDAwMDAwMDAwMH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raghuenggcollegein-my.sharepoint.com/:x:/g/personal/20981a4427_raghuenggcollege_in/EXu_qHA2mdJOu4rHoWduiK8Bn7UgbY9rjHG8LYUawEjKnw?e=Rb8a5f&amp;nav=MTVfezAwMDAwMDAwLTAwMDEtMDAwMC0wMjAwLTAwMDAwMDAwMDAwMH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aghuenggcollegein-my.sharepoint.com/:x:/g/personal/20981a4427_raghuenggcollege_in/EXu_qHA2mdJOu4rHoWduiK8Bn7UgbY9rjHG8LYUawEjKnw?e=fj2yZG&amp;nav=MTVfezlFQzM2ODVFLUUxODktNEUzQy04MUU2LTVERjZBOENBNEJFMX0"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ight trail in front of a car">
            <a:extLst>
              <a:ext uri="{FF2B5EF4-FFF2-40B4-BE49-F238E27FC236}">
                <a16:creationId xmlns:a16="http://schemas.microsoft.com/office/drawing/2014/main" id="{0FC185FB-12C5-D015-DCA3-178CC7E47C4E}"/>
              </a:ext>
            </a:extLst>
          </p:cNvPr>
          <p:cNvPicPr>
            <a:picLocks noChangeAspect="1"/>
          </p:cNvPicPr>
          <p:nvPr/>
        </p:nvPicPr>
        <p:blipFill rotWithShape="1">
          <a:blip r:embed="rId2">
            <a:alphaModFix amt="40000"/>
          </a:blip>
          <a:srcRect r="-2" b="11722"/>
          <a:stretch/>
        </p:blipFill>
        <p:spPr>
          <a:xfrm>
            <a:off x="20" y="10"/>
            <a:ext cx="12191980" cy="6857990"/>
          </a:xfrm>
          <a:prstGeom prst="rect">
            <a:avLst/>
          </a:prstGeom>
        </p:spPr>
      </p:pic>
      <p:sp>
        <p:nvSpPr>
          <p:cNvPr id="2" name="Title 1">
            <a:extLst>
              <a:ext uri="{FF2B5EF4-FFF2-40B4-BE49-F238E27FC236}">
                <a16:creationId xmlns:a16="http://schemas.microsoft.com/office/drawing/2014/main" id="{290347AE-B12D-45A1-BE70-252FE5FFC92F}"/>
              </a:ext>
            </a:extLst>
          </p:cNvPr>
          <p:cNvSpPr>
            <a:spLocks noGrp="1"/>
          </p:cNvSpPr>
          <p:nvPr>
            <p:ph type="ctrTitle"/>
          </p:nvPr>
        </p:nvSpPr>
        <p:spPr>
          <a:xfrm>
            <a:off x="965200" y="965200"/>
            <a:ext cx="10261600" cy="3564869"/>
          </a:xfrm>
        </p:spPr>
        <p:txBody>
          <a:bodyPr>
            <a:normAutofit/>
          </a:bodyPr>
          <a:lstStyle/>
          <a:p>
            <a:pPr algn="l"/>
            <a:r>
              <a:rPr lang="en-IN" sz="11500" b="1" i="0" strike="noStrike">
                <a:ln w="22225">
                  <a:solidFill>
                    <a:schemeClr val="tx1"/>
                  </a:solidFill>
                  <a:miter lim="800000"/>
                </a:ln>
                <a:noFill/>
                <a:effectLst/>
                <a:latin typeface="Manrope"/>
                <a:hlinkClick r:id="rId3"/>
              </a:rPr>
              <a:t>Impact of Car Features</a:t>
            </a:r>
            <a:endParaRPr lang="en-IN" sz="11500" b="1">
              <a:ln w="22225">
                <a:solidFill>
                  <a:schemeClr val="tx1"/>
                </a:solidFill>
                <a:miter lim="800000"/>
              </a:ln>
              <a:noFill/>
            </a:endParaRPr>
          </a:p>
        </p:txBody>
      </p:sp>
      <p:sp>
        <p:nvSpPr>
          <p:cNvPr id="3" name="Subtitle 2">
            <a:extLst>
              <a:ext uri="{FF2B5EF4-FFF2-40B4-BE49-F238E27FC236}">
                <a16:creationId xmlns:a16="http://schemas.microsoft.com/office/drawing/2014/main" id="{3D628BFC-9A16-4A34-9D24-2EB8A04DD5C2}"/>
              </a:ext>
            </a:extLst>
          </p:cNvPr>
          <p:cNvSpPr>
            <a:spLocks noGrp="1"/>
          </p:cNvSpPr>
          <p:nvPr>
            <p:ph type="subTitle" idx="1"/>
          </p:nvPr>
        </p:nvSpPr>
        <p:spPr>
          <a:xfrm>
            <a:off x="965200" y="4572002"/>
            <a:ext cx="10261600" cy="1202995"/>
          </a:xfrm>
        </p:spPr>
        <p:txBody>
          <a:bodyPr>
            <a:normAutofit/>
          </a:bodyPr>
          <a:lstStyle/>
          <a:p>
            <a:pPr algn="l"/>
            <a:r>
              <a:rPr lang="en-IN" sz="3200"/>
              <a:t>PROJECT REPORT BY : J.ATHREYA SHARMA</a:t>
            </a:r>
          </a:p>
        </p:txBody>
      </p:sp>
    </p:spTree>
    <p:extLst>
      <p:ext uri="{BB962C8B-B14F-4D97-AF65-F5344CB8AC3E}">
        <p14:creationId xmlns:p14="http://schemas.microsoft.com/office/powerpoint/2010/main" val="39653063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6651B3B-2F8A-4E48-BEA0-5D35421CE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DC85D39-757F-45B8-A4D2-D321023DDD4F}"/>
              </a:ext>
            </a:extLst>
          </p:cNvPr>
          <p:cNvPicPr>
            <a:picLocks noChangeAspect="1"/>
          </p:cNvPicPr>
          <p:nvPr/>
        </p:nvPicPr>
        <p:blipFill>
          <a:blip r:embed="rId2"/>
          <a:stretch>
            <a:fillRect/>
          </a:stretch>
        </p:blipFill>
        <p:spPr>
          <a:xfrm>
            <a:off x="643467" y="642816"/>
            <a:ext cx="6278851" cy="1594011"/>
          </a:xfrm>
          <a:prstGeom prst="rect">
            <a:avLst/>
          </a:prstGeom>
        </p:spPr>
      </p:pic>
      <p:sp>
        <p:nvSpPr>
          <p:cNvPr id="16" name="Rectangle 15">
            <a:extLst>
              <a:ext uri="{FF2B5EF4-FFF2-40B4-BE49-F238E27FC236}">
                <a16:creationId xmlns:a16="http://schemas.microsoft.com/office/drawing/2014/main" id="{112839B5-6527-4FE1-B5CA-71D5FFC47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752927"/>
            <a:ext cx="7566298" cy="822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714FA1F-FE04-4124-BC51-7586157760C9}"/>
              </a:ext>
            </a:extLst>
          </p:cNvPr>
          <p:cNvPicPr>
            <a:picLocks noChangeAspect="1"/>
          </p:cNvPicPr>
          <p:nvPr/>
        </p:nvPicPr>
        <p:blipFill>
          <a:blip r:embed="rId3"/>
          <a:stretch>
            <a:fillRect/>
          </a:stretch>
        </p:blipFill>
        <p:spPr>
          <a:xfrm>
            <a:off x="643467" y="3824974"/>
            <a:ext cx="6278852" cy="1748203"/>
          </a:xfrm>
          <a:prstGeom prst="rect">
            <a:avLst/>
          </a:prstGeom>
        </p:spPr>
      </p:pic>
      <p:sp>
        <p:nvSpPr>
          <p:cNvPr id="18" name="Rectangle 17">
            <a:extLst>
              <a:ext uri="{FF2B5EF4-FFF2-40B4-BE49-F238E27FC236}">
                <a16:creationId xmlns:a16="http://schemas.microsoft.com/office/drawing/2014/main" id="{BE12D8E2-6088-4997-A8C6-1794DA9E1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813" y="0"/>
            <a:ext cx="82296"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20DD4FD-6841-4398-8D74-FE3AC5C85892}"/>
              </a:ext>
            </a:extLst>
          </p:cNvPr>
          <p:cNvPicPr>
            <a:picLocks noChangeAspect="1"/>
          </p:cNvPicPr>
          <p:nvPr/>
        </p:nvPicPr>
        <p:blipFill>
          <a:blip r:embed="rId4"/>
          <a:stretch>
            <a:fillRect/>
          </a:stretch>
        </p:blipFill>
        <p:spPr>
          <a:xfrm>
            <a:off x="8274962" y="321735"/>
            <a:ext cx="2850691" cy="3218907"/>
          </a:xfrm>
          <a:prstGeom prst="rect">
            <a:avLst/>
          </a:prstGeom>
        </p:spPr>
      </p:pic>
      <p:sp>
        <p:nvSpPr>
          <p:cNvPr id="20" name="Rectangle 19">
            <a:extLst>
              <a:ext uri="{FF2B5EF4-FFF2-40B4-BE49-F238E27FC236}">
                <a16:creationId xmlns:a16="http://schemas.microsoft.com/office/drawing/2014/main" id="{FAF10F47-1605-47C5-AE58-9062909AD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6299" y="3862989"/>
            <a:ext cx="4625702" cy="822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8259AFA-BDCE-4440-9D66-8CEC8450B41D}"/>
              </a:ext>
            </a:extLst>
          </p:cNvPr>
          <p:cNvPicPr>
            <a:picLocks noChangeAspect="1"/>
          </p:cNvPicPr>
          <p:nvPr/>
        </p:nvPicPr>
        <p:blipFill>
          <a:blip r:embed="rId5"/>
          <a:stretch>
            <a:fillRect/>
          </a:stretch>
        </p:blipFill>
        <p:spPr>
          <a:xfrm>
            <a:off x="8614241" y="4267009"/>
            <a:ext cx="2171871" cy="2133300"/>
          </a:xfrm>
          <a:prstGeom prst="rect">
            <a:avLst/>
          </a:prstGeom>
        </p:spPr>
      </p:pic>
    </p:spTree>
    <p:extLst>
      <p:ext uri="{BB962C8B-B14F-4D97-AF65-F5344CB8AC3E}">
        <p14:creationId xmlns:p14="http://schemas.microsoft.com/office/powerpoint/2010/main" val="60508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8A781DB4-FE95-4E60-8E5F-6135795F6643}"/>
              </a:ext>
            </a:extLst>
          </p:cNvPr>
          <p:cNvGraphicFramePr>
            <a:graphicFrameLocks/>
          </p:cNvGraphicFramePr>
          <p:nvPr>
            <p:extLst>
              <p:ext uri="{D42A27DB-BD31-4B8C-83A1-F6EECF244321}">
                <p14:modId xmlns:p14="http://schemas.microsoft.com/office/powerpoint/2010/main" val="727708194"/>
              </p:ext>
            </p:extLst>
          </p:nvPr>
        </p:nvGraphicFramePr>
        <p:xfrm>
          <a:off x="457200" y="457200"/>
          <a:ext cx="11277600" cy="5943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1434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92C4B-B6D9-4A48-B30E-6768F0C558AC}"/>
              </a:ext>
            </a:extLst>
          </p:cNvPr>
          <p:cNvSpPr>
            <a:spLocks noGrp="1"/>
          </p:cNvSpPr>
          <p:nvPr>
            <p:ph type="title"/>
          </p:nvPr>
        </p:nvSpPr>
        <p:spPr>
          <a:xfrm>
            <a:off x="826396" y="586855"/>
            <a:ext cx="4230100" cy="3387497"/>
          </a:xfrm>
        </p:spPr>
        <p:txBody>
          <a:bodyPr anchor="b">
            <a:normAutofit/>
          </a:bodyPr>
          <a:lstStyle/>
          <a:p>
            <a:pPr algn="r"/>
            <a:r>
              <a:rPr lang="en-IN" sz="4000" b="1" i="1">
                <a:solidFill>
                  <a:srgbClr val="FFFFFF"/>
                </a:solidFill>
              </a:rPr>
              <a:t>Task 4:-</a:t>
            </a:r>
            <a:r>
              <a:rPr lang="en-US" sz="4000" b="1" i="1">
                <a:solidFill>
                  <a:srgbClr val="FFFFFF"/>
                </a:solidFill>
              </a:rPr>
              <a:t>How does the average price of a car vary across different manufacturers?</a:t>
            </a:r>
            <a:endParaRPr lang="en-IN" sz="4000" b="1" i="1">
              <a:solidFill>
                <a:srgbClr val="FFFFFF"/>
              </a:solidFill>
            </a:endParaRPr>
          </a:p>
        </p:txBody>
      </p:sp>
      <p:sp>
        <p:nvSpPr>
          <p:cNvPr id="3" name="Content Placeholder 2">
            <a:extLst>
              <a:ext uri="{FF2B5EF4-FFF2-40B4-BE49-F238E27FC236}">
                <a16:creationId xmlns:a16="http://schemas.microsoft.com/office/drawing/2014/main" id="{B6580E96-5647-4DF8-B81F-B7E67EF49234}"/>
              </a:ext>
            </a:extLst>
          </p:cNvPr>
          <p:cNvSpPr>
            <a:spLocks noGrp="1"/>
          </p:cNvSpPr>
          <p:nvPr>
            <p:ph idx="1"/>
          </p:nvPr>
        </p:nvSpPr>
        <p:spPr>
          <a:xfrm>
            <a:off x="6503158" y="649480"/>
            <a:ext cx="4862447" cy="5546047"/>
          </a:xfrm>
        </p:spPr>
        <p:txBody>
          <a:bodyPr anchor="ctr">
            <a:normAutofit/>
          </a:bodyPr>
          <a:lstStyle/>
          <a:p>
            <a:r>
              <a:rPr lang="en-IN" sz="2000" b="1"/>
              <a:t>Project description:- </a:t>
            </a:r>
            <a:r>
              <a:rPr lang="en-IN" sz="2000"/>
              <a:t>The is given to </a:t>
            </a:r>
            <a:r>
              <a:rPr lang="en-US" sz="2000"/>
              <a:t>Task 4.A: Create a pivot table that shows the average price of cars for each manufacturer. </a:t>
            </a:r>
          </a:p>
          <a:p>
            <a:r>
              <a:rPr lang="en-US" sz="2000"/>
              <a:t>Task 4.B: Create a bar chart or a horizontal stacked bar chart that visualizes the relationship between manufacturer and average price.</a:t>
            </a:r>
          </a:p>
          <a:p>
            <a:r>
              <a:rPr lang="en-US" sz="2000" b="1"/>
              <a:t>Approach:-</a:t>
            </a:r>
            <a:r>
              <a:rPr lang="en-US" sz="2000"/>
              <a:t> First of all by using the pivot table I have taken make in the rows column and in the value I have msrp column and I have counted it’s average and I have formatted the decimal value to 0 digit to show the graph accurately.</a:t>
            </a:r>
            <a:endParaRPr lang="en-IN" sz="2000" b="1"/>
          </a:p>
        </p:txBody>
      </p:sp>
    </p:spTree>
    <p:extLst>
      <p:ext uri="{BB962C8B-B14F-4D97-AF65-F5344CB8AC3E}">
        <p14:creationId xmlns:p14="http://schemas.microsoft.com/office/powerpoint/2010/main" val="2616510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27F09-7D10-445D-B4F1-B83093EAB49B}"/>
              </a:ext>
            </a:extLst>
          </p:cNvPr>
          <p:cNvSpPr>
            <a:spLocks noGrp="1"/>
          </p:cNvSpPr>
          <p:nvPr>
            <p:ph type="title"/>
          </p:nvPr>
        </p:nvSpPr>
        <p:spPr>
          <a:xfrm>
            <a:off x="6513788" y="365125"/>
            <a:ext cx="4840010" cy="1807305"/>
          </a:xfrm>
        </p:spPr>
        <p:txBody>
          <a:bodyPr>
            <a:normAutofit/>
          </a:bodyPr>
          <a:lstStyle/>
          <a:p>
            <a:r>
              <a:rPr lang="en-IN"/>
              <a:t>Continue </a:t>
            </a:r>
          </a:p>
        </p:txBody>
      </p:sp>
      <p:pic>
        <p:nvPicPr>
          <p:cNvPr id="5" name="Picture 4" descr="A person reaching for a paper on a table full of paper and sticky notes">
            <a:extLst>
              <a:ext uri="{FF2B5EF4-FFF2-40B4-BE49-F238E27FC236}">
                <a16:creationId xmlns:a16="http://schemas.microsoft.com/office/drawing/2014/main" id="{22E057C2-0A6A-3959-3A7B-F9460C564E1F}"/>
              </a:ext>
            </a:extLst>
          </p:cNvPr>
          <p:cNvPicPr>
            <a:picLocks noChangeAspect="1"/>
          </p:cNvPicPr>
          <p:nvPr/>
        </p:nvPicPr>
        <p:blipFill rotWithShape="1">
          <a:blip r:embed="rId2"/>
          <a:srcRect l="18849" r="21622" b="4"/>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58454E07-9791-4FA0-B51D-CF14E3DC4DB5}"/>
              </a:ext>
            </a:extLst>
          </p:cNvPr>
          <p:cNvSpPr>
            <a:spLocks noGrp="1"/>
          </p:cNvSpPr>
          <p:nvPr>
            <p:ph idx="1"/>
          </p:nvPr>
        </p:nvSpPr>
        <p:spPr>
          <a:xfrm>
            <a:off x="6513788" y="2333297"/>
            <a:ext cx="4840010" cy="3843666"/>
          </a:xfrm>
        </p:spPr>
        <p:txBody>
          <a:bodyPr>
            <a:normAutofit/>
          </a:bodyPr>
          <a:lstStyle/>
          <a:p>
            <a:r>
              <a:rPr lang="en-IN" sz="2000" b="1"/>
              <a:t>Tech stack used:-</a:t>
            </a:r>
            <a:r>
              <a:rPr lang="en-IN" sz="2000"/>
              <a:t> I have used Ms office 365/ google sheets to perform the operation.</a:t>
            </a:r>
            <a:endParaRPr lang="en-IN" sz="2000" b="1"/>
          </a:p>
          <a:p>
            <a:r>
              <a:rPr lang="en-IN" sz="2000" b="1"/>
              <a:t>insights:-</a:t>
            </a:r>
            <a:r>
              <a:rPr lang="en-US" sz="2000" b="0" i="0">
                <a:effectLst/>
              </a:rPr>
              <a:t>These insights can help manufacturers, marketers, and decision-makers understand the relationship between manufacturer and average price, make informed pricing strategies, and position their products effectively in the market.</a:t>
            </a:r>
          </a:p>
          <a:p>
            <a:r>
              <a:rPr lang="en-US" sz="2000" b="1"/>
              <a:t>Result:- </a:t>
            </a:r>
            <a:r>
              <a:rPr lang="en-US" sz="2000">
                <a:hlinkClick r:id="rId3"/>
              </a:rPr>
              <a:t>Average price of car</a:t>
            </a:r>
            <a:r>
              <a:rPr lang="en-US" sz="2000"/>
              <a:t> (sheet link)</a:t>
            </a:r>
            <a:endParaRPr lang="en-IN" sz="2000"/>
          </a:p>
        </p:txBody>
      </p:sp>
    </p:spTree>
    <p:extLst>
      <p:ext uri="{BB962C8B-B14F-4D97-AF65-F5344CB8AC3E}">
        <p14:creationId xmlns:p14="http://schemas.microsoft.com/office/powerpoint/2010/main" val="205844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56A9374F-B426-4EF3-9C51-1430E616A658}"/>
              </a:ext>
            </a:extLst>
          </p:cNvPr>
          <p:cNvGraphicFramePr>
            <a:graphicFrameLocks/>
          </p:cNvGraphicFramePr>
          <p:nvPr>
            <p:extLst>
              <p:ext uri="{D42A27DB-BD31-4B8C-83A1-F6EECF244321}">
                <p14:modId xmlns:p14="http://schemas.microsoft.com/office/powerpoint/2010/main" val="1484609936"/>
              </p:ext>
            </p:extLst>
          </p:nvPr>
        </p:nvGraphicFramePr>
        <p:xfrm>
          <a:off x="643467" y="643467"/>
          <a:ext cx="10905066" cy="5571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3816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60766-F904-41A0-9D42-B38836308A91}"/>
              </a:ext>
            </a:extLst>
          </p:cNvPr>
          <p:cNvSpPr>
            <a:spLocks noGrp="1"/>
          </p:cNvSpPr>
          <p:nvPr>
            <p:ph type="title"/>
          </p:nvPr>
        </p:nvSpPr>
        <p:spPr>
          <a:xfrm>
            <a:off x="466722" y="586855"/>
            <a:ext cx="3201366" cy="3387497"/>
          </a:xfrm>
        </p:spPr>
        <p:txBody>
          <a:bodyPr anchor="b">
            <a:normAutofit/>
          </a:bodyPr>
          <a:lstStyle/>
          <a:p>
            <a:pPr algn="r"/>
            <a:r>
              <a:rPr lang="en-IN" sz="3400" b="1" i="1">
                <a:solidFill>
                  <a:srgbClr val="FFFFFF"/>
                </a:solidFill>
              </a:rPr>
              <a:t>Task 5:-</a:t>
            </a:r>
            <a:r>
              <a:rPr lang="en-US" sz="3400" b="1" i="1">
                <a:solidFill>
                  <a:srgbClr val="FFFFFF"/>
                </a:solidFill>
              </a:rPr>
              <a:t>What is the relationship between fuel efficiency and the number of cylinders in a car's engine?</a:t>
            </a:r>
            <a:endParaRPr lang="en-IN" sz="3400" b="1" i="1">
              <a:solidFill>
                <a:srgbClr val="FFFFFF"/>
              </a:solidFill>
            </a:endParaRPr>
          </a:p>
        </p:txBody>
      </p:sp>
      <p:sp>
        <p:nvSpPr>
          <p:cNvPr id="3" name="Content Placeholder 2">
            <a:extLst>
              <a:ext uri="{FF2B5EF4-FFF2-40B4-BE49-F238E27FC236}">
                <a16:creationId xmlns:a16="http://schemas.microsoft.com/office/drawing/2014/main" id="{76323E09-9ED5-4292-87AE-87A373FCB937}"/>
              </a:ext>
            </a:extLst>
          </p:cNvPr>
          <p:cNvSpPr>
            <a:spLocks noGrp="1"/>
          </p:cNvSpPr>
          <p:nvPr>
            <p:ph idx="1"/>
          </p:nvPr>
        </p:nvSpPr>
        <p:spPr>
          <a:xfrm>
            <a:off x="4810259" y="649480"/>
            <a:ext cx="6555347" cy="5546047"/>
          </a:xfrm>
        </p:spPr>
        <p:txBody>
          <a:bodyPr anchor="ctr">
            <a:normAutofit/>
          </a:bodyPr>
          <a:lstStyle/>
          <a:p>
            <a:r>
              <a:rPr lang="en-IN" sz="2000" b="1"/>
              <a:t>Project description:-</a:t>
            </a:r>
            <a:r>
              <a:rPr lang="en-IN" sz="2000"/>
              <a:t> The </a:t>
            </a:r>
            <a:r>
              <a:rPr lang="en-US" sz="2000"/>
              <a:t>Task 5.A: Create a scatter plot with the number of cylinders on the x-axis and highway MPG on the y-axis. Then create a trendline on the scatter plot to visually estimate the slope of the relationship and assess its significance.</a:t>
            </a:r>
          </a:p>
          <a:p>
            <a:r>
              <a:rPr lang="en-US" sz="2000"/>
              <a:t>Task 5.B: Calculate the correlation coefficient between the number of cylinders and highway MPG to quantify the strength and direction of the relationship.</a:t>
            </a:r>
          </a:p>
          <a:p>
            <a:r>
              <a:rPr lang="en-US" sz="2000" b="1"/>
              <a:t>Approach:- </a:t>
            </a:r>
            <a:r>
              <a:rPr lang="en-US" sz="2000"/>
              <a:t>I have take two columns from the data set named as engine cylinder and highway mpg and selected the two columns entire data and drawn the scatter plot graph. After that I have found the correlation coefficient using the formula </a:t>
            </a:r>
            <a:r>
              <a:rPr lang="pt-BR" sz="2000"/>
              <a:t>=CORREL(A2:A11813,B2:B11813).</a:t>
            </a:r>
            <a:endParaRPr lang="en-IN" sz="2000" b="1"/>
          </a:p>
        </p:txBody>
      </p:sp>
    </p:spTree>
    <p:extLst>
      <p:ext uri="{BB962C8B-B14F-4D97-AF65-F5344CB8AC3E}">
        <p14:creationId xmlns:p14="http://schemas.microsoft.com/office/powerpoint/2010/main" val="366102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27F09-7D10-445D-B4F1-B83093EAB49B}"/>
              </a:ext>
            </a:extLst>
          </p:cNvPr>
          <p:cNvSpPr>
            <a:spLocks noGrp="1"/>
          </p:cNvSpPr>
          <p:nvPr>
            <p:ph type="title"/>
          </p:nvPr>
        </p:nvSpPr>
        <p:spPr>
          <a:xfrm>
            <a:off x="1371597" y="348865"/>
            <a:ext cx="10044023" cy="877729"/>
          </a:xfrm>
        </p:spPr>
        <p:txBody>
          <a:bodyPr anchor="ctr">
            <a:normAutofit/>
          </a:bodyPr>
          <a:lstStyle/>
          <a:p>
            <a:r>
              <a:rPr lang="en-IN" sz="4000" b="1" i="1">
                <a:solidFill>
                  <a:srgbClr val="FFFFFF"/>
                </a:solidFill>
              </a:rPr>
              <a:t>Continue </a:t>
            </a:r>
          </a:p>
        </p:txBody>
      </p:sp>
      <p:graphicFrame>
        <p:nvGraphicFramePr>
          <p:cNvPr id="5" name="Content Placeholder 2">
            <a:extLst>
              <a:ext uri="{FF2B5EF4-FFF2-40B4-BE49-F238E27FC236}">
                <a16:creationId xmlns:a16="http://schemas.microsoft.com/office/drawing/2014/main" id="{F0C4568E-8782-7094-56E3-7368BD5FDD61}"/>
              </a:ext>
            </a:extLst>
          </p:cNvPr>
          <p:cNvGraphicFramePr>
            <a:graphicFrameLocks noGrp="1"/>
          </p:cNvGraphicFramePr>
          <p:nvPr>
            <p:ph idx="1"/>
            <p:extLst>
              <p:ext uri="{D42A27DB-BD31-4B8C-83A1-F6EECF244321}">
                <p14:modId xmlns:p14="http://schemas.microsoft.com/office/powerpoint/2010/main" val="161184935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7728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E8355F0-DF7A-41D6-AE47-5C65711E8613}"/>
              </a:ext>
            </a:extLst>
          </p:cNvPr>
          <p:cNvSpPr txBox="1"/>
          <p:nvPr/>
        </p:nvSpPr>
        <p:spPr>
          <a:xfrm>
            <a:off x="5246415" y="4230094"/>
            <a:ext cx="6235268" cy="18001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0" i="0" u="none" strike="noStrike">
                <a:effectLst/>
              </a:rPr>
              <a:t>correlation coefficient=</a:t>
            </a:r>
            <a:r>
              <a:rPr lang="en-US" sz="2000"/>
              <a:t> </a:t>
            </a:r>
            <a:r>
              <a:rPr lang="en-US" sz="2000" b="0" i="0" u="none" strike="noStrike">
                <a:effectLst/>
              </a:rPr>
              <a:t>-0.620312551</a:t>
            </a:r>
            <a:r>
              <a:rPr lang="en-US" sz="2000"/>
              <a:t> </a:t>
            </a:r>
          </a:p>
        </p:txBody>
      </p:sp>
      <p:sp>
        <p:nvSpPr>
          <p:cNvPr id="16" name="Rectangle 10">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691D2112-0654-4F1E-99DF-AF4FA6446206}"/>
              </a:ext>
            </a:extLst>
          </p:cNvPr>
          <p:cNvGraphicFramePr>
            <a:graphicFrameLocks/>
          </p:cNvGraphicFramePr>
          <p:nvPr>
            <p:extLst>
              <p:ext uri="{D42A27DB-BD31-4B8C-83A1-F6EECF244321}">
                <p14:modId xmlns:p14="http://schemas.microsoft.com/office/powerpoint/2010/main" val="420961519"/>
              </p:ext>
            </p:extLst>
          </p:nvPr>
        </p:nvGraphicFramePr>
        <p:xfrm>
          <a:off x="556592" y="457200"/>
          <a:ext cx="11139778" cy="3455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4290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gital financial graph">
            <a:extLst>
              <a:ext uri="{FF2B5EF4-FFF2-40B4-BE49-F238E27FC236}">
                <a16:creationId xmlns:a16="http://schemas.microsoft.com/office/drawing/2014/main" id="{9D2013C6-5965-764F-A6CC-1915D89EA9E6}"/>
              </a:ext>
            </a:extLst>
          </p:cNvPr>
          <p:cNvPicPr>
            <a:picLocks noChangeAspect="1"/>
          </p:cNvPicPr>
          <p:nvPr/>
        </p:nvPicPr>
        <p:blipFill rotWithShape="1">
          <a:blip r:embed="rId2"/>
          <a:srcRect r="-2" b="-2"/>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95E34-A007-451A-AE2D-AD2FFE073BFC}"/>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i="1">
                <a:solidFill>
                  <a:srgbClr val="FFFFFF"/>
                </a:solidFill>
              </a:rPr>
              <a:t>Building the Dashboard</a:t>
            </a:r>
          </a:p>
        </p:txBody>
      </p:sp>
    </p:spTree>
    <p:extLst>
      <p:ext uri="{BB962C8B-B14F-4D97-AF65-F5344CB8AC3E}">
        <p14:creationId xmlns:p14="http://schemas.microsoft.com/office/powerpoint/2010/main" val="417987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53AA0F55-30BD-4210-9C31-44ECA99B3020}"/>
              </a:ext>
            </a:extLst>
          </p:cNvPr>
          <p:cNvSpPr>
            <a:spLocks noGrp="1"/>
          </p:cNvSpPr>
          <p:nvPr>
            <p:ph type="title"/>
          </p:nvPr>
        </p:nvSpPr>
        <p:spPr>
          <a:xfrm>
            <a:off x="1102368" y="3306515"/>
            <a:ext cx="3826286" cy="3215373"/>
          </a:xfrm>
        </p:spPr>
        <p:txBody>
          <a:bodyPr>
            <a:normAutofit/>
          </a:bodyPr>
          <a:lstStyle/>
          <a:p>
            <a:pPr algn="ctr"/>
            <a:r>
              <a:rPr lang="en-US" sz="4100" b="1" i="1">
                <a:solidFill>
                  <a:schemeClr val="bg1"/>
                </a:solidFill>
              </a:rPr>
              <a:t>Task 1: How does the distribution of car prices vary by brand and body style?</a:t>
            </a:r>
            <a:endParaRPr lang="en-IN" sz="4100" b="1" i="1">
              <a:solidFill>
                <a:schemeClr val="bg1"/>
              </a:solidFill>
            </a:endParaRP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39A651B4-218C-40A3-AC30-DE8AFDFB3F55}"/>
              </a:ext>
            </a:extLst>
          </p:cNvPr>
          <p:cNvSpPr>
            <a:spLocks noGrp="1"/>
          </p:cNvSpPr>
          <p:nvPr>
            <p:ph idx="1"/>
          </p:nvPr>
        </p:nvSpPr>
        <p:spPr>
          <a:xfrm>
            <a:off x="5211448" y="706508"/>
            <a:ext cx="5217173" cy="4351338"/>
          </a:xfrm>
        </p:spPr>
        <p:txBody>
          <a:bodyPr>
            <a:normAutofit/>
          </a:bodyPr>
          <a:lstStyle/>
          <a:p>
            <a:pPr rtl="0">
              <a:spcBef>
                <a:spcPts val="0"/>
              </a:spcBef>
              <a:spcAft>
                <a:spcPts val="0"/>
              </a:spcAft>
            </a:pPr>
            <a:r>
              <a:rPr lang="en-IN" sz="2400" b="1">
                <a:solidFill>
                  <a:schemeClr val="bg1"/>
                </a:solidFill>
              </a:rPr>
              <a:t>Project description:- </a:t>
            </a:r>
            <a:r>
              <a:rPr lang="en-IN" sz="2400">
                <a:solidFill>
                  <a:schemeClr val="bg1"/>
                </a:solidFill>
              </a:rPr>
              <a:t>The task is given to find </a:t>
            </a:r>
            <a:r>
              <a:rPr lang="en-US" sz="2400">
                <a:solidFill>
                  <a:schemeClr val="bg1"/>
                </a:solidFill>
              </a:rPr>
              <a:t>h</a:t>
            </a:r>
            <a:r>
              <a:rPr lang="en-US" sz="2400" i="0" u="none" strike="noStrike">
                <a:solidFill>
                  <a:schemeClr val="bg1"/>
                </a:solidFill>
                <a:effectLst/>
              </a:rPr>
              <a:t>ow does the distribution of car prices vary by brand and body style</a:t>
            </a:r>
            <a:endParaRPr lang="en-US" sz="2400">
              <a:solidFill>
                <a:schemeClr val="bg1"/>
              </a:solidFill>
              <a:effectLst/>
            </a:endParaRPr>
          </a:p>
          <a:p>
            <a:r>
              <a:rPr lang="en-IN" sz="2400" b="1">
                <a:solidFill>
                  <a:schemeClr val="bg1"/>
                </a:solidFill>
              </a:rPr>
              <a:t>Approach:-</a:t>
            </a:r>
            <a:r>
              <a:rPr lang="en-IN" sz="2400">
                <a:solidFill>
                  <a:schemeClr val="bg1"/>
                </a:solidFill>
              </a:rPr>
              <a:t> I have taken make in the axis column and sum of msrp in the values and vehicle style in the legend. Now , by using this data I have founded the graph . </a:t>
            </a:r>
          </a:p>
          <a:p>
            <a:r>
              <a:rPr lang="en-IN" sz="2400" b="1">
                <a:solidFill>
                  <a:schemeClr val="bg1"/>
                </a:solidFill>
              </a:rPr>
              <a:t>Tech stack used:-</a:t>
            </a:r>
            <a:r>
              <a:rPr lang="en-IN" sz="2400">
                <a:solidFill>
                  <a:schemeClr val="bg1"/>
                </a:solidFill>
              </a:rPr>
              <a:t> I have used Ms office 365/ google sheets to perform the operation.</a:t>
            </a: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61992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28A6-69B8-ECD6-B147-1605D81D1E81}"/>
              </a:ext>
            </a:extLst>
          </p:cNvPr>
          <p:cNvSpPr>
            <a:spLocks noGrp="1"/>
          </p:cNvSpPr>
          <p:nvPr>
            <p:ph type="title"/>
          </p:nvPr>
        </p:nvSpPr>
        <p:spPr/>
        <p:txBody>
          <a:bodyPr/>
          <a:lstStyle/>
          <a:p>
            <a:r>
              <a:rPr lang="en-US" b="1" i="1">
                <a:cs typeface="Calibri Light"/>
              </a:rPr>
              <a:t>Cleaning data</a:t>
            </a:r>
            <a:endParaRPr lang="en-US" b="1" i="1"/>
          </a:p>
        </p:txBody>
      </p:sp>
      <p:graphicFrame>
        <p:nvGraphicFramePr>
          <p:cNvPr id="15" name="Content Placeholder 2">
            <a:extLst>
              <a:ext uri="{FF2B5EF4-FFF2-40B4-BE49-F238E27FC236}">
                <a16:creationId xmlns:a16="http://schemas.microsoft.com/office/drawing/2014/main" id="{75028ADF-AB06-8DE8-F175-E87C5890B86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8807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B0E36-3F5C-4DC8-8DC3-12F7D4443F3E}"/>
              </a:ext>
            </a:extLst>
          </p:cNvPr>
          <p:cNvSpPr>
            <a:spLocks noGrp="1"/>
          </p:cNvSpPr>
          <p:nvPr>
            <p:ph type="title"/>
          </p:nvPr>
        </p:nvSpPr>
        <p:spPr>
          <a:xfrm>
            <a:off x="6513788" y="365125"/>
            <a:ext cx="4840010" cy="1807305"/>
          </a:xfrm>
        </p:spPr>
        <p:txBody>
          <a:bodyPr>
            <a:normAutofit/>
          </a:bodyPr>
          <a:lstStyle/>
          <a:p>
            <a:r>
              <a:rPr lang="en-IN" b="1" i="1"/>
              <a:t>Continue </a:t>
            </a:r>
          </a:p>
        </p:txBody>
      </p:sp>
      <p:pic>
        <p:nvPicPr>
          <p:cNvPr id="5" name="Picture 4" descr="Cars parked in a line">
            <a:extLst>
              <a:ext uri="{FF2B5EF4-FFF2-40B4-BE49-F238E27FC236}">
                <a16:creationId xmlns:a16="http://schemas.microsoft.com/office/drawing/2014/main" id="{493D08F9-EEFF-6231-920D-C32FD0A1D207}"/>
              </a:ext>
            </a:extLst>
          </p:cNvPr>
          <p:cNvPicPr>
            <a:picLocks noChangeAspect="1"/>
          </p:cNvPicPr>
          <p:nvPr/>
        </p:nvPicPr>
        <p:blipFill rotWithShape="1">
          <a:blip r:embed="rId2"/>
          <a:srcRect l="26631" r="6525" b="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A474FDB5-EB52-409C-B532-EE911557F1DA}"/>
              </a:ext>
            </a:extLst>
          </p:cNvPr>
          <p:cNvSpPr>
            <a:spLocks noGrp="1"/>
          </p:cNvSpPr>
          <p:nvPr>
            <p:ph idx="1"/>
          </p:nvPr>
        </p:nvSpPr>
        <p:spPr>
          <a:xfrm>
            <a:off x="6513788" y="2333297"/>
            <a:ext cx="4840010" cy="3843666"/>
          </a:xfrm>
        </p:spPr>
        <p:txBody>
          <a:bodyPr>
            <a:normAutofit/>
          </a:bodyPr>
          <a:lstStyle/>
          <a:p>
            <a:r>
              <a:rPr lang="en-IN" sz="2000" b="1"/>
              <a:t>Insights:-</a:t>
            </a:r>
            <a:r>
              <a:rPr lang="en-US" sz="2000" b="0" i="0">
                <a:effectLst/>
              </a:rPr>
              <a:t> The insights that can be derived from analyzing the distribution of car prices by brand and body style are </a:t>
            </a:r>
            <a:r>
              <a:rPr lang="en-IN" sz="2000" b="0" i="0">
                <a:effectLst/>
              </a:rPr>
              <a:t>Price range variation ,Price disparities ,</a:t>
            </a:r>
            <a:r>
              <a:rPr lang="en-US" sz="2000" b="0" i="0">
                <a:effectLst/>
              </a:rPr>
              <a:t> Premium brands or body styles , Value-oriented brands or body styles and </a:t>
            </a:r>
            <a:r>
              <a:rPr lang="en-IN" sz="2000" b="0" i="0">
                <a:effectLst/>
              </a:rPr>
              <a:t>Competitive analysis.</a:t>
            </a:r>
            <a:endParaRPr lang="en-IN" sz="2000" b="1"/>
          </a:p>
          <a:p>
            <a:r>
              <a:rPr lang="en-IN" sz="2000" b="1"/>
              <a:t>Result:-</a:t>
            </a:r>
            <a:r>
              <a:rPr lang="en-US" sz="2000" b="1" i="1"/>
              <a:t> </a:t>
            </a:r>
            <a:r>
              <a:rPr lang="en-US" sz="2000">
                <a:hlinkClick r:id="rId3"/>
              </a:rPr>
              <a:t>distribution of car prices </a:t>
            </a:r>
            <a:endParaRPr lang="en-IN" sz="2000"/>
          </a:p>
        </p:txBody>
      </p:sp>
    </p:spTree>
    <p:extLst>
      <p:ext uri="{BB962C8B-B14F-4D97-AF65-F5344CB8AC3E}">
        <p14:creationId xmlns:p14="http://schemas.microsoft.com/office/powerpoint/2010/main" val="273252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6">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8">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0">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B152A6E1-6E76-4268-8109-6D24BB83B85D}"/>
              </a:ext>
            </a:extLst>
          </p:cNvPr>
          <p:cNvGraphicFramePr>
            <a:graphicFrameLocks/>
          </p:cNvGraphicFramePr>
          <p:nvPr>
            <p:extLst>
              <p:ext uri="{D42A27DB-BD31-4B8C-83A1-F6EECF244321}">
                <p14:modId xmlns:p14="http://schemas.microsoft.com/office/powerpoint/2010/main" val="4140041647"/>
              </p:ext>
            </p:extLst>
          </p:nvPr>
        </p:nvGraphicFramePr>
        <p:xfrm>
          <a:off x="1120477" y="1123527"/>
          <a:ext cx="9951041" cy="460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2979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1282BE-6108-606D-6B61-8473AAB5CAF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These are the slicers which have occurred by selecting the graph and then using the slicers</a:t>
            </a:r>
          </a:p>
        </p:txBody>
      </p:sp>
      <p:pic>
        <p:nvPicPr>
          <p:cNvPr id="4" name="Picture 4" descr="A screenshot of a computer&#10;&#10;Description automatically generated">
            <a:extLst>
              <a:ext uri="{FF2B5EF4-FFF2-40B4-BE49-F238E27FC236}">
                <a16:creationId xmlns:a16="http://schemas.microsoft.com/office/drawing/2014/main" id="{22E14E34-A69E-2F83-2ACC-331EE0F94587}"/>
              </a:ext>
            </a:extLst>
          </p:cNvPr>
          <p:cNvPicPr>
            <a:picLocks noGrp="1" noChangeAspect="1"/>
          </p:cNvPicPr>
          <p:nvPr>
            <p:ph idx="1"/>
          </p:nvPr>
        </p:nvPicPr>
        <p:blipFill>
          <a:blip r:embed="rId2"/>
          <a:stretch>
            <a:fillRect/>
          </a:stretch>
        </p:blipFill>
        <p:spPr>
          <a:xfrm>
            <a:off x="4777316" y="1071542"/>
            <a:ext cx="6780700" cy="4712587"/>
          </a:xfrm>
          <a:prstGeom prst="rect">
            <a:avLst/>
          </a:prstGeom>
        </p:spPr>
      </p:pic>
    </p:spTree>
    <p:extLst>
      <p:ext uri="{BB962C8B-B14F-4D97-AF65-F5344CB8AC3E}">
        <p14:creationId xmlns:p14="http://schemas.microsoft.com/office/powerpoint/2010/main" val="1064190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Vintage english car">
            <a:extLst>
              <a:ext uri="{FF2B5EF4-FFF2-40B4-BE49-F238E27FC236}">
                <a16:creationId xmlns:a16="http://schemas.microsoft.com/office/drawing/2014/main" id="{D3157FC8-49EA-740F-2DF0-2CB855148F09}"/>
              </a:ext>
            </a:extLst>
          </p:cNvPr>
          <p:cNvPicPr>
            <a:picLocks noChangeAspect="1"/>
          </p:cNvPicPr>
          <p:nvPr/>
        </p:nvPicPr>
        <p:blipFill rotWithShape="1">
          <a:blip r:embed="rId2">
            <a:alphaModFix amt="60000"/>
          </a:blip>
          <a:srcRect t="14040" r="-2" b="1563"/>
          <a:stretch/>
        </p:blipFill>
        <p:spPr>
          <a:xfrm>
            <a:off x="-1" y="10"/>
            <a:ext cx="12192001" cy="6857990"/>
          </a:xfrm>
          <a:prstGeom prst="rect">
            <a:avLst/>
          </a:prstGeom>
        </p:spPr>
      </p:pic>
      <p:sp>
        <p:nvSpPr>
          <p:cNvPr id="2" name="Title 1">
            <a:extLst>
              <a:ext uri="{FF2B5EF4-FFF2-40B4-BE49-F238E27FC236}">
                <a16:creationId xmlns:a16="http://schemas.microsoft.com/office/drawing/2014/main" id="{AA5D2B4D-A728-4A99-8647-C5480DDC30C3}"/>
              </a:ext>
            </a:extLst>
          </p:cNvPr>
          <p:cNvSpPr>
            <a:spLocks noGrp="1"/>
          </p:cNvSpPr>
          <p:nvPr>
            <p:ph type="title"/>
          </p:nvPr>
        </p:nvSpPr>
        <p:spPr>
          <a:xfrm>
            <a:off x="838200" y="557189"/>
            <a:ext cx="4155825" cy="5571898"/>
          </a:xfrm>
        </p:spPr>
        <p:txBody>
          <a:bodyPr>
            <a:normAutofit/>
          </a:bodyPr>
          <a:lstStyle/>
          <a:p>
            <a:r>
              <a:rPr lang="en-US" b="1" i="1">
                <a:solidFill>
                  <a:srgbClr val="FFFFFF"/>
                </a:solidFill>
              </a:rPr>
              <a:t>Task 2: Which car brands have the highest and lowest average MSRPs, and how does this vary by body style?</a:t>
            </a:r>
            <a:endParaRPr lang="en-IN" b="1" i="1">
              <a:solidFill>
                <a:srgbClr val="FFFFFF"/>
              </a:solidFill>
            </a:endParaRPr>
          </a:p>
        </p:txBody>
      </p:sp>
      <p:sp>
        <p:nvSpPr>
          <p:cNvPr id="3" name="Content Placeholder 2">
            <a:extLst>
              <a:ext uri="{FF2B5EF4-FFF2-40B4-BE49-F238E27FC236}">
                <a16:creationId xmlns:a16="http://schemas.microsoft.com/office/drawing/2014/main" id="{B040968D-75EE-4942-8FAF-4291E3A3000C}"/>
              </a:ext>
            </a:extLst>
          </p:cNvPr>
          <p:cNvSpPr>
            <a:spLocks noGrp="1"/>
          </p:cNvSpPr>
          <p:nvPr>
            <p:ph idx="1"/>
          </p:nvPr>
        </p:nvSpPr>
        <p:spPr>
          <a:xfrm>
            <a:off x="5186552" y="557189"/>
            <a:ext cx="6167246" cy="5571898"/>
          </a:xfrm>
        </p:spPr>
        <p:txBody>
          <a:bodyPr anchor="ctr">
            <a:normAutofit/>
          </a:bodyPr>
          <a:lstStyle/>
          <a:p>
            <a:r>
              <a:rPr lang="en-IN" sz="2000" b="1">
                <a:solidFill>
                  <a:srgbClr val="FFFFFF"/>
                </a:solidFill>
              </a:rPr>
              <a:t>Project Description:- </a:t>
            </a:r>
            <a:r>
              <a:rPr lang="en-IN" sz="2000">
                <a:solidFill>
                  <a:srgbClr val="FFFFFF"/>
                </a:solidFill>
              </a:rPr>
              <a:t>The task is given to find</a:t>
            </a:r>
            <a:r>
              <a:rPr lang="en-US" sz="2000">
                <a:solidFill>
                  <a:srgbClr val="FFFFFF"/>
                </a:solidFill>
              </a:rPr>
              <a:t> Which car brands have the highest and lowest average MSRPs, and how does this vary by body style?</a:t>
            </a:r>
          </a:p>
          <a:p>
            <a:r>
              <a:rPr lang="en-US" sz="2000" b="1">
                <a:solidFill>
                  <a:srgbClr val="FFFFFF"/>
                </a:solidFill>
              </a:rPr>
              <a:t>Approach:- </a:t>
            </a:r>
            <a:r>
              <a:rPr lang="en-US" sz="2000">
                <a:solidFill>
                  <a:srgbClr val="FFFFFF"/>
                </a:solidFill>
              </a:rPr>
              <a:t>I have taken make in the axis column and average of msrp in the values and vehicle style in the legend. Now , by using this data I have founded the graph . </a:t>
            </a:r>
          </a:p>
          <a:p>
            <a:r>
              <a:rPr lang="en-IN" sz="2000" b="1">
                <a:solidFill>
                  <a:srgbClr val="FFFFFF"/>
                </a:solidFill>
              </a:rPr>
              <a:t>Tech stack used:-</a:t>
            </a:r>
            <a:r>
              <a:rPr lang="en-IN" sz="2000">
                <a:solidFill>
                  <a:srgbClr val="FFFFFF"/>
                </a:solidFill>
              </a:rPr>
              <a:t> I have used Ms office 365/ google sheets to perform the operation.</a:t>
            </a:r>
          </a:p>
        </p:txBody>
      </p:sp>
    </p:spTree>
    <p:extLst>
      <p:ext uri="{BB962C8B-B14F-4D97-AF65-F5344CB8AC3E}">
        <p14:creationId xmlns:p14="http://schemas.microsoft.com/office/powerpoint/2010/main" val="1325713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B0E36-3F5C-4DC8-8DC3-12F7D4443F3E}"/>
              </a:ext>
            </a:extLst>
          </p:cNvPr>
          <p:cNvSpPr>
            <a:spLocks noGrp="1"/>
          </p:cNvSpPr>
          <p:nvPr>
            <p:ph type="title"/>
          </p:nvPr>
        </p:nvSpPr>
        <p:spPr>
          <a:xfrm>
            <a:off x="838200" y="459863"/>
            <a:ext cx="10515600" cy="1004594"/>
          </a:xfrm>
        </p:spPr>
        <p:txBody>
          <a:bodyPr>
            <a:normAutofit/>
          </a:bodyPr>
          <a:lstStyle/>
          <a:p>
            <a:pPr algn="ctr"/>
            <a:r>
              <a:rPr lang="en-IN" b="1" i="1">
                <a:solidFill>
                  <a:srgbClr val="FFFFFF"/>
                </a:solidFill>
              </a:rPr>
              <a:t>Continue </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BE36572-964F-6CCE-435C-BCF25795CD79}"/>
              </a:ext>
            </a:extLst>
          </p:cNvPr>
          <p:cNvGraphicFramePr>
            <a:graphicFrameLocks noGrp="1"/>
          </p:cNvGraphicFramePr>
          <p:nvPr>
            <p:ph idx="1"/>
            <p:extLst>
              <p:ext uri="{D42A27DB-BD31-4B8C-83A1-F6EECF244321}">
                <p14:modId xmlns:p14="http://schemas.microsoft.com/office/powerpoint/2010/main" val="1642292265"/>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3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773834B5-E5E8-4449-A18A-459DAEBE53AC}"/>
              </a:ext>
            </a:extLst>
          </p:cNvPr>
          <p:cNvGraphicFramePr>
            <a:graphicFrameLocks/>
          </p:cNvGraphicFramePr>
          <p:nvPr>
            <p:extLst>
              <p:ext uri="{D42A27DB-BD31-4B8C-83A1-F6EECF244321}">
                <p14:modId xmlns:p14="http://schemas.microsoft.com/office/powerpoint/2010/main" val="56148020"/>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9367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535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36E88-73E0-4551-DC6A-EC21880CFCB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2500" kern="1200">
                <a:solidFill>
                  <a:srgbClr val="FFFFFF"/>
                </a:solidFill>
                <a:latin typeface="+mj-lt"/>
                <a:ea typeface="+mj-ea"/>
                <a:cs typeface="+mj-cs"/>
              </a:rPr>
              <a:t>These are the slicers which have occurred by selecting the graph and then using the slicers</a:t>
            </a:r>
          </a:p>
        </p:txBody>
      </p:sp>
      <p:pic>
        <p:nvPicPr>
          <p:cNvPr id="4" name="Picture 4" descr="A screenshot of a computer&#10;&#10;Description automatically generated">
            <a:extLst>
              <a:ext uri="{FF2B5EF4-FFF2-40B4-BE49-F238E27FC236}">
                <a16:creationId xmlns:a16="http://schemas.microsoft.com/office/drawing/2014/main" id="{56B614CB-F987-D7A1-7534-584EF7EA2C7F}"/>
              </a:ext>
            </a:extLst>
          </p:cNvPr>
          <p:cNvPicPr>
            <a:picLocks noGrp="1" noChangeAspect="1"/>
          </p:cNvPicPr>
          <p:nvPr>
            <p:ph idx="1"/>
          </p:nvPr>
        </p:nvPicPr>
        <p:blipFill>
          <a:blip r:embed="rId2"/>
          <a:stretch>
            <a:fillRect/>
          </a:stretch>
        </p:blipFill>
        <p:spPr>
          <a:xfrm>
            <a:off x="4207933" y="710900"/>
            <a:ext cx="7347537" cy="5437176"/>
          </a:xfrm>
          <a:prstGeom prst="rect">
            <a:avLst/>
          </a:prstGeom>
        </p:spPr>
      </p:pic>
    </p:spTree>
    <p:extLst>
      <p:ext uri="{BB962C8B-B14F-4D97-AF65-F5344CB8AC3E}">
        <p14:creationId xmlns:p14="http://schemas.microsoft.com/office/powerpoint/2010/main" val="1496320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5F065E-77DE-46E7-B65F-A345D094FB96}"/>
              </a:ext>
            </a:extLst>
          </p:cNvPr>
          <p:cNvSpPr>
            <a:spLocks noGrp="1"/>
          </p:cNvSpPr>
          <p:nvPr>
            <p:ph type="title"/>
          </p:nvPr>
        </p:nvSpPr>
        <p:spPr>
          <a:xfrm>
            <a:off x="1383564" y="348865"/>
            <a:ext cx="9718111" cy="1576446"/>
          </a:xfrm>
        </p:spPr>
        <p:txBody>
          <a:bodyPr anchor="ctr">
            <a:normAutofit/>
          </a:bodyPr>
          <a:lstStyle/>
          <a:p>
            <a:r>
              <a:rPr lang="en-US" sz="3400" b="1" i="1">
                <a:solidFill>
                  <a:srgbClr val="FFFFFF"/>
                </a:solidFill>
              </a:rPr>
              <a:t>Task 3: How do the different feature such as transmission type affect the MSRP, and how does this vary by body style?</a:t>
            </a:r>
            <a:endParaRPr lang="en-IN" sz="3400" b="1" i="1">
              <a:solidFill>
                <a:srgbClr val="FFFFFF"/>
              </a:solidFill>
            </a:endParaRPr>
          </a:p>
        </p:txBody>
      </p:sp>
      <p:graphicFrame>
        <p:nvGraphicFramePr>
          <p:cNvPr id="5" name="Content Placeholder 2">
            <a:extLst>
              <a:ext uri="{FF2B5EF4-FFF2-40B4-BE49-F238E27FC236}">
                <a16:creationId xmlns:a16="http://schemas.microsoft.com/office/drawing/2014/main" id="{7E6036A4-9CBB-6112-4410-ABD5EBEA6251}"/>
              </a:ext>
            </a:extLst>
          </p:cNvPr>
          <p:cNvGraphicFramePr>
            <a:graphicFrameLocks noGrp="1"/>
          </p:cNvGraphicFramePr>
          <p:nvPr>
            <p:ph idx="1"/>
            <p:extLst>
              <p:ext uri="{D42A27DB-BD31-4B8C-83A1-F6EECF244321}">
                <p14:modId xmlns:p14="http://schemas.microsoft.com/office/powerpoint/2010/main" val="326964766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1408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41A8B-58A3-4AB1-9AE5-B108280DCB98}"/>
              </a:ext>
            </a:extLst>
          </p:cNvPr>
          <p:cNvSpPr>
            <a:spLocks noGrp="1"/>
          </p:cNvSpPr>
          <p:nvPr>
            <p:ph type="title"/>
          </p:nvPr>
        </p:nvSpPr>
        <p:spPr>
          <a:xfrm>
            <a:off x="1383564" y="348865"/>
            <a:ext cx="9718111" cy="1576446"/>
          </a:xfrm>
        </p:spPr>
        <p:txBody>
          <a:bodyPr anchor="ctr">
            <a:normAutofit/>
          </a:bodyPr>
          <a:lstStyle/>
          <a:p>
            <a:r>
              <a:rPr lang="en-IN" sz="4000" b="1" i="1">
                <a:solidFill>
                  <a:srgbClr val="FFFFFF"/>
                </a:solidFill>
              </a:rPr>
              <a:t>Continue</a:t>
            </a:r>
          </a:p>
        </p:txBody>
      </p:sp>
      <p:graphicFrame>
        <p:nvGraphicFramePr>
          <p:cNvPr id="5" name="Content Placeholder 2">
            <a:extLst>
              <a:ext uri="{FF2B5EF4-FFF2-40B4-BE49-F238E27FC236}">
                <a16:creationId xmlns:a16="http://schemas.microsoft.com/office/drawing/2014/main" id="{98FC2B02-D1CE-8353-376E-3DA7AE6BCC85}"/>
              </a:ext>
            </a:extLst>
          </p:cNvPr>
          <p:cNvGraphicFramePr>
            <a:graphicFrameLocks noGrp="1"/>
          </p:cNvGraphicFramePr>
          <p:nvPr>
            <p:ph idx="1"/>
            <p:extLst>
              <p:ext uri="{D42A27DB-BD31-4B8C-83A1-F6EECF244321}">
                <p14:modId xmlns:p14="http://schemas.microsoft.com/office/powerpoint/2010/main" val="206831240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4632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B644C04-BC5B-4E68-84A5-6A8D482FF5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2775" y="457200"/>
            <a:ext cx="9586450" cy="5943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47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gled shot of pen on a graph">
            <a:extLst>
              <a:ext uri="{FF2B5EF4-FFF2-40B4-BE49-F238E27FC236}">
                <a16:creationId xmlns:a16="http://schemas.microsoft.com/office/drawing/2014/main" id="{A29302C9-C140-686C-8A3A-900FFF3D940A}"/>
              </a:ext>
            </a:extLst>
          </p:cNvPr>
          <p:cNvPicPr>
            <a:picLocks noChangeAspect="1"/>
          </p:cNvPicPr>
          <p:nvPr/>
        </p:nvPicPr>
        <p:blipFill rotWithShape="1">
          <a:blip r:embed="rId2">
            <a:alphaModFix amt="40000"/>
          </a:blip>
          <a:srcRect t="5390" r="-2" b="10213"/>
          <a:stretch/>
        </p:blipFill>
        <p:spPr>
          <a:xfrm>
            <a:off x="20" y="10"/>
            <a:ext cx="12191980" cy="6857990"/>
          </a:xfrm>
          <a:prstGeom prst="rect">
            <a:avLst/>
          </a:prstGeom>
        </p:spPr>
      </p:pic>
      <p:sp>
        <p:nvSpPr>
          <p:cNvPr id="2" name="Title 1">
            <a:extLst>
              <a:ext uri="{FF2B5EF4-FFF2-40B4-BE49-F238E27FC236}">
                <a16:creationId xmlns:a16="http://schemas.microsoft.com/office/drawing/2014/main" id="{C7E4149E-194A-4968-9D8B-E7EDD2C8D72C}"/>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b="1" i="0" u="none" strike="noStrike">
                <a:ln w="22225">
                  <a:solidFill>
                    <a:schemeClr val="tx1"/>
                  </a:solidFill>
                  <a:miter lim="800000"/>
                </a:ln>
                <a:noFill/>
                <a:effectLst/>
              </a:rPr>
              <a:t>Tasks: Analysis </a:t>
            </a:r>
            <a:endParaRPr lang="en-US" sz="11500">
              <a:ln w="22225">
                <a:solidFill>
                  <a:schemeClr val="tx1"/>
                </a:solidFill>
                <a:miter lim="800000"/>
              </a:ln>
              <a:noFill/>
            </a:endParaRPr>
          </a:p>
        </p:txBody>
      </p:sp>
    </p:spTree>
    <p:extLst>
      <p:ext uri="{BB962C8B-B14F-4D97-AF65-F5344CB8AC3E}">
        <p14:creationId xmlns:p14="http://schemas.microsoft.com/office/powerpoint/2010/main" val="41752563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D1E9D3D-45F5-4EEB-B71F-79A26D36D6AF}"/>
              </a:ext>
            </a:extLst>
          </p:cNvPr>
          <p:cNvPicPr>
            <a:picLocks noChangeAspect="1"/>
          </p:cNvPicPr>
          <p:nvPr/>
        </p:nvPicPr>
        <p:blipFill>
          <a:blip r:embed="rId2"/>
          <a:stretch>
            <a:fillRect/>
          </a:stretch>
        </p:blipFill>
        <p:spPr>
          <a:xfrm>
            <a:off x="643467" y="785870"/>
            <a:ext cx="3420025" cy="5286260"/>
          </a:xfrm>
          <a:prstGeom prst="rect">
            <a:avLst/>
          </a:prstGeom>
        </p:spPr>
      </p:pic>
      <p:graphicFrame>
        <p:nvGraphicFramePr>
          <p:cNvPr id="4" name="Chart 3">
            <a:extLst>
              <a:ext uri="{FF2B5EF4-FFF2-40B4-BE49-F238E27FC236}">
                <a16:creationId xmlns:a16="http://schemas.microsoft.com/office/drawing/2014/main" id="{E2062D1E-BB31-430F-9D2C-224806BDFE38}"/>
              </a:ext>
            </a:extLst>
          </p:cNvPr>
          <p:cNvGraphicFramePr>
            <a:graphicFrameLocks/>
          </p:cNvGraphicFramePr>
          <p:nvPr>
            <p:extLst>
              <p:ext uri="{D42A27DB-BD31-4B8C-83A1-F6EECF244321}">
                <p14:modId xmlns:p14="http://schemas.microsoft.com/office/powerpoint/2010/main" val="1174315535"/>
              </p:ext>
            </p:extLst>
          </p:nvPr>
        </p:nvGraphicFramePr>
        <p:xfrm>
          <a:off x="4941919" y="1305276"/>
          <a:ext cx="6606614" cy="42474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0551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B8361-D339-400B-B801-555BFAD5AE8F}"/>
              </a:ext>
            </a:extLst>
          </p:cNvPr>
          <p:cNvSpPr>
            <a:spLocks noGrp="1"/>
          </p:cNvSpPr>
          <p:nvPr>
            <p:ph type="title"/>
          </p:nvPr>
        </p:nvSpPr>
        <p:spPr>
          <a:xfrm>
            <a:off x="7320466" y="609600"/>
            <a:ext cx="4140014" cy="1330839"/>
          </a:xfrm>
        </p:spPr>
        <p:txBody>
          <a:bodyPr>
            <a:normAutofit/>
          </a:bodyPr>
          <a:lstStyle/>
          <a:p>
            <a:r>
              <a:rPr lang="en-US" sz="2100" b="1" i="1"/>
              <a:t>Task 4: How does the fuel efficiency of cars vary across different body styles and model years? </a:t>
            </a:r>
            <a:endParaRPr lang="en-IN" sz="2100" b="1" i="1"/>
          </a:p>
        </p:txBody>
      </p:sp>
      <p:pic>
        <p:nvPicPr>
          <p:cNvPr id="5" name="Picture 4" descr="White puzzle with one red piece">
            <a:extLst>
              <a:ext uri="{FF2B5EF4-FFF2-40B4-BE49-F238E27FC236}">
                <a16:creationId xmlns:a16="http://schemas.microsoft.com/office/drawing/2014/main" id="{C5782D5E-E2FE-6CAB-718F-BC39A4A247C3}"/>
              </a:ext>
            </a:extLst>
          </p:cNvPr>
          <p:cNvPicPr>
            <a:picLocks noChangeAspect="1"/>
          </p:cNvPicPr>
          <p:nvPr/>
        </p:nvPicPr>
        <p:blipFill rotWithShape="1">
          <a:blip r:embed="rId2"/>
          <a:srcRect l="22518" r="20872" b="-2"/>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57E94BD9-C03A-412A-9E8F-0E71E4195A81}"/>
              </a:ext>
            </a:extLst>
          </p:cNvPr>
          <p:cNvSpPr>
            <a:spLocks noGrp="1"/>
          </p:cNvSpPr>
          <p:nvPr>
            <p:ph idx="1"/>
          </p:nvPr>
        </p:nvSpPr>
        <p:spPr>
          <a:xfrm>
            <a:off x="7320465" y="2194102"/>
            <a:ext cx="4140013" cy="3908586"/>
          </a:xfrm>
        </p:spPr>
        <p:txBody>
          <a:bodyPr>
            <a:normAutofit/>
          </a:bodyPr>
          <a:lstStyle/>
          <a:p>
            <a:r>
              <a:rPr lang="en-IN" sz="1600" b="1"/>
              <a:t>Project Description:- </a:t>
            </a:r>
            <a:r>
              <a:rPr lang="en-IN" sz="1600"/>
              <a:t>The task is given to find</a:t>
            </a:r>
            <a:r>
              <a:rPr lang="en-US" sz="1600"/>
              <a:t> How does the fuel efficiency of cars vary across different body styles and model years</a:t>
            </a:r>
          </a:p>
          <a:p>
            <a:r>
              <a:rPr lang="en-US" sz="1600" b="1"/>
              <a:t>Approach:-  </a:t>
            </a:r>
            <a:r>
              <a:rPr lang="en-US" sz="1600"/>
              <a:t>To complete the task I used the the pivot table with the help of pivot table years in rows and average of highway mpg in the values and the graph is drawn. And also they asked to find out the a AVERAGE MSRP FOR EACH COMBINATION OF BODY STYLE AND MODEL YEAR again by using the pivot table I have created it. </a:t>
            </a:r>
          </a:p>
          <a:p>
            <a:r>
              <a:rPr lang="en-US" sz="1600"/>
              <a:t> </a:t>
            </a:r>
            <a:r>
              <a:rPr lang="en-IN" sz="1600" b="1"/>
              <a:t>Tech stack used:-</a:t>
            </a:r>
            <a:r>
              <a:rPr lang="en-IN" sz="1600"/>
              <a:t> I have used Ms office 365/ google sheets to perform the operation.</a:t>
            </a:r>
          </a:p>
        </p:txBody>
      </p:sp>
    </p:spTree>
    <p:extLst>
      <p:ext uri="{BB962C8B-B14F-4D97-AF65-F5344CB8AC3E}">
        <p14:creationId xmlns:p14="http://schemas.microsoft.com/office/powerpoint/2010/main" val="3396638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E258A-3656-4D5B-9456-A7F647CA7E9B}"/>
              </a:ext>
            </a:extLst>
          </p:cNvPr>
          <p:cNvSpPr>
            <a:spLocks noGrp="1"/>
          </p:cNvSpPr>
          <p:nvPr>
            <p:ph type="title"/>
          </p:nvPr>
        </p:nvSpPr>
        <p:spPr>
          <a:xfrm>
            <a:off x="7531610" y="365125"/>
            <a:ext cx="3822189" cy="1899912"/>
          </a:xfrm>
        </p:spPr>
        <p:txBody>
          <a:bodyPr>
            <a:normAutofit/>
          </a:bodyPr>
          <a:lstStyle/>
          <a:p>
            <a:r>
              <a:rPr lang="en-IN" sz="4000" b="1" i="1"/>
              <a:t>Continue</a:t>
            </a:r>
            <a:r>
              <a:rPr lang="en-IN" sz="4000"/>
              <a:t> </a:t>
            </a:r>
          </a:p>
        </p:txBody>
      </p:sp>
      <p:pic>
        <p:nvPicPr>
          <p:cNvPr id="5" name="Picture 4" descr="Green and yellow layers">
            <a:extLst>
              <a:ext uri="{FF2B5EF4-FFF2-40B4-BE49-F238E27FC236}">
                <a16:creationId xmlns:a16="http://schemas.microsoft.com/office/drawing/2014/main" id="{D9E6E7E1-9544-75DB-7CF7-CBCF4B1385C1}"/>
              </a:ext>
            </a:extLst>
          </p:cNvPr>
          <p:cNvPicPr>
            <a:picLocks noChangeAspect="1"/>
          </p:cNvPicPr>
          <p:nvPr/>
        </p:nvPicPr>
        <p:blipFill rotWithShape="1">
          <a:blip r:embed="rId2"/>
          <a:srcRect l="10313" r="8192" b="-9"/>
          <a:stretch/>
        </p:blipFill>
        <p:spPr>
          <a:xfrm>
            <a:off x="1" y="10"/>
            <a:ext cx="6936390" cy="6857990"/>
          </a:xfrm>
          <a:prstGeom prst="rect">
            <a:avLst/>
          </a:prstGeom>
        </p:spPr>
      </p:pic>
      <p:sp>
        <p:nvSpPr>
          <p:cNvPr id="3" name="Content Placeholder 2">
            <a:extLst>
              <a:ext uri="{FF2B5EF4-FFF2-40B4-BE49-F238E27FC236}">
                <a16:creationId xmlns:a16="http://schemas.microsoft.com/office/drawing/2014/main" id="{47EE185F-98F1-4DA5-96BC-F59D195B5461}"/>
              </a:ext>
            </a:extLst>
          </p:cNvPr>
          <p:cNvSpPr>
            <a:spLocks noGrp="1"/>
          </p:cNvSpPr>
          <p:nvPr>
            <p:ph idx="1"/>
          </p:nvPr>
        </p:nvSpPr>
        <p:spPr>
          <a:xfrm>
            <a:off x="7531610" y="2434201"/>
            <a:ext cx="3822189" cy="3742762"/>
          </a:xfrm>
        </p:spPr>
        <p:txBody>
          <a:bodyPr>
            <a:normAutofit/>
          </a:bodyPr>
          <a:lstStyle/>
          <a:p>
            <a:r>
              <a:rPr lang="en-IN" sz="1700" b="1"/>
              <a:t>Insights:-</a:t>
            </a:r>
            <a:r>
              <a:rPr lang="en-US" sz="1700" b="0" i="0">
                <a:effectLst/>
              </a:rPr>
              <a:t> The insights that can be derived from analyzing the fuel efficiency variations of cars across different body styles and model years are Body style impact on fuel efficiency ,Fuel efficiency trends by model year ,Comparison of fuel efficiency between body styles ,Interaction between body style and model year ,Impact of technological advancements and Consumer preferences and market trends.</a:t>
            </a:r>
          </a:p>
          <a:p>
            <a:r>
              <a:rPr lang="en-US" sz="1700" b="1"/>
              <a:t>Result:- </a:t>
            </a:r>
            <a:r>
              <a:rPr lang="en-US" sz="1700">
                <a:hlinkClick r:id="rId3"/>
              </a:rPr>
              <a:t>fuel efficiency</a:t>
            </a:r>
            <a:r>
              <a:rPr lang="en-US" sz="1700"/>
              <a:t> (sheet link)</a:t>
            </a:r>
            <a:endParaRPr lang="en-IN" sz="1700"/>
          </a:p>
        </p:txBody>
      </p:sp>
    </p:spTree>
    <p:extLst>
      <p:ext uri="{BB962C8B-B14F-4D97-AF65-F5344CB8AC3E}">
        <p14:creationId xmlns:p14="http://schemas.microsoft.com/office/powerpoint/2010/main" val="2229144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61D0DDA-1575-4253-883B-F8B6BA949A8B}"/>
              </a:ext>
            </a:extLst>
          </p:cNvPr>
          <p:cNvPicPr>
            <a:picLocks noChangeAspect="1"/>
          </p:cNvPicPr>
          <p:nvPr/>
        </p:nvPicPr>
        <p:blipFill>
          <a:blip r:embed="rId2"/>
          <a:stretch>
            <a:fillRect/>
          </a:stretch>
        </p:blipFill>
        <p:spPr>
          <a:xfrm>
            <a:off x="1360065" y="457200"/>
            <a:ext cx="9471870" cy="5943600"/>
          </a:xfrm>
          <a:prstGeom prst="rect">
            <a:avLst/>
          </a:prstGeom>
        </p:spPr>
      </p:pic>
    </p:spTree>
    <p:extLst>
      <p:ext uri="{BB962C8B-B14F-4D97-AF65-F5344CB8AC3E}">
        <p14:creationId xmlns:p14="http://schemas.microsoft.com/office/powerpoint/2010/main" val="2989879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6">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53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8">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screenshot of a computer&#10;&#10;Description automatically generated">
            <a:extLst>
              <a:ext uri="{FF2B5EF4-FFF2-40B4-BE49-F238E27FC236}">
                <a16:creationId xmlns:a16="http://schemas.microsoft.com/office/drawing/2014/main" id="{15A82C24-2DEF-462A-8067-5F9C9E43ECED}"/>
              </a:ext>
            </a:extLst>
          </p:cNvPr>
          <p:cNvPicPr>
            <a:picLocks noChangeAspect="1"/>
          </p:cNvPicPr>
          <p:nvPr/>
        </p:nvPicPr>
        <p:blipFill>
          <a:blip r:embed="rId2"/>
          <a:stretch>
            <a:fillRect/>
          </a:stretch>
        </p:blipFill>
        <p:spPr>
          <a:xfrm>
            <a:off x="3582057" y="643467"/>
            <a:ext cx="5027886" cy="5571066"/>
          </a:xfrm>
          <a:prstGeom prst="rect">
            <a:avLst/>
          </a:prstGeom>
        </p:spPr>
      </p:pic>
    </p:spTree>
    <p:extLst>
      <p:ext uri="{BB962C8B-B14F-4D97-AF65-F5344CB8AC3E}">
        <p14:creationId xmlns:p14="http://schemas.microsoft.com/office/powerpoint/2010/main" val="2369471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A493322-5F57-43B3-B87D-F534CAFA9049}"/>
              </a:ext>
            </a:extLst>
          </p:cNvPr>
          <p:cNvPicPr>
            <a:picLocks noChangeAspect="1"/>
          </p:cNvPicPr>
          <p:nvPr/>
        </p:nvPicPr>
        <p:blipFill rotWithShape="1">
          <a:blip r:embed="rId2"/>
          <a:srcRect t="7833" b="16336"/>
          <a:stretch/>
        </p:blipFill>
        <p:spPr>
          <a:xfrm>
            <a:off x="457200" y="457200"/>
            <a:ext cx="11277600" cy="5943600"/>
          </a:xfrm>
          <a:prstGeom prst="rect">
            <a:avLst/>
          </a:prstGeom>
        </p:spPr>
      </p:pic>
    </p:spTree>
    <p:extLst>
      <p:ext uri="{BB962C8B-B14F-4D97-AF65-F5344CB8AC3E}">
        <p14:creationId xmlns:p14="http://schemas.microsoft.com/office/powerpoint/2010/main" val="3551932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45B60A3C-6014-46AD-BAB1-DCEFE17157B1}"/>
              </a:ext>
            </a:extLst>
          </p:cNvPr>
          <p:cNvGraphicFramePr>
            <a:graphicFrameLocks/>
          </p:cNvGraphicFramePr>
          <p:nvPr>
            <p:extLst>
              <p:ext uri="{D42A27DB-BD31-4B8C-83A1-F6EECF244321}">
                <p14:modId xmlns:p14="http://schemas.microsoft.com/office/powerpoint/2010/main" val="2305385055"/>
              </p:ext>
            </p:extLst>
          </p:nvPr>
        </p:nvGraphicFramePr>
        <p:xfrm>
          <a:off x="643467" y="643467"/>
          <a:ext cx="10905066" cy="55710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1690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ultiple exposures of an underground concrete tunnel">
            <a:extLst>
              <a:ext uri="{FF2B5EF4-FFF2-40B4-BE49-F238E27FC236}">
                <a16:creationId xmlns:a16="http://schemas.microsoft.com/office/drawing/2014/main" id="{90BCFCA4-E868-1284-AF8D-ED7177AD107F}"/>
              </a:ext>
            </a:extLst>
          </p:cNvPr>
          <p:cNvPicPr>
            <a:picLocks noChangeAspect="1"/>
          </p:cNvPicPr>
          <p:nvPr/>
        </p:nvPicPr>
        <p:blipFill rotWithShape="1">
          <a:blip r:embed="rId2"/>
          <a:srcRect t="4588" r="-2" b="11015"/>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9B332F-465B-4C53-BD6D-C8DD739EBBCF}"/>
              </a:ext>
            </a:extLst>
          </p:cNvPr>
          <p:cNvSpPr>
            <a:spLocks noGrp="1"/>
          </p:cNvSpPr>
          <p:nvPr>
            <p:ph type="title"/>
          </p:nvPr>
        </p:nvSpPr>
        <p:spPr>
          <a:xfrm>
            <a:off x="1037809" y="1071350"/>
            <a:ext cx="4775162" cy="1339382"/>
          </a:xfrm>
        </p:spPr>
        <p:txBody>
          <a:bodyPr>
            <a:normAutofit/>
          </a:bodyPr>
          <a:lstStyle/>
          <a:p>
            <a:pPr algn="ctr"/>
            <a:r>
              <a:rPr lang="en-US" sz="2800" b="1" i="1"/>
              <a:t>Task 5: How does the car's horsepower, MPG, and price vary across different Brands?</a:t>
            </a:r>
            <a:endParaRPr lang="en-IN" sz="2800" b="1" i="1"/>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55DE21-C79F-4785-8B93-DC0E824188BB}"/>
              </a:ext>
            </a:extLst>
          </p:cNvPr>
          <p:cNvSpPr>
            <a:spLocks noGrp="1"/>
          </p:cNvSpPr>
          <p:nvPr>
            <p:ph idx="1"/>
          </p:nvPr>
        </p:nvSpPr>
        <p:spPr>
          <a:xfrm>
            <a:off x="1189319" y="2547257"/>
            <a:ext cx="4458446" cy="3109740"/>
          </a:xfrm>
        </p:spPr>
        <p:txBody>
          <a:bodyPr anchor="ctr">
            <a:normAutofit/>
          </a:bodyPr>
          <a:lstStyle/>
          <a:p>
            <a:r>
              <a:rPr lang="en-IN" sz="1100" b="1"/>
              <a:t>Project description:- </a:t>
            </a:r>
            <a:r>
              <a:rPr lang="en-IN" sz="1100"/>
              <a:t>The task is given to find </a:t>
            </a:r>
            <a:r>
              <a:rPr lang="en-US" sz="1100"/>
              <a:t>How does the car's horsepower, MPG, and price vary across different Brands.</a:t>
            </a:r>
          </a:p>
          <a:p>
            <a:r>
              <a:rPr lang="en-US" sz="1100" b="1"/>
              <a:t>Approach:- </a:t>
            </a:r>
            <a:r>
              <a:rPr lang="en-IN" sz="1100"/>
              <a:t>By using the pivot table I have taken 4 columns make, average of engine hp ,average of highway mpg and average of msrp by taking all these 4 columns drawn a bubble chart.</a:t>
            </a:r>
          </a:p>
          <a:p>
            <a:r>
              <a:rPr lang="en-IN" sz="1100" b="1"/>
              <a:t>Tech stack used:-</a:t>
            </a:r>
            <a:r>
              <a:rPr lang="en-IN" sz="1100"/>
              <a:t> I have used Ms office 365/ google sheets to perform the operation.</a:t>
            </a:r>
          </a:p>
          <a:p>
            <a:r>
              <a:rPr lang="en-IN" sz="1100" b="1"/>
              <a:t>Insights:- </a:t>
            </a:r>
            <a:r>
              <a:rPr lang="en-US" sz="1100" b="0" i="0">
                <a:effectLst/>
              </a:rPr>
              <a:t>The insights that can be derived from analyzing the variations in car's horsepower, MPG, and price across different brands are </a:t>
            </a:r>
            <a:r>
              <a:rPr lang="en-IN" sz="1100" b="0" i="0">
                <a:effectLst/>
              </a:rPr>
              <a:t>Brand-specific performance , Fuel efficiency by brand , Price positioning , Brand consistency and Market segmentation.</a:t>
            </a:r>
          </a:p>
          <a:p>
            <a:r>
              <a:rPr lang="en-US" sz="1100" b="1"/>
              <a:t>Result:- </a:t>
            </a:r>
            <a:r>
              <a:rPr lang="en-US" sz="1100">
                <a:hlinkClick r:id="rId3"/>
              </a:rPr>
              <a:t>Relational analysis</a:t>
            </a:r>
            <a:r>
              <a:rPr lang="en-US" sz="1100"/>
              <a:t> (sheet link)</a:t>
            </a:r>
          </a:p>
        </p:txBody>
      </p:sp>
    </p:spTree>
    <p:extLst>
      <p:ext uri="{BB962C8B-B14F-4D97-AF65-F5344CB8AC3E}">
        <p14:creationId xmlns:p14="http://schemas.microsoft.com/office/powerpoint/2010/main" val="2772540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6">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8">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2668" y="1090453"/>
            <a:ext cx="9465232" cy="5238271"/>
          </a:xfrm>
          <a:prstGeom prst="rect">
            <a:avLst/>
          </a:prstGeom>
          <a:solidFill>
            <a:schemeClr val="accent6">
              <a:alpha val="30000"/>
            </a:schemeClr>
          </a:solidFill>
          <a:ln w="28575">
            <a:solidFill>
              <a:schemeClr val="bg1">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AEEFF42-9A8A-4031-B407-190C705256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9275"/>
          <a:stretch/>
        </p:blipFill>
        <p:spPr bwMode="auto">
          <a:xfrm>
            <a:off x="1280667" y="677668"/>
            <a:ext cx="9630666" cy="5417250"/>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
        <p:nvSpPr>
          <p:cNvPr id="27" name="Graphic 212">
            <a:extLst>
              <a:ext uri="{FF2B5EF4-FFF2-40B4-BE49-F238E27FC236}">
                <a16:creationId xmlns:a16="http://schemas.microsoft.com/office/drawing/2014/main" id="{7BD8AB83-2763-4392-B4B9-049CDF1F6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Graphic 212">
            <a:extLst>
              <a:ext uri="{FF2B5EF4-FFF2-40B4-BE49-F238E27FC236}">
                <a16:creationId xmlns:a16="http://schemas.microsoft.com/office/drawing/2014/main" id="{480F071C-C35C-4CE1-8EE5-8ED96E2F4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3609" y="168141"/>
            <a:ext cx="1009111" cy="100911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Oval 16">
            <a:extLst>
              <a:ext uri="{FF2B5EF4-FFF2-40B4-BE49-F238E27FC236}">
                <a16:creationId xmlns:a16="http://schemas.microsoft.com/office/drawing/2014/main" id="{CD97FAB4-59E0-4E65-B50B-867B14D2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0D578F4B-2751-4FC2-8853-FAC5C5913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460" y="4428611"/>
            <a:ext cx="565207" cy="56520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46633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5795" y="1690979"/>
            <a:ext cx="1910252" cy="709660"/>
            <a:chOff x="2267504" y="2540250"/>
            <a:chExt cx="1990951" cy="739640"/>
          </a:xfrm>
          <a:solidFill>
            <a:schemeClr val="bg1"/>
          </a:solidFill>
        </p:grpSpPr>
        <p:sp>
          <p:nvSpPr>
            <p:cNvPr id="10" name="Freeform: Shape 9">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3" name="Rectangle 12">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6E5F32-B5B2-45E3-9C18-BBC9005C4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545E68B-E61B-4EAE-9672-3A52AEC2B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6263" y="1119679"/>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E4F5A-1E89-4709-B975-2FEB5739A34D}"/>
              </a:ext>
            </a:extLst>
          </p:cNvPr>
          <p:cNvSpPr>
            <a:spLocks noGrp="1"/>
          </p:cNvSpPr>
          <p:nvPr>
            <p:ph type="title"/>
          </p:nvPr>
        </p:nvSpPr>
        <p:spPr>
          <a:xfrm>
            <a:off x="3882788" y="1397000"/>
            <a:ext cx="4502041" cy="3008397"/>
          </a:xfrm>
        </p:spPr>
        <p:txBody>
          <a:bodyPr vert="horz" lIns="91440" tIns="45720" rIns="91440" bIns="45720" rtlCol="0" anchor="b">
            <a:normAutofit/>
          </a:bodyPr>
          <a:lstStyle/>
          <a:p>
            <a:pPr algn="ctr"/>
            <a:r>
              <a:rPr lang="en-US" sz="3400" kern="1200" dirty="0">
                <a:solidFill>
                  <a:schemeClr val="bg1"/>
                </a:solidFill>
                <a:latin typeface="+mj-lt"/>
                <a:ea typeface="+mj-ea"/>
                <a:cs typeface="+mj-cs"/>
              </a:rPr>
              <a:t>Google sheet link:- </a:t>
            </a:r>
            <a:r>
              <a:rPr lang="en-US" sz="3400" kern="1200" dirty="0">
                <a:solidFill>
                  <a:schemeClr val="bg1"/>
                </a:solidFill>
                <a:latin typeface="+mj-lt"/>
                <a:ea typeface="+mj-ea"/>
                <a:cs typeface="+mj-cs"/>
                <a:hlinkClick r:id="rId2">
                  <a:extLst>
                    <a:ext uri="{A12FA001-AC4F-418D-AE19-62706E023703}">
                      <ahyp:hlinkClr xmlns:ahyp="http://schemas.microsoft.com/office/drawing/2018/hyperlinkcolor" val="tx"/>
                    </a:ext>
                  </a:extLst>
                </a:hlinkClick>
              </a:rPr>
              <a:t>Sheet</a:t>
            </a:r>
            <a:br>
              <a:rPr lang="en-US" sz="3400" kern="1200" dirty="0"/>
            </a:br>
            <a:br>
              <a:rPr lang="en-US" sz="3400" kern="1200" dirty="0"/>
            </a:br>
            <a:r>
              <a:rPr lang="en-US" sz="3400" kern="1200" dirty="0">
                <a:solidFill>
                  <a:schemeClr val="bg1"/>
                </a:solidFill>
                <a:latin typeface="+mj-lt"/>
                <a:ea typeface="+mj-ea"/>
                <a:cs typeface="+mj-cs"/>
              </a:rPr>
              <a:t>drive link</a:t>
            </a:r>
            <a:r>
              <a:rPr lang="en-US" sz="3400" dirty="0">
                <a:solidFill>
                  <a:schemeClr val="bg1"/>
                </a:solidFill>
              </a:rPr>
              <a:t> :- </a:t>
            </a:r>
            <a:r>
              <a:rPr lang="en-US" sz="3400" dirty="0">
                <a:solidFill>
                  <a:schemeClr val="bg1"/>
                </a:solidFill>
                <a:hlinkClick r:id="rId3">
                  <a:extLst>
                    <a:ext uri="{A12FA001-AC4F-418D-AE19-62706E023703}">
                      <ahyp:hlinkClr xmlns:ahyp="http://schemas.microsoft.com/office/drawing/2018/hyperlinkcolor" val="tx"/>
                    </a:ext>
                  </a:extLst>
                </a:hlinkClick>
              </a:rPr>
              <a:t>analysis</a:t>
            </a:r>
            <a:br>
              <a:rPr lang="en-US" sz="3400" kern="1200" dirty="0"/>
            </a:br>
            <a:br>
              <a:rPr lang="en-US" sz="3400" dirty="0"/>
            </a:br>
            <a:endParaRPr lang="en-US" sz="3400" kern="1200">
              <a:solidFill>
                <a:schemeClr val="bg1"/>
              </a:solidFill>
              <a:latin typeface="+mj-lt"/>
              <a:ea typeface="+mj-ea"/>
              <a:cs typeface="+mj-cs"/>
            </a:endParaRPr>
          </a:p>
        </p:txBody>
      </p:sp>
      <p:sp>
        <p:nvSpPr>
          <p:cNvPr id="19"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Graphic 212">
            <a:extLst>
              <a:ext uri="{FF2B5EF4-FFF2-40B4-BE49-F238E27FC236}">
                <a16:creationId xmlns:a16="http://schemas.microsoft.com/office/drawing/2014/main" id="{120AB9A0-C0C4-43DA-9A34-FA3A4079D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Oval 22">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CB78D2B9-C9C4-4A37-A12C-A09FC115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7" name="Graphic 4">
            <a:extLst>
              <a:ext uri="{FF2B5EF4-FFF2-40B4-BE49-F238E27FC236}">
                <a16:creationId xmlns:a16="http://schemas.microsoft.com/office/drawing/2014/main" id="{DFC7EBB5-848C-4B1C-BE84-4CF07E905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59707" y="3876466"/>
            <a:ext cx="1056155" cy="1056156"/>
            <a:chOff x="5829300" y="3162300"/>
            <a:chExt cx="532256" cy="532257"/>
          </a:xfrm>
          <a:solidFill>
            <a:schemeClr val="bg1"/>
          </a:solidFill>
        </p:grpSpPr>
        <p:sp>
          <p:nvSpPr>
            <p:cNvPr id="28" name="Freeform: Shape 27">
              <a:extLst>
                <a:ext uri="{FF2B5EF4-FFF2-40B4-BE49-F238E27FC236}">
                  <a16:creationId xmlns:a16="http://schemas.microsoft.com/office/drawing/2014/main" id="{0F8315F3-A078-427A-92BE-34EC9E574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3DFAF5C-63B0-43FB-80BE-CC45D99F5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AD937F2-A44A-479C-A7EB-4EE7686A9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7834CC3-9461-418F-A593-FC09CD79B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D68AA1C-0667-46EE-A8BE-CAAA3EAF9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0F403B5-430A-450F-97C1-73160966C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B38EBB0-5161-46F3-83D7-D9F478B1A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347EDFA5-AD01-40BE-91A2-A0C178622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6E0C47E-FE2F-4A8C-942E-1026D02D3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A309DA7-4C25-40F5-AC21-DA06D9C98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290F5FA-D4BF-4264-A8E9-365566EC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47FD6B5-9B47-4500-9D65-7BD217301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CA06612-80DE-4467-A50C-0CB390D67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78426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F5B86-C971-487B-BE8B-DD79BAC9EFE4}"/>
              </a:ext>
            </a:extLst>
          </p:cNvPr>
          <p:cNvSpPr>
            <a:spLocks noGrp="1"/>
          </p:cNvSpPr>
          <p:nvPr>
            <p:ph type="title"/>
          </p:nvPr>
        </p:nvSpPr>
        <p:spPr>
          <a:xfrm>
            <a:off x="1102368" y="1877492"/>
            <a:ext cx="4030132" cy="3215373"/>
          </a:xfrm>
        </p:spPr>
        <p:txBody>
          <a:bodyPr>
            <a:normAutofit/>
          </a:bodyPr>
          <a:lstStyle/>
          <a:p>
            <a:pPr algn="ctr" rtl="0">
              <a:spcBef>
                <a:spcPts val="0"/>
              </a:spcBef>
              <a:spcAft>
                <a:spcPts val="0"/>
              </a:spcAft>
            </a:pPr>
            <a:r>
              <a:rPr lang="en-IN" sz="3700" b="1" i="1">
                <a:solidFill>
                  <a:schemeClr val="bg1"/>
                </a:solidFill>
              </a:rPr>
              <a:t>TASK 1:-</a:t>
            </a:r>
            <a:r>
              <a:rPr lang="en-US" sz="3700" b="1" i="1" u="none" strike="noStrike">
                <a:solidFill>
                  <a:schemeClr val="bg1"/>
                </a:solidFill>
                <a:effectLst/>
              </a:rPr>
              <a:t> How does the popularity of a car model vary across different market categories?</a:t>
            </a:r>
            <a:br>
              <a:rPr lang="en-US" sz="3700">
                <a:solidFill>
                  <a:schemeClr val="bg1"/>
                </a:solidFill>
              </a:rPr>
            </a:br>
            <a:endParaRPr lang="en-IN" sz="3700">
              <a:solidFill>
                <a:schemeClr val="bg1"/>
              </a:solidFill>
            </a:endParaRP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09F1EEF-18B4-4C3D-81C9-0C8C8140E0C9}"/>
              </a:ext>
            </a:extLst>
          </p:cNvPr>
          <p:cNvSpPr>
            <a:spLocks noGrp="1"/>
          </p:cNvSpPr>
          <p:nvPr>
            <p:ph idx="1"/>
          </p:nvPr>
        </p:nvSpPr>
        <p:spPr>
          <a:xfrm>
            <a:off x="6234868" y="1130846"/>
            <a:ext cx="5217173" cy="4351338"/>
          </a:xfrm>
        </p:spPr>
        <p:txBody>
          <a:bodyPr>
            <a:normAutofit/>
          </a:bodyPr>
          <a:lstStyle/>
          <a:p>
            <a:pPr rtl="0" fontAlgn="base">
              <a:spcBef>
                <a:spcPts val="0"/>
              </a:spcBef>
              <a:spcAft>
                <a:spcPts val="0"/>
              </a:spcAft>
              <a:buFont typeface="Arial" panose="020B0604020202020204" pitchFamily="34" charset="0"/>
              <a:buChar char="•"/>
            </a:pPr>
            <a:r>
              <a:rPr lang="en-IN" sz="1300" b="1">
                <a:solidFill>
                  <a:schemeClr val="bg1"/>
                </a:solidFill>
              </a:rPr>
              <a:t>PROJECT DESCRIPTION:- </a:t>
            </a:r>
            <a:r>
              <a:rPr lang="en-IN" sz="1300">
                <a:solidFill>
                  <a:schemeClr val="bg1"/>
                </a:solidFill>
              </a:rPr>
              <a:t>The tasks are given to </a:t>
            </a:r>
            <a:r>
              <a:rPr lang="en-IN" sz="1300" b="1" i="0" u="none" strike="noStrike">
                <a:solidFill>
                  <a:schemeClr val="bg1"/>
                </a:solidFill>
                <a:effectLst/>
              </a:rPr>
              <a:t>Task 1.A:</a:t>
            </a:r>
            <a:r>
              <a:rPr lang="en-US" sz="1300" b="0" i="0" u="none" strike="noStrike">
                <a:solidFill>
                  <a:schemeClr val="bg1"/>
                </a:solidFill>
                <a:effectLst/>
              </a:rPr>
              <a:t>Create a pivot table that shows the number of car models in each market category and their corresponding popularity scores.</a:t>
            </a:r>
          </a:p>
          <a:p>
            <a:pPr rtl="0" fontAlgn="base">
              <a:spcBef>
                <a:spcPts val="0"/>
              </a:spcBef>
              <a:spcAft>
                <a:spcPts val="0"/>
              </a:spcAft>
              <a:buFont typeface="Arial" panose="020B0604020202020204" pitchFamily="34" charset="0"/>
              <a:buChar char="•"/>
            </a:pPr>
            <a:r>
              <a:rPr lang="en-US" sz="1300" b="1" i="0" u="none" strike="noStrike">
                <a:solidFill>
                  <a:schemeClr val="bg1"/>
                </a:solidFill>
                <a:effectLst/>
              </a:rPr>
              <a:t>Task 1.B: </a:t>
            </a:r>
            <a:r>
              <a:rPr lang="en-US" sz="1300" b="0" i="0" u="none" strike="noStrike">
                <a:solidFill>
                  <a:schemeClr val="bg1"/>
                </a:solidFill>
                <a:effectLst/>
              </a:rPr>
              <a:t>Create a combo chart that visualizes the relationship between market category and popularity.</a:t>
            </a:r>
            <a:endParaRPr lang="en-US" sz="1300" b="1" i="0" u="none" strike="noStrike">
              <a:solidFill>
                <a:schemeClr val="bg1"/>
              </a:solidFill>
              <a:effectLst/>
            </a:endParaRPr>
          </a:p>
          <a:p>
            <a:r>
              <a:rPr lang="en-IN" sz="1300" b="1" i="0" u="none" strike="noStrike">
                <a:solidFill>
                  <a:schemeClr val="bg1"/>
                </a:solidFill>
                <a:effectLst/>
              </a:rPr>
              <a:t>Approach:-</a:t>
            </a:r>
            <a:r>
              <a:rPr lang="en-IN" sz="1300" i="0" u="none" strike="noStrike">
                <a:solidFill>
                  <a:schemeClr val="bg1"/>
                </a:solidFill>
                <a:effectLst/>
              </a:rPr>
              <a:t> After cleaning the data I have used the pivot table to perform the task 1 i.e I have taken the market category in the rows model column in the values and I have used the value field fo</a:t>
            </a:r>
            <a:r>
              <a:rPr lang="en-IN" sz="1300">
                <a:solidFill>
                  <a:schemeClr val="bg1"/>
                </a:solidFill>
              </a:rPr>
              <a:t>r the count. For the popularity column I have used the average value field. For the three columns I drawn a graph . </a:t>
            </a:r>
          </a:p>
          <a:p>
            <a:r>
              <a:rPr lang="en-IN" sz="1300" b="1" i="0" u="none" strike="noStrike">
                <a:solidFill>
                  <a:schemeClr val="bg1"/>
                </a:solidFill>
                <a:effectLst/>
              </a:rPr>
              <a:t>Tech-Stack Used: </a:t>
            </a:r>
            <a:r>
              <a:rPr lang="en-IN" sz="1300" i="0" u="none" strike="noStrike">
                <a:solidFill>
                  <a:schemeClr val="bg1"/>
                </a:solidFill>
                <a:effectLst/>
              </a:rPr>
              <a:t>I have used </a:t>
            </a:r>
            <a:r>
              <a:rPr lang="en-IN" sz="1300">
                <a:solidFill>
                  <a:schemeClr val="bg1"/>
                </a:solidFill>
              </a:rPr>
              <a:t>Ms office 365 / google sheets for solving the task1.</a:t>
            </a:r>
          </a:p>
          <a:p>
            <a:r>
              <a:rPr lang="en-IN" sz="1300" b="1" i="0" u="none" strike="noStrike">
                <a:solidFill>
                  <a:schemeClr val="bg1"/>
                </a:solidFill>
                <a:effectLst/>
              </a:rPr>
              <a:t>Insight: </a:t>
            </a:r>
            <a:r>
              <a:rPr lang="en-IN" sz="1300">
                <a:solidFill>
                  <a:schemeClr val="bg1"/>
                </a:solidFill>
              </a:rPr>
              <a:t>I have learned the use of pivot table . </a:t>
            </a:r>
            <a:r>
              <a:rPr lang="en-US" sz="1300">
                <a:solidFill>
                  <a:schemeClr val="bg1"/>
                </a:solidFill>
              </a:rPr>
              <a:t>A pivot table is a powerful data analysis tool used in spreadsheet programs, such as Microsoft Excel, Google Sheets, or other similar software. It allows you to summarize and analyze large datasets, extract meaningful insights, and present them in a clear and organized manner. Here are some key points about the use of pivot tables:</a:t>
            </a:r>
            <a:endParaRPr lang="en-IN" sz="1300" b="1" i="0" u="none" strike="noStrike">
              <a:solidFill>
                <a:schemeClr val="bg1"/>
              </a:solidFill>
              <a:effectLst/>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87659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1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a:extLst>
              <a:ext uri="{FF2B5EF4-FFF2-40B4-BE49-F238E27FC236}">
                <a16:creationId xmlns:a16="http://schemas.microsoft.com/office/drawing/2014/main" id="{40DAFE2D-206A-9631-D68E-D26CDBEACA4E}"/>
              </a:ext>
            </a:extLst>
          </p:cNvPr>
          <p:cNvSpPr>
            <a:spLocks noGrp="1"/>
          </p:cNvSpPr>
          <p:nvPr>
            <p:ph type="title"/>
          </p:nvPr>
        </p:nvSpPr>
        <p:spPr>
          <a:xfrm>
            <a:off x="633736" y="507238"/>
            <a:ext cx="3624471" cy="3845891"/>
          </a:xfrm>
        </p:spPr>
        <p:txBody>
          <a:bodyPr vert="horz" lIns="91440" tIns="45720" rIns="91440" bIns="45720" rtlCol="0" anchor="b">
            <a:normAutofit/>
          </a:bodyPr>
          <a:lstStyle/>
          <a:p>
            <a:r>
              <a:rPr lang="en-US" sz="5400" kern="1200">
                <a:solidFill>
                  <a:schemeClr val="bg1"/>
                </a:solidFill>
                <a:latin typeface="+mj-lt"/>
                <a:ea typeface="+mj-ea"/>
                <a:cs typeface="+mj-cs"/>
              </a:rPr>
              <a:t>THANK YOU</a:t>
            </a:r>
          </a:p>
        </p:txBody>
      </p:sp>
      <p:pic>
        <p:nvPicPr>
          <p:cNvPr id="6" name="Graphic 5" descr="Handshake">
            <a:extLst>
              <a:ext uri="{FF2B5EF4-FFF2-40B4-BE49-F238E27FC236}">
                <a16:creationId xmlns:a16="http://schemas.microsoft.com/office/drawing/2014/main" id="{A4232932-827F-7B06-7905-734D52271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9199" y="952100"/>
            <a:ext cx="4795184" cy="4795184"/>
          </a:xfrm>
          <a:prstGeom prst="rect">
            <a:avLst/>
          </a:prstGeom>
        </p:spPr>
      </p:pic>
      <p:sp>
        <p:nvSpPr>
          <p:cNvPr id="11" name="Graphic 212">
            <a:extLst>
              <a:ext uri="{FF2B5EF4-FFF2-40B4-BE49-F238E27FC236}">
                <a16:creationId xmlns:a16="http://schemas.microsoft.com/office/drawing/2014/main" id="{7FC918AD-C067-46DF-8F98-83352CB94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481489"/>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Graphic 212">
            <a:extLst>
              <a:ext uri="{FF2B5EF4-FFF2-40B4-BE49-F238E27FC236}">
                <a16:creationId xmlns:a16="http://schemas.microsoft.com/office/drawing/2014/main" id="{3C1473DD-4042-44F9-A962-71F52BAE3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481489"/>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15" name="Group 14">
            <a:extLst>
              <a:ext uri="{FF2B5EF4-FFF2-40B4-BE49-F238E27FC236}">
                <a16:creationId xmlns:a16="http://schemas.microsoft.com/office/drawing/2014/main" id="{EC86BE98-673F-469D-B15E-8B6305CE3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2945" y="1898890"/>
            <a:ext cx="1598829" cy="531293"/>
            <a:chOff x="6491531" y="1420258"/>
            <a:chExt cx="1598829" cy="531293"/>
          </a:xfrm>
          <a:solidFill>
            <a:schemeClr val="bg1"/>
          </a:solidFill>
        </p:grpSpPr>
        <p:grpSp>
          <p:nvGrpSpPr>
            <p:cNvPr id="16" name="Graphic 190">
              <a:extLst>
                <a:ext uri="{FF2B5EF4-FFF2-40B4-BE49-F238E27FC236}">
                  <a16:creationId xmlns:a16="http://schemas.microsoft.com/office/drawing/2014/main" id="{D60FC4AA-5A68-4DF2-BD89-67DB109869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0" name="Freeform: Shape 19">
                <a:extLst>
                  <a:ext uri="{FF2B5EF4-FFF2-40B4-BE49-F238E27FC236}">
                    <a16:creationId xmlns:a16="http://schemas.microsoft.com/office/drawing/2014/main" id="{ACC71B55-3529-463E-B5AB-1011B95EF0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7C124C6-B221-427F-ACA6-DFAC5A160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7" name="Graphic 190">
              <a:extLst>
                <a:ext uri="{FF2B5EF4-FFF2-40B4-BE49-F238E27FC236}">
                  <a16:creationId xmlns:a16="http://schemas.microsoft.com/office/drawing/2014/main" id="{93B7F476-C9DD-4DD5-94E6-FD75C54126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8" name="Freeform: Shape 17">
                <a:extLst>
                  <a:ext uri="{FF2B5EF4-FFF2-40B4-BE49-F238E27FC236}">
                    <a16:creationId xmlns:a16="http://schemas.microsoft.com/office/drawing/2014/main" id="{CF04B155-0292-44AA-B2FB-2CD2612FA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6E3AECF-0782-4578-957B-CDD69EDF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grpSp>
        <p:nvGrpSpPr>
          <p:cNvPr id="23" name="Group 22">
            <a:extLst>
              <a:ext uri="{FF2B5EF4-FFF2-40B4-BE49-F238E27FC236}">
                <a16:creationId xmlns:a16="http://schemas.microsoft.com/office/drawing/2014/main" id="{F70AAE9F-D40D-4A06-A542-AB26D8AB98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6676" y="4575280"/>
            <a:ext cx="1781105" cy="1781136"/>
            <a:chOff x="10154385" y="4452524"/>
            <a:chExt cx="1443404" cy="1443428"/>
          </a:xfrm>
          <a:solidFill>
            <a:schemeClr val="bg1"/>
          </a:solidFill>
        </p:grpSpPr>
        <p:grpSp>
          <p:nvGrpSpPr>
            <p:cNvPr id="24" name="Graphic 4">
              <a:extLst>
                <a:ext uri="{FF2B5EF4-FFF2-40B4-BE49-F238E27FC236}">
                  <a16:creationId xmlns:a16="http://schemas.microsoft.com/office/drawing/2014/main" id="{E2BD3D1E-8A78-4CA8-A862-614FD75BD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5" name="Freeform: Shape 194">
                <a:extLst>
                  <a:ext uri="{FF2B5EF4-FFF2-40B4-BE49-F238E27FC236}">
                    <a16:creationId xmlns:a16="http://schemas.microsoft.com/office/drawing/2014/main" id="{27EF3C4D-D9EE-433E-A50B-6D1B1A4E1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FC4F4B86-B0F5-45AB-974A-ED0CF8038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1ABCCAB6-2C8F-45DC-A8D3-12AE864BC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B77B7A98-FF5E-4AE2-AA18-F9CD647D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BEEA99B-FA00-47DF-A8C6-42E565ACB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A3073AA-0C95-49D3-ABEB-360AC0DA7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ADDC6101-D1BA-45AD-975E-6D22FBBC8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F7FF84E-A790-449D-A30F-A2B32897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BFAC3AB9-2115-4ABC-8F2B-669140D4B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12209916-8238-47D3-8470-C3B6748DE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42C4170-32C9-45C4-9A3E-3B9DFBDAB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252EA0E9-92FF-4BC7-B847-6782E38D9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C5C774B-5471-455E-9173-6114DFF3E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F8A27BFB-E943-4C45-BFA2-B1FB44802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E10E74B4-0649-4165-A42B-5188136CB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285DD857-084E-445B-9D21-3DDF484AE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58EAED4-7030-4F02-8735-86B2D41F0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FD206B85-4DBA-4A1C-BE5E-9AC09D3E8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A9828E4E-D18A-4EB3-AA0E-6A694BAA6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242BFF0C-9960-4037-8875-982CC6AB3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FDC46289-4813-4C66-B74D-DA89EB5C7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DD12BBDD-E5E4-4866-BA7D-575AA15AF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C7933B6-91C1-49F7-A1D2-E4C9264C7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80F77AE0-80D0-441D-8610-15A87072D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369F67A5-04FD-4DC3-B5FE-E293F1D8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7D2FE5A5-00D9-4B46-B9C0-DF029A213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77863FE7-D2C9-4943-8569-6BF49B87C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A0020B1F-76BE-46B2-8D5F-A8BD90E97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ABB9081A-5442-44FE-B224-BDBCB08C9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93E179E-A593-4559-96EE-A0B232C5E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4DF0844-A707-4E91-9663-D229B49F5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C2450B49-EEBA-44E1-A402-CDDFAA21BC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A588BB7B-0B7E-44B5-BFD9-EA98377B0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69A29819-A120-4DE3-9885-6C9ABDEBF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A47B4D1-A1E7-440C-9756-62F131998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6E37264B-D746-4A84-A8D8-C8BB60C5F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A6A55C8-81FC-4BC1-8D9D-989098291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25BEED62-890A-4F76-8976-080691285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EDB6363-D238-497C-9F62-70C379437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E8AE52A3-EEF4-4363-8348-F0193090B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2E43346-6294-4571-8009-00559220A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C9FF21F-0A57-48BD-AFA2-812BDA4AE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92CE44D1-4355-4EA0-85D9-46B2BD634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E05932D9-8C08-487C-BE8D-CE8D90DBE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956F062-CFDF-41C0-BF81-910A59392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6EE30713-2557-4E2C-B23E-A4335296B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713ADC1F-8ACA-4FC6-923D-A7D07F15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516A6B3-73B6-4736-BAD3-1BA9B19BB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66C9B3A2-34F8-463A-8F26-2DB41BC48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D2681A1B-C5B4-4180-B839-F42F15609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09B73E73-CAF5-466C-B476-F442DA3F6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7DE2FFA-2AEC-4E3C-9BB5-0B4FA9B13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07A7E41-23E9-4C4C-8C40-86AC4A286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E0EEF3BF-23B8-4558-9496-3FBC0D450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F23B0DE3-79D7-4B51-AA85-1D78E1D12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66A6C48D-B42A-4213-967E-3F0F31F36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460D8262-916E-4A41-9DA7-0416B07C1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BDA74C8E-A290-4214-9CDC-7C81E2D30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06F0FC8C-B053-49A4-85D1-D02E6ACC0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EF6E20D1-B75B-4109-9863-CDF7D7B9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CD825563-95D0-4AF8-B76F-C3D9E5B85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E4808768-DD68-41FD-B6C9-92A21F856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5443C4E4-B94D-4A0F-91E2-EAEEE4333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A7BE49C3-DF3E-40D7-AA79-31FF796D8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296FD384-B102-4DC5-B7F8-C9CFCAFEF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761B0F50-29B0-4715-89EA-3D67D66E9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02EE7645-22B2-4AE6-BE83-268CF9FA9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0FCB045A-2D48-4F00-9BBE-AE4801A71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4C1897B-BBF3-4B8D-9EFD-B58FB97AD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8F33C9FF-51FD-4E01-A7D6-DA07904BC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1038A907-28E4-4AC5-A3DF-03B30DDB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E3BE620C-6DA4-4783-88DF-F2554F8E7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15C33E5-3C0F-413D-955F-910161E8B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D326348F-BB03-4656-B017-00439FE3E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20055F29-A753-4AFE-AF14-DFDE3DE48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57EA5FB-E669-4025-9D5B-6DF78AE48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CBD49CA9-1E94-44AC-B174-9A9337273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558FC163-7C80-4AC8-87B6-AD07A9631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FB938ED2-0548-468C-AB68-669B0C157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4B558214-CC40-4472-A55E-779E4D2AD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9FA37504-C92A-4150-9A6B-9B980E25C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F932921F-34B0-4977-B152-333409883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AA972F9-99BB-44A2-8161-84EC4C4E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B070033F-E82A-4F69-8BE0-33B88CB6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5B8CB3D3-5CC3-46BA-B938-EFE5283D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C4515117-6988-4803-B47E-D964DC19F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0FFD108F-3434-4F6A-B5DF-B216E810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74122B8-F9B6-4E3A-81B2-48070B698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8CCA48B6-1BF9-443C-B83F-BA73DC92E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BF6BF308-DD11-454B-9506-CB8767656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FD69DFD3-74B3-4FFE-A6B0-2785452F6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70235D33-B714-484D-A828-A1C2B9DA2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1B39A86E-3D93-4519-8339-AF2E16F4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473D478-5749-4AB9-84D3-B6FD2F7E3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CD8CFC12-D4F6-4413-A980-9555DB05F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D22FB6AD-7251-460C-8F68-EC9A30F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196CEA23-5605-4C36-BCE1-43F7BC7E6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1F2BD5B-1A74-4E54-8D22-8B01306D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2CB5096C-92D4-4D92-BE5E-DC9F8CE87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4E952EA9-6EEB-4188-8280-B5941B54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CAF3A5A9-96B1-4099-A611-034308780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4690DDC6-840C-4039-A44E-2C9D11454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00445CEA-D59C-477B-84A8-716383958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D84F960-F314-41FE-8E0C-9B8DE8B5C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F23074B2-0A5D-42D1-914E-A60316556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6ACE5B8D-E475-4895-896B-97717639D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63AD73B-CAD9-48E0-89E1-1F531A9F7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8F67E191-9D6E-46DA-982D-34D686BF6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A3B9058F-A876-4D14-994D-2999554C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930DC04D-63F7-4A8B-8BA0-EBB37FBCE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DCAA7B2F-CAA7-487C-B9C3-550DCBD4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A51E6295-56F4-4B47-9703-8B5C83305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FC66FAB9-F717-484C-9F47-ABFBC94A7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DA704F57-9070-4439-B6BB-136279857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66BD4C2A-A544-4628-B9B4-BC803609C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E9A844C-1080-4183-A980-8E298215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92348B29-40E9-4CE2-A23C-936014473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9BB11EDA-F6E1-45BA-B49F-7ABDD656E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F441DFD2-327A-4071-9249-BCAEF800D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304F0367-9F6D-4C5F-9818-3CC35C87A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C967B7DB-7330-4692-AA81-CAFC5160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57F65263-2AFD-44AD-AD61-23EC3085C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BD4C27B8-A29B-4575-9EC4-A1B7DC079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69107FDD-0652-42DE-97A0-264223E6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13688F79-032F-4291-869C-3C26B5E9F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61A607F-AD34-4B38-87EF-D0AFBDDF3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5694E08C-39BB-4792-B645-37D3E63B7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0167048B-FB7B-4B7A-B679-D7974FF5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4926B316-063E-4D72-AC12-F0953B320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9772A1FC-2C0F-47A6-83D6-9A4A7973D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DF32C85-4E56-4356-AE0F-2C8D278F0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0ACC557-85EF-41DC-B9EC-B0C63F45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13640E5B-764E-4718-975F-3E620288A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16A2EF26-7944-4D17-96AE-ABC43243A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5A1A1B38-0AEF-44DE-B6A5-0B60A59FC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B94D0D12-8DCC-41BF-9225-D72CF3DF5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B9E43D6F-7890-4F99-B7CE-C30DBDEA2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82E7692B-A0A5-4B63-9E78-B255FCBAD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D947BA6F-304B-47B9-913C-6EF6D22B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73AA783A-6086-4C47-8151-6085EADB0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CCB3DC39-E9B5-49ED-B30E-2FB5651CE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F1AB56F4-B1CC-4680-ACEF-B87EAA7DD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433FE7BD-2D20-45C5-A447-5F0E9337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59D9EB2A-0CB8-463E-8313-3470C29C4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6AE0C53E-D056-4795-A700-7EBC6C9AE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A93FCCD7-1DE2-4D8D-9071-88B245ED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8A140C86-8820-4678-B15E-7AECBF59A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0BC8E0EB-69E1-484B-AE06-E57C90859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BC0FD0C-82A7-44BF-A997-0A9CA418A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A7390762-8393-4F33-80E6-21BA75133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81B7B85A-833F-464A-939B-149F84E40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F485BF70-0F08-4E17-AFD1-6C5C7B258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13C387DD-897C-4282-BEED-6E0BE3286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1C79F195-D52B-4E48-A9FF-F07425611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F445D0FA-966F-400A-AC8D-8CAAF02E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376ECD94-6896-441C-AA44-A4F57F021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C92C350-CAD6-4C2E-A65E-E94F58C37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E71598A5-7F8D-4836-B6FC-F1D15827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BDCB0F85-A6C5-4E65-8F0A-52671EB3D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7FFBD54-2EF4-448F-96C7-157A3C6A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CAEA2FD7-C9B8-45B4-BEFC-977053FBB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FF912821-388F-422F-B692-31B5E6DE7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F263D211-562D-46EA-AE01-7B1EDBF71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800610A8-10E1-40B1-ABDE-A9D3EEAD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764A3047-3F92-4E69-A680-416CC114B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7F1FA955-903A-430D-A1DA-7E6E303A1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6BC0288C-46CF-46BB-BF88-CFA8B1D85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2867B317-CCCD-4EC7-8406-314DB783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3CEEC945-6738-47C2-88E6-DB29BE3EB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nvGrpSpPr>
            <p:cNvPr id="25" name="Graphic 4">
              <a:extLst>
                <a:ext uri="{FF2B5EF4-FFF2-40B4-BE49-F238E27FC236}">
                  <a16:creationId xmlns:a16="http://schemas.microsoft.com/office/drawing/2014/main" id="{620CB8D1-CE41-4A5C-8FD5-DACED65531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6" name="Freeform: Shape 25">
                <a:extLst>
                  <a:ext uri="{FF2B5EF4-FFF2-40B4-BE49-F238E27FC236}">
                    <a16:creationId xmlns:a16="http://schemas.microsoft.com/office/drawing/2014/main" id="{EA5E2DDF-06EC-428F-9085-5AE5B2F33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579F314-5DE2-47CC-A508-6E15B3B87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969A4AD-8589-4A96-8118-DE73000C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0A98F31-9A68-46C2-A001-8011DF7C4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9B442335-3E37-40C9-9E08-8D7931CC9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846DFE3-FEC9-4DBF-9290-F60816F8A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BD31C12-2164-410B-9A3A-6C1BEEA5B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F87D878-021F-4966-9031-5203868AA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1927FB0-8581-4B00-B542-1426415D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11076EE-3A40-4B54-B1F7-555E6831B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315A147-8A55-4B74-8F80-58B50585E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918AFBC-933F-4220-A164-BA4B40B4D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3814E64-DB41-47BE-9E6E-F40AC4A82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6DC1BF4C-B973-4D6F-AF0E-EA5838A1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F9E73A9-D8DE-4FB2-BCA9-D07DD7A2E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B2FF232-F7ED-4A4E-A36D-94E7B24F3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058CFC5-FAB0-40DD-9B58-D7A64EF01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7C79FDB-284E-41FB-A93C-3A6A4F948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06A4151-1369-4294-824A-70C8F929F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B9396E5-7245-48DA-AA32-5AB0842B7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66EB7EE-D151-4B68-B14C-1C54DF2B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F4EDA4A-9471-4A70-9A00-B1A66B5E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4799963-01EB-401F-8BFD-6CDF641B5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4CB3DF6-6D3D-40C5-B741-F2D83DD79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A7B3897-3CBB-49E3-90EC-96E63DD9A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37DB1E2-1825-47B1-9E89-634473EF5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2052410-9234-4B80-B825-7F91A5D61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08E7CB48-0744-4DF2-86B6-3335F38E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EB74DCF-332B-4BD3-B036-4A133327A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1B69718-3DD4-4F38-81E1-2342692A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5CE2490-5C33-412B-B444-D335E3AE8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3328ABF3-0C84-459E-B986-7DCD455B6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7381077-83CF-4050-A5F3-8C33C6E70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20C082F-B414-4A4B-82AB-CE86C925C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B3086F2-6938-4EB0-9EC8-B829D1E9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E9F8385-761F-44AF-8AC6-CDBA79A52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9AADCB5-90F3-4C5F-97B2-73CFF780A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BB6628B-E9D0-4651-8570-CF1E5DB0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4C9E771-C0D9-4027-96D7-651E8B736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80B5730-FEEA-409B-9D23-066B99E3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4A9FBAD-235A-4A0F-8C54-15633CCAF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F2F6746-8E16-406D-835E-5FCE6D4F0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FADF2DF-4564-4627-AA45-85EFB7082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D4185DD-65EF-442E-935F-90BDEB5E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0B30569E-CF14-4DF4-AE71-046DC4200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DC6272B-8E87-4AF5-A668-16EC7F3C4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5404AC5-86D6-4864-BE91-84B6F66D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0283DF22-5559-4FAB-A06F-CDB1F9C99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F82E770A-E6CC-441E-A6A9-47A33BF50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2C89056-2DB3-4565-8418-63EE598E0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81C1B01-00CC-4C39-A005-8544974B9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C8F3F3D-5E7B-4168-BA7B-09B22C87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B09AD41-8582-44F1-A4DB-8C4ECC1D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EF98626-AA8E-4ABF-A29A-89C159D70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A910E73-8115-449D-91BC-4BFD85100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BA84EC5-ADB4-412B-9D7F-785CA2404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EAEE025-D974-498D-B276-E887588BF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0A6777F-C322-4CFA-B4FA-C98FF4CBF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C45B00F-D649-44DC-9CB3-04C5A6CB8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4D681DB-7395-46C8-A277-8D5478BA8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FF0C982-758E-46DD-88BE-0B1087F20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AC91889-4175-4937-A495-37094F3EE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9B67AE9-E5D6-4FA2-AFB6-73EB86009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DA158CC5-EE56-492A-A095-77324472D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547278D-FC88-4AB6-8C3C-EEF9282F3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0EC49A0-0827-49E5-89C4-F56299A5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9B2514B8-CBE5-40F8-85F8-8B9D514F5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9206225-1385-42CD-A435-03C6731B5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16C97D0-ECDA-4BE7-B7B0-104FBAC6E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9F18E51-9DC0-4458-85F4-8DB85B23C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18150D47-30EF-4F80-A28C-F206A8E15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9146AF03-B828-49EB-A7CE-81D57EA9B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CD96A2B-A3CD-4992-97C7-7F47A2A3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D0A0D10A-D5BB-4580-91C6-15338B079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2B73C84D-0C6C-4AF8-9DAB-89DF1E4F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D66FFFF-5665-44A0-AA5E-7220E985A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77FB038-24D7-43B0-955A-DCC0332B5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BA17227F-E9D3-4A51-9DF0-DFD909AB3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5E6B883-1C1C-40DF-A620-22CC48A9A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07EC08BD-662A-486F-BA39-0A9F368A6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1A6E4DA-A497-400B-ADFB-11B80E5E0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CDD443E5-430F-4F57-A4ED-2BCF8E0C7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736045A-DB37-4982-96ED-70BEEEC7C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C1805AD9-942F-480F-A92D-B71F17B65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F35A6E50-B827-447C-A1E3-243CB09BB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8A99C9B0-BE26-498B-BF80-39E5CC621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699857B-7AC7-4686-91B1-0F634DB5A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EAD66306-06A7-4198-B997-F9B8B8AF8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173378AC-6515-495C-A818-4A41463E4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9203926-2967-431A-9A3A-80ADDF9A2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0F60567-9012-4A1A-81DF-87B661B6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C1BE4E4-B943-411F-A103-BCDC29AF0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F230BF9-4B8A-4479-B197-83AA90D84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F64D3FA3-2702-4732-A545-29A65184D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9DE7572-DB33-4A77-B082-96E36A619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2B8418A-24D1-4998-949F-BAEBE54CA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96AFA95-4288-45C6-8385-D30F8C822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061C74E7-2DA4-47FE-A604-4CAE7426A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49948CD9-6639-4D61-84AD-988862196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50D3989-13DF-4E94-9702-7CA27CE5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BA4DD0C-2E69-4365-8750-37BF2BD8A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38B2F783-8850-437D-AD52-62F4EFE86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C32D6E8-869E-4CBF-9409-124D3FAD3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28C44847-ACE1-4D0D-B2B1-5E433166E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400A772C-C03A-42DC-B0A7-F0DFC7F8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BF55ACF2-1DAF-4BAD-98D9-7B7411406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8457AE1-96AA-479D-B76B-E62113204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1C4F22AD-9264-4746-9908-F88858B7F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B25671A-8A56-49F6-802A-1CBA58FF8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8875C06-A53D-4C2E-AAB0-2FBC5A1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F5F71D6-3D74-4013-8BD6-7E52F6DE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41736BF-619F-402B-B70E-089811060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1A1F261-EEC0-4F95-B854-1454E3CF3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F7DE06E0-C362-485D-8F89-44FDBBAFF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54822EF5-4772-42F0-A59B-04AB882D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12CE3F4-4BC0-495F-9973-C58EC6CD6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11274400-B083-4CEF-804B-9EBF7CCAA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9945F450-B42E-4DA2-9C76-BA1F38AF3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853A096-C1AB-4E3C-8B35-D682A008A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75F8D171-62A5-4073-97CB-4E5901569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C99FCCD-BBB6-40F1-B331-659509ED7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60E3381B-598B-490B-8F81-584CB9608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5B8A6BEE-872E-41B4-AAF7-121594E0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F66EF2A-00A9-46F3-9710-6ADBD3D54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A0432490-5DE8-4D81-B39C-B44CE1C47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D48F6BC8-EABA-4287-8FCC-8BC7CD06D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23E8D30-1C78-41D4-97C9-63646BD99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C3167F67-0621-408A-A29A-A4536450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A19AC3E-362D-4172-97EF-45598CB5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5B76F033-FB8A-48DB-8951-F527972A6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E832F524-84B7-44E4-9494-0969759A2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05782180-F16A-4A8B-A276-5E38F741B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4157406-E447-440D-9BCB-CA3D365A0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6D42F35-9B1B-469C-999F-7CEB42F4C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A4EEFF2-05CF-4C27-B386-A0E5DCD63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D3EEF5A-B20A-42C7-A575-5E2655BA8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46A893E-1A0C-40BF-AB34-831A41DDC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157AAD3-7E95-41BF-8073-F6F78BA16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4E5F5D2-D8B5-4D70-B617-B5029CA64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E04ECE8A-8657-4D32-AD7E-B1058D0F7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57990A80-1E83-4C43-B61D-4CB71B2CD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82226514-799A-43F7-A5A3-6753D7BE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092572FA-6D1F-42B1-BEE7-46DC341D2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7870CB6-417E-416A-8307-E48C0A6A2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F1EFCC94-4633-4464-8D4C-2EF4454D9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7B2F8A5-8637-4CCA-B44D-8844E601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0EA5452-15FD-43AB-8AC3-3C5C9BB2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CFF3735-E718-4E54-A53D-B56B16207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6087547-39E2-4056-8173-171D1B1D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B5C5BAD6-F152-46DD-87A7-62F3BDB9D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B07F977-B52E-43E1-8030-6B46F7E80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3120570F-B852-4D3C-8E2C-965B51443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19A7E82-47E0-4A90-BB03-E662E4F82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23437BB-CD62-411D-B155-CF1B830F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3DC4DD6A-A1ED-41B9-99FB-4D75C409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E6F33FC1-BFE0-4A5D-9675-2DAFE1127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C7BBB4D-B45F-4D85-ADB0-AE2D0E84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F25838A-853B-4F5F-A10F-CD54217F0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C471161E-04D5-495C-9104-22CF3ED82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DFDFEF08-9D16-47C5-B413-C7BA090E9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54CA655-0F8E-46A3-AE85-F020BB071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A631A92A-3002-4BD3-B9AF-B0D7EF77E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FCB0D363-B41D-4BB8-8F85-D183BF85B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97B2CE1-2117-42A1-B721-1FD442E6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300878E3-A086-4922-AD6A-2D2A94CA2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73F37BA0-1202-4528-973C-06E260C8B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98FCD65C-13F5-4B2B-B39B-7153A0F64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ED6E0B7-C4E5-47DB-B2F4-A6130DA93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F6A91E1B-7F17-409B-8020-6F9E259D1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4987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102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5FEB1-0FE0-441A-A5F9-FEAB6B70156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Result:-</a:t>
            </a:r>
            <a:r>
              <a:rPr lang="en-US" sz="2600" kern="1200">
                <a:solidFill>
                  <a:srgbClr val="FFFFFF"/>
                </a:solidFill>
                <a:latin typeface="+mj-lt"/>
                <a:ea typeface="+mj-ea"/>
                <a:cs typeface="+mj-cs"/>
                <a:hlinkClick r:id="rId2"/>
              </a:rPr>
              <a:t>popular market category </a:t>
            </a:r>
            <a:r>
              <a:rPr lang="en-US" sz="2600" kern="1200">
                <a:solidFill>
                  <a:srgbClr val="FFFFFF"/>
                </a:solidFill>
                <a:latin typeface="+mj-lt"/>
                <a:ea typeface="+mj-ea"/>
                <a:cs typeface="+mj-cs"/>
              </a:rPr>
              <a:t>(sheet link)</a:t>
            </a:r>
          </a:p>
        </p:txBody>
      </p:sp>
      <p:pic>
        <p:nvPicPr>
          <p:cNvPr id="1025" name="Picture 1">
            <a:extLst>
              <a:ext uri="{FF2B5EF4-FFF2-40B4-BE49-F238E27FC236}">
                <a16:creationId xmlns:a16="http://schemas.microsoft.com/office/drawing/2014/main" id="{DDFA37D2-5889-438E-B1FA-8E72645738B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038600" y="1287250"/>
            <a:ext cx="7188199" cy="4280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86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C563-6BAB-46BD-9072-DD74ABF960BC}"/>
              </a:ext>
            </a:extLst>
          </p:cNvPr>
          <p:cNvSpPr>
            <a:spLocks noGrp="1"/>
          </p:cNvSpPr>
          <p:nvPr>
            <p:ph type="title"/>
          </p:nvPr>
        </p:nvSpPr>
        <p:spPr>
          <a:xfrm>
            <a:off x="762000" y="1138036"/>
            <a:ext cx="4085665" cy="1402470"/>
          </a:xfrm>
        </p:spPr>
        <p:txBody>
          <a:bodyPr anchor="t">
            <a:normAutofit/>
          </a:bodyPr>
          <a:lstStyle/>
          <a:p>
            <a:pPr rtl="0">
              <a:spcBef>
                <a:spcPts val="0"/>
              </a:spcBef>
              <a:spcAft>
                <a:spcPts val="0"/>
              </a:spcAft>
            </a:pPr>
            <a:r>
              <a:rPr lang="en-IN" sz="2700" b="1" i="1"/>
              <a:t>Task 2:-</a:t>
            </a:r>
            <a:r>
              <a:rPr lang="en-US" sz="2700" b="1" i="1" u="none" strike="noStrike">
                <a:effectLst/>
              </a:rPr>
              <a:t>What is the relationship between a car's engine power and its price?</a:t>
            </a:r>
            <a:endParaRPr lang="en-IN" sz="2700" b="1" i="1"/>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0836AA-E271-477B-A241-E1B3A92AA573}"/>
              </a:ext>
            </a:extLst>
          </p:cNvPr>
          <p:cNvSpPr>
            <a:spLocks noGrp="1"/>
          </p:cNvSpPr>
          <p:nvPr>
            <p:ph idx="1"/>
          </p:nvPr>
        </p:nvSpPr>
        <p:spPr>
          <a:xfrm>
            <a:off x="762000" y="2551176"/>
            <a:ext cx="4085665" cy="3591207"/>
          </a:xfrm>
        </p:spPr>
        <p:txBody>
          <a:bodyPr>
            <a:normAutofit/>
          </a:bodyPr>
          <a:lstStyle/>
          <a:p>
            <a:r>
              <a:rPr lang="en-IN" sz="1400" b="1"/>
              <a:t>Project Description:-</a:t>
            </a:r>
            <a:r>
              <a:rPr lang="en-US" sz="1400"/>
              <a:t>The task is given to</a:t>
            </a:r>
            <a:r>
              <a:rPr lang="en-US" sz="1400" b="0" i="0" u="none" strike="noStrike">
                <a:effectLst/>
              </a:rPr>
              <a:t> Create a scatter chart that plots engine power on the x-axis and price on the y-axis. Add a trendline to the chart to visualize the relationship between these variables.</a:t>
            </a:r>
          </a:p>
          <a:p>
            <a:r>
              <a:rPr lang="en-US" sz="1400" b="1"/>
              <a:t>Approach:- </a:t>
            </a:r>
            <a:r>
              <a:rPr lang="en-US" sz="1400"/>
              <a:t>I have used the pivot table in rows I dropped the engine h p and in values column I have dropped msrp for that I have used the filed as sum . </a:t>
            </a:r>
            <a:r>
              <a:rPr lang="en-IN" sz="1400"/>
              <a:t>And I drawn the scatterplot graph. </a:t>
            </a:r>
          </a:p>
          <a:p>
            <a:r>
              <a:rPr lang="en-IN" sz="1400" b="1"/>
              <a:t>Tech stack used:-</a:t>
            </a:r>
            <a:r>
              <a:rPr lang="en-IN" sz="1400"/>
              <a:t> I have used Ms office 365/ google sheets to perform the operation.</a:t>
            </a:r>
            <a:endParaRPr lang="en-IN" sz="1400" b="1"/>
          </a:p>
          <a:p>
            <a:r>
              <a:rPr lang="en-US" sz="1400" b="1"/>
              <a:t>Insights:- </a:t>
            </a:r>
            <a:r>
              <a:rPr lang="en-US" sz="1400"/>
              <a:t>The insights from the scatter plot analysis of the relationship between a car's engine power and its price can vary depending on the specific data and patterns observed. I have found the positive correlation.</a:t>
            </a:r>
          </a:p>
        </p:txBody>
      </p:sp>
      <p:pic>
        <p:nvPicPr>
          <p:cNvPr id="5" name="Picture 4" descr="A picture of an electromagnetic radiation">
            <a:extLst>
              <a:ext uri="{FF2B5EF4-FFF2-40B4-BE49-F238E27FC236}">
                <a16:creationId xmlns:a16="http://schemas.microsoft.com/office/drawing/2014/main" id="{9589AA06-D943-FA6E-23EF-87647F06AC25}"/>
              </a:ext>
            </a:extLst>
          </p:cNvPr>
          <p:cNvPicPr>
            <a:picLocks noChangeAspect="1"/>
          </p:cNvPicPr>
          <p:nvPr/>
        </p:nvPicPr>
        <p:blipFill rotWithShape="1">
          <a:blip r:embed="rId2"/>
          <a:srcRect l="17847" r="18301" b="-4"/>
          <a:stretch/>
        </p:blipFill>
        <p:spPr>
          <a:xfrm>
            <a:off x="5650992" y="10"/>
            <a:ext cx="6541008" cy="6857990"/>
          </a:xfrm>
          <a:prstGeom prst="rect">
            <a:avLst/>
          </a:prstGeom>
        </p:spPr>
      </p:pic>
    </p:spTree>
    <p:extLst>
      <p:ext uri="{BB962C8B-B14F-4D97-AF65-F5344CB8AC3E}">
        <p14:creationId xmlns:p14="http://schemas.microsoft.com/office/powerpoint/2010/main" val="344340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E0A68D-28EF-49D9-B84B-5DAB38714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BDF83-F2B8-4755-95F1-64B8BC80A47C}"/>
              </a:ext>
            </a:extLst>
          </p:cNvPr>
          <p:cNvSpPr>
            <a:spLocks noGrp="1"/>
          </p:cNvSpPr>
          <p:nvPr>
            <p:ph type="title"/>
          </p:nvPr>
        </p:nvSpPr>
        <p:spPr>
          <a:xfrm>
            <a:off x="1309862" y="4465674"/>
            <a:ext cx="4786138" cy="1663995"/>
          </a:xfrm>
        </p:spPr>
        <p:txBody>
          <a:bodyPr vert="horz" lIns="91440" tIns="45720" rIns="91440" bIns="45720" rtlCol="0" anchor="t">
            <a:normAutofit/>
          </a:bodyPr>
          <a:lstStyle/>
          <a:p>
            <a:pPr algn="ctr"/>
            <a:r>
              <a:rPr lang="en-US" sz="3200" kern="1200">
                <a:solidFill>
                  <a:schemeClr val="bg1">
                    <a:alpha val="60000"/>
                  </a:schemeClr>
                </a:solidFill>
                <a:latin typeface="+mj-lt"/>
                <a:ea typeface="+mj-ea"/>
                <a:cs typeface="+mj-cs"/>
              </a:rPr>
              <a:t>Result:-</a:t>
            </a:r>
            <a:r>
              <a:rPr lang="en-US" sz="3200" kern="1200">
                <a:solidFill>
                  <a:schemeClr val="bg1">
                    <a:alpha val="60000"/>
                  </a:schemeClr>
                </a:solidFill>
                <a:latin typeface="+mj-lt"/>
                <a:ea typeface="+mj-ea"/>
                <a:cs typeface="+mj-cs"/>
                <a:hlinkClick r:id="rId2"/>
              </a:rPr>
              <a:t>car engine vs power </a:t>
            </a:r>
            <a:r>
              <a:rPr lang="en-US" sz="3200" kern="1200">
                <a:solidFill>
                  <a:schemeClr val="bg1">
                    <a:alpha val="60000"/>
                  </a:schemeClr>
                </a:solidFill>
                <a:latin typeface="+mj-lt"/>
                <a:ea typeface="+mj-ea"/>
                <a:cs typeface="+mj-cs"/>
              </a:rPr>
              <a:t>(sheet link)</a:t>
            </a:r>
          </a:p>
        </p:txBody>
      </p:sp>
      <p:sp>
        <p:nvSpPr>
          <p:cNvPr id="13" name="Rectangle 12">
            <a:extLst>
              <a:ext uri="{FF2B5EF4-FFF2-40B4-BE49-F238E27FC236}">
                <a16:creationId xmlns:a16="http://schemas.microsoft.com/office/drawing/2014/main" id="{1FA0C3DC-24DE-44E3-9D41-CAA5F3B2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16208" y="0"/>
            <a:ext cx="4775791" cy="68579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0B7E513-A95D-4FC7-AFCC-D9B56BA5A1BB}"/>
              </a:ext>
            </a:extLst>
          </p:cNvPr>
          <p:cNvSpPr txBox="1"/>
          <p:nvPr/>
        </p:nvSpPr>
        <p:spPr>
          <a:xfrm>
            <a:off x="8238459" y="818707"/>
            <a:ext cx="3131288" cy="531096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chemeClr val="bg1"/>
                </a:solidFill>
              </a:rPr>
              <a:t>You can find the outlier at the 12000000</a:t>
            </a:r>
          </a:p>
        </p:txBody>
      </p:sp>
      <p:graphicFrame>
        <p:nvGraphicFramePr>
          <p:cNvPr id="4" name="Content Placeholder 3">
            <a:extLst>
              <a:ext uri="{FF2B5EF4-FFF2-40B4-BE49-F238E27FC236}">
                <a16:creationId xmlns:a16="http://schemas.microsoft.com/office/drawing/2014/main" id="{97ED7F37-8CE8-4185-BDA5-2B4A31EE175B}"/>
              </a:ext>
            </a:extLst>
          </p:cNvPr>
          <p:cNvGraphicFramePr>
            <a:graphicFrameLocks noGrp="1"/>
          </p:cNvGraphicFramePr>
          <p:nvPr>
            <p:ph idx="1"/>
            <p:extLst>
              <p:ext uri="{D42A27DB-BD31-4B8C-83A1-F6EECF244321}">
                <p14:modId xmlns:p14="http://schemas.microsoft.com/office/powerpoint/2010/main" val="1181290894"/>
              </p:ext>
            </p:extLst>
          </p:nvPr>
        </p:nvGraphicFramePr>
        <p:xfrm>
          <a:off x="1320209" y="818707"/>
          <a:ext cx="4775791" cy="335884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117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D20F4-728A-4852-86EE-A59D41E293CF}"/>
              </a:ext>
            </a:extLst>
          </p:cNvPr>
          <p:cNvSpPr>
            <a:spLocks noGrp="1"/>
          </p:cNvSpPr>
          <p:nvPr>
            <p:ph type="title"/>
          </p:nvPr>
        </p:nvSpPr>
        <p:spPr>
          <a:xfrm>
            <a:off x="4572001" y="601744"/>
            <a:ext cx="6781800" cy="1338696"/>
          </a:xfrm>
        </p:spPr>
        <p:txBody>
          <a:bodyPr>
            <a:normAutofit/>
          </a:bodyPr>
          <a:lstStyle/>
          <a:p>
            <a:r>
              <a:rPr lang="en-IN" sz="3400" b="1" i="1"/>
              <a:t>Task 3:-</a:t>
            </a:r>
            <a:r>
              <a:rPr lang="en-US" sz="3400" b="1" i="1"/>
              <a:t>Which car features are most important in determining a car's price?</a:t>
            </a:r>
            <a:endParaRPr lang="en-IN" sz="3400" b="1" i="1"/>
          </a:p>
        </p:txBody>
      </p:sp>
      <p:pic>
        <p:nvPicPr>
          <p:cNvPr id="5" name="Picture 4" descr="Gears of a machine">
            <a:extLst>
              <a:ext uri="{FF2B5EF4-FFF2-40B4-BE49-F238E27FC236}">
                <a16:creationId xmlns:a16="http://schemas.microsoft.com/office/drawing/2014/main" id="{58CD59DD-CE2A-2B9D-E892-5FDCC5EE79C0}"/>
              </a:ext>
            </a:extLst>
          </p:cNvPr>
          <p:cNvPicPr>
            <a:picLocks noChangeAspect="1"/>
          </p:cNvPicPr>
          <p:nvPr/>
        </p:nvPicPr>
        <p:blipFill rotWithShape="1">
          <a:blip r:embed="rId2"/>
          <a:srcRect l="32019" r="34750" b="-5"/>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076395D4-85C5-4EF1-A78C-B3BB374D091C}"/>
              </a:ext>
            </a:extLst>
          </p:cNvPr>
          <p:cNvSpPr>
            <a:spLocks noGrp="1"/>
          </p:cNvSpPr>
          <p:nvPr>
            <p:ph idx="1"/>
          </p:nvPr>
        </p:nvSpPr>
        <p:spPr>
          <a:xfrm>
            <a:off x="4572001" y="2201958"/>
            <a:ext cx="6781800" cy="3900730"/>
          </a:xfrm>
        </p:spPr>
        <p:txBody>
          <a:bodyPr anchor="t">
            <a:normAutofit/>
          </a:bodyPr>
          <a:lstStyle/>
          <a:p>
            <a:r>
              <a:rPr lang="en-IN" sz="2000" b="1"/>
              <a:t>Project Description:- </a:t>
            </a:r>
            <a:r>
              <a:rPr lang="en-IN" sz="2000"/>
              <a:t>The task is </a:t>
            </a:r>
            <a:r>
              <a:rPr lang="en-US" sz="2000"/>
              <a:t> Using regression analysis to identify the variables that have the strongest relationship with a car's price. Then create a bar chart that shows the coefficient values for each variable to visualize their relative importance.</a:t>
            </a:r>
          </a:p>
          <a:p>
            <a:r>
              <a:rPr lang="en-US" sz="2000" b="1"/>
              <a:t>Approach:-</a:t>
            </a:r>
            <a:r>
              <a:rPr lang="en-US" sz="2000"/>
              <a:t> here I have taken the 4 columns named as engine hp, engine cylinders, number of doors, highway mpg, city mpg and msrp with the help of these 4 columns I have calculated the </a:t>
            </a:r>
            <a:r>
              <a:rPr lang="en-IN" sz="2000"/>
              <a:t>Regression Statistics , An ova and I have calculated the Residual output and probability output for the whole data . Now I have calculated the coefficients of the engine hp, engine cylinders, number of doors, highway Mpg and city Mpg then I have drawn the graph .</a:t>
            </a:r>
          </a:p>
        </p:txBody>
      </p:sp>
    </p:spTree>
    <p:extLst>
      <p:ext uri="{BB962C8B-B14F-4D97-AF65-F5344CB8AC3E}">
        <p14:creationId xmlns:p14="http://schemas.microsoft.com/office/powerpoint/2010/main" val="122739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27F09-7D10-445D-B4F1-B83093EAB49B}"/>
              </a:ext>
            </a:extLst>
          </p:cNvPr>
          <p:cNvSpPr>
            <a:spLocks noGrp="1"/>
          </p:cNvSpPr>
          <p:nvPr>
            <p:ph type="title"/>
          </p:nvPr>
        </p:nvSpPr>
        <p:spPr>
          <a:xfrm>
            <a:off x="4553733" y="548464"/>
            <a:ext cx="6798541" cy="1675623"/>
          </a:xfrm>
        </p:spPr>
        <p:txBody>
          <a:bodyPr anchor="b">
            <a:normAutofit/>
          </a:bodyPr>
          <a:lstStyle/>
          <a:p>
            <a:r>
              <a:rPr lang="en-IN" sz="4000" b="1" i="1"/>
              <a:t>Continue </a:t>
            </a:r>
          </a:p>
        </p:txBody>
      </p:sp>
      <p:pic>
        <p:nvPicPr>
          <p:cNvPr id="16" name="Picture 4" descr="Digital financial graph">
            <a:extLst>
              <a:ext uri="{FF2B5EF4-FFF2-40B4-BE49-F238E27FC236}">
                <a16:creationId xmlns:a16="http://schemas.microsoft.com/office/drawing/2014/main" id="{750EF1DD-A773-FCCF-AC03-082D10A0536D}"/>
              </a:ext>
            </a:extLst>
          </p:cNvPr>
          <p:cNvPicPr>
            <a:picLocks noChangeAspect="1"/>
          </p:cNvPicPr>
          <p:nvPr/>
        </p:nvPicPr>
        <p:blipFill rotWithShape="1">
          <a:blip r:embed="rId2"/>
          <a:srcRect l="42044" r="23535" b="-2"/>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58454E07-9791-4FA0-B51D-CF14E3DC4DB5}"/>
              </a:ext>
            </a:extLst>
          </p:cNvPr>
          <p:cNvSpPr>
            <a:spLocks noGrp="1"/>
          </p:cNvSpPr>
          <p:nvPr>
            <p:ph idx="1"/>
          </p:nvPr>
        </p:nvSpPr>
        <p:spPr>
          <a:xfrm>
            <a:off x="4553734" y="2409830"/>
            <a:ext cx="6798539" cy="3705217"/>
          </a:xfrm>
        </p:spPr>
        <p:txBody>
          <a:bodyPr>
            <a:normAutofit/>
          </a:bodyPr>
          <a:lstStyle/>
          <a:p>
            <a:r>
              <a:rPr lang="en-IN" sz="2000" b="1"/>
              <a:t>Tech stack used:-</a:t>
            </a:r>
            <a:r>
              <a:rPr lang="en-IN" sz="2000"/>
              <a:t> I have used Ms office 365/ google sheets to perform the operation.</a:t>
            </a:r>
            <a:endParaRPr lang="en-IN" sz="2000" b="1"/>
          </a:p>
          <a:p>
            <a:r>
              <a:rPr lang="en-IN" sz="2000" b="1"/>
              <a:t>insights:-</a:t>
            </a:r>
            <a:r>
              <a:rPr lang="en-US" sz="2000"/>
              <a:t>The insights derived from the regression analysis and the bar chart of coefficient values can provide valuable information about the variables that have the strongest relationship with a car's price.</a:t>
            </a:r>
          </a:p>
          <a:p>
            <a:r>
              <a:rPr lang="en-US" sz="2000" b="1"/>
              <a:t>Result:- </a:t>
            </a:r>
            <a:r>
              <a:rPr lang="en-US" sz="2000">
                <a:hlinkClick r:id="rId3"/>
              </a:rPr>
              <a:t>Regression Analysis </a:t>
            </a:r>
            <a:r>
              <a:rPr lang="en-US" sz="2000"/>
              <a:t>(sheet link)</a:t>
            </a:r>
            <a:endParaRPr lang="en-IN" sz="2000"/>
          </a:p>
        </p:txBody>
      </p:sp>
    </p:spTree>
    <p:extLst>
      <p:ext uri="{BB962C8B-B14F-4D97-AF65-F5344CB8AC3E}">
        <p14:creationId xmlns:p14="http://schemas.microsoft.com/office/powerpoint/2010/main" val="1387650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40</Slides>
  <Notes>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Impact of Car Features</vt:lpstr>
      <vt:lpstr>Cleaning data</vt:lpstr>
      <vt:lpstr>Tasks: Analysis </vt:lpstr>
      <vt:lpstr>TASK 1:- How does the popularity of a car model vary across different market categories? </vt:lpstr>
      <vt:lpstr>Result:-popular market category (sheet link)</vt:lpstr>
      <vt:lpstr>Task 2:-What is the relationship between a car's engine power and its price?</vt:lpstr>
      <vt:lpstr>Result:-car engine vs power (sheet link)</vt:lpstr>
      <vt:lpstr>Task 3:-Which car features are most important in determining a car's price?</vt:lpstr>
      <vt:lpstr>Continue </vt:lpstr>
      <vt:lpstr>PowerPoint Presentation</vt:lpstr>
      <vt:lpstr>PowerPoint Presentation</vt:lpstr>
      <vt:lpstr>Task 4:-How does the average price of a car vary across different manufacturers?</vt:lpstr>
      <vt:lpstr>Continue </vt:lpstr>
      <vt:lpstr>PowerPoint Presentation</vt:lpstr>
      <vt:lpstr>Task 5:-What is the relationship between fuel efficiency and the number of cylinders in a car's engine?</vt:lpstr>
      <vt:lpstr>Continue </vt:lpstr>
      <vt:lpstr>PowerPoint Presentation</vt:lpstr>
      <vt:lpstr>Building the Dashboard</vt:lpstr>
      <vt:lpstr>Task 1: How does the distribution of car prices vary by brand and body style?</vt:lpstr>
      <vt:lpstr>Continue </vt:lpstr>
      <vt:lpstr>PowerPoint Presentation</vt:lpstr>
      <vt:lpstr>These are the slicers which have occurred by selecting the graph and then using the slicers</vt:lpstr>
      <vt:lpstr>Task 2: Which car brands have the highest and lowest average MSRPs, and how does this vary by body style?</vt:lpstr>
      <vt:lpstr>Continue </vt:lpstr>
      <vt:lpstr>PowerPoint Presentation</vt:lpstr>
      <vt:lpstr>These are the slicers which have occurred by selecting the graph and then using the slicers</vt:lpstr>
      <vt:lpstr>Task 3: How do the different feature such as transmission type affect the MSRP, and how does this vary by body style?</vt:lpstr>
      <vt:lpstr>Continue</vt:lpstr>
      <vt:lpstr>PowerPoint Presentation</vt:lpstr>
      <vt:lpstr>PowerPoint Presentation</vt:lpstr>
      <vt:lpstr>Task 4: How does the fuel efficiency of cars vary across different body styles and model years? </vt:lpstr>
      <vt:lpstr>Continue </vt:lpstr>
      <vt:lpstr>PowerPoint Presentation</vt:lpstr>
      <vt:lpstr>PowerPoint Presentation</vt:lpstr>
      <vt:lpstr>PowerPoint Presentation</vt:lpstr>
      <vt:lpstr>PowerPoint Presentation</vt:lpstr>
      <vt:lpstr>Task 5: How does the car's horsepower, MPG, and price vary across different Brands?</vt:lpstr>
      <vt:lpstr>PowerPoint Presentation</vt:lpstr>
      <vt:lpstr>Google sheet link:- Sheet  drive link :- analysis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Car Features</dc:title>
  <dc:creator>JOSYULA  ATHREYA</dc:creator>
  <cp:revision>8</cp:revision>
  <dcterms:created xsi:type="dcterms:W3CDTF">2023-07-09T07:21:31Z</dcterms:created>
  <dcterms:modified xsi:type="dcterms:W3CDTF">2023-07-11T17:01:47Z</dcterms:modified>
</cp:coreProperties>
</file>