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4"/>
  </p:sldMasterIdLst>
  <p:notesMasterIdLst>
    <p:notesMasterId r:id="rId17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1BD"/>
    <a:srgbClr val="B3C99D"/>
    <a:srgbClr val="C99DBA"/>
    <a:srgbClr val="D195C1"/>
    <a:srgbClr val="BBABB6"/>
    <a:srgbClr val="E77FAC"/>
    <a:srgbClr val="884FA1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uri saisree" userId="df11f91bc259cc6a" providerId="LiveId" clId="{B4F6DD4E-E470-4CD3-BBAE-E74B20242197}"/>
    <pc:docChg chg="custSel delSld modSld">
      <pc:chgData name="paluri saisree" userId="df11f91bc259cc6a" providerId="LiveId" clId="{B4F6DD4E-E470-4CD3-BBAE-E74B20242197}" dt="2023-07-10T13:46:11.366" v="138" actId="478"/>
      <pc:docMkLst>
        <pc:docMk/>
      </pc:docMkLst>
      <pc:sldChg chg="delSp mod">
        <pc:chgData name="paluri saisree" userId="df11f91bc259cc6a" providerId="LiveId" clId="{B4F6DD4E-E470-4CD3-BBAE-E74B20242197}" dt="2023-07-10T13:46:11.366" v="138" actId="478"/>
        <pc:sldMkLst>
          <pc:docMk/>
          <pc:sldMk cId="2475805559" sldId="257"/>
        </pc:sldMkLst>
        <pc:picChg chg="del">
          <ac:chgData name="paluri saisree" userId="df11f91bc259cc6a" providerId="LiveId" clId="{B4F6DD4E-E470-4CD3-BBAE-E74B20242197}" dt="2023-07-10T13:46:11.366" v="138" actId="478"/>
          <ac:picMkLst>
            <pc:docMk/>
            <pc:sldMk cId="2475805559" sldId="257"/>
            <ac:picMk id="5" creationId="{586A5926-381E-AA46-D32C-6A5C3DCF016B}"/>
          </ac:picMkLst>
        </pc:picChg>
      </pc:sldChg>
      <pc:sldChg chg="addSp delSp modSp">
        <pc:chgData name="paluri saisree" userId="df11f91bc259cc6a" providerId="LiveId" clId="{B4F6DD4E-E470-4CD3-BBAE-E74B20242197}" dt="2023-07-10T13:41:37.807" v="59" actId="478"/>
        <pc:sldMkLst>
          <pc:docMk/>
          <pc:sldMk cId="442835708" sldId="258"/>
        </pc:sldMkLst>
        <pc:picChg chg="add del mod">
          <ac:chgData name="paluri saisree" userId="df11f91bc259cc6a" providerId="LiveId" clId="{B4F6DD4E-E470-4CD3-BBAE-E74B20242197}" dt="2023-07-10T13:41:37.807" v="59" actId="478"/>
          <ac:picMkLst>
            <pc:docMk/>
            <pc:sldMk cId="442835708" sldId="258"/>
            <ac:picMk id="1026" creationId="{90F2BD67-768A-322A-CFA2-DE66CE5B5A85}"/>
          </ac:picMkLst>
        </pc:picChg>
      </pc:sldChg>
      <pc:sldChg chg="addSp delSp modSp mod">
        <pc:chgData name="paluri saisree" userId="df11f91bc259cc6a" providerId="LiveId" clId="{B4F6DD4E-E470-4CD3-BBAE-E74B20242197}" dt="2023-07-10T13:45:58.524" v="137" actId="20577"/>
        <pc:sldMkLst>
          <pc:docMk/>
          <pc:sldMk cId="2116825521" sldId="259"/>
        </pc:sldMkLst>
        <pc:spChg chg="mod">
          <ac:chgData name="paluri saisree" userId="df11f91bc259cc6a" providerId="LiveId" clId="{B4F6DD4E-E470-4CD3-BBAE-E74B20242197}" dt="2023-07-10T13:45:58.524" v="137" actId="20577"/>
          <ac:spMkLst>
            <pc:docMk/>
            <pc:sldMk cId="2116825521" sldId="259"/>
            <ac:spMk id="3" creationId="{27EBACB0-5504-CAD6-951C-D14217A08A80}"/>
          </ac:spMkLst>
        </pc:spChg>
        <pc:picChg chg="add del mod">
          <ac:chgData name="paluri saisree" userId="df11f91bc259cc6a" providerId="LiveId" clId="{B4F6DD4E-E470-4CD3-BBAE-E74B20242197}" dt="2023-07-10T13:41:40.465" v="60" actId="478"/>
          <ac:picMkLst>
            <pc:docMk/>
            <pc:sldMk cId="2116825521" sldId="259"/>
            <ac:picMk id="2050" creationId="{FF664C1D-AC4F-1C70-89B1-644170BD3DC1}"/>
          </ac:picMkLst>
        </pc:picChg>
      </pc:sldChg>
      <pc:sldChg chg="addSp delSp modSp mod">
        <pc:chgData name="paluri saisree" userId="df11f91bc259cc6a" providerId="LiveId" clId="{B4F6DD4E-E470-4CD3-BBAE-E74B20242197}" dt="2023-07-10T13:45:49.053" v="106" actId="6549"/>
        <pc:sldMkLst>
          <pc:docMk/>
          <pc:sldMk cId="584653228" sldId="261"/>
        </pc:sldMkLst>
        <pc:spChg chg="mod">
          <ac:chgData name="paluri saisree" userId="df11f91bc259cc6a" providerId="LiveId" clId="{B4F6DD4E-E470-4CD3-BBAE-E74B20242197}" dt="2023-07-10T13:45:49.053" v="106" actId="6549"/>
          <ac:spMkLst>
            <pc:docMk/>
            <pc:sldMk cId="584653228" sldId="261"/>
            <ac:spMk id="3" creationId="{27EBACB0-5504-CAD6-951C-D14217A08A80}"/>
          </ac:spMkLst>
        </pc:spChg>
        <pc:picChg chg="add del mod">
          <ac:chgData name="paluri saisree" userId="df11f91bc259cc6a" providerId="LiveId" clId="{B4F6DD4E-E470-4CD3-BBAE-E74B20242197}" dt="2023-07-10T13:41:43.364" v="61" actId="478"/>
          <ac:picMkLst>
            <pc:docMk/>
            <pc:sldMk cId="584653228" sldId="261"/>
            <ac:picMk id="3074" creationId="{F9CF97A9-3EE4-C10D-1F71-B3907FEFDF67}"/>
          </ac:picMkLst>
        </pc:picChg>
      </pc:sldChg>
      <pc:sldChg chg="addSp delSp modSp">
        <pc:chgData name="paluri saisree" userId="df11f91bc259cc6a" providerId="LiveId" clId="{B4F6DD4E-E470-4CD3-BBAE-E74B20242197}" dt="2023-07-10T13:41:46.497" v="62" actId="478"/>
        <pc:sldMkLst>
          <pc:docMk/>
          <pc:sldMk cId="72854251" sldId="262"/>
        </pc:sldMkLst>
        <pc:picChg chg="add del mod">
          <ac:chgData name="paluri saisree" userId="df11f91bc259cc6a" providerId="LiveId" clId="{B4F6DD4E-E470-4CD3-BBAE-E74B20242197}" dt="2023-07-10T13:41:46.497" v="62" actId="478"/>
          <ac:picMkLst>
            <pc:docMk/>
            <pc:sldMk cId="72854251" sldId="262"/>
            <ac:picMk id="4098" creationId="{CF77DDAA-CDC2-F557-3F65-3E88F40876C3}"/>
          </ac:picMkLst>
        </pc:picChg>
      </pc:sldChg>
      <pc:sldChg chg="addSp delSp modSp mod">
        <pc:chgData name="paluri saisree" userId="df11f91bc259cc6a" providerId="LiveId" clId="{B4F6DD4E-E470-4CD3-BBAE-E74B20242197}" dt="2023-07-10T13:45:11.956" v="104" actId="5793"/>
        <pc:sldMkLst>
          <pc:docMk/>
          <pc:sldMk cId="2076851254" sldId="263"/>
        </pc:sldMkLst>
        <pc:spChg chg="mod">
          <ac:chgData name="paluri saisree" userId="df11f91bc259cc6a" providerId="LiveId" clId="{B4F6DD4E-E470-4CD3-BBAE-E74B20242197}" dt="2023-07-07T16:58:04.261" v="12" actId="14100"/>
          <ac:spMkLst>
            <pc:docMk/>
            <pc:sldMk cId="2076851254" sldId="263"/>
            <ac:spMk id="2" creationId="{A03B2EC1-B7BF-CE7B-C9A6-7635DA95F4F6}"/>
          </ac:spMkLst>
        </pc:spChg>
        <pc:spChg chg="mod">
          <ac:chgData name="paluri saisree" userId="df11f91bc259cc6a" providerId="LiveId" clId="{B4F6DD4E-E470-4CD3-BBAE-E74B20242197}" dt="2023-07-10T13:45:11.956" v="104" actId="5793"/>
          <ac:spMkLst>
            <pc:docMk/>
            <pc:sldMk cId="2076851254" sldId="263"/>
            <ac:spMk id="3" creationId="{27EBACB0-5504-CAD6-951C-D14217A08A80}"/>
          </ac:spMkLst>
        </pc:spChg>
        <pc:picChg chg="add del mod">
          <ac:chgData name="paluri saisree" userId="df11f91bc259cc6a" providerId="LiveId" clId="{B4F6DD4E-E470-4CD3-BBAE-E74B20242197}" dt="2023-07-10T13:41:49.432" v="63" actId="478"/>
          <ac:picMkLst>
            <pc:docMk/>
            <pc:sldMk cId="2076851254" sldId="263"/>
            <ac:picMk id="5122" creationId="{FD655268-12E3-E0FE-4D33-837A842B903C}"/>
          </ac:picMkLst>
        </pc:picChg>
      </pc:sldChg>
      <pc:sldChg chg="addSp delSp modSp mod">
        <pc:chgData name="paluri saisree" userId="df11f91bc259cc6a" providerId="LiveId" clId="{B4F6DD4E-E470-4CD3-BBAE-E74B20242197}" dt="2023-07-10T13:45:02.604" v="102" actId="20577"/>
        <pc:sldMkLst>
          <pc:docMk/>
          <pc:sldMk cId="3657386529" sldId="264"/>
        </pc:sldMkLst>
        <pc:spChg chg="mod">
          <ac:chgData name="paluri saisree" userId="df11f91bc259cc6a" providerId="LiveId" clId="{B4F6DD4E-E470-4CD3-BBAE-E74B20242197}" dt="2023-07-10T13:45:02.604" v="102" actId="20577"/>
          <ac:spMkLst>
            <pc:docMk/>
            <pc:sldMk cId="3657386529" sldId="264"/>
            <ac:spMk id="3" creationId="{27EBACB0-5504-CAD6-951C-D14217A08A80}"/>
          </ac:spMkLst>
        </pc:spChg>
        <pc:picChg chg="add del mod">
          <ac:chgData name="paluri saisree" userId="df11f91bc259cc6a" providerId="LiveId" clId="{B4F6DD4E-E470-4CD3-BBAE-E74B20242197}" dt="2023-07-10T13:41:52.068" v="64" actId="478"/>
          <ac:picMkLst>
            <pc:docMk/>
            <pc:sldMk cId="3657386529" sldId="264"/>
            <ac:picMk id="6146" creationId="{136EE40B-2D2F-D56B-FFDE-CE50337833B8}"/>
          </ac:picMkLst>
        </pc:picChg>
      </pc:sldChg>
      <pc:sldChg chg="delSp">
        <pc:chgData name="paluri saisree" userId="df11f91bc259cc6a" providerId="LiveId" clId="{B4F6DD4E-E470-4CD3-BBAE-E74B20242197}" dt="2023-07-10T13:41:55.603" v="65" actId="478"/>
        <pc:sldMkLst>
          <pc:docMk/>
          <pc:sldMk cId="3184081554" sldId="265"/>
        </pc:sldMkLst>
        <pc:picChg chg="del">
          <ac:chgData name="paluri saisree" userId="df11f91bc259cc6a" providerId="LiveId" clId="{B4F6DD4E-E470-4CD3-BBAE-E74B20242197}" dt="2023-07-10T13:41:55.603" v="65" actId="478"/>
          <ac:picMkLst>
            <pc:docMk/>
            <pc:sldMk cId="3184081554" sldId="265"/>
            <ac:picMk id="1032" creationId="{35765493-A88F-1B69-DA72-A1C86AB8C57B}"/>
          </ac:picMkLst>
        </pc:picChg>
      </pc:sldChg>
      <pc:sldChg chg="addSp delSp modSp mod">
        <pc:chgData name="paluri saisree" userId="df11f91bc259cc6a" providerId="LiveId" clId="{B4F6DD4E-E470-4CD3-BBAE-E74B20242197}" dt="2023-07-10T13:44:25.420" v="98"/>
        <pc:sldMkLst>
          <pc:docMk/>
          <pc:sldMk cId="958589618" sldId="266"/>
        </pc:sldMkLst>
        <pc:spChg chg="mod">
          <ac:chgData name="paluri saisree" userId="df11f91bc259cc6a" providerId="LiveId" clId="{B4F6DD4E-E470-4CD3-BBAE-E74B20242197}" dt="2023-07-10T13:44:25.420" v="98"/>
          <ac:spMkLst>
            <pc:docMk/>
            <pc:sldMk cId="958589618" sldId="266"/>
            <ac:spMk id="3" creationId="{27EBACB0-5504-CAD6-951C-D14217A08A80}"/>
          </ac:spMkLst>
        </pc:spChg>
        <pc:picChg chg="add del mod">
          <ac:chgData name="paluri saisree" userId="df11f91bc259cc6a" providerId="LiveId" clId="{B4F6DD4E-E470-4CD3-BBAE-E74B20242197}" dt="2023-07-10T13:43:19.376" v="72" actId="478"/>
          <ac:picMkLst>
            <pc:docMk/>
            <pc:sldMk cId="958589618" sldId="266"/>
            <ac:picMk id="7170" creationId="{28971C9E-6917-8BA4-93F2-2E29789CB31D}"/>
          </ac:picMkLst>
        </pc:picChg>
        <pc:picChg chg="add del mod">
          <ac:chgData name="paluri saisree" userId="df11f91bc259cc6a" providerId="LiveId" clId="{B4F6DD4E-E470-4CD3-BBAE-E74B20242197}" dt="2023-07-07T17:03:43.008" v="44"/>
          <ac:picMkLst>
            <pc:docMk/>
            <pc:sldMk cId="958589618" sldId="266"/>
            <ac:picMk id="7172" creationId="{A3BF2ED1-23AF-C688-B188-9811B7849E53}"/>
          </ac:picMkLst>
        </pc:picChg>
        <pc:picChg chg="add del mod">
          <ac:chgData name="paluri saisree" userId="df11f91bc259cc6a" providerId="LiveId" clId="{B4F6DD4E-E470-4CD3-BBAE-E74B20242197}" dt="2023-07-10T13:43:20.914" v="73" actId="478"/>
          <ac:picMkLst>
            <pc:docMk/>
            <pc:sldMk cId="958589618" sldId="266"/>
            <ac:picMk id="7174" creationId="{B04B2DEB-66D2-498E-5F4E-AB373A4B4100}"/>
          </ac:picMkLst>
        </pc:picChg>
      </pc:sldChg>
      <pc:sldChg chg="addSp delSp modSp mod">
        <pc:chgData name="paluri saisree" userId="df11f91bc259cc6a" providerId="LiveId" clId="{B4F6DD4E-E470-4CD3-BBAE-E74B20242197}" dt="2023-07-10T13:45:33.240" v="105" actId="6549"/>
        <pc:sldMkLst>
          <pc:docMk/>
          <pc:sldMk cId="3319627397" sldId="267"/>
        </pc:sldMkLst>
        <pc:spChg chg="mod">
          <ac:chgData name="paluri saisree" userId="df11f91bc259cc6a" providerId="LiveId" clId="{B4F6DD4E-E470-4CD3-BBAE-E74B20242197}" dt="2023-07-07T17:02:08.445" v="33" actId="14100"/>
          <ac:spMkLst>
            <pc:docMk/>
            <pc:sldMk cId="3319627397" sldId="267"/>
            <ac:spMk id="2" creationId="{A03B2EC1-B7BF-CE7B-C9A6-7635DA95F4F6}"/>
          </ac:spMkLst>
        </pc:spChg>
        <pc:spChg chg="mod">
          <ac:chgData name="paluri saisree" userId="df11f91bc259cc6a" providerId="LiveId" clId="{B4F6DD4E-E470-4CD3-BBAE-E74B20242197}" dt="2023-07-10T13:45:33.240" v="105" actId="6549"/>
          <ac:spMkLst>
            <pc:docMk/>
            <pc:sldMk cId="3319627397" sldId="267"/>
            <ac:spMk id="3" creationId="{27EBACB0-5504-CAD6-951C-D14217A08A80}"/>
          </ac:spMkLst>
        </pc:spChg>
        <pc:picChg chg="add del mod">
          <ac:chgData name="paluri saisree" userId="df11f91bc259cc6a" providerId="LiveId" clId="{B4F6DD4E-E470-4CD3-BBAE-E74B20242197}" dt="2023-07-10T13:43:13.176" v="71" actId="478"/>
          <ac:picMkLst>
            <pc:docMk/>
            <pc:sldMk cId="3319627397" sldId="267"/>
            <ac:picMk id="4" creationId="{8F652591-51B3-35C2-0EFD-5C4EB9727CED}"/>
          </ac:picMkLst>
        </pc:picChg>
      </pc:sldChg>
      <pc:sldChg chg="addSp delSp modSp">
        <pc:chgData name="paluri saisree" userId="df11f91bc259cc6a" providerId="LiveId" clId="{B4F6DD4E-E470-4CD3-BBAE-E74B20242197}" dt="2023-07-10T13:43:03.685" v="69" actId="1076"/>
        <pc:sldMkLst>
          <pc:docMk/>
          <pc:sldMk cId="651553749" sldId="268"/>
        </pc:sldMkLst>
        <pc:picChg chg="add mod">
          <ac:chgData name="paluri saisree" userId="df11f91bc259cc6a" providerId="LiveId" clId="{B4F6DD4E-E470-4CD3-BBAE-E74B20242197}" dt="2023-07-10T13:43:03.685" v="69" actId="1076"/>
          <ac:picMkLst>
            <pc:docMk/>
            <pc:sldMk cId="651553749" sldId="268"/>
            <ac:picMk id="2" creationId="{8F4F731D-675D-9576-D547-452CEAC5EE97}"/>
          </ac:picMkLst>
        </pc:picChg>
        <pc:picChg chg="del">
          <ac:chgData name="paluri saisree" userId="df11f91bc259cc6a" providerId="LiveId" clId="{B4F6DD4E-E470-4CD3-BBAE-E74B20242197}" dt="2023-07-10T13:42:31.650" v="66" actId="478"/>
          <ac:picMkLst>
            <pc:docMk/>
            <pc:sldMk cId="651553749" sldId="268"/>
            <ac:picMk id="2052" creationId="{1AA3F01A-0287-A136-AB61-9749953F8975}"/>
          </ac:picMkLst>
        </pc:picChg>
        <pc:picChg chg="del">
          <ac:chgData name="paluri saisree" userId="df11f91bc259cc6a" providerId="LiveId" clId="{B4F6DD4E-E470-4CD3-BBAE-E74B20242197}" dt="2023-07-10T13:42:39.045" v="67" actId="478"/>
          <ac:picMkLst>
            <pc:docMk/>
            <pc:sldMk cId="651553749" sldId="268"/>
            <ac:picMk id="2062" creationId="{C136F66B-1E64-03F4-87A8-35E760EA9047}"/>
          </ac:picMkLst>
        </pc:picChg>
      </pc:sldChg>
      <pc:sldChg chg="delSp del">
        <pc:chgData name="paluri saisree" userId="df11f91bc259cc6a" providerId="LiveId" clId="{B4F6DD4E-E470-4CD3-BBAE-E74B20242197}" dt="2023-07-10T13:44:53.021" v="99" actId="2696"/>
        <pc:sldMkLst>
          <pc:docMk/>
          <pc:sldMk cId="3650436920" sldId="269"/>
        </pc:sldMkLst>
        <pc:picChg chg="del">
          <ac:chgData name="paluri saisree" userId="df11f91bc259cc6a" providerId="LiveId" clId="{B4F6DD4E-E470-4CD3-BBAE-E74B20242197}" dt="2023-07-10T13:43:08.368" v="70" actId="478"/>
          <ac:picMkLst>
            <pc:docMk/>
            <pc:sldMk cId="3650436920" sldId="269"/>
            <ac:picMk id="3074" creationId="{5718D521-B4E0-7189-5BD4-CDEEECEA0BF8}"/>
          </ac:picMkLst>
        </pc:picChg>
      </pc:sldChg>
    </pc:docChg>
  </pc:docChgLst>
  <pc:docChgLst>
    <pc:chgData name="paluri saisree" userId="df11f91bc259cc6a" providerId="Windows Live" clId="Web-{EDC876A6-BEEB-41A0-9D1C-7EEE497EA5BE}"/>
    <pc:docChg chg="modSld">
      <pc:chgData name="paluri saisree" userId="df11f91bc259cc6a" providerId="Windows Live" clId="Web-{EDC876A6-BEEB-41A0-9D1C-7EEE497EA5BE}" dt="2023-07-09T05:53:19.219" v="24"/>
      <pc:docMkLst>
        <pc:docMk/>
      </pc:docMkLst>
      <pc:sldChg chg="addSp delSp modSp">
        <pc:chgData name="paluri saisree" userId="df11f91bc259cc6a" providerId="Windows Live" clId="Web-{EDC876A6-BEEB-41A0-9D1C-7EEE497EA5BE}" dt="2023-07-09T05:48:43.224" v="0"/>
        <pc:sldMkLst>
          <pc:docMk/>
          <pc:sldMk cId="2475805559" sldId="257"/>
        </pc:sldMkLst>
        <pc:spChg chg="mod">
          <ac:chgData name="paluri saisree" userId="df11f91bc259cc6a" providerId="Windows Live" clId="Web-{EDC876A6-BEEB-41A0-9D1C-7EEE497EA5BE}" dt="2023-07-09T05:48:43.224" v="0"/>
          <ac:spMkLst>
            <pc:docMk/>
            <pc:sldMk cId="2475805559" sldId="257"/>
            <ac:spMk id="3" creationId="{835D6E6B-3353-491C-A3C6-F278D6CED8B3}"/>
          </ac:spMkLst>
        </pc:spChg>
        <pc:spChg chg="del">
          <ac:chgData name="paluri saisree" userId="df11f91bc259cc6a" providerId="Windows Live" clId="Web-{EDC876A6-BEEB-41A0-9D1C-7EEE497EA5BE}" dt="2023-07-09T05:48:43.224" v="0"/>
          <ac:spMkLst>
            <pc:docMk/>
            <pc:sldMk cId="2475805559" sldId="257"/>
            <ac:spMk id="17" creationId="{6FA0A1AD-DEE2-4598-8D3B-C1F65F315A79}"/>
          </ac:spMkLst>
        </pc:spChg>
        <pc:spChg chg="add">
          <ac:chgData name="paluri saisree" userId="df11f91bc259cc6a" providerId="Windows Live" clId="Web-{EDC876A6-BEEB-41A0-9D1C-7EEE497EA5BE}" dt="2023-07-09T05:48:43.224" v="0"/>
          <ac:spMkLst>
            <pc:docMk/>
            <pc:sldMk cId="2475805559" sldId="257"/>
            <ac:spMk id="22" creationId="{6FA0A1AD-DEE2-4598-8D3B-C1F65F315A79}"/>
          </ac:spMkLst>
        </pc:spChg>
      </pc:sldChg>
      <pc:sldChg chg="addSp delSp modSp">
        <pc:chgData name="paluri saisree" userId="df11f91bc259cc6a" providerId="Windows Live" clId="Web-{EDC876A6-BEEB-41A0-9D1C-7EEE497EA5BE}" dt="2023-07-09T05:53:19.219" v="24"/>
        <pc:sldMkLst>
          <pc:docMk/>
          <pc:sldMk cId="442835708" sldId="258"/>
        </pc:sldMkLst>
        <pc:spChg chg="mod">
          <ac:chgData name="paluri saisree" userId="df11f91bc259cc6a" providerId="Windows Live" clId="Web-{EDC876A6-BEEB-41A0-9D1C-7EEE497EA5BE}" dt="2023-07-09T05:53:19.219" v="24"/>
          <ac:spMkLst>
            <pc:docMk/>
            <pc:sldMk cId="442835708" sldId="258"/>
            <ac:spMk id="2" creationId="{A03B2EC1-B7BF-CE7B-C9A6-7635DA95F4F6}"/>
          </ac:spMkLst>
        </pc:spChg>
        <pc:spChg chg="mod ord">
          <ac:chgData name="paluri saisree" userId="df11f91bc259cc6a" providerId="Windows Live" clId="Web-{EDC876A6-BEEB-41A0-9D1C-7EEE497EA5BE}" dt="2023-07-09T05:53:19.219" v="24"/>
          <ac:spMkLst>
            <pc:docMk/>
            <pc:sldMk cId="442835708" sldId="258"/>
            <ac:spMk id="3" creationId="{27EBACB0-5504-CAD6-951C-D14217A08A80}"/>
          </ac:spMkLst>
        </pc:spChg>
        <pc:spChg chg="add del">
          <ac:chgData name="paluri saisree" userId="df11f91bc259cc6a" providerId="Windows Live" clId="Web-{EDC876A6-BEEB-41A0-9D1C-7EEE497EA5BE}" dt="2023-07-09T05:53:19.219" v="24"/>
          <ac:spMkLst>
            <pc:docMk/>
            <pc:sldMk cId="442835708" sldId="258"/>
            <ac:spMk id="11" creationId="{33801627-6861-4EA9-BE98-E0CE33A894D9}"/>
          </ac:spMkLst>
        </pc:spChg>
        <pc:spChg chg="add del">
          <ac:chgData name="paluri saisree" userId="df11f91bc259cc6a" providerId="Windows Live" clId="Web-{EDC876A6-BEEB-41A0-9D1C-7EEE497EA5BE}" dt="2023-07-09T05:53:19.219" v="24"/>
          <ac:spMkLst>
            <pc:docMk/>
            <pc:sldMk cId="442835708" sldId="258"/>
            <ac:spMk id="13" creationId="{93C1483F-490E-4C8A-8765-1F8AF0C67D5F}"/>
          </ac:spMkLst>
        </pc:spChg>
        <pc:spChg chg="add del">
          <ac:chgData name="paluri saisree" userId="df11f91bc259cc6a" providerId="Windows Live" clId="Web-{EDC876A6-BEEB-41A0-9D1C-7EEE497EA5BE}" dt="2023-07-09T05:53:19.219" v="24"/>
          <ac:spMkLst>
            <pc:docMk/>
            <pc:sldMk cId="442835708" sldId="258"/>
            <ac:spMk id="15" creationId="{0249BF42-D05C-4553-9417-7B8695759291}"/>
          </ac:spMkLst>
        </pc:spChg>
        <pc:picChg chg="mod">
          <ac:chgData name="paluri saisree" userId="df11f91bc259cc6a" providerId="Windows Live" clId="Web-{EDC876A6-BEEB-41A0-9D1C-7EEE497EA5BE}" dt="2023-07-09T05:53:19.219" v="24"/>
          <ac:picMkLst>
            <pc:docMk/>
            <pc:sldMk cId="442835708" sldId="258"/>
            <ac:picMk id="1026" creationId="{90F2BD67-768A-322A-CFA2-DE66CE5B5A85}"/>
          </ac:picMkLst>
        </pc:picChg>
      </pc:sldChg>
      <pc:sldChg chg="addSp delSp modSp">
        <pc:chgData name="paluri saisree" userId="df11f91bc259cc6a" providerId="Windows Live" clId="Web-{EDC876A6-BEEB-41A0-9D1C-7EEE497EA5BE}" dt="2023-07-09T05:53:16.078" v="23"/>
        <pc:sldMkLst>
          <pc:docMk/>
          <pc:sldMk cId="2116825521" sldId="259"/>
        </pc:sldMkLst>
        <pc:spChg chg="mod">
          <ac:chgData name="paluri saisree" userId="df11f91bc259cc6a" providerId="Windows Live" clId="Web-{EDC876A6-BEEB-41A0-9D1C-7EEE497EA5BE}" dt="2023-07-09T05:53:16.078" v="23"/>
          <ac:spMkLst>
            <pc:docMk/>
            <pc:sldMk cId="2116825521" sldId="259"/>
            <ac:spMk id="2" creationId="{A03B2EC1-B7BF-CE7B-C9A6-7635DA95F4F6}"/>
          </ac:spMkLst>
        </pc:spChg>
        <pc:spChg chg="mod">
          <ac:chgData name="paluri saisree" userId="df11f91bc259cc6a" providerId="Windows Live" clId="Web-{EDC876A6-BEEB-41A0-9D1C-7EEE497EA5BE}" dt="2023-07-09T05:53:16.078" v="23"/>
          <ac:spMkLst>
            <pc:docMk/>
            <pc:sldMk cId="2116825521" sldId="259"/>
            <ac:spMk id="3" creationId="{27EBACB0-5504-CAD6-951C-D14217A08A80}"/>
          </ac:spMkLst>
        </pc:spChg>
        <pc:spChg chg="add del">
          <ac:chgData name="paluri saisree" userId="df11f91bc259cc6a" providerId="Windows Live" clId="Web-{EDC876A6-BEEB-41A0-9D1C-7EEE497EA5BE}" dt="2023-07-09T05:53:16.078" v="23"/>
          <ac:spMkLst>
            <pc:docMk/>
            <pc:sldMk cId="2116825521" sldId="259"/>
            <ac:spMk id="8" creationId="{33801627-6861-4EA9-BE98-E0CE33A894D9}"/>
          </ac:spMkLst>
        </pc:spChg>
        <pc:spChg chg="add del">
          <ac:chgData name="paluri saisree" userId="df11f91bc259cc6a" providerId="Windows Live" clId="Web-{EDC876A6-BEEB-41A0-9D1C-7EEE497EA5BE}" dt="2023-07-09T05:53:16.078" v="23"/>
          <ac:spMkLst>
            <pc:docMk/>
            <pc:sldMk cId="2116825521" sldId="259"/>
            <ac:spMk id="10" creationId="{93C1483F-490E-4C8A-8765-1F8AF0C67D5F}"/>
          </ac:spMkLst>
        </pc:spChg>
        <pc:spChg chg="add del">
          <ac:chgData name="paluri saisree" userId="df11f91bc259cc6a" providerId="Windows Live" clId="Web-{EDC876A6-BEEB-41A0-9D1C-7EEE497EA5BE}" dt="2023-07-09T05:53:16.078" v="23"/>
          <ac:spMkLst>
            <pc:docMk/>
            <pc:sldMk cId="2116825521" sldId="259"/>
            <ac:spMk id="12" creationId="{0249BF42-D05C-4553-9417-7B8695759291}"/>
          </ac:spMkLst>
        </pc:spChg>
        <pc:picChg chg="mod">
          <ac:chgData name="paluri saisree" userId="df11f91bc259cc6a" providerId="Windows Live" clId="Web-{EDC876A6-BEEB-41A0-9D1C-7EEE497EA5BE}" dt="2023-07-09T05:53:16.078" v="23"/>
          <ac:picMkLst>
            <pc:docMk/>
            <pc:sldMk cId="2116825521" sldId="259"/>
            <ac:picMk id="2050" creationId="{FF664C1D-AC4F-1C70-89B1-644170BD3DC1}"/>
          </ac:picMkLst>
        </pc:picChg>
      </pc:sldChg>
      <pc:sldChg chg="addSp delSp modSp">
        <pc:chgData name="paluri saisree" userId="df11f91bc259cc6a" providerId="Windows Live" clId="Web-{EDC876A6-BEEB-41A0-9D1C-7EEE497EA5BE}" dt="2023-07-09T05:53:13.625" v="22"/>
        <pc:sldMkLst>
          <pc:docMk/>
          <pc:sldMk cId="584653228" sldId="261"/>
        </pc:sldMkLst>
        <pc:spChg chg="mod">
          <ac:chgData name="paluri saisree" userId="df11f91bc259cc6a" providerId="Windows Live" clId="Web-{EDC876A6-BEEB-41A0-9D1C-7EEE497EA5BE}" dt="2023-07-09T05:53:13.625" v="22"/>
          <ac:spMkLst>
            <pc:docMk/>
            <pc:sldMk cId="584653228" sldId="261"/>
            <ac:spMk id="2" creationId="{A03B2EC1-B7BF-CE7B-C9A6-7635DA95F4F6}"/>
          </ac:spMkLst>
        </pc:spChg>
        <pc:spChg chg="mod">
          <ac:chgData name="paluri saisree" userId="df11f91bc259cc6a" providerId="Windows Live" clId="Web-{EDC876A6-BEEB-41A0-9D1C-7EEE497EA5BE}" dt="2023-07-09T05:53:13.625" v="22"/>
          <ac:spMkLst>
            <pc:docMk/>
            <pc:sldMk cId="584653228" sldId="261"/>
            <ac:spMk id="3" creationId="{27EBACB0-5504-CAD6-951C-D14217A08A80}"/>
          </ac:spMkLst>
        </pc:spChg>
        <pc:spChg chg="add del">
          <ac:chgData name="paluri saisree" userId="df11f91bc259cc6a" providerId="Windows Live" clId="Web-{EDC876A6-BEEB-41A0-9D1C-7EEE497EA5BE}" dt="2023-07-09T05:53:13.625" v="22"/>
          <ac:spMkLst>
            <pc:docMk/>
            <pc:sldMk cId="584653228" sldId="261"/>
            <ac:spMk id="15" creationId="{33801627-6861-4EA9-BE98-E0CE33A894D9}"/>
          </ac:spMkLst>
        </pc:spChg>
        <pc:spChg chg="add del">
          <ac:chgData name="paluri saisree" userId="df11f91bc259cc6a" providerId="Windows Live" clId="Web-{EDC876A6-BEEB-41A0-9D1C-7EEE497EA5BE}" dt="2023-07-09T05:53:13.625" v="22"/>
          <ac:spMkLst>
            <pc:docMk/>
            <pc:sldMk cId="584653228" sldId="261"/>
            <ac:spMk id="17" creationId="{93C1483F-490E-4C8A-8765-1F8AF0C67D5F}"/>
          </ac:spMkLst>
        </pc:spChg>
        <pc:spChg chg="add del">
          <ac:chgData name="paluri saisree" userId="df11f91bc259cc6a" providerId="Windows Live" clId="Web-{EDC876A6-BEEB-41A0-9D1C-7EEE497EA5BE}" dt="2023-07-09T05:53:13.625" v="22"/>
          <ac:spMkLst>
            <pc:docMk/>
            <pc:sldMk cId="584653228" sldId="261"/>
            <ac:spMk id="19" creationId="{0249BF42-D05C-4553-9417-7B8695759291}"/>
          </ac:spMkLst>
        </pc:spChg>
        <pc:picChg chg="mod">
          <ac:chgData name="paluri saisree" userId="df11f91bc259cc6a" providerId="Windows Live" clId="Web-{EDC876A6-BEEB-41A0-9D1C-7EEE497EA5BE}" dt="2023-07-09T05:53:13.625" v="22"/>
          <ac:picMkLst>
            <pc:docMk/>
            <pc:sldMk cId="584653228" sldId="261"/>
            <ac:picMk id="3074" creationId="{F9CF97A9-3EE4-C10D-1F71-B3907FEFDF67}"/>
          </ac:picMkLst>
        </pc:picChg>
      </pc:sldChg>
      <pc:sldChg chg="addSp delSp modSp">
        <pc:chgData name="paluri saisree" userId="df11f91bc259cc6a" providerId="Windows Live" clId="Web-{EDC876A6-BEEB-41A0-9D1C-7EEE497EA5BE}" dt="2023-07-09T05:53:11.484" v="21"/>
        <pc:sldMkLst>
          <pc:docMk/>
          <pc:sldMk cId="72854251" sldId="262"/>
        </pc:sldMkLst>
        <pc:spChg chg="mod">
          <ac:chgData name="paluri saisree" userId="df11f91bc259cc6a" providerId="Windows Live" clId="Web-{EDC876A6-BEEB-41A0-9D1C-7EEE497EA5BE}" dt="2023-07-09T05:53:11.484" v="21"/>
          <ac:spMkLst>
            <pc:docMk/>
            <pc:sldMk cId="72854251" sldId="262"/>
            <ac:spMk id="2" creationId="{A03B2EC1-B7BF-CE7B-C9A6-7635DA95F4F6}"/>
          </ac:spMkLst>
        </pc:spChg>
        <pc:spChg chg="mod">
          <ac:chgData name="paluri saisree" userId="df11f91bc259cc6a" providerId="Windows Live" clId="Web-{EDC876A6-BEEB-41A0-9D1C-7EEE497EA5BE}" dt="2023-07-09T05:53:11.484" v="21"/>
          <ac:spMkLst>
            <pc:docMk/>
            <pc:sldMk cId="72854251" sldId="262"/>
            <ac:spMk id="3" creationId="{27EBACB0-5504-CAD6-951C-D14217A08A80}"/>
          </ac:spMkLst>
        </pc:spChg>
        <pc:spChg chg="add del">
          <ac:chgData name="paluri saisree" userId="df11f91bc259cc6a" providerId="Windows Live" clId="Web-{EDC876A6-BEEB-41A0-9D1C-7EEE497EA5BE}" dt="2023-07-09T05:53:11.484" v="21"/>
          <ac:spMkLst>
            <pc:docMk/>
            <pc:sldMk cId="72854251" sldId="262"/>
            <ac:spMk id="8" creationId="{33801627-6861-4EA9-BE98-E0CE33A894D9}"/>
          </ac:spMkLst>
        </pc:spChg>
        <pc:spChg chg="add del">
          <ac:chgData name="paluri saisree" userId="df11f91bc259cc6a" providerId="Windows Live" clId="Web-{EDC876A6-BEEB-41A0-9D1C-7EEE497EA5BE}" dt="2023-07-09T05:53:11.484" v="21"/>
          <ac:spMkLst>
            <pc:docMk/>
            <pc:sldMk cId="72854251" sldId="262"/>
            <ac:spMk id="10" creationId="{93C1483F-490E-4C8A-8765-1F8AF0C67D5F}"/>
          </ac:spMkLst>
        </pc:spChg>
        <pc:spChg chg="add del">
          <ac:chgData name="paluri saisree" userId="df11f91bc259cc6a" providerId="Windows Live" clId="Web-{EDC876A6-BEEB-41A0-9D1C-7EEE497EA5BE}" dt="2023-07-09T05:53:11.484" v="21"/>
          <ac:spMkLst>
            <pc:docMk/>
            <pc:sldMk cId="72854251" sldId="262"/>
            <ac:spMk id="12" creationId="{0249BF42-D05C-4553-9417-7B8695759291}"/>
          </ac:spMkLst>
        </pc:spChg>
        <pc:picChg chg="mod">
          <ac:chgData name="paluri saisree" userId="df11f91bc259cc6a" providerId="Windows Live" clId="Web-{EDC876A6-BEEB-41A0-9D1C-7EEE497EA5BE}" dt="2023-07-09T05:53:11.484" v="21"/>
          <ac:picMkLst>
            <pc:docMk/>
            <pc:sldMk cId="72854251" sldId="262"/>
            <ac:picMk id="4098" creationId="{CF77DDAA-CDC2-F557-3F65-3E88F40876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10-07-2023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847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0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3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0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4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4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B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1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t8glGeQ2fBkw6DwqyxcP_-iBIJOZU-o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290" y="640079"/>
            <a:ext cx="5997678" cy="13633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Student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2325158"/>
            <a:ext cx="6015571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sz="1900" b="1" u="sng" dirty="0"/>
              <a:t>Name:</a:t>
            </a:r>
            <a:r>
              <a:rPr lang="en-US" sz="1900" b="1" dirty="0"/>
              <a:t> </a:t>
            </a:r>
            <a:r>
              <a:rPr lang="en-US" sz="1900" dirty="0"/>
              <a:t>PALURI SAI SREE</a:t>
            </a:r>
          </a:p>
          <a:p>
            <a:pPr indent="-182880"/>
            <a:r>
              <a:rPr lang="en-US" sz="1900" b="1" u="sng"/>
              <a:t>SkillsBuild</a:t>
            </a:r>
            <a:r>
              <a:rPr lang="en-US" sz="1900" b="1" u="sng" dirty="0"/>
              <a:t> email-id </a:t>
            </a:r>
            <a:r>
              <a:rPr lang="en-US" sz="1900" dirty="0"/>
              <a:t>: 20981a4442@raghuenggcollege.in</a:t>
            </a:r>
          </a:p>
          <a:p>
            <a:pPr indent="-182880"/>
            <a:r>
              <a:rPr lang="en-US" sz="1900" b="1" u="sng" dirty="0"/>
              <a:t>College name: </a:t>
            </a:r>
          </a:p>
          <a:p>
            <a:pPr indent="-182880"/>
            <a:r>
              <a:rPr lang="en-US" sz="1900" dirty="0"/>
              <a:t>RAGHU ENGINEERING COLLEGE</a:t>
            </a:r>
          </a:p>
          <a:p>
            <a:pPr indent="-182880"/>
            <a:r>
              <a:rPr lang="en-US" sz="1900" b="1" u="sng" dirty="0"/>
              <a:t>Internship domain and Internship Start and End Date</a:t>
            </a:r>
            <a:r>
              <a:rPr lang="en-US" sz="1900" u="sng" dirty="0"/>
              <a:t>: </a:t>
            </a:r>
          </a:p>
          <a:p>
            <a:pPr indent="-182880"/>
            <a:r>
              <a:rPr lang="en-US" sz="1900" dirty="0"/>
              <a:t>Data Analytics </a:t>
            </a:r>
          </a:p>
          <a:p>
            <a:pPr indent="-182880"/>
            <a:r>
              <a:rPr lang="en-US" sz="1900" dirty="0"/>
              <a:t>From 08-Jun-2023 to 15-July-2023</a:t>
            </a:r>
          </a:p>
          <a:p>
            <a:pPr indent="-182880"/>
            <a:endParaRPr lang="en-US" sz="1900"/>
          </a:p>
          <a:p>
            <a:pPr indent="-182880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643465"/>
            <a:ext cx="3497343" cy="6002431"/>
          </a:xfrm>
          <a:noFill/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1900" dirty="0"/>
              <a:t>After Performing all the steps of analysis i.e. cleaning , exploring , analyzing, visualizing this data is sent to the end users who can get benefits from these insights as these insights help in making better decisions for their company .</a:t>
            </a:r>
          </a:p>
          <a:p>
            <a:r>
              <a:rPr lang="en-US" sz="1900" dirty="0"/>
              <a:t>All these results are shown in the project vividly.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Links</a:t>
            </a:r>
            <a:endParaRPr lang="en-US" sz="40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6123173" cy="5935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Google Drive link for the project in pdf format: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https://drive.google.com/file/d/1gt8glGeQ2fBkw6DwqyxcP_-iBIJOZU-o/view?usp=sharing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ankyou images data science">
            <a:extLst>
              <a:ext uri="{FF2B5EF4-FFF2-40B4-BE49-F238E27FC236}">
                <a16:creationId xmlns:a16="http://schemas.microsoft.com/office/drawing/2014/main" id="{02D428F8-A1DB-A8B4-03ED-1C82C981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37" y="1216070"/>
            <a:ext cx="5295900" cy="44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Project Title / Problem Statement</a:t>
            </a:r>
            <a:br>
              <a:rPr lang="en-GB" sz="3600" dirty="0"/>
            </a:br>
            <a:endParaRPr lang="en-US" sz="360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Title:  </a:t>
            </a:r>
            <a:endParaRPr lang="en-US" dirty="0"/>
          </a:p>
          <a:p>
            <a:pPr marL="0" indent="0">
              <a:buNone/>
            </a:pPr>
            <a:r>
              <a:rPr lang="en-US" sz="3200" dirty="0"/>
              <a:t>“</a:t>
            </a:r>
            <a:r>
              <a:rPr lang="en-US" sz="3200" b="1" u="sng" dirty="0"/>
              <a:t>Doctor Visit Analysis”</a:t>
            </a:r>
            <a:endParaRPr lang="en-US" dirty="0"/>
          </a:p>
          <a:p>
            <a:pPr marL="0" indent="0">
              <a:buNone/>
            </a:pPr>
            <a:endParaRPr lang="en-US" sz="2400" b="1" u="sng" dirty="0"/>
          </a:p>
          <a:p>
            <a:r>
              <a:rPr lang="en-US" sz="2400" b="1" dirty="0"/>
              <a:t>Problem Statement: </a:t>
            </a:r>
            <a:r>
              <a:rPr lang="en-US" sz="2400" dirty="0"/>
              <a:t>Load the dataset , perform cleaning on the dataset and also explore the data and extract useful insights from this data using data visualization techniques in python.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611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So the main agenda of my Project is: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Cleaning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/>
              <a:t>Data exploring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Visualization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PROJECT 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OVERVIEW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purpose of this project is to extract meaningful insights and knowledge from raw data. This involves </a:t>
            </a:r>
            <a:r>
              <a:rPr lang="en-US" sz="2000" b="1" dirty="0"/>
              <a:t>examining , cleaning, discovering patterns ,relationships.</a:t>
            </a:r>
          </a:p>
          <a:p>
            <a:r>
              <a:rPr lang="en-US" sz="2000" dirty="0"/>
              <a:t>The scope of data analysis is broad and can be applied to various domains and industries . With advancements in technology and </a:t>
            </a:r>
            <a:r>
              <a:rPr lang="en-US" sz="2000" b="1" dirty="0"/>
              <a:t>increasing availability of data, the scope of data analysis continues to expand.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WHO ARE THE END USERS of this project?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A  data can provide many useful insights for people in the following fields:</a:t>
            </a:r>
          </a:p>
          <a:p>
            <a:r>
              <a:rPr lang="en-US" sz="1700" b="1" dirty="0"/>
              <a:t>Business executives and managers</a:t>
            </a:r>
          </a:p>
          <a:p>
            <a:r>
              <a:rPr lang="en-US" sz="1700" b="1" dirty="0"/>
              <a:t>Data scientists</a:t>
            </a:r>
          </a:p>
          <a:p>
            <a:r>
              <a:rPr lang="en-US" sz="1700" b="1" dirty="0"/>
              <a:t>Researchers and scientists</a:t>
            </a:r>
          </a:p>
          <a:p>
            <a:r>
              <a:rPr lang="en-US" sz="1700" b="1" dirty="0"/>
              <a:t>Marketing and Sales Professionals</a:t>
            </a:r>
          </a:p>
          <a:p>
            <a:r>
              <a:rPr lang="en-US" sz="1700" b="1" dirty="0"/>
              <a:t>Government and Policy Makers</a:t>
            </a:r>
          </a:p>
          <a:p>
            <a:r>
              <a:rPr lang="en-US" sz="1700" b="1" dirty="0"/>
              <a:t>Financial Analysts and Planners</a:t>
            </a:r>
          </a:p>
          <a:p>
            <a:r>
              <a:rPr lang="en-US" sz="1700" b="1" dirty="0"/>
              <a:t>Healthcare Professionals</a:t>
            </a:r>
          </a:p>
          <a:p>
            <a:pPr marL="0" indent="0">
              <a:buNone/>
            </a:pPr>
            <a:r>
              <a:rPr lang="en-US" sz="1700" dirty="0"/>
              <a:t>These are just a few examples . In reality data analysis can benefit professionals and organizations who have a need for insights to support decision making ,problem solving and performance improvement.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43466"/>
            <a:ext cx="3534964" cy="5528734"/>
          </a:xfrm>
          <a:noFill/>
        </p:spPr>
        <p:txBody>
          <a:bodyPr anchor="t">
            <a:normAutofit/>
          </a:bodyPr>
          <a:lstStyle/>
          <a:p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</a:rPr>
              <a:t>YOUR SOLUTION AND ITS VALUE PROPOSITION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1700" dirty="0"/>
              <a:t>As the task was to analyze the data and extract useful insights from it I used google colab to analyze the dataset provided.</a:t>
            </a:r>
          </a:p>
          <a:p>
            <a:r>
              <a:rPr lang="en-US" sz="1700" dirty="0"/>
              <a:t>I loaded the dataset in the google colab using pandas library and explored the dataset using some build-in methods like describe, info, head etc.</a:t>
            </a:r>
          </a:p>
          <a:p>
            <a:r>
              <a:rPr lang="en-US" sz="1700" dirty="0"/>
              <a:t>Then I cleaned the data by multiplying age column by 100 because the age was in float values.</a:t>
            </a:r>
          </a:p>
          <a:p>
            <a:r>
              <a:rPr lang="en-US" sz="1700" dirty="0"/>
              <a:t>Then I used matplotlib library to visualize the data using different graphs like bar, plot, pie chart.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did you customize the project and make it your own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/>
              <a:t>There are some key features which makes my project unique which are mentioned as follows:</a:t>
            </a:r>
          </a:p>
          <a:p>
            <a:r>
              <a:rPr lang="en-US" sz="1300" b="1" dirty="0"/>
              <a:t>Patient visit analysis</a:t>
            </a:r>
            <a:r>
              <a:rPr lang="en-US" sz="1300" dirty="0"/>
              <a:t> ( visits based on gender , age , illness) : My project leverages data on visits, gender, age, illness to analyze patient visit patterns . By understanding these factors healthcare organization can customize their services and improve healthcare delivery.</a:t>
            </a:r>
          </a:p>
          <a:p>
            <a:r>
              <a:rPr lang="en-US" sz="1300" b="1" dirty="0"/>
              <a:t>Income and Affordability Assessment </a:t>
            </a:r>
            <a:r>
              <a:rPr lang="en-US" sz="1300" dirty="0"/>
              <a:t>(financial status of patients) : My Project incorporates income data to assess the financial status of patients. By analyzing income levels in relation to visits organizations can identify opportunities to offer discounted services.</a:t>
            </a:r>
          </a:p>
          <a:p>
            <a:r>
              <a:rPr lang="en-US" sz="1300" b="1" dirty="0"/>
              <a:t>Health Insurance Utilization </a:t>
            </a:r>
            <a:r>
              <a:rPr lang="en-US" sz="1300" dirty="0"/>
              <a:t>( Type of health insurance (private or govt)): The project analyzes private column which represents health insurance coverage to evaluate impact of insurance on patient visits.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28337"/>
            <a:ext cx="11029615" cy="102053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148867"/>
            <a:ext cx="10892589" cy="5580795"/>
          </a:xfrm>
        </p:spPr>
        <p:txBody>
          <a:bodyPr/>
          <a:lstStyle/>
          <a:p>
            <a:r>
              <a:rPr lang="en-US" dirty="0"/>
              <a:t>I used libraries like Matplotlib and seaborn to visualize the data and after applying these libraries in use I got the following graphs: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20073A-D2E8-C0CD-D007-40F28C3F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5" y="2282595"/>
            <a:ext cx="4981325" cy="39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206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6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68BEF5-2655-30B8-9462-0EE0CFFE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655852"/>
            <a:ext cx="3122143" cy="245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0" name="Rectangle 2070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72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0B1D006-ED6B-AFB3-F28B-AF4FB032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23" y="3748194"/>
            <a:ext cx="3051395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Rectangle 2074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0CDC194-74E1-60D0-2E0F-8D296AB9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4036050"/>
            <a:ext cx="3252903" cy="190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8F4F731D-675D-9576-D547-452CEAC5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271" y="796503"/>
            <a:ext cx="3051395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537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416</TotalTime>
  <Words>600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Wingdings 2</vt:lpstr>
      <vt:lpstr>View</vt:lpstr>
      <vt:lpstr>Student Details</vt:lpstr>
      <vt:lpstr>Project Title / Problem Statement </vt:lpstr>
      <vt:lpstr>AGENDA</vt:lpstr>
      <vt:lpstr>PROJECT   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PowerPoint Presentation</vt:lpstr>
      <vt:lpstr>Results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paluri saisree</cp:lastModifiedBy>
  <cp:revision>89</cp:revision>
  <dcterms:created xsi:type="dcterms:W3CDTF">2021-05-26T16:50:10Z</dcterms:created>
  <dcterms:modified xsi:type="dcterms:W3CDTF">2023-07-10T13:46:17Z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