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28"/>
  </p:notesMasterIdLst>
  <p:sldIdLst>
    <p:sldId id="377" r:id="rId3"/>
    <p:sldId id="256" r:id="rId4"/>
    <p:sldId id="303" r:id="rId5"/>
    <p:sldId id="359" r:id="rId6"/>
    <p:sldId id="360" r:id="rId7"/>
    <p:sldId id="361" r:id="rId8"/>
    <p:sldId id="362" r:id="rId9"/>
    <p:sldId id="363" r:id="rId10"/>
    <p:sldId id="364" r:id="rId11"/>
    <p:sldId id="296" r:id="rId12"/>
    <p:sldId id="365" r:id="rId13"/>
    <p:sldId id="368" r:id="rId14"/>
    <p:sldId id="370" r:id="rId15"/>
    <p:sldId id="298" r:id="rId16"/>
    <p:sldId id="306" r:id="rId17"/>
    <p:sldId id="366" r:id="rId18"/>
    <p:sldId id="367" r:id="rId19"/>
    <p:sldId id="369" r:id="rId20"/>
    <p:sldId id="371" r:id="rId21"/>
    <p:sldId id="372" r:id="rId22"/>
    <p:sldId id="373" r:id="rId23"/>
    <p:sldId id="374" r:id="rId24"/>
    <p:sldId id="375" r:id="rId25"/>
    <p:sldId id="376" r:id="rId26"/>
    <p:sldId id="378" r:id="rId27"/>
  </p:sldIdLst>
  <p:sldSz cx="9144000" cy="5040313"/>
  <p:notesSz cx="6858000" cy="9144000"/>
  <p:embeddedFontLst>
    <p:embeddedFont>
      <p:font typeface="黑体" panose="02010609060101010101" pitchFamily="49" charset="-122"/>
      <p:regular r:id="rId29"/>
    </p:embeddedFont>
    <p:embeddedFont>
      <p:font typeface="华康俪金黑W8(P)" panose="020B0800000000000000" pitchFamily="34" charset="-122"/>
      <p:regular r:id="rId30"/>
    </p:embeddedFont>
    <p:embeddedFont>
      <p:font typeface="方正北魏楷书简体" panose="03000509000000000000" pitchFamily="65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" panose="020B0503020204020204" pitchFamily="34" charset="-122"/>
      <p:regular r:id="rId36"/>
      <p:bold r:id="rId37"/>
    </p:embeddedFont>
    <p:embeddedFont>
      <p:font typeface="华文细黑" panose="02010600040101010101" pitchFamily="2" charset="-122"/>
      <p:regular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9AF5B3-6C30-4B23-BA96-CC4425574B90}">
          <p14:sldIdLst>
            <p14:sldId id="377"/>
            <p14:sldId id="256"/>
            <p14:sldId id="303"/>
            <p14:sldId id="359"/>
            <p14:sldId id="360"/>
            <p14:sldId id="361"/>
            <p14:sldId id="362"/>
            <p14:sldId id="363"/>
            <p14:sldId id="364"/>
            <p14:sldId id="296"/>
            <p14:sldId id="365"/>
            <p14:sldId id="368"/>
            <p14:sldId id="370"/>
            <p14:sldId id="298"/>
            <p14:sldId id="306"/>
            <p14:sldId id="366"/>
            <p14:sldId id="367"/>
            <p14:sldId id="369"/>
            <p14:sldId id="371"/>
            <p14:sldId id="372"/>
            <p14:sldId id="373"/>
            <p14:sldId id="374"/>
            <p14:sldId id="375"/>
            <p14:sldId id="37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4F81BD"/>
    <a:srgbClr val="BFBFBF"/>
    <a:srgbClr val="F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 autoAdjust="0"/>
    <p:restoredTop sz="94660"/>
  </p:normalViewPr>
  <p:slideViewPr>
    <p:cSldViewPr showGuides="1">
      <p:cViewPr varScale="1">
        <p:scale>
          <a:sx n="87" d="100"/>
          <a:sy n="87" d="100"/>
        </p:scale>
        <p:origin x="768" y="54"/>
      </p:cViewPr>
      <p:guideLst>
        <p:guide orient="horz" pos="2540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8B3B-5124-42C1-A561-A1C4BC53EED2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9088" y="685800"/>
            <a:ext cx="621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E228E-3611-4C2A-9F4E-6818F1EDB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6177"/>
            <a:ext cx="6400800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4139952" y="2159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理论框架与研究假设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2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21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6020744" y="2159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分析与讨论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6020744" y="2159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结论与建议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0679"/>
            <a:ext cx="3008313" cy="854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679"/>
            <a:ext cx="5111750" cy="43017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54733"/>
            <a:ext cx="3008313" cy="3447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8219"/>
            <a:ext cx="5486400" cy="41652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8177"/>
            <a:ext cx="2057400" cy="316069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77"/>
            <a:ext cx="6019800" cy="3160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275"/>
            <a:ext cx="7772400" cy="1081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5913"/>
            <a:ext cx="6400800" cy="1289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65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500"/>
            <a:ext cx="7772400" cy="1001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775"/>
            <a:ext cx="7772400" cy="11017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27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713"/>
            <a:ext cx="4040188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613"/>
            <a:ext cx="4040188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8713"/>
            <a:ext cx="4041775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98613"/>
            <a:ext cx="4041775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10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11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3008313" cy="854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025"/>
            <a:ext cx="5111750" cy="430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54100"/>
            <a:ext cx="3008313" cy="3448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3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9013"/>
            <a:ext cx="5486400" cy="41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850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938"/>
            <a:ext cx="5486400" cy="592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4300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4300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300"/>
            <a:ext cx="7772400" cy="1102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28237"/>
            <a:ext cx="4041775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598433"/>
            <a:ext cx="4041775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DAC7E99-E1AD-445B-89E7-BD323A9D46B9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82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5511" userDrawn="1">
          <p15:clr>
            <a:srgbClr val="FBAE40"/>
          </p15:clr>
        </p15:guide>
        <p15:guide id="2" orient="horz" pos="1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380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1594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4658625"/>
            <a:ext cx="914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716436"/>
            <a:ext cx="9144000" cy="3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6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77" r:id="rId9"/>
    <p:sldLayoutId id="2147483660" r:id="rId10"/>
    <p:sldLayoutId id="2147483662" r:id="rId11"/>
    <p:sldLayoutId id="2147483661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29600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646B-F8D4-40C7-8EB6-0AC746299FE6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5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7e440953f583572fc0e2ef94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2988" y="1584052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使用</a:t>
            </a:r>
            <a:r>
              <a:rPr lang="zh-CN" altLang="en-US" dirty="0" smtClean="0">
                <a:latin typeface="+mj-ea"/>
                <a:ea typeface="+mj-ea"/>
              </a:rPr>
              <a:t>前请先安装压缩包内的字体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【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华康俪金黑和方正北魏楷书简体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】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具体安装方法请点击下面链接：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  <a:hlinkClick r:id="rId2"/>
              </a:rPr>
              <a:t>http://jingyan.baidu.com/article/7e440953f583572fc0e2ef94.html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6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4012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3604427" y="2837805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曹某某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864114" y="23406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论文标题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48561" y="1872084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参考版式</a:t>
            </a:r>
            <a:endParaRPr lang="zh-CN" altLang="en-US" sz="4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971" y="125188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在线评论对网络</a:t>
            </a:r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消费者</a:t>
            </a:r>
            <a:endParaRPr lang="en-US" altLang="zh-CN" sz="4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购买决策</a:t>
            </a:r>
            <a:r>
              <a:rPr lang="zh-CN" altLang="en-US" sz="40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的影响研究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971" y="2880196"/>
            <a:ext cx="2018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    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指导老师    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0430"/>
            <a:ext cx="467544" cy="23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65957" y="2875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曹某某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5957" y="328553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周某某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9912" y="3233265"/>
            <a:ext cx="5040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We’ve changed our </a:t>
            </a:r>
            <a:r>
              <a:rPr lang="en-US" altLang="zh-CN" sz="2400" dirty="0" smtClean="0"/>
              <a:t>teaching 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to a </a:t>
            </a:r>
            <a:r>
              <a:rPr lang="en-US" altLang="zh-CN" sz="2400" dirty="0"/>
              <a:t>learning </a:t>
            </a:r>
            <a:r>
              <a:rPr lang="en-US" altLang="zh-CN" sz="2400" dirty="0" smtClean="0"/>
              <a:t>model.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44008" y="3992254"/>
            <a:ext cx="4398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——A </a:t>
            </a:r>
            <a:r>
              <a:rPr lang="en-US" altLang="zh-CN" sz="2000" dirty="0"/>
              <a:t>principal in the progressing site</a:t>
            </a:r>
            <a:endParaRPr lang="zh-CN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b="43101"/>
          <a:stretch/>
        </p:blipFill>
        <p:spPr bwMode="auto">
          <a:xfrm>
            <a:off x="-26715" y="531862"/>
            <a:ext cx="9170713" cy="26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5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83" y="1989980"/>
            <a:ext cx="123825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027" y="1800076"/>
            <a:ext cx="722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beliefs that puts the customer’s interest first, while not excluding those of all other stakeholders…in order to develop a long-term profitable[viable] enterprise.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34164"/>
            <a:ext cx="123825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59491" y="647948"/>
            <a:ext cx="3409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Orientation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3190309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Deshpandé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, Farley &amp; Webster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1993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91964"/>
            <a:ext cx="611560" cy="288032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0910" y="791964"/>
            <a:ext cx="0" cy="288032"/>
          </a:xfrm>
          <a:prstGeom prst="line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99592" y="1558210"/>
            <a:ext cx="7344816" cy="1923892"/>
            <a:chOff x="1008775" y="1368028"/>
            <a:chExt cx="7344816" cy="1923892"/>
          </a:xfrm>
        </p:grpSpPr>
        <p:sp>
          <p:nvSpPr>
            <p:cNvPr id="8" name="矩形 7"/>
            <p:cNvSpPr/>
            <p:nvPr/>
          </p:nvSpPr>
          <p:spPr>
            <a:xfrm>
              <a:off x="1008775" y="1368028"/>
              <a:ext cx="73448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Marketing researchers emphasize the importance of having accurate market intelligence throughout the organization to ensure customer requirements are met and competitive forces repelled.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42988" y="2376140"/>
              <a:ext cx="712941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51507" y="2491702"/>
              <a:ext cx="873957" cy="76944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H1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2444" y="2460923"/>
              <a:ext cx="597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在线评论的相关性与在线评论的感知有用性是正相关系。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0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73736"/>
              </p:ext>
            </p:extLst>
          </p:nvPr>
        </p:nvGraphicFramePr>
        <p:xfrm>
          <a:off x="1547664" y="838565"/>
          <a:ext cx="6192688" cy="27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图表" r:id="rId3" imgW="6968332" imgH="3103133" progId="Excel.Chart.8">
                  <p:embed/>
                </p:oleObj>
              </mc:Choice>
              <mc:Fallback>
                <p:oleObj name="图表" r:id="rId3" imgW="6968332" imgH="3103133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38565"/>
                        <a:ext cx="6192688" cy="275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899592" y="1079996"/>
            <a:ext cx="0" cy="23042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6555" y="3595893"/>
            <a:ext cx="0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42988" y="3558291"/>
            <a:ext cx="68407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467544" y="1152004"/>
            <a:ext cx="0" cy="10801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9552" y="1079996"/>
            <a:ext cx="237626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从图表中可以得到的信息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17493"/>
              </p:ext>
            </p:extLst>
          </p:nvPr>
        </p:nvGraphicFramePr>
        <p:xfrm>
          <a:off x="3059832" y="1152004"/>
          <a:ext cx="5599535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373"/>
                <a:gridCol w="1040394"/>
                <a:gridCol w="1399884"/>
                <a:gridCol w="1399884"/>
              </a:tblGrid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 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频数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百分比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累计百分比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性别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男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158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女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21%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年龄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20</a:t>
                      </a:r>
                      <a:r>
                        <a:rPr lang="zh-CN" sz="1300" kern="0">
                          <a:effectLst/>
                        </a:rPr>
                        <a:t>岁以下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21-34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50%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35-44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68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85.5%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45-54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11.5%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97%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  <a:tr h="2921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55-64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3%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100%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692" marR="4869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68028"/>
            <a:ext cx="4720716" cy="171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3604427" y="3024212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曹某某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043103" y="2604483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在线评论对网络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消费者购买决策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的影响研究</a:t>
            </a:r>
          </a:p>
        </p:txBody>
      </p:sp>
    </p:spTree>
    <p:extLst>
      <p:ext uri="{BB962C8B-B14F-4D97-AF65-F5344CB8AC3E}">
        <p14:creationId xmlns:p14="http://schemas.microsoft.com/office/powerpoint/2010/main" val="31963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48561" y="1872084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661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2971" y="125188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请输入论文标题</a:t>
            </a:r>
            <a:endParaRPr lang="en-US" altLang="zh-CN" sz="4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971" y="2808188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       曹某某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pPr algn="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指导老师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乐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某某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0430"/>
            <a:ext cx="467544" cy="23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63688" y="1079996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壹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关于字体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1939702" y="1683610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本模版所用字体有以下四种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57607" y="2306064"/>
            <a:ext cx="4555414" cy="1048918"/>
            <a:chOff x="2231416" y="2209190"/>
            <a:chExt cx="4555414" cy="1048918"/>
          </a:xfrm>
        </p:grpSpPr>
        <p:sp>
          <p:nvSpPr>
            <p:cNvPr id="5" name="文本框 1"/>
            <p:cNvSpPr txBox="1">
              <a:spLocks noChangeArrowheads="1"/>
            </p:cNvSpPr>
            <p:nvPr/>
          </p:nvSpPr>
          <p:spPr bwMode="auto">
            <a:xfrm>
              <a:off x="2231416" y="220919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华康俪金黑</a:t>
              </a:r>
              <a:endParaRPr lang="zh-CN" altLang="en-US" sz="24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4139952" y="2232124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>
                  <a:latin typeface="方正北魏楷书简体" panose="03000509000000000000" pitchFamily="65" charset="-122"/>
                  <a:ea typeface="方正北魏楷书简体" panose="03000509000000000000" pitchFamily="65" charset="-122"/>
                  <a:cs typeface="Times New Roman" panose="02020603050405020304" pitchFamily="18" charset="0"/>
                </a:rPr>
                <a:t>方正北魏楷书简体</a:t>
              </a:r>
            </a:p>
          </p:txBody>
        </p:sp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250888" y="279644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>
                  <a:latin typeface="+mn-ea"/>
                  <a:ea typeface="+mn-ea"/>
                  <a:cs typeface="Times New Roman" panose="02020603050405020304" pitchFamily="18" charset="0"/>
                </a:rPr>
                <a:t>微软雅黑</a:t>
              </a:r>
            </a:p>
          </p:txBody>
        </p:sp>
        <p:sp>
          <p:nvSpPr>
            <p:cNvPr id="8" name="文本框 1"/>
            <p:cNvSpPr txBox="1">
              <a:spLocks noChangeArrowheads="1"/>
            </p:cNvSpPr>
            <p:nvPr/>
          </p:nvSpPr>
          <p:spPr bwMode="auto">
            <a:xfrm>
              <a:off x="4139952" y="2796443"/>
              <a:ext cx="25655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400" dirty="0" smtClean="0">
                  <a:latin typeface="+mn-lt"/>
                  <a:ea typeface="+mn-ea"/>
                  <a:cs typeface="Times New Roman" panose="02020603050405020304" pitchFamily="18" charset="0"/>
                </a:rPr>
                <a:t>Times New Roman</a:t>
              </a:r>
              <a:endParaRPr lang="zh-CN" altLang="en-US" sz="2400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085599" y="2363417"/>
            <a:ext cx="0" cy="9603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683568" y="76946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贰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关于版式转换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859582" y="137307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右键→版式，即可在各版式间切换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93599"/>
            <a:ext cx="6829425" cy="2066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683568" y="268744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叁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我想改变右上角的标题怎么办？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1600" y="893631"/>
            <a:ext cx="2448272" cy="515666"/>
            <a:chOff x="971600" y="1440036"/>
            <a:chExt cx="3760664" cy="7920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b="61516"/>
            <a:stretch/>
          </p:blipFill>
          <p:spPr>
            <a:xfrm>
              <a:off x="971600" y="1440036"/>
              <a:ext cx="3760664" cy="7920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2627784" y="1479386"/>
              <a:ext cx="20162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899592" y="1533530"/>
            <a:ext cx="2808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1 【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视图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→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幻灯片母版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endParaRPr lang="zh-CN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24300"/>
            <a:ext cx="4608512" cy="1003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843808" y="2270888"/>
            <a:ext cx="518608" cy="465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899592" y="3015456"/>
            <a:ext cx="3168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2  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找到对应的小标题即可修改</a:t>
            </a:r>
            <a:endParaRPr lang="zh-CN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9" y="3384252"/>
            <a:ext cx="4608512" cy="10094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5940152" y="4300611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同理也可以改变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下方长条形的颜色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42135" y="163357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肆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关于配色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1618149" y="2204201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本模版用了三种颜色：</a:t>
            </a:r>
            <a:r>
              <a:rPr lang="zh-CN" altLang="en-US" sz="24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蓝</a:t>
            </a: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，黑，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618149" y="2698853"/>
            <a:ext cx="608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答辩是个庄重的场合，蓝色可以适当地将气氛压下。</a:t>
            </a:r>
            <a:endParaRPr lang="en-US" altLang="zh-CN" sz="2000" dirty="0" smtClean="0">
              <a:solidFill>
                <a:schemeClr val="tx2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黑主体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，灰则负责制造层次感。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97814" y="1633574"/>
            <a:ext cx="5748373" cy="1773165"/>
            <a:chOff x="1442135" y="1633574"/>
            <a:chExt cx="5748373" cy="1773165"/>
          </a:xfrm>
        </p:grpSpPr>
        <p:sp>
          <p:nvSpPr>
            <p:cNvPr id="4" name="文本框 1"/>
            <p:cNvSpPr txBox="1">
              <a:spLocks noChangeArrowheads="1"/>
            </p:cNvSpPr>
            <p:nvPr/>
          </p:nvSpPr>
          <p:spPr bwMode="auto">
            <a:xfrm>
              <a:off x="1442135" y="1633574"/>
              <a:ext cx="51459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【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伍</a:t>
              </a:r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】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关于该</a:t>
              </a:r>
              <a:r>
                <a:rPr lang="en-US" altLang="zh-CN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PPT</a:t>
              </a:r>
              <a:r>
                <a:rPr lang="zh-CN" altLang="en-US" sz="2800" dirty="0" smtClean="0">
                  <a:solidFill>
                    <a:schemeClr val="tx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还有其他疑问</a:t>
              </a:r>
              <a:endParaRPr lang="zh-CN" altLang="en-US" sz="2800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1"/>
            <p:cNvSpPr txBox="1">
              <a:spLocks noChangeArrowheads="1"/>
            </p:cNvSpPr>
            <p:nvPr/>
          </p:nvSpPr>
          <p:spPr bwMode="auto">
            <a:xfrm>
              <a:off x="1618149" y="2204201"/>
              <a:ext cx="55723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如果你在新浪微博上，欢迎</a:t>
              </a:r>
              <a:r>
                <a: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@</a:t>
              </a:r>
              <a:r>
                <a:rPr lang="zh-CN" altLang="en-US" sz="2400" dirty="0" smtClean="0">
                  <a:latin typeface="+mj-ea"/>
                  <a:ea typeface="+mj-ea"/>
                  <a:cs typeface="Times New Roman" panose="02020603050405020304" pitchFamily="18" charset="0"/>
                </a:rPr>
                <a:t>曹将</a:t>
              </a:r>
              <a:r>
                <a:rPr lang="en-US" altLang="zh-CN" sz="2400" dirty="0" err="1" smtClean="0">
                  <a:latin typeface="+mj-ea"/>
                  <a:ea typeface="+mj-ea"/>
                  <a:cs typeface="Times New Roman" panose="02020603050405020304" pitchFamily="18" charset="0"/>
                </a:rPr>
                <a:t>PPTao</a:t>
              </a:r>
              <a:endParaRPr lang="zh-CN" altLang="en-US" sz="24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618149" y="2698853"/>
              <a:ext cx="48013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如果你习惯用邮件交流，欢迎发送问题至</a:t>
              </a:r>
              <a:endParaRPr lang="en-US" altLang="zh-CN" sz="2000" dirty="0" smtClean="0"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caojiangppt@qq.com</a:t>
              </a:r>
              <a:endParaRPr lang="zh-CN" altLang="en-US" sz="20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229" t="1395" r="6067" b="485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15616" y="1778720"/>
            <a:ext cx="4024313" cy="646113"/>
            <a:chOff x="2699792" y="1450206"/>
            <a:chExt cx="4024313" cy="646113"/>
          </a:xfrm>
        </p:grpSpPr>
        <p:sp>
          <p:nvSpPr>
            <p:cNvPr id="14" name="文本框 13"/>
            <p:cNvSpPr txBox="1"/>
            <p:nvPr/>
          </p:nvSpPr>
          <p:spPr>
            <a:xfrm>
              <a:off x="2699792" y="1450206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126830" y="1566094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307805" y="1523231"/>
              <a:ext cx="3416300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理论框架与研究假设</a:t>
              </a:r>
            </a:p>
          </p:txBody>
        </p:sp>
      </p:grpSp>
      <p:grpSp>
        <p:nvGrpSpPr>
          <p:cNvPr id="17" name="组合 29"/>
          <p:cNvGrpSpPr>
            <a:grpSpLocks/>
          </p:cNvGrpSpPr>
          <p:nvPr/>
        </p:nvGrpSpPr>
        <p:grpSpPr bwMode="auto">
          <a:xfrm>
            <a:off x="3749102" y="1007988"/>
            <a:ext cx="2228850" cy="646113"/>
            <a:chOff x="944675" y="2321360"/>
            <a:chExt cx="2228418" cy="646331"/>
          </a:xfrm>
        </p:grpSpPr>
        <p:sp>
          <p:nvSpPr>
            <p:cNvPr id="18" name="文本框 17"/>
            <p:cNvSpPr txBox="1"/>
            <p:nvPr/>
          </p:nvSpPr>
          <p:spPr>
            <a:xfrm>
              <a:off x="944675" y="2321360"/>
              <a:ext cx="44123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371629" y="2438875"/>
              <a:ext cx="184114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552569" y="2395998"/>
              <a:ext cx="1620524" cy="5224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文献综述</a:t>
              </a:r>
            </a:p>
          </p:txBody>
        </p:sp>
      </p:grpSp>
      <p:grpSp>
        <p:nvGrpSpPr>
          <p:cNvPr id="21" name="组合 37"/>
          <p:cNvGrpSpPr>
            <a:grpSpLocks/>
          </p:cNvGrpSpPr>
          <p:nvPr/>
        </p:nvGrpSpPr>
        <p:grpSpPr bwMode="auto">
          <a:xfrm>
            <a:off x="1122310" y="1007988"/>
            <a:ext cx="1509713" cy="646113"/>
            <a:chOff x="944675" y="2321360"/>
            <a:chExt cx="1510272" cy="646331"/>
          </a:xfrm>
        </p:grpSpPr>
        <p:sp>
          <p:nvSpPr>
            <p:cNvPr id="22" name="文本框 21"/>
            <p:cNvSpPr txBox="1"/>
            <p:nvPr/>
          </p:nvSpPr>
          <p:spPr>
            <a:xfrm>
              <a:off x="944675" y="2321360"/>
              <a:ext cx="44148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371871" y="2438875"/>
              <a:ext cx="184218" cy="3954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552913" y="2395998"/>
              <a:ext cx="902034" cy="5224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2310" y="2507383"/>
            <a:ext cx="2228850" cy="646112"/>
            <a:chOff x="2699792" y="2178869"/>
            <a:chExt cx="2228850" cy="646112"/>
          </a:xfrm>
        </p:grpSpPr>
        <p:sp>
          <p:nvSpPr>
            <p:cNvPr id="25" name="文本框 24"/>
            <p:cNvSpPr txBox="1"/>
            <p:nvPr/>
          </p:nvSpPr>
          <p:spPr>
            <a:xfrm>
              <a:off x="2699792" y="217886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3126830" y="2296344"/>
              <a:ext cx="184150" cy="3952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307805" y="2253481"/>
              <a:ext cx="1620837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研究方法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49102" y="2520083"/>
            <a:ext cx="2587625" cy="646112"/>
            <a:chOff x="2699792" y="2909119"/>
            <a:chExt cx="2587625" cy="646112"/>
          </a:xfrm>
        </p:grpSpPr>
        <p:sp>
          <p:nvSpPr>
            <p:cNvPr id="28" name="文本框 27"/>
            <p:cNvSpPr txBox="1"/>
            <p:nvPr/>
          </p:nvSpPr>
          <p:spPr>
            <a:xfrm>
              <a:off x="2699792" y="2909119"/>
              <a:ext cx="4413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126830" y="3025006"/>
              <a:ext cx="184150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07805" y="2982144"/>
              <a:ext cx="1979612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分析与讨论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22310" y="3281565"/>
            <a:ext cx="2587625" cy="646113"/>
            <a:chOff x="2699792" y="3637781"/>
            <a:chExt cx="2587625" cy="646113"/>
          </a:xfrm>
        </p:grpSpPr>
        <p:sp>
          <p:nvSpPr>
            <p:cNvPr id="31" name="文本框 30"/>
            <p:cNvSpPr txBox="1"/>
            <p:nvPr/>
          </p:nvSpPr>
          <p:spPr>
            <a:xfrm>
              <a:off x="2699792" y="3637781"/>
              <a:ext cx="441325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600" dirty="0">
                  <a:solidFill>
                    <a:schemeClr val="tx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</a:t>
              </a:r>
              <a:endParaRPr lang="zh-CN" altLang="en-US" sz="3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3126830" y="3755256"/>
              <a:ext cx="184150" cy="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307805" y="3712394"/>
              <a:ext cx="1979612" cy="522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结论与建议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97202" y="1872084"/>
            <a:ext cx="5549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46232e6386ec8c2a32a6bd80b4f2acedb0f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437</Words>
  <Application>Microsoft Office PowerPoint</Application>
  <PresentationFormat>自定义</PresentationFormat>
  <Paragraphs>104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华康俪金黑W8(P)</vt:lpstr>
      <vt:lpstr>Wingdings</vt:lpstr>
      <vt:lpstr>宋体</vt:lpstr>
      <vt:lpstr>方正北魏楷书简体</vt:lpstr>
      <vt:lpstr>Calibri</vt:lpstr>
      <vt:lpstr>Times New Roman</vt:lpstr>
      <vt:lpstr>微软雅黑</vt:lpstr>
      <vt:lpstr>华文细黑</vt:lpstr>
      <vt:lpstr>Arial</vt:lpstr>
      <vt:lpstr>Office 主题​​</vt:lpstr>
      <vt:lpstr>自定义设计方案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曹将</cp:lastModifiedBy>
  <cp:revision>209</cp:revision>
  <dcterms:created xsi:type="dcterms:W3CDTF">2012-09-27T04:08:32Z</dcterms:created>
  <dcterms:modified xsi:type="dcterms:W3CDTF">2014-03-23T14:19:30Z</dcterms:modified>
</cp:coreProperties>
</file>