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531B7-731E-AD14-6CB3-2B751425D449}" v="17" dt="2021-02-17T04:05:5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Fernandes" userId="S::diana.fernandes@bkbirlacollegekalyan.com::a14f22ea-26f3-4155-bf9f-475287b72ac5" providerId="AD" clId="Web-{BA2531B7-731E-AD14-6CB3-2B751425D449}"/>
    <pc:docChg chg="modSld">
      <pc:chgData name="Diana Fernandes" userId="S::diana.fernandes@bkbirlacollegekalyan.com::a14f22ea-26f3-4155-bf9f-475287b72ac5" providerId="AD" clId="Web-{BA2531B7-731E-AD14-6CB3-2B751425D449}" dt="2021-02-17T04:05:59.806" v="7"/>
      <pc:docMkLst>
        <pc:docMk/>
      </pc:docMkLst>
      <pc:sldChg chg="delSp modSp">
        <pc:chgData name="Diana Fernandes" userId="S::diana.fernandes@bkbirlacollegekalyan.com::a14f22ea-26f3-4155-bf9f-475287b72ac5" providerId="AD" clId="Web-{BA2531B7-731E-AD14-6CB3-2B751425D449}" dt="2021-02-17T04:05:59.806" v="7"/>
        <pc:sldMkLst>
          <pc:docMk/>
          <pc:sldMk cId="4017811184" sldId="256"/>
        </pc:sldMkLst>
        <pc:spChg chg="mod">
          <ac:chgData name="Diana Fernandes" userId="S::diana.fernandes@bkbirlacollegekalyan.com::a14f22ea-26f3-4155-bf9f-475287b72ac5" providerId="AD" clId="Web-{BA2531B7-731E-AD14-6CB3-2B751425D449}" dt="2021-02-17T04:05:55.619" v="6" actId="20577"/>
          <ac:spMkLst>
            <pc:docMk/>
            <pc:sldMk cId="4017811184" sldId="256"/>
            <ac:spMk id="2" creationId="{B8D0AF33-F08F-4F10-B970-6EC0D5DF2EE1}"/>
          </ac:spMkLst>
        </pc:spChg>
        <pc:spChg chg="del">
          <ac:chgData name="Diana Fernandes" userId="S::diana.fernandes@bkbirlacollegekalyan.com::a14f22ea-26f3-4155-bf9f-475287b72ac5" providerId="AD" clId="Web-{BA2531B7-731E-AD14-6CB3-2B751425D449}" dt="2021-02-17T04:05:59.806" v="7"/>
          <ac:spMkLst>
            <pc:docMk/>
            <pc:sldMk cId="4017811184" sldId="256"/>
            <ac:spMk id="3" creationId="{890746ED-3BE2-44DA-8863-BEB080BB7B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F614-D9C8-4E9D-9A3C-B869EFBA2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838F9-1BED-47C1-B07C-BBD00E53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E379-2F21-4EC9-858F-A22310B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4BA2-1158-4391-8377-4B9D9161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3970-5448-400C-95D7-09AA0008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5C6-A8CF-4694-8FEF-B275C720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8284-35C1-401A-AD37-563ABEE6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34F3-C21A-4269-9D34-43286628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97E1-6927-41C0-BDF8-F9FC62C3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ADE3-74D6-418D-89C9-D4FDBDE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60C3C-ADD6-4D4F-AC8F-76C4B1940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CD94-457B-4246-8677-07EDE63DD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E1DE-42DC-443C-BAB7-31E7F660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731C-329F-4DB6-81BA-BE9251F4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9EB0-AFB0-43B7-AE3C-1674D613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6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258-EA30-4A71-AEC4-728B24D3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4C68-02CD-49CA-AD31-775BBF12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7D00-96DB-468C-918F-BE35CEC2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275A-6510-4AEA-81F8-D88AABE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C044-91B6-4FF2-9598-63710D6B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6D33-2432-4228-95A6-DF93B8CE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B54E-4FF4-44E6-8C79-183ED104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0F44-5AA1-4D2C-95D3-3CDD9DA1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F9A8-AF68-4766-A600-3667A1C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4EAF-4ABC-479D-96C1-09344461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03DF-3CA7-4A79-96DF-2EDB2CF4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3B27-7826-4576-9829-0D4DC311A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6496-AF1F-45B9-8FC6-D22DEA95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30AAF-C3A1-40C6-BCD2-198041D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6C79-DF60-481B-8B54-E9DB985E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0B5C-AFF0-41E8-82E9-5F331EF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B48-3899-4582-8743-38C6A716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800A-3D75-4042-AF58-B2FE026B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0AF9C-A9A2-48E3-BF62-BF8A65F2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EC4AE-465A-4E36-BC90-4C781963C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25D9-990B-4546-B66D-EA4450B87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FADA5-8BB8-439A-A24B-4B60E40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04F90-F79C-4CF1-992A-9D9759A4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22EE1-9DE7-4710-BA04-E9B58D8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B4AC-1229-4D6F-8EA1-9326050C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23C3-305F-4A1A-854C-45F7936A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E0A57-0752-4878-B2D0-98217A65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44CCE-E694-4F95-A3AC-512F7C2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5E133-C0EF-43F6-9A18-709C7E62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DC0D-E3B2-4844-8191-4F31148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09761-C9DC-4F7B-B9B7-51A570AE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39F2-678E-497C-8A7A-4E3CF12D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C5D-A1F9-45F0-A449-25EA1683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3117-304A-4D05-ACDC-DB9D103CF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7DF8-F254-4172-AB04-FCA99A7D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A416-4052-4578-9A93-C552B7DC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455B-3954-4C98-ABE8-848476F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0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8A24-5E8E-40E1-9AB6-A99DF092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D2151-8B74-47AD-ABB0-8C8D6D534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6F22-FBB4-4993-8811-83FD6F05E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B8EDC-EE55-42A1-A223-81F044B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4899-1BF3-4375-9AEE-E1DC7C6A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A56E-50BC-4ACB-A6A2-1521E09D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74B4-F83E-4E16-BB50-B8D40C6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67CE2-3002-4687-AEAB-4958A49D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7EBC-1C32-4A8D-9988-9482A131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DD1A-7932-4F9F-A027-2EE900D59B7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F2D2-DA6F-46C2-B1CC-A1C54BEF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6C04-81D6-4CB2-A790-C14F6EC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918E-1E99-4079-A8C0-0DF42639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AF33-F08F-4F10-B970-6EC0D5DF2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AB506-FA01-4D2C-9A89-6BE928C4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2" t="20704" r="34000" b="12802"/>
          <a:stretch/>
        </p:blipFill>
        <p:spPr>
          <a:xfrm>
            <a:off x="2236763" y="0"/>
            <a:ext cx="5824024" cy="67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C6321-1020-471B-A6FE-15B2F3D4E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0" t="21319" r="34346" b="15265"/>
          <a:stretch/>
        </p:blipFill>
        <p:spPr>
          <a:xfrm>
            <a:off x="1322363" y="0"/>
            <a:ext cx="5838092" cy="66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6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7D126-55AA-461B-B366-C0C46ABB4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2" t="20499" r="32154" b="13829"/>
          <a:stretch/>
        </p:blipFill>
        <p:spPr>
          <a:xfrm>
            <a:off x="1758461" y="185119"/>
            <a:ext cx="6485207" cy="66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3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0CFB3-7485-4589-BA49-926B8E15D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6" t="30144" r="27769" b="25527"/>
          <a:stretch/>
        </p:blipFill>
        <p:spPr>
          <a:xfrm>
            <a:off x="407964" y="211015"/>
            <a:ext cx="11437033" cy="63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4C723-F4B8-41AE-941F-AE9984A2E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7" t="21730" r="30192" b="14034"/>
          <a:stretch/>
        </p:blipFill>
        <p:spPr>
          <a:xfrm>
            <a:off x="1969478" y="0"/>
            <a:ext cx="7371470" cy="67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29EF4-33D7-4233-BFAB-A1861CED0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46" t="28297" r="35039" b="20806"/>
          <a:stretch/>
        </p:blipFill>
        <p:spPr>
          <a:xfrm>
            <a:off x="1941340" y="40466"/>
            <a:ext cx="7132322" cy="6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D0AFCF981A2A4BA50FC65401954469" ma:contentTypeVersion="12" ma:contentTypeDescription="Create a new document." ma:contentTypeScope="" ma:versionID="ebe3b65decf0357c3c5e4263012c8acd">
  <xsd:schema xmlns:xsd="http://www.w3.org/2001/XMLSchema" xmlns:xs="http://www.w3.org/2001/XMLSchema" xmlns:p="http://schemas.microsoft.com/office/2006/metadata/properties" xmlns:ns3="d480d4cc-43e8-46f3-9397-cb83fd380f2c" xmlns:ns4="b2072671-9605-4786-aca8-a1dbbcb5058b" targetNamespace="http://schemas.microsoft.com/office/2006/metadata/properties" ma:root="true" ma:fieldsID="4c1f0731ebb686c2eeb28ee3463ed921" ns3:_="" ns4:_="">
    <xsd:import namespace="d480d4cc-43e8-46f3-9397-cb83fd380f2c"/>
    <xsd:import namespace="b2072671-9605-4786-aca8-a1dbbcb505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0d4cc-43e8-46f3-9397-cb83fd380f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72671-9605-4786-aca8-a1dbbcb505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ACEF90-F86E-45A2-B2D3-EB7BF1DE1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5E1A31-BF0A-4F43-962D-BA08DEBE6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80d4cc-43e8-46f3-9397-cb83fd380f2c"/>
    <ds:schemaRef ds:uri="b2072671-9605-4786-aca8-a1dbbcb505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A7DBAD-FA9C-43A4-B65D-C8EE8D4183E1}">
  <ds:schemaRefs>
    <ds:schemaRef ds:uri="d480d4cc-43e8-46f3-9397-cb83fd380f2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2072671-9605-4786-aca8-a1dbbcb5058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Diana Fernandes</dc:creator>
  <cp:lastModifiedBy>Diana Fernandes</cp:lastModifiedBy>
  <cp:revision>4</cp:revision>
  <dcterms:created xsi:type="dcterms:W3CDTF">2021-02-15T04:05:23Z</dcterms:created>
  <dcterms:modified xsi:type="dcterms:W3CDTF">2021-02-17T04:06:03Z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0x010100B1D0AFCF981A2A4BA50FC65401954469</vt:lpwstr>
  </property>
</Properties>
</file>