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Vinay Nikose</a:t>
            </a:r>
          </a:p>
          <a:p>
            <a:r>
              <a:t>Phone: +919325163052 | Email: vinaynikose04@gmail.com</a:t>
            </a:r>
          </a:p>
          <a:p>
            <a:r>
              <a:t>Professional Summary</a:t>
            </a:r>
          </a:p>
          <a:p>
            <a:r>
              <a:t>Aspiring Data professional with foundational knowledge in Machine Learning, Data Analysis, and Progr</a:t>
            </a:r>
          </a:p>
          <a:p>
            <a:r>
              <a:t>Education</a:t>
            </a:r>
          </a:p>
          <a:p>
            <a:r>
              <a:t>B.Tech in Computer Science■Rashtrasant Tukadoji Maharaj Nagpur University■CGPA: 8.19 | Pass out: 202</a:t>
            </a:r>
          </a:p>
          <a:p>
            <a:r>
              <a:t>Skills</a:t>
            </a:r>
          </a:p>
          <a:p>
            <a:r>
              <a:t>Programming Languages: Python, SQL, C</a:t>
            </a:r>
          </a:p>
          <a:p>
            <a:r>
              <a:t>Machine Learning Frameworks: Scikit-learn</a:t>
            </a:r>
          </a:p>
          <a:p>
            <a:r>
              <a:t>Data Visualization: Excel, PowerBI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