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3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0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2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7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ATHUL  JOHNSON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26869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by Sales Channel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Through Offline the Most sales take placed 79.09M(57.59%)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79139-B67C-4B99-8CBC-08A29DEE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2" y="1971675"/>
            <a:ext cx="905953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572196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solidFill>
                  <a:srgbClr val="252423"/>
                </a:solidFill>
                <a:latin typeface="Segoe UI" panose="020B0502040204020203" pitchFamily="34" charset="0"/>
              </a:rPr>
              <a:t>1. The Highest Revenue is Generated by Cosmetics of 36.3 M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 followed by Office Supplies of 30.59 M</a:t>
            </a:r>
            <a:endParaRPr lang="en-US" sz="20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highest Revenue is Generated from the Higher Priority of 49M and the least by the Couldn’t Wait           	of 19 M </a:t>
            </a:r>
          </a:p>
          <a:p>
            <a:endParaRPr lang="en-US" sz="2000" dirty="0"/>
          </a:p>
          <a:p>
            <a:r>
              <a:rPr lang="en-US" sz="2000" dirty="0"/>
              <a:t>3.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﻿from </a:t>
            </a:r>
            <a:r>
              <a:rPr lang="en-US" sz="2000" b="1" dirty="0">
                <a:solidFill>
                  <a:srgbClr val="252423"/>
                </a:solidFill>
                <a:latin typeface="Segoe UI" panose="020B0502040204020203" pitchFamily="34" charset="0"/>
              </a:rPr>
              <a:t>Djibouti </a:t>
            </a:r>
            <a:r>
              <a:rPr lang="en-US" sz="2000" dirty="0">
                <a:solidFill>
                  <a:srgbClr val="252423"/>
                </a:solidFill>
                <a:latin typeface="Segoe UI" panose="020B0502040204020203" pitchFamily="34" charset="0"/>
              </a:rPr>
              <a:t>the revenue is 6.05M followed by </a:t>
            </a:r>
            <a:r>
              <a:rPr lang="en-US" sz="2000" b="1" dirty="0">
                <a:solidFill>
                  <a:srgbClr val="252423"/>
                </a:solidFill>
                <a:latin typeface="Segoe UI" panose="020B0502040204020203" pitchFamily="34" charset="0"/>
              </a:rPr>
              <a:t>Lithuania </a:t>
            </a:r>
            <a:r>
              <a:rPr lang="en-US" sz="2000" dirty="0">
                <a:solidFill>
                  <a:srgbClr val="252423"/>
                </a:solidFill>
                <a:latin typeface="Segoe UI" panose="020B0502040204020203" pitchFamily="34" charset="0"/>
              </a:rPr>
              <a:t>and Lowest from </a:t>
            </a:r>
            <a:r>
              <a:rPr lang="en-US" sz="2000" b="1" dirty="0">
                <a:solidFill>
                  <a:srgbClr val="252423"/>
                </a:solidFill>
                <a:latin typeface="Segoe UI" panose="020B0502040204020203" pitchFamily="34" charset="0"/>
              </a:rPr>
              <a:t>Kuwait</a:t>
            </a:r>
          </a:p>
          <a:p>
            <a:endParaRPr lang="en-US" sz="20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/>
              <a:t>4. 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Sub-Saharan Africa Generated a high Revenue of 31.7M followed by Europe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5. 2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012 is the year and July is the Month with a highest Revenue, Profit, and cost </a:t>
            </a:r>
          </a:p>
          <a:p>
            <a:endParaRPr lang="en-US" sz="2000" dirty="0"/>
          </a:p>
          <a:p>
            <a:r>
              <a:rPr lang="en-US" sz="2000" dirty="0"/>
              <a:t>6.</a:t>
            </a:r>
            <a:r>
              <a:rPr lang="en-US" sz="2000" dirty="0">
                <a:solidFill>
                  <a:srgbClr val="252423"/>
                </a:solidFill>
                <a:latin typeface="Segoe UI" panose="020B0502040204020203" pitchFamily="34" charset="0"/>
              </a:rPr>
              <a:t> Through Offline the Most sales take placed 79.09M(57.59%)  and through Online 58.25M(42.25%)</a:t>
            </a:r>
            <a:b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sz="24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/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2010-2017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1875C-046D-4CA5-8695-885A45B4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6" y="2887195"/>
            <a:ext cx="10244980" cy="23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5" y="-13185"/>
            <a:ext cx="1017830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Revenue by Item Type and Sales Channel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The Highest Revenue is Generated by Cosmetics of 36.3 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049B9-1371-4679-AD71-64310172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9" y="1608991"/>
            <a:ext cx="10311595" cy="51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Revenue by Order Priority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324243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highest Revenue is Generated from the Higher Priority of 49M and the least by the </a:t>
            </a:r>
            <a:r>
              <a:rPr lang="en-US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Couldn,t</a:t>
            </a:r>
            <a:r>
              <a:rPr lang="en-US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Wait of 19 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2E747-29E6-4B31-B3B0-EF50AA5C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078321"/>
            <a:ext cx="8077200" cy="46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9"/>
            <a:ext cx="983540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﻿from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Djibouti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the revenue is 6.05M followed by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Lithuania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Lowest from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Kuwait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4A367-A52E-4521-81AF-EAE4D9ED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3" y="1848255"/>
            <a:ext cx="10640878" cy="48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322872" y="396819"/>
            <a:ext cx="1076341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from Regions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Sub-Saharan Africa Generated high Revenue of 31.7M followed by Europe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E6655-0F10-4520-8657-5331ED9A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53" y="1687465"/>
            <a:ext cx="9997223" cy="50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,Profit ,Cost by year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2012 is the year with highest Revenue, Profit and cost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DC95D-0338-4229-AC5B-5BE126E0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9" y="1582783"/>
            <a:ext cx="10428130" cy="50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26869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Month with High Revenue, </a:t>
            </a:r>
            <a:r>
              <a:rPr lang="en-US" sz="4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Profit,Cost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July is the Top Revenue, Profit, Cost month 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5BC26-5823-45F5-8840-8425EE34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62" y="1889986"/>
            <a:ext cx="9929276" cy="48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2067</TotalTime>
  <Words>386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athul johnson</cp:lastModifiedBy>
  <cp:revision>54</cp:revision>
  <dcterms:created xsi:type="dcterms:W3CDTF">2021-12-23T07:21:38Z</dcterms:created>
  <dcterms:modified xsi:type="dcterms:W3CDTF">2025-01-24T17:57:06Z</dcterms:modified>
</cp:coreProperties>
</file>