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3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A68B5-FF86-412E-A1F0-D4F4EB8DA427}" type="doc">
      <dgm:prSet loTypeId="urn:microsoft.com/office/officeart/2005/8/layout/cycle5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EE731D-5247-4829-8445-1378FEC7E26C}">
      <dgm:prSet phldrT="[Text]"/>
      <dgm:spPr/>
      <dgm:t>
        <a:bodyPr/>
        <a:lstStyle/>
        <a:p>
          <a:r>
            <a:rPr lang="en-US" dirty="0" smtClean="0"/>
            <a:t>Image Selection</a:t>
          </a:r>
          <a:endParaRPr lang="en-US" dirty="0"/>
        </a:p>
      </dgm:t>
    </dgm:pt>
    <dgm:pt modelId="{A43A7199-5B23-4C6E-92C9-91D3AD440DF8}" type="parTrans" cxnId="{35DA00E4-8584-488C-9A6C-10FD07E3B7ED}">
      <dgm:prSet/>
      <dgm:spPr/>
      <dgm:t>
        <a:bodyPr/>
        <a:lstStyle/>
        <a:p>
          <a:endParaRPr lang="en-US"/>
        </a:p>
      </dgm:t>
    </dgm:pt>
    <dgm:pt modelId="{82BFEA89-71F2-46D9-A133-253E1B66FBA7}" type="sibTrans" cxnId="{35DA00E4-8584-488C-9A6C-10FD07E3B7ED}">
      <dgm:prSet/>
      <dgm:spPr/>
      <dgm:t>
        <a:bodyPr/>
        <a:lstStyle/>
        <a:p>
          <a:endParaRPr lang="en-US"/>
        </a:p>
      </dgm:t>
    </dgm:pt>
    <dgm:pt modelId="{48CF7170-5C36-43CC-8F20-8DF15FED50D4}">
      <dgm:prSet phldrT="[Text]"/>
      <dgm:spPr/>
      <dgm:t>
        <a:bodyPr/>
        <a:lstStyle/>
        <a:p>
          <a:r>
            <a:rPr lang="en-US" dirty="0" smtClean="0"/>
            <a:t>Image Loading</a:t>
          </a:r>
          <a:endParaRPr lang="en-US" dirty="0"/>
        </a:p>
      </dgm:t>
    </dgm:pt>
    <dgm:pt modelId="{C6EB329C-7E88-49BB-81C7-BD1F4CEE194D}" type="parTrans" cxnId="{2A60FE85-C3D5-48D0-97EB-BDAD625C85E8}">
      <dgm:prSet/>
      <dgm:spPr/>
      <dgm:t>
        <a:bodyPr/>
        <a:lstStyle/>
        <a:p>
          <a:endParaRPr lang="en-US"/>
        </a:p>
      </dgm:t>
    </dgm:pt>
    <dgm:pt modelId="{BDA6961B-36A5-441C-AB46-508046E1C5E7}" type="sibTrans" cxnId="{2A60FE85-C3D5-48D0-97EB-BDAD625C85E8}">
      <dgm:prSet/>
      <dgm:spPr/>
      <dgm:t>
        <a:bodyPr/>
        <a:lstStyle/>
        <a:p>
          <a:endParaRPr lang="en-US"/>
        </a:p>
      </dgm:t>
    </dgm:pt>
    <dgm:pt modelId="{47F0820C-ED6E-43E1-B74E-A6F5BE9679DB}">
      <dgm:prSet phldrT="[Text]"/>
      <dgm:spPr/>
      <dgm:t>
        <a:bodyPr/>
        <a:lstStyle/>
        <a:p>
          <a:r>
            <a:rPr lang="en-US" dirty="0" smtClean="0"/>
            <a:t>Barcode Detection</a:t>
          </a:r>
          <a:endParaRPr lang="en-US" dirty="0"/>
        </a:p>
      </dgm:t>
    </dgm:pt>
    <dgm:pt modelId="{2EDEBD2E-095D-4A69-812B-6AC962953418}" type="parTrans" cxnId="{C28C7C59-FB9B-4317-85BF-25B5C8143B0E}">
      <dgm:prSet/>
      <dgm:spPr/>
      <dgm:t>
        <a:bodyPr/>
        <a:lstStyle/>
        <a:p>
          <a:endParaRPr lang="en-US"/>
        </a:p>
      </dgm:t>
    </dgm:pt>
    <dgm:pt modelId="{C3E8BCBE-B29E-4AA4-86EF-6A4023B8AB27}" type="sibTrans" cxnId="{C28C7C59-FB9B-4317-85BF-25B5C8143B0E}">
      <dgm:prSet/>
      <dgm:spPr/>
      <dgm:t>
        <a:bodyPr/>
        <a:lstStyle/>
        <a:p>
          <a:endParaRPr lang="en-US"/>
        </a:p>
      </dgm:t>
    </dgm:pt>
    <dgm:pt modelId="{CBD74969-04F1-4F63-AB60-3C0BC7F0C670}">
      <dgm:prSet phldrT="[Text]"/>
      <dgm:spPr/>
      <dgm:t>
        <a:bodyPr/>
        <a:lstStyle/>
        <a:p>
          <a:r>
            <a:rPr lang="en-US" dirty="0" smtClean="0"/>
            <a:t>Result Display</a:t>
          </a:r>
          <a:endParaRPr lang="en-US" dirty="0"/>
        </a:p>
      </dgm:t>
    </dgm:pt>
    <dgm:pt modelId="{DEC7D728-CFB6-40FC-9EC1-FD51417EB7C9}" type="parTrans" cxnId="{AF72EDCD-FFF6-49F5-A5B7-B3AC2D822393}">
      <dgm:prSet/>
      <dgm:spPr/>
      <dgm:t>
        <a:bodyPr/>
        <a:lstStyle/>
        <a:p>
          <a:endParaRPr lang="en-US"/>
        </a:p>
      </dgm:t>
    </dgm:pt>
    <dgm:pt modelId="{BAC13445-7E04-4C09-90DB-07190B4D21C8}" type="sibTrans" cxnId="{AF72EDCD-FFF6-49F5-A5B7-B3AC2D822393}">
      <dgm:prSet/>
      <dgm:spPr/>
      <dgm:t>
        <a:bodyPr/>
        <a:lstStyle/>
        <a:p>
          <a:endParaRPr lang="en-US"/>
        </a:p>
      </dgm:t>
    </dgm:pt>
    <dgm:pt modelId="{3F7672D5-114F-49B6-B947-BCE927218DBE}" type="pres">
      <dgm:prSet presAssocID="{640A68B5-FF86-412E-A1F0-D4F4EB8DA427}" presName="cycle" presStyleCnt="0">
        <dgm:presLayoutVars>
          <dgm:dir/>
          <dgm:resizeHandles val="exact"/>
        </dgm:presLayoutVars>
      </dgm:prSet>
      <dgm:spPr/>
    </dgm:pt>
    <dgm:pt modelId="{1B205940-82C4-4168-8787-25E068AD4D4E}" type="pres">
      <dgm:prSet presAssocID="{4BEE731D-5247-4829-8445-1378FEC7E26C}" presName="node" presStyleLbl="node1" presStyleIdx="0" presStyleCnt="4">
        <dgm:presLayoutVars>
          <dgm:bulletEnabled val="1"/>
        </dgm:presLayoutVars>
      </dgm:prSet>
      <dgm:spPr/>
    </dgm:pt>
    <dgm:pt modelId="{855483A4-5B1B-4FA2-B1E4-295B00F22C38}" type="pres">
      <dgm:prSet presAssocID="{4BEE731D-5247-4829-8445-1378FEC7E26C}" presName="spNode" presStyleCnt="0"/>
      <dgm:spPr/>
    </dgm:pt>
    <dgm:pt modelId="{3A662AF3-3690-4EBE-A420-3EC5DC85E07D}" type="pres">
      <dgm:prSet presAssocID="{82BFEA89-71F2-46D9-A133-253E1B66FBA7}" presName="sibTrans" presStyleLbl="sibTrans1D1" presStyleIdx="0" presStyleCnt="4"/>
      <dgm:spPr/>
    </dgm:pt>
    <dgm:pt modelId="{54D6923B-0C12-46F5-9648-768479923906}" type="pres">
      <dgm:prSet presAssocID="{48CF7170-5C36-43CC-8F20-8DF15FED50D4}" presName="node" presStyleLbl="node1" presStyleIdx="1" presStyleCnt="4">
        <dgm:presLayoutVars>
          <dgm:bulletEnabled val="1"/>
        </dgm:presLayoutVars>
      </dgm:prSet>
      <dgm:spPr/>
    </dgm:pt>
    <dgm:pt modelId="{1125C9CC-490D-4670-89DF-5362D02E6CE8}" type="pres">
      <dgm:prSet presAssocID="{48CF7170-5C36-43CC-8F20-8DF15FED50D4}" presName="spNode" presStyleCnt="0"/>
      <dgm:spPr/>
    </dgm:pt>
    <dgm:pt modelId="{4A84749A-3FC3-42D1-85C8-9DB942327A05}" type="pres">
      <dgm:prSet presAssocID="{BDA6961B-36A5-441C-AB46-508046E1C5E7}" presName="sibTrans" presStyleLbl="sibTrans1D1" presStyleIdx="1" presStyleCnt="4"/>
      <dgm:spPr/>
    </dgm:pt>
    <dgm:pt modelId="{019A3F44-9B28-47BA-9B56-5A12AF766035}" type="pres">
      <dgm:prSet presAssocID="{47F0820C-ED6E-43E1-B74E-A6F5BE9679DB}" presName="node" presStyleLbl="node1" presStyleIdx="2" presStyleCnt="4">
        <dgm:presLayoutVars>
          <dgm:bulletEnabled val="1"/>
        </dgm:presLayoutVars>
      </dgm:prSet>
      <dgm:spPr/>
    </dgm:pt>
    <dgm:pt modelId="{AE2150B0-B8E9-449B-9600-B20DBBFE2A62}" type="pres">
      <dgm:prSet presAssocID="{47F0820C-ED6E-43E1-B74E-A6F5BE9679DB}" presName="spNode" presStyleCnt="0"/>
      <dgm:spPr/>
    </dgm:pt>
    <dgm:pt modelId="{24EE74F7-0766-463A-9591-86366E142D7D}" type="pres">
      <dgm:prSet presAssocID="{C3E8BCBE-B29E-4AA4-86EF-6A4023B8AB27}" presName="sibTrans" presStyleLbl="sibTrans1D1" presStyleIdx="2" presStyleCnt="4"/>
      <dgm:spPr/>
    </dgm:pt>
    <dgm:pt modelId="{76C955A2-7AB3-4D12-952A-6F4D32E1DA89}" type="pres">
      <dgm:prSet presAssocID="{CBD74969-04F1-4F63-AB60-3C0BC7F0C670}" presName="node" presStyleLbl="node1" presStyleIdx="3" presStyleCnt="4">
        <dgm:presLayoutVars>
          <dgm:bulletEnabled val="1"/>
        </dgm:presLayoutVars>
      </dgm:prSet>
      <dgm:spPr/>
    </dgm:pt>
    <dgm:pt modelId="{7D585119-2D0F-46D4-BA4D-DA32D77BE462}" type="pres">
      <dgm:prSet presAssocID="{CBD74969-04F1-4F63-AB60-3C0BC7F0C670}" presName="spNode" presStyleCnt="0"/>
      <dgm:spPr/>
    </dgm:pt>
    <dgm:pt modelId="{38349384-A167-4F04-8214-B849FF6E2DB7}" type="pres">
      <dgm:prSet presAssocID="{BAC13445-7E04-4C09-90DB-07190B4D21C8}" presName="sibTrans" presStyleLbl="sibTrans1D1" presStyleIdx="3" presStyleCnt="4"/>
      <dgm:spPr/>
    </dgm:pt>
  </dgm:ptLst>
  <dgm:cxnLst>
    <dgm:cxn modelId="{30AFF791-AA31-41B1-9058-B8BA6BD41387}" type="presOf" srcId="{C3E8BCBE-B29E-4AA4-86EF-6A4023B8AB27}" destId="{24EE74F7-0766-463A-9591-86366E142D7D}" srcOrd="0" destOrd="0" presId="urn:microsoft.com/office/officeart/2005/8/layout/cycle5"/>
    <dgm:cxn modelId="{C28C7C59-FB9B-4317-85BF-25B5C8143B0E}" srcId="{640A68B5-FF86-412E-A1F0-D4F4EB8DA427}" destId="{47F0820C-ED6E-43E1-B74E-A6F5BE9679DB}" srcOrd="2" destOrd="0" parTransId="{2EDEBD2E-095D-4A69-812B-6AC962953418}" sibTransId="{C3E8BCBE-B29E-4AA4-86EF-6A4023B8AB27}"/>
    <dgm:cxn modelId="{FDCF90AC-51E2-4DEF-B633-19001B19F51D}" type="presOf" srcId="{48CF7170-5C36-43CC-8F20-8DF15FED50D4}" destId="{54D6923B-0C12-46F5-9648-768479923906}" srcOrd="0" destOrd="0" presId="urn:microsoft.com/office/officeart/2005/8/layout/cycle5"/>
    <dgm:cxn modelId="{4EF9E021-81D6-4D9F-B0C6-B2253EF837AD}" type="presOf" srcId="{4BEE731D-5247-4829-8445-1378FEC7E26C}" destId="{1B205940-82C4-4168-8787-25E068AD4D4E}" srcOrd="0" destOrd="0" presId="urn:microsoft.com/office/officeart/2005/8/layout/cycle5"/>
    <dgm:cxn modelId="{2A60FE85-C3D5-48D0-97EB-BDAD625C85E8}" srcId="{640A68B5-FF86-412E-A1F0-D4F4EB8DA427}" destId="{48CF7170-5C36-43CC-8F20-8DF15FED50D4}" srcOrd="1" destOrd="0" parTransId="{C6EB329C-7E88-49BB-81C7-BD1F4CEE194D}" sibTransId="{BDA6961B-36A5-441C-AB46-508046E1C5E7}"/>
    <dgm:cxn modelId="{35DA00E4-8584-488C-9A6C-10FD07E3B7ED}" srcId="{640A68B5-FF86-412E-A1F0-D4F4EB8DA427}" destId="{4BEE731D-5247-4829-8445-1378FEC7E26C}" srcOrd="0" destOrd="0" parTransId="{A43A7199-5B23-4C6E-92C9-91D3AD440DF8}" sibTransId="{82BFEA89-71F2-46D9-A133-253E1B66FBA7}"/>
    <dgm:cxn modelId="{95D4F4EC-800C-4C99-956E-3CEF39ADFE6F}" type="presOf" srcId="{82BFEA89-71F2-46D9-A133-253E1B66FBA7}" destId="{3A662AF3-3690-4EBE-A420-3EC5DC85E07D}" srcOrd="0" destOrd="0" presId="urn:microsoft.com/office/officeart/2005/8/layout/cycle5"/>
    <dgm:cxn modelId="{269EC22C-FEF9-4743-B4D7-E46FCCE4BC64}" type="presOf" srcId="{640A68B5-FF86-412E-A1F0-D4F4EB8DA427}" destId="{3F7672D5-114F-49B6-B947-BCE927218DBE}" srcOrd="0" destOrd="0" presId="urn:microsoft.com/office/officeart/2005/8/layout/cycle5"/>
    <dgm:cxn modelId="{40261C58-03AF-4E0E-AB80-A65E927AE099}" type="presOf" srcId="{47F0820C-ED6E-43E1-B74E-A6F5BE9679DB}" destId="{019A3F44-9B28-47BA-9B56-5A12AF766035}" srcOrd="0" destOrd="0" presId="urn:microsoft.com/office/officeart/2005/8/layout/cycle5"/>
    <dgm:cxn modelId="{AF72EDCD-FFF6-49F5-A5B7-B3AC2D822393}" srcId="{640A68B5-FF86-412E-A1F0-D4F4EB8DA427}" destId="{CBD74969-04F1-4F63-AB60-3C0BC7F0C670}" srcOrd="3" destOrd="0" parTransId="{DEC7D728-CFB6-40FC-9EC1-FD51417EB7C9}" sibTransId="{BAC13445-7E04-4C09-90DB-07190B4D21C8}"/>
    <dgm:cxn modelId="{384556AF-87B6-4EB9-831F-42270448314D}" type="presOf" srcId="{BAC13445-7E04-4C09-90DB-07190B4D21C8}" destId="{38349384-A167-4F04-8214-B849FF6E2DB7}" srcOrd="0" destOrd="0" presId="urn:microsoft.com/office/officeart/2005/8/layout/cycle5"/>
    <dgm:cxn modelId="{02C33FA4-B54A-4567-8D69-536B550E19EE}" type="presOf" srcId="{CBD74969-04F1-4F63-AB60-3C0BC7F0C670}" destId="{76C955A2-7AB3-4D12-952A-6F4D32E1DA89}" srcOrd="0" destOrd="0" presId="urn:microsoft.com/office/officeart/2005/8/layout/cycle5"/>
    <dgm:cxn modelId="{B65259D9-51AA-4818-84BA-60AB0F7E3A0D}" type="presOf" srcId="{BDA6961B-36A5-441C-AB46-508046E1C5E7}" destId="{4A84749A-3FC3-42D1-85C8-9DB942327A05}" srcOrd="0" destOrd="0" presId="urn:microsoft.com/office/officeart/2005/8/layout/cycle5"/>
    <dgm:cxn modelId="{460818E7-9E18-47DA-83A3-B33E678A443C}" type="presParOf" srcId="{3F7672D5-114F-49B6-B947-BCE927218DBE}" destId="{1B205940-82C4-4168-8787-25E068AD4D4E}" srcOrd="0" destOrd="0" presId="urn:microsoft.com/office/officeart/2005/8/layout/cycle5"/>
    <dgm:cxn modelId="{BD815701-D418-489E-8870-5FF04998D0E3}" type="presParOf" srcId="{3F7672D5-114F-49B6-B947-BCE927218DBE}" destId="{855483A4-5B1B-4FA2-B1E4-295B00F22C38}" srcOrd="1" destOrd="0" presId="urn:microsoft.com/office/officeart/2005/8/layout/cycle5"/>
    <dgm:cxn modelId="{27A86B24-B405-463E-B069-3576ABBF5E17}" type="presParOf" srcId="{3F7672D5-114F-49B6-B947-BCE927218DBE}" destId="{3A662AF3-3690-4EBE-A420-3EC5DC85E07D}" srcOrd="2" destOrd="0" presId="urn:microsoft.com/office/officeart/2005/8/layout/cycle5"/>
    <dgm:cxn modelId="{1BD3B964-1DAA-471E-83EE-21DA74BE26D7}" type="presParOf" srcId="{3F7672D5-114F-49B6-B947-BCE927218DBE}" destId="{54D6923B-0C12-46F5-9648-768479923906}" srcOrd="3" destOrd="0" presId="urn:microsoft.com/office/officeart/2005/8/layout/cycle5"/>
    <dgm:cxn modelId="{51AE3E08-333D-4E6D-AB4D-1FACF9F8D8BC}" type="presParOf" srcId="{3F7672D5-114F-49B6-B947-BCE927218DBE}" destId="{1125C9CC-490D-4670-89DF-5362D02E6CE8}" srcOrd="4" destOrd="0" presId="urn:microsoft.com/office/officeart/2005/8/layout/cycle5"/>
    <dgm:cxn modelId="{97E8BAE1-9023-470F-956C-3DF5471E7D21}" type="presParOf" srcId="{3F7672D5-114F-49B6-B947-BCE927218DBE}" destId="{4A84749A-3FC3-42D1-85C8-9DB942327A05}" srcOrd="5" destOrd="0" presId="urn:microsoft.com/office/officeart/2005/8/layout/cycle5"/>
    <dgm:cxn modelId="{4674B7AA-41E5-4FC2-A270-1D2E8551A7FC}" type="presParOf" srcId="{3F7672D5-114F-49B6-B947-BCE927218DBE}" destId="{019A3F44-9B28-47BA-9B56-5A12AF766035}" srcOrd="6" destOrd="0" presId="urn:microsoft.com/office/officeart/2005/8/layout/cycle5"/>
    <dgm:cxn modelId="{9FCE06C0-1D29-41EC-909A-181953E4249C}" type="presParOf" srcId="{3F7672D5-114F-49B6-B947-BCE927218DBE}" destId="{AE2150B0-B8E9-449B-9600-B20DBBFE2A62}" srcOrd="7" destOrd="0" presId="urn:microsoft.com/office/officeart/2005/8/layout/cycle5"/>
    <dgm:cxn modelId="{B6D23C47-8026-4462-B73B-F8B340B07EDE}" type="presParOf" srcId="{3F7672D5-114F-49B6-B947-BCE927218DBE}" destId="{24EE74F7-0766-463A-9591-86366E142D7D}" srcOrd="8" destOrd="0" presId="urn:microsoft.com/office/officeart/2005/8/layout/cycle5"/>
    <dgm:cxn modelId="{16E26FAC-864C-4AB6-AAF8-BE98AD829921}" type="presParOf" srcId="{3F7672D5-114F-49B6-B947-BCE927218DBE}" destId="{76C955A2-7AB3-4D12-952A-6F4D32E1DA89}" srcOrd="9" destOrd="0" presId="urn:microsoft.com/office/officeart/2005/8/layout/cycle5"/>
    <dgm:cxn modelId="{91D0E619-8263-4018-B448-22729A0198A6}" type="presParOf" srcId="{3F7672D5-114F-49B6-B947-BCE927218DBE}" destId="{7D585119-2D0F-46D4-BA4D-DA32D77BE462}" srcOrd="10" destOrd="0" presId="urn:microsoft.com/office/officeart/2005/8/layout/cycle5"/>
    <dgm:cxn modelId="{C59EE2A8-A18F-41ED-A4FE-26A4F659365D}" type="presParOf" srcId="{3F7672D5-114F-49B6-B947-BCE927218DBE}" destId="{38349384-A167-4F04-8214-B849FF6E2DB7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62A20E-649A-4545-B7CC-5467416BFAF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728392-6073-4196-83DA-6AFFAB41E2AD}">
      <dgm:prSet phldrT="[Text]"/>
      <dgm:spPr/>
      <dgm:t>
        <a:bodyPr/>
        <a:lstStyle/>
        <a:p>
          <a:r>
            <a:rPr lang="en-US" b="1" i="0" dirty="0" smtClean="0"/>
            <a:t>Retail and Inventory Management</a:t>
          </a:r>
          <a:endParaRPr lang="en-US" dirty="0"/>
        </a:p>
      </dgm:t>
    </dgm:pt>
    <dgm:pt modelId="{04F0596D-3A49-4F0E-8A21-C3969C05C4A2}" type="parTrans" cxnId="{97B83191-2434-47CE-B62E-B271731C20DF}">
      <dgm:prSet/>
      <dgm:spPr/>
      <dgm:t>
        <a:bodyPr/>
        <a:lstStyle/>
        <a:p>
          <a:endParaRPr lang="en-US"/>
        </a:p>
      </dgm:t>
    </dgm:pt>
    <dgm:pt modelId="{A2B7AB6D-75EF-46B1-96F1-61E454032D9B}" type="sibTrans" cxnId="{97B83191-2434-47CE-B62E-B271731C20DF}">
      <dgm:prSet/>
      <dgm:spPr/>
      <dgm:t>
        <a:bodyPr/>
        <a:lstStyle/>
        <a:p>
          <a:endParaRPr lang="en-US"/>
        </a:p>
      </dgm:t>
    </dgm:pt>
    <dgm:pt modelId="{260B6204-031F-4DFF-AB2B-2F06443E0538}">
      <dgm:prSet phldrT="[Text]"/>
      <dgm:spPr/>
      <dgm:t>
        <a:bodyPr/>
        <a:lstStyle/>
        <a:p>
          <a:r>
            <a:rPr lang="en-US" b="1" i="0" dirty="0" smtClean="0"/>
            <a:t>Warehousing and Logistics</a:t>
          </a:r>
          <a:endParaRPr lang="en-US" dirty="0"/>
        </a:p>
      </dgm:t>
    </dgm:pt>
    <dgm:pt modelId="{A216F3A5-A318-4529-8C10-F1B085F20E0E}" type="parTrans" cxnId="{DA299978-68A0-4F3C-93A4-4EE5C4148CFF}">
      <dgm:prSet/>
      <dgm:spPr/>
      <dgm:t>
        <a:bodyPr/>
        <a:lstStyle/>
        <a:p>
          <a:endParaRPr lang="en-US"/>
        </a:p>
      </dgm:t>
    </dgm:pt>
    <dgm:pt modelId="{B6B2D0CA-1D11-464F-8672-D23484AA7494}" type="sibTrans" cxnId="{DA299978-68A0-4F3C-93A4-4EE5C4148CFF}">
      <dgm:prSet/>
      <dgm:spPr/>
      <dgm:t>
        <a:bodyPr/>
        <a:lstStyle/>
        <a:p>
          <a:endParaRPr lang="en-US"/>
        </a:p>
      </dgm:t>
    </dgm:pt>
    <dgm:pt modelId="{A26520A8-DE04-465F-BB03-E25A1C7B46F6}">
      <dgm:prSet phldrT="[Text]"/>
      <dgm:spPr/>
      <dgm:t>
        <a:bodyPr/>
        <a:lstStyle/>
        <a:p>
          <a:r>
            <a:rPr lang="en-US" b="1" i="0" dirty="0" smtClean="0"/>
            <a:t>Healthcare</a:t>
          </a:r>
          <a:endParaRPr lang="en-US" dirty="0"/>
        </a:p>
      </dgm:t>
    </dgm:pt>
    <dgm:pt modelId="{7ECBFC76-D302-4665-81FF-16F006C6B7C6}" type="parTrans" cxnId="{D196C2CD-12C5-46B2-A6ED-C0DA5DAC1869}">
      <dgm:prSet/>
      <dgm:spPr/>
      <dgm:t>
        <a:bodyPr/>
        <a:lstStyle/>
        <a:p>
          <a:endParaRPr lang="en-US"/>
        </a:p>
      </dgm:t>
    </dgm:pt>
    <dgm:pt modelId="{38CC22A8-49B4-4A98-8A2E-FAEFF8C8C5C3}" type="sibTrans" cxnId="{D196C2CD-12C5-46B2-A6ED-C0DA5DAC1869}">
      <dgm:prSet/>
      <dgm:spPr/>
      <dgm:t>
        <a:bodyPr/>
        <a:lstStyle/>
        <a:p>
          <a:endParaRPr lang="en-US"/>
        </a:p>
      </dgm:t>
    </dgm:pt>
    <dgm:pt modelId="{47D57DE7-D323-4BE9-A2FB-522CCFBAAD12}">
      <dgm:prSet phldrT="[Text]"/>
      <dgm:spPr/>
      <dgm:t>
        <a:bodyPr/>
        <a:lstStyle/>
        <a:p>
          <a:r>
            <a:rPr lang="en-US" b="1" i="0" dirty="0" smtClean="0"/>
            <a:t>Food and Beverage Industry</a:t>
          </a:r>
          <a:endParaRPr lang="en-US" dirty="0"/>
        </a:p>
      </dgm:t>
    </dgm:pt>
    <dgm:pt modelId="{0A1A6185-7E0E-48D0-9784-7E4852D21D96}" type="parTrans" cxnId="{DBE4AF1B-34E5-478D-934C-90A99E90EBB2}">
      <dgm:prSet/>
      <dgm:spPr/>
      <dgm:t>
        <a:bodyPr/>
        <a:lstStyle/>
        <a:p>
          <a:endParaRPr lang="en-US"/>
        </a:p>
      </dgm:t>
    </dgm:pt>
    <dgm:pt modelId="{2CB328D6-51B8-42B9-ABB9-0A41F8C4D1BE}" type="sibTrans" cxnId="{DBE4AF1B-34E5-478D-934C-90A99E90EBB2}">
      <dgm:prSet/>
      <dgm:spPr/>
      <dgm:t>
        <a:bodyPr/>
        <a:lstStyle/>
        <a:p>
          <a:endParaRPr lang="en-US"/>
        </a:p>
      </dgm:t>
    </dgm:pt>
    <dgm:pt modelId="{AFBFE503-12B3-4E75-A851-FBBB5926CEB9}">
      <dgm:prSet phldrT="[Text]"/>
      <dgm:spPr/>
      <dgm:t>
        <a:bodyPr/>
        <a:lstStyle/>
        <a:p>
          <a:r>
            <a:rPr lang="en-US" b="1" i="0" dirty="0" smtClean="0"/>
            <a:t>Access Control and Security</a:t>
          </a:r>
          <a:endParaRPr lang="en-US" dirty="0"/>
        </a:p>
      </dgm:t>
    </dgm:pt>
    <dgm:pt modelId="{998C3E93-57DA-4AC6-A4E1-3106B666AE2E}" type="parTrans" cxnId="{E1D99A20-BB2B-45AD-8790-4B65A37DC986}">
      <dgm:prSet/>
      <dgm:spPr/>
      <dgm:t>
        <a:bodyPr/>
        <a:lstStyle/>
        <a:p>
          <a:endParaRPr lang="en-US"/>
        </a:p>
      </dgm:t>
    </dgm:pt>
    <dgm:pt modelId="{0C7F0573-281B-4BF7-8B73-62A3650D4DD3}" type="sibTrans" cxnId="{E1D99A20-BB2B-45AD-8790-4B65A37DC986}">
      <dgm:prSet/>
      <dgm:spPr/>
      <dgm:t>
        <a:bodyPr/>
        <a:lstStyle/>
        <a:p>
          <a:endParaRPr lang="en-US"/>
        </a:p>
      </dgm:t>
    </dgm:pt>
    <dgm:pt modelId="{DE2548B6-6CC6-4D44-805F-F1BA3D441897}" type="pres">
      <dgm:prSet presAssocID="{D062A20E-649A-4545-B7CC-5467416BFAFC}" presName="diagram" presStyleCnt="0">
        <dgm:presLayoutVars>
          <dgm:dir/>
          <dgm:resizeHandles val="exact"/>
        </dgm:presLayoutVars>
      </dgm:prSet>
      <dgm:spPr/>
    </dgm:pt>
    <dgm:pt modelId="{DC987BE5-7B47-41AE-9BFC-189560C12066}" type="pres">
      <dgm:prSet presAssocID="{EF728392-6073-4196-83DA-6AFFAB41E2A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BC2E8-0341-4AE0-B48B-57C5CCED92F8}" type="pres">
      <dgm:prSet presAssocID="{A2B7AB6D-75EF-46B1-96F1-61E454032D9B}" presName="sibTrans" presStyleCnt="0"/>
      <dgm:spPr/>
    </dgm:pt>
    <dgm:pt modelId="{322D1192-884B-4101-BFC8-EF3B6B1B91AD}" type="pres">
      <dgm:prSet presAssocID="{260B6204-031F-4DFF-AB2B-2F06443E053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1DA48-1FBE-4D10-A3A3-FD08FE500914}" type="pres">
      <dgm:prSet presAssocID="{B6B2D0CA-1D11-464F-8672-D23484AA7494}" presName="sibTrans" presStyleCnt="0"/>
      <dgm:spPr/>
    </dgm:pt>
    <dgm:pt modelId="{57D9B7C0-77AF-4D57-87E2-5E7FAED2BE4C}" type="pres">
      <dgm:prSet presAssocID="{A26520A8-DE04-465F-BB03-E25A1C7B46F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A2600-9D7A-472F-826B-96F142B667B9}" type="pres">
      <dgm:prSet presAssocID="{38CC22A8-49B4-4A98-8A2E-FAEFF8C8C5C3}" presName="sibTrans" presStyleCnt="0"/>
      <dgm:spPr/>
    </dgm:pt>
    <dgm:pt modelId="{8350F6F1-62C8-4666-A241-BB364D04B5E2}" type="pres">
      <dgm:prSet presAssocID="{47D57DE7-D323-4BE9-A2FB-522CCFBAAD1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293B8-C3DE-4504-A11B-AC44DE2A4663}" type="pres">
      <dgm:prSet presAssocID="{2CB328D6-51B8-42B9-ABB9-0A41F8C4D1BE}" presName="sibTrans" presStyleCnt="0"/>
      <dgm:spPr/>
    </dgm:pt>
    <dgm:pt modelId="{46CA1468-513E-4E17-A26D-88DF56D97AC2}" type="pres">
      <dgm:prSet presAssocID="{AFBFE503-12B3-4E75-A851-FBBB5926CEB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70FC84-C6C2-4793-BBD1-A925005F74F2}" type="presOf" srcId="{AFBFE503-12B3-4E75-A851-FBBB5926CEB9}" destId="{46CA1468-513E-4E17-A26D-88DF56D97AC2}" srcOrd="0" destOrd="0" presId="urn:microsoft.com/office/officeart/2005/8/layout/default"/>
    <dgm:cxn modelId="{97B83191-2434-47CE-B62E-B271731C20DF}" srcId="{D062A20E-649A-4545-B7CC-5467416BFAFC}" destId="{EF728392-6073-4196-83DA-6AFFAB41E2AD}" srcOrd="0" destOrd="0" parTransId="{04F0596D-3A49-4F0E-8A21-C3969C05C4A2}" sibTransId="{A2B7AB6D-75EF-46B1-96F1-61E454032D9B}"/>
    <dgm:cxn modelId="{82E3683D-FE26-4C72-8FF2-06A61602A15C}" type="presOf" srcId="{EF728392-6073-4196-83DA-6AFFAB41E2AD}" destId="{DC987BE5-7B47-41AE-9BFC-189560C12066}" srcOrd="0" destOrd="0" presId="urn:microsoft.com/office/officeart/2005/8/layout/default"/>
    <dgm:cxn modelId="{F81B9FC7-66DD-4FE3-BDF1-2BC141305D92}" type="presOf" srcId="{47D57DE7-D323-4BE9-A2FB-522CCFBAAD12}" destId="{8350F6F1-62C8-4666-A241-BB364D04B5E2}" srcOrd="0" destOrd="0" presId="urn:microsoft.com/office/officeart/2005/8/layout/default"/>
    <dgm:cxn modelId="{24527661-8F5B-4A46-939B-18C95B5C6A6C}" type="presOf" srcId="{260B6204-031F-4DFF-AB2B-2F06443E0538}" destId="{322D1192-884B-4101-BFC8-EF3B6B1B91AD}" srcOrd="0" destOrd="0" presId="urn:microsoft.com/office/officeart/2005/8/layout/default"/>
    <dgm:cxn modelId="{D196C2CD-12C5-46B2-A6ED-C0DA5DAC1869}" srcId="{D062A20E-649A-4545-B7CC-5467416BFAFC}" destId="{A26520A8-DE04-465F-BB03-E25A1C7B46F6}" srcOrd="2" destOrd="0" parTransId="{7ECBFC76-D302-4665-81FF-16F006C6B7C6}" sibTransId="{38CC22A8-49B4-4A98-8A2E-FAEFF8C8C5C3}"/>
    <dgm:cxn modelId="{B9BC7C97-644C-474C-A0EB-FAF11D9B9EF0}" type="presOf" srcId="{D062A20E-649A-4545-B7CC-5467416BFAFC}" destId="{DE2548B6-6CC6-4D44-805F-F1BA3D441897}" srcOrd="0" destOrd="0" presId="urn:microsoft.com/office/officeart/2005/8/layout/default"/>
    <dgm:cxn modelId="{9445D552-A7FB-405E-A21C-B09F832C3204}" type="presOf" srcId="{A26520A8-DE04-465F-BB03-E25A1C7B46F6}" destId="{57D9B7C0-77AF-4D57-87E2-5E7FAED2BE4C}" srcOrd="0" destOrd="0" presId="urn:microsoft.com/office/officeart/2005/8/layout/default"/>
    <dgm:cxn modelId="{E1D99A20-BB2B-45AD-8790-4B65A37DC986}" srcId="{D062A20E-649A-4545-B7CC-5467416BFAFC}" destId="{AFBFE503-12B3-4E75-A851-FBBB5926CEB9}" srcOrd="4" destOrd="0" parTransId="{998C3E93-57DA-4AC6-A4E1-3106B666AE2E}" sibTransId="{0C7F0573-281B-4BF7-8B73-62A3650D4DD3}"/>
    <dgm:cxn modelId="{DA299978-68A0-4F3C-93A4-4EE5C4148CFF}" srcId="{D062A20E-649A-4545-B7CC-5467416BFAFC}" destId="{260B6204-031F-4DFF-AB2B-2F06443E0538}" srcOrd="1" destOrd="0" parTransId="{A216F3A5-A318-4529-8C10-F1B085F20E0E}" sibTransId="{B6B2D0CA-1D11-464F-8672-D23484AA7494}"/>
    <dgm:cxn modelId="{DBE4AF1B-34E5-478D-934C-90A99E90EBB2}" srcId="{D062A20E-649A-4545-B7CC-5467416BFAFC}" destId="{47D57DE7-D323-4BE9-A2FB-522CCFBAAD12}" srcOrd="3" destOrd="0" parTransId="{0A1A6185-7E0E-48D0-9784-7E4852D21D96}" sibTransId="{2CB328D6-51B8-42B9-ABB9-0A41F8C4D1BE}"/>
    <dgm:cxn modelId="{6BAA8CF2-2312-44AD-BE1C-4AD85127D44A}" type="presParOf" srcId="{DE2548B6-6CC6-4D44-805F-F1BA3D441897}" destId="{DC987BE5-7B47-41AE-9BFC-189560C12066}" srcOrd="0" destOrd="0" presId="urn:microsoft.com/office/officeart/2005/8/layout/default"/>
    <dgm:cxn modelId="{CEA0C4D7-28DE-4B2C-BA7E-134CBFA41F14}" type="presParOf" srcId="{DE2548B6-6CC6-4D44-805F-F1BA3D441897}" destId="{C10BC2E8-0341-4AE0-B48B-57C5CCED92F8}" srcOrd="1" destOrd="0" presId="urn:microsoft.com/office/officeart/2005/8/layout/default"/>
    <dgm:cxn modelId="{2760650C-2127-40C0-ADED-0A4988EF13B5}" type="presParOf" srcId="{DE2548B6-6CC6-4D44-805F-F1BA3D441897}" destId="{322D1192-884B-4101-BFC8-EF3B6B1B91AD}" srcOrd="2" destOrd="0" presId="urn:microsoft.com/office/officeart/2005/8/layout/default"/>
    <dgm:cxn modelId="{34E14385-B7F7-4DC1-BA2F-D68165565E85}" type="presParOf" srcId="{DE2548B6-6CC6-4D44-805F-F1BA3D441897}" destId="{ED01DA48-1FBE-4D10-A3A3-FD08FE500914}" srcOrd="3" destOrd="0" presId="urn:microsoft.com/office/officeart/2005/8/layout/default"/>
    <dgm:cxn modelId="{7DA38FC9-006A-4A5F-9EB8-84B71FE161DE}" type="presParOf" srcId="{DE2548B6-6CC6-4D44-805F-F1BA3D441897}" destId="{57D9B7C0-77AF-4D57-87E2-5E7FAED2BE4C}" srcOrd="4" destOrd="0" presId="urn:microsoft.com/office/officeart/2005/8/layout/default"/>
    <dgm:cxn modelId="{5FB55671-B74E-448F-927B-A84EF1DA964B}" type="presParOf" srcId="{DE2548B6-6CC6-4D44-805F-F1BA3D441897}" destId="{730A2600-9D7A-472F-826B-96F142B667B9}" srcOrd="5" destOrd="0" presId="urn:microsoft.com/office/officeart/2005/8/layout/default"/>
    <dgm:cxn modelId="{C9BEA913-C097-49B4-9C97-AFFA13CF243A}" type="presParOf" srcId="{DE2548B6-6CC6-4D44-805F-F1BA3D441897}" destId="{8350F6F1-62C8-4666-A241-BB364D04B5E2}" srcOrd="6" destOrd="0" presId="urn:microsoft.com/office/officeart/2005/8/layout/default"/>
    <dgm:cxn modelId="{086A81F0-2942-4346-97DD-64F8EE71BAE9}" type="presParOf" srcId="{DE2548B6-6CC6-4D44-805F-F1BA3D441897}" destId="{8A6293B8-C3DE-4504-A11B-AC44DE2A4663}" srcOrd="7" destOrd="0" presId="urn:microsoft.com/office/officeart/2005/8/layout/default"/>
    <dgm:cxn modelId="{DE3EB557-F7BC-4779-9475-9C33B82412C7}" type="presParOf" srcId="{DE2548B6-6CC6-4D44-805F-F1BA3D441897}" destId="{46CA1468-513E-4E17-A26D-88DF56D97AC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36AD4-C878-4198-8067-C46655EF2BE3}" type="doc">
      <dgm:prSet loTypeId="urn:microsoft.com/office/officeart/2005/8/layout/cycle4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60773D-DA76-4040-8E4A-A737F6D6DC1B}">
      <dgm:prSet phldrT="[Text]"/>
      <dgm:spPr/>
      <dgm:t>
        <a:bodyPr/>
        <a:lstStyle/>
        <a:p>
          <a:r>
            <a:rPr lang="en-US" b="1" smtClean="0"/>
            <a:t>Efficiency</a:t>
          </a:r>
          <a:endParaRPr lang="en-US" b="1" dirty="0"/>
        </a:p>
      </dgm:t>
    </dgm:pt>
    <dgm:pt modelId="{747FAA61-7428-4519-AD4E-4B7E42DF96A5}" type="parTrans" cxnId="{E1DD78D0-3383-42A1-86B8-2359CDEAE77B}">
      <dgm:prSet/>
      <dgm:spPr/>
      <dgm:t>
        <a:bodyPr/>
        <a:lstStyle/>
        <a:p>
          <a:endParaRPr lang="en-US"/>
        </a:p>
      </dgm:t>
    </dgm:pt>
    <dgm:pt modelId="{B54BCBC1-1368-4156-AF7B-36897C789CF5}" type="sibTrans" cxnId="{E1DD78D0-3383-42A1-86B8-2359CDEAE77B}">
      <dgm:prSet/>
      <dgm:spPr/>
      <dgm:t>
        <a:bodyPr/>
        <a:lstStyle/>
        <a:p>
          <a:endParaRPr lang="en-US"/>
        </a:p>
      </dgm:t>
    </dgm:pt>
    <dgm:pt modelId="{94AB4721-F093-4B0E-9CF9-2A0556D9C241}">
      <dgm:prSet phldrT="[Text]" custT="1"/>
      <dgm:spPr/>
      <dgm:t>
        <a:bodyPr/>
        <a:lstStyle/>
        <a:p>
          <a:r>
            <a:rPr lang="en-US" sz="1400" dirty="0" smtClean="0"/>
            <a:t>It </a:t>
          </a:r>
          <a:r>
            <a:rPr lang="en-US" sz="1400" b="0" i="0" dirty="0" smtClean="0"/>
            <a:t>allow for rapid and accurate data entry, reducing manual data input errors.</a:t>
          </a:r>
          <a:endParaRPr lang="en-US" sz="1400" dirty="0"/>
        </a:p>
      </dgm:t>
    </dgm:pt>
    <dgm:pt modelId="{3502E13D-1B2E-422B-AB83-86833FA822B2}" type="parTrans" cxnId="{3D8AD299-DF54-4AE3-AD81-00E56F7492F9}">
      <dgm:prSet/>
      <dgm:spPr/>
      <dgm:t>
        <a:bodyPr/>
        <a:lstStyle/>
        <a:p>
          <a:endParaRPr lang="en-US"/>
        </a:p>
      </dgm:t>
    </dgm:pt>
    <dgm:pt modelId="{0C90F98B-9691-4BAD-BCF6-69DE20E4D1AB}" type="sibTrans" cxnId="{3D8AD299-DF54-4AE3-AD81-00E56F7492F9}">
      <dgm:prSet/>
      <dgm:spPr/>
      <dgm:t>
        <a:bodyPr/>
        <a:lstStyle/>
        <a:p>
          <a:endParaRPr lang="en-US"/>
        </a:p>
      </dgm:t>
    </dgm:pt>
    <dgm:pt modelId="{1ED663CC-5406-4BB5-AC1C-C06A7AF2CDC0}">
      <dgm:prSet phldrT="[Text]"/>
      <dgm:spPr/>
      <dgm:t>
        <a:bodyPr/>
        <a:lstStyle/>
        <a:p>
          <a:r>
            <a:rPr lang="en-US" b="1" smtClean="0"/>
            <a:t>Accuracy</a:t>
          </a:r>
          <a:endParaRPr lang="en-US" b="1" dirty="0"/>
        </a:p>
      </dgm:t>
    </dgm:pt>
    <dgm:pt modelId="{EFABF407-7B8F-4E07-90B0-693F4E047238}" type="parTrans" cxnId="{113E4467-86E4-4D3B-B580-03DFD81B14D7}">
      <dgm:prSet/>
      <dgm:spPr/>
      <dgm:t>
        <a:bodyPr/>
        <a:lstStyle/>
        <a:p>
          <a:endParaRPr lang="en-US"/>
        </a:p>
      </dgm:t>
    </dgm:pt>
    <dgm:pt modelId="{4F9A269D-81AA-480E-82C0-40973F0620D9}" type="sibTrans" cxnId="{113E4467-86E4-4D3B-B580-03DFD81B14D7}">
      <dgm:prSet/>
      <dgm:spPr/>
      <dgm:t>
        <a:bodyPr/>
        <a:lstStyle/>
        <a:p>
          <a:endParaRPr lang="en-US"/>
        </a:p>
      </dgm:t>
    </dgm:pt>
    <dgm:pt modelId="{E08AC73C-FD85-4AA8-9B62-2883E6D76726}">
      <dgm:prSet phldrT="[Text]" custT="1"/>
      <dgm:spPr/>
      <dgm:t>
        <a:bodyPr/>
        <a:lstStyle/>
        <a:p>
          <a:pPr algn="r"/>
          <a:r>
            <a:rPr lang="en-US" sz="1400" b="0" i="0" dirty="0" smtClean="0"/>
            <a:t>Barcode scanning is highly accurate, minimizing the risk of human errors associated with manual data entry.</a:t>
          </a:r>
          <a:endParaRPr lang="en-US" sz="1400" dirty="0"/>
        </a:p>
      </dgm:t>
    </dgm:pt>
    <dgm:pt modelId="{0F30745D-AA39-4C88-90A0-2CCB8A9543EB}" type="parTrans" cxnId="{9F2333F2-3CDD-4C8C-B3C4-DCAF4F7563BD}">
      <dgm:prSet/>
      <dgm:spPr/>
      <dgm:t>
        <a:bodyPr/>
        <a:lstStyle/>
        <a:p>
          <a:endParaRPr lang="en-US"/>
        </a:p>
      </dgm:t>
    </dgm:pt>
    <dgm:pt modelId="{27F10924-779F-47BF-8411-E0E35E213040}" type="sibTrans" cxnId="{9F2333F2-3CDD-4C8C-B3C4-DCAF4F7563BD}">
      <dgm:prSet/>
      <dgm:spPr/>
      <dgm:t>
        <a:bodyPr/>
        <a:lstStyle/>
        <a:p>
          <a:endParaRPr lang="en-US"/>
        </a:p>
      </dgm:t>
    </dgm:pt>
    <dgm:pt modelId="{5071682E-9DC4-42CF-B946-BD0629E3B8B8}">
      <dgm:prSet phldrT="[Text]"/>
      <dgm:spPr/>
      <dgm:t>
        <a:bodyPr/>
        <a:lstStyle/>
        <a:p>
          <a:r>
            <a:rPr lang="en-US" b="1" smtClean="0"/>
            <a:t>Cost Saving</a:t>
          </a:r>
          <a:endParaRPr lang="en-US" b="1" dirty="0"/>
        </a:p>
      </dgm:t>
    </dgm:pt>
    <dgm:pt modelId="{9B953722-F078-458F-90C1-DB6186228FAC}" type="parTrans" cxnId="{E8D29731-1BA1-45CF-8812-FFDA83CCAAB5}">
      <dgm:prSet/>
      <dgm:spPr/>
      <dgm:t>
        <a:bodyPr/>
        <a:lstStyle/>
        <a:p>
          <a:endParaRPr lang="en-US"/>
        </a:p>
      </dgm:t>
    </dgm:pt>
    <dgm:pt modelId="{AE624306-5054-4CA8-8728-3E9B15E75274}" type="sibTrans" cxnId="{E8D29731-1BA1-45CF-8812-FFDA83CCAAB5}">
      <dgm:prSet/>
      <dgm:spPr/>
      <dgm:t>
        <a:bodyPr/>
        <a:lstStyle/>
        <a:p>
          <a:endParaRPr lang="en-US"/>
        </a:p>
      </dgm:t>
    </dgm:pt>
    <dgm:pt modelId="{A9DB72FA-770A-471F-B6E0-21A9A14074DF}">
      <dgm:prSet phldrT="[Text]" custT="1"/>
      <dgm:spPr/>
      <dgm:t>
        <a:bodyPr anchor="b"/>
        <a:lstStyle/>
        <a:p>
          <a:pPr algn="r"/>
          <a:r>
            <a:rPr lang="en-US" sz="1400" b="0" i="0" dirty="0" smtClean="0"/>
            <a:t>Reduces labor costs associated with manual data entry and error correction.</a:t>
          </a:r>
          <a:endParaRPr lang="en-US" sz="1400" dirty="0"/>
        </a:p>
      </dgm:t>
    </dgm:pt>
    <dgm:pt modelId="{74346302-5C22-4F9A-8E80-EE93E4EF0A62}" type="parTrans" cxnId="{7A9AA6B1-36F0-4AB5-B132-1E404C2FEEB0}">
      <dgm:prSet/>
      <dgm:spPr/>
      <dgm:t>
        <a:bodyPr/>
        <a:lstStyle/>
        <a:p>
          <a:endParaRPr lang="en-US"/>
        </a:p>
      </dgm:t>
    </dgm:pt>
    <dgm:pt modelId="{218E09E9-15E2-41FD-9D60-11CFAB379A4C}" type="sibTrans" cxnId="{7A9AA6B1-36F0-4AB5-B132-1E404C2FEEB0}">
      <dgm:prSet/>
      <dgm:spPr/>
      <dgm:t>
        <a:bodyPr/>
        <a:lstStyle/>
        <a:p>
          <a:endParaRPr lang="en-US"/>
        </a:p>
      </dgm:t>
    </dgm:pt>
    <dgm:pt modelId="{41AD2139-F46D-4BFF-B5D9-AD46EC3CE89F}">
      <dgm:prSet phldrT="[Text]"/>
      <dgm:spPr/>
      <dgm:t>
        <a:bodyPr/>
        <a:lstStyle/>
        <a:p>
          <a:r>
            <a:rPr lang="en-US" b="1" smtClean="0"/>
            <a:t>User-Friendly</a:t>
          </a:r>
          <a:endParaRPr lang="en-US" b="1" dirty="0"/>
        </a:p>
      </dgm:t>
    </dgm:pt>
    <dgm:pt modelId="{AB94B33C-0DD4-41CF-A774-1A0990DC62AF}" type="parTrans" cxnId="{BA291583-772B-4A53-975B-8E9C9D456593}">
      <dgm:prSet/>
      <dgm:spPr/>
      <dgm:t>
        <a:bodyPr/>
        <a:lstStyle/>
        <a:p>
          <a:endParaRPr lang="en-US"/>
        </a:p>
      </dgm:t>
    </dgm:pt>
    <dgm:pt modelId="{74003DCF-EDD6-4D6D-92E0-3DF5BE8EBF18}" type="sibTrans" cxnId="{BA291583-772B-4A53-975B-8E9C9D456593}">
      <dgm:prSet/>
      <dgm:spPr/>
      <dgm:t>
        <a:bodyPr/>
        <a:lstStyle/>
        <a:p>
          <a:endParaRPr lang="en-US"/>
        </a:p>
      </dgm:t>
    </dgm:pt>
    <dgm:pt modelId="{3C0508C3-FBDE-42B6-93DA-CDB00D099BC2}">
      <dgm:prSet phldrT="[Text]" custT="1"/>
      <dgm:spPr/>
      <dgm:t>
        <a:bodyPr anchor="b"/>
        <a:lstStyle/>
        <a:p>
          <a:r>
            <a:rPr lang="en-US" sz="1400" dirty="0" smtClean="0"/>
            <a:t>It </a:t>
          </a:r>
          <a:r>
            <a:rPr lang="en-US" sz="1400" b="0" i="0" dirty="0" smtClean="0"/>
            <a:t>is easy to learn and use, reducing the need for extensive training.</a:t>
          </a:r>
          <a:endParaRPr lang="en-US" sz="1400" dirty="0"/>
        </a:p>
      </dgm:t>
    </dgm:pt>
    <dgm:pt modelId="{676ED535-6CAA-4D6B-8F9A-477BB423BD5E}" type="parTrans" cxnId="{DE89DEEB-B967-4B94-A6FA-6E5C4EC728C9}">
      <dgm:prSet/>
      <dgm:spPr/>
      <dgm:t>
        <a:bodyPr/>
        <a:lstStyle/>
        <a:p>
          <a:endParaRPr lang="en-US"/>
        </a:p>
      </dgm:t>
    </dgm:pt>
    <dgm:pt modelId="{FF6665D2-0D93-486E-86FC-12E46F7B3FC6}" type="sibTrans" cxnId="{DE89DEEB-B967-4B94-A6FA-6E5C4EC728C9}">
      <dgm:prSet/>
      <dgm:spPr/>
      <dgm:t>
        <a:bodyPr/>
        <a:lstStyle/>
        <a:p>
          <a:endParaRPr lang="en-US"/>
        </a:p>
      </dgm:t>
    </dgm:pt>
    <dgm:pt modelId="{A78917A7-27CA-4F24-B481-C5A4A47DD670}" type="pres">
      <dgm:prSet presAssocID="{6E236AD4-C878-4198-8067-C46655EF2BE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A68BD73-CB14-4291-B9EB-E7304DEFCE68}" type="pres">
      <dgm:prSet presAssocID="{6E236AD4-C878-4198-8067-C46655EF2BE3}" presName="children" presStyleCnt="0"/>
      <dgm:spPr/>
    </dgm:pt>
    <dgm:pt modelId="{8A40B14F-9A69-4B98-8CF7-A06B4D6DB7EB}" type="pres">
      <dgm:prSet presAssocID="{6E236AD4-C878-4198-8067-C46655EF2BE3}" presName="child1group" presStyleCnt="0"/>
      <dgm:spPr/>
    </dgm:pt>
    <dgm:pt modelId="{C5339B50-954F-4B93-9F37-387BAE12D40A}" type="pres">
      <dgm:prSet presAssocID="{6E236AD4-C878-4198-8067-C46655EF2BE3}" presName="child1" presStyleLbl="bgAcc1" presStyleIdx="0" presStyleCnt="4" custScaleX="148071"/>
      <dgm:spPr/>
      <dgm:t>
        <a:bodyPr/>
        <a:lstStyle/>
        <a:p>
          <a:endParaRPr lang="en-US"/>
        </a:p>
      </dgm:t>
    </dgm:pt>
    <dgm:pt modelId="{82FA026B-1E20-4CEB-B7A4-690ADD2DF221}" type="pres">
      <dgm:prSet presAssocID="{6E236AD4-C878-4198-8067-C46655EF2BE3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EB4DC-C221-4243-8508-7FD0245BA2B8}" type="pres">
      <dgm:prSet presAssocID="{6E236AD4-C878-4198-8067-C46655EF2BE3}" presName="child2group" presStyleCnt="0"/>
      <dgm:spPr/>
    </dgm:pt>
    <dgm:pt modelId="{E2EC6E0D-3CB6-40E5-AED5-8A3EF7C947A0}" type="pres">
      <dgm:prSet presAssocID="{6E236AD4-C878-4198-8067-C46655EF2BE3}" presName="child2" presStyleLbl="bgAcc1" presStyleIdx="1" presStyleCnt="4" custScaleX="141841" custLinFactNeighborX="-2885"/>
      <dgm:spPr/>
      <dgm:t>
        <a:bodyPr/>
        <a:lstStyle/>
        <a:p>
          <a:endParaRPr lang="en-US"/>
        </a:p>
      </dgm:t>
    </dgm:pt>
    <dgm:pt modelId="{FC721C5A-1C63-4B00-BD01-CAA15A66FACB}" type="pres">
      <dgm:prSet presAssocID="{6E236AD4-C878-4198-8067-C46655EF2BE3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95D5A-1080-4FCD-8D8A-EF6D9BB36761}" type="pres">
      <dgm:prSet presAssocID="{6E236AD4-C878-4198-8067-C46655EF2BE3}" presName="child3group" presStyleCnt="0"/>
      <dgm:spPr/>
    </dgm:pt>
    <dgm:pt modelId="{B2A953ED-9414-4390-B6B3-29C59130D188}" type="pres">
      <dgm:prSet presAssocID="{6E236AD4-C878-4198-8067-C46655EF2BE3}" presName="child3" presStyleLbl="bgAcc1" presStyleIdx="2" presStyleCnt="4" custScaleX="140257" custLinFactNeighborX="-4430" custLinFactNeighborY="-636"/>
      <dgm:spPr/>
      <dgm:t>
        <a:bodyPr/>
        <a:lstStyle/>
        <a:p>
          <a:endParaRPr lang="en-US"/>
        </a:p>
      </dgm:t>
    </dgm:pt>
    <dgm:pt modelId="{848495D0-0C79-435B-B51C-6123F8F8450E}" type="pres">
      <dgm:prSet presAssocID="{6E236AD4-C878-4198-8067-C46655EF2BE3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6C9F7-E445-44FE-A59A-3DA2407C0DDA}" type="pres">
      <dgm:prSet presAssocID="{6E236AD4-C878-4198-8067-C46655EF2BE3}" presName="child4group" presStyleCnt="0"/>
      <dgm:spPr/>
    </dgm:pt>
    <dgm:pt modelId="{DE813BE6-87AA-40D6-A1A3-EA4B201EBA2C}" type="pres">
      <dgm:prSet presAssocID="{6E236AD4-C878-4198-8067-C46655EF2BE3}" presName="child4" presStyleLbl="bgAcc1" presStyleIdx="3" presStyleCnt="4" custScaleX="141701"/>
      <dgm:spPr/>
      <dgm:t>
        <a:bodyPr/>
        <a:lstStyle/>
        <a:p>
          <a:endParaRPr lang="en-US"/>
        </a:p>
      </dgm:t>
    </dgm:pt>
    <dgm:pt modelId="{03A8DD40-2245-4ED4-BD76-88CB0A0141ED}" type="pres">
      <dgm:prSet presAssocID="{6E236AD4-C878-4198-8067-C46655EF2BE3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2857E-FBB8-4CCE-AF6C-855B7DE8E4BF}" type="pres">
      <dgm:prSet presAssocID="{6E236AD4-C878-4198-8067-C46655EF2BE3}" presName="childPlaceholder" presStyleCnt="0"/>
      <dgm:spPr/>
    </dgm:pt>
    <dgm:pt modelId="{7CFCE24C-C934-4475-856A-41DDD5B448BA}" type="pres">
      <dgm:prSet presAssocID="{6E236AD4-C878-4198-8067-C46655EF2BE3}" presName="circle" presStyleCnt="0"/>
      <dgm:spPr/>
    </dgm:pt>
    <dgm:pt modelId="{C5518D2A-953F-4390-9D17-AB69A8A49ACE}" type="pres">
      <dgm:prSet presAssocID="{6E236AD4-C878-4198-8067-C46655EF2BE3}" presName="quadrant1" presStyleLbl="node1" presStyleIdx="0" presStyleCnt="4" custScaleX="87054" custScaleY="87836" custLinFactNeighborX="3849" custLinFactNeighborY="11547">
        <dgm:presLayoutVars>
          <dgm:chMax val="1"/>
          <dgm:bulletEnabled val="1"/>
        </dgm:presLayoutVars>
      </dgm:prSet>
      <dgm:spPr/>
    </dgm:pt>
    <dgm:pt modelId="{DA271427-610E-4B2F-AD3B-8CB3445E737D}" type="pres">
      <dgm:prSet presAssocID="{6E236AD4-C878-4198-8067-C46655EF2BE3}" presName="quadrant2" presStyleLbl="node1" presStyleIdx="1" presStyleCnt="4" custScaleX="83988" custScaleY="87837" custLinFactNeighborX="-8391" custLinFactNeighborY="1154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2E9ED-1293-41B5-A31C-76CF2DD02F30}" type="pres">
      <dgm:prSet presAssocID="{6E236AD4-C878-4198-8067-C46655EF2BE3}" presName="quadrant3" presStyleLbl="node1" presStyleIdx="2" presStyleCnt="4" custScaleX="83987" custScaleY="80138" custLinFactNeighborX="-8391" custLinFactNeighborY="-4542">
        <dgm:presLayoutVars>
          <dgm:chMax val="1"/>
          <dgm:bulletEnabled val="1"/>
        </dgm:presLayoutVars>
      </dgm:prSet>
      <dgm:spPr/>
    </dgm:pt>
    <dgm:pt modelId="{F21625B2-A824-4E45-8B0B-DFC43C32A64A}" type="pres">
      <dgm:prSet presAssocID="{6E236AD4-C878-4198-8067-C46655EF2BE3}" presName="quadrant4" presStyleLbl="node1" presStyleIdx="3" presStyleCnt="4" custScaleX="87054" custScaleY="79225" custLinFactNeighborX="3849" custLinFactNeighborY="-3849">
        <dgm:presLayoutVars>
          <dgm:chMax val="1"/>
          <dgm:bulletEnabled val="1"/>
        </dgm:presLayoutVars>
      </dgm:prSet>
      <dgm:spPr/>
    </dgm:pt>
    <dgm:pt modelId="{730029B8-3F92-44D5-B241-6B0490262145}" type="pres">
      <dgm:prSet presAssocID="{6E236AD4-C878-4198-8067-C46655EF2BE3}" presName="quadrantPlaceholder" presStyleCnt="0"/>
      <dgm:spPr/>
    </dgm:pt>
    <dgm:pt modelId="{E095CA9B-4169-468D-A137-4EE761982E27}" type="pres">
      <dgm:prSet presAssocID="{6E236AD4-C878-4198-8067-C46655EF2BE3}" presName="center1" presStyleLbl="fgShp" presStyleIdx="0" presStyleCnt="2" custLinFactNeighborX="-167" custLinFactNeighborY="5128"/>
      <dgm:spPr/>
    </dgm:pt>
    <dgm:pt modelId="{6D40AD00-94A9-4787-8545-C0942BC81C8E}" type="pres">
      <dgm:prSet presAssocID="{6E236AD4-C878-4198-8067-C46655EF2BE3}" presName="center2" presStyleLbl="fgShp" presStyleIdx="1" presStyleCnt="2" custLinFactNeighborX="-167" custLinFactNeighborY="30769"/>
      <dgm:spPr/>
    </dgm:pt>
  </dgm:ptLst>
  <dgm:cxnLst>
    <dgm:cxn modelId="{7A9AA6B1-36F0-4AB5-B132-1E404C2FEEB0}" srcId="{5071682E-9DC4-42CF-B946-BD0629E3B8B8}" destId="{A9DB72FA-770A-471F-B6E0-21A9A14074DF}" srcOrd="0" destOrd="0" parTransId="{74346302-5C22-4F9A-8E80-EE93E4EF0A62}" sibTransId="{218E09E9-15E2-41FD-9D60-11CFAB379A4C}"/>
    <dgm:cxn modelId="{4FF11766-2BFF-43AB-A48F-E765C415FE5B}" type="presOf" srcId="{6E236AD4-C878-4198-8067-C46655EF2BE3}" destId="{A78917A7-27CA-4F24-B481-C5A4A47DD670}" srcOrd="0" destOrd="0" presId="urn:microsoft.com/office/officeart/2005/8/layout/cycle4"/>
    <dgm:cxn modelId="{C3E4CBF4-4C42-4AB6-BD72-8D2C9808A536}" type="presOf" srcId="{94AB4721-F093-4B0E-9CF9-2A0556D9C241}" destId="{82FA026B-1E20-4CEB-B7A4-690ADD2DF221}" srcOrd="1" destOrd="0" presId="urn:microsoft.com/office/officeart/2005/8/layout/cycle4"/>
    <dgm:cxn modelId="{E6F8480C-C535-43C5-8E99-C8776FE18918}" type="presOf" srcId="{3C0508C3-FBDE-42B6-93DA-CDB00D099BC2}" destId="{DE813BE6-87AA-40D6-A1A3-EA4B201EBA2C}" srcOrd="0" destOrd="0" presId="urn:microsoft.com/office/officeart/2005/8/layout/cycle4"/>
    <dgm:cxn modelId="{63A37A31-39FD-4A1A-8C34-F499141B5B1F}" type="presOf" srcId="{1ED663CC-5406-4BB5-AC1C-C06A7AF2CDC0}" destId="{DA271427-610E-4B2F-AD3B-8CB3445E737D}" srcOrd="0" destOrd="0" presId="urn:microsoft.com/office/officeart/2005/8/layout/cycle4"/>
    <dgm:cxn modelId="{3D8AD299-DF54-4AE3-AD81-00E56F7492F9}" srcId="{9360773D-DA76-4040-8E4A-A737F6D6DC1B}" destId="{94AB4721-F093-4B0E-9CF9-2A0556D9C241}" srcOrd="0" destOrd="0" parTransId="{3502E13D-1B2E-422B-AB83-86833FA822B2}" sibTransId="{0C90F98B-9691-4BAD-BCF6-69DE20E4D1AB}"/>
    <dgm:cxn modelId="{BA291583-772B-4A53-975B-8E9C9D456593}" srcId="{6E236AD4-C878-4198-8067-C46655EF2BE3}" destId="{41AD2139-F46D-4BFF-B5D9-AD46EC3CE89F}" srcOrd="3" destOrd="0" parTransId="{AB94B33C-0DD4-41CF-A774-1A0990DC62AF}" sibTransId="{74003DCF-EDD6-4D6D-92E0-3DF5BE8EBF18}"/>
    <dgm:cxn modelId="{B01CB654-BBFE-4236-B145-74E71FE13B34}" type="presOf" srcId="{E08AC73C-FD85-4AA8-9B62-2883E6D76726}" destId="{FC721C5A-1C63-4B00-BD01-CAA15A66FACB}" srcOrd="1" destOrd="0" presId="urn:microsoft.com/office/officeart/2005/8/layout/cycle4"/>
    <dgm:cxn modelId="{E8D29731-1BA1-45CF-8812-FFDA83CCAAB5}" srcId="{6E236AD4-C878-4198-8067-C46655EF2BE3}" destId="{5071682E-9DC4-42CF-B946-BD0629E3B8B8}" srcOrd="2" destOrd="0" parTransId="{9B953722-F078-458F-90C1-DB6186228FAC}" sibTransId="{AE624306-5054-4CA8-8728-3E9B15E75274}"/>
    <dgm:cxn modelId="{91224CA5-E6F4-4066-8D77-9956F3064A20}" type="presOf" srcId="{3C0508C3-FBDE-42B6-93DA-CDB00D099BC2}" destId="{03A8DD40-2245-4ED4-BD76-88CB0A0141ED}" srcOrd="1" destOrd="0" presId="urn:microsoft.com/office/officeart/2005/8/layout/cycle4"/>
    <dgm:cxn modelId="{A102652C-3A18-4D40-A859-0F6B6B836BCD}" type="presOf" srcId="{94AB4721-F093-4B0E-9CF9-2A0556D9C241}" destId="{C5339B50-954F-4B93-9F37-387BAE12D40A}" srcOrd="0" destOrd="0" presId="urn:microsoft.com/office/officeart/2005/8/layout/cycle4"/>
    <dgm:cxn modelId="{7B32DDDA-B211-483F-8469-F7C0B96E11FE}" type="presOf" srcId="{5071682E-9DC4-42CF-B946-BD0629E3B8B8}" destId="{3172E9ED-1293-41B5-A31C-76CF2DD02F30}" srcOrd="0" destOrd="0" presId="urn:microsoft.com/office/officeart/2005/8/layout/cycle4"/>
    <dgm:cxn modelId="{B9CDBDCA-2091-4E0B-8080-68A1E6BE47AA}" type="presOf" srcId="{A9DB72FA-770A-471F-B6E0-21A9A14074DF}" destId="{B2A953ED-9414-4390-B6B3-29C59130D188}" srcOrd="0" destOrd="0" presId="urn:microsoft.com/office/officeart/2005/8/layout/cycle4"/>
    <dgm:cxn modelId="{DE89DEEB-B967-4B94-A6FA-6E5C4EC728C9}" srcId="{41AD2139-F46D-4BFF-B5D9-AD46EC3CE89F}" destId="{3C0508C3-FBDE-42B6-93DA-CDB00D099BC2}" srcOrd="0" destOrd="0" parTransId="{676ED535-6CAA-4D6B-8F9A-477BB423BD5E}" sibTransId="{FF6665D2-0D93-486E-86FC-12E46F7B3FC6}"/>
    <dgm:cxn modelId="{5D74BA50-71DC-40C3-A3E8-25B2A11355EE}" type="presOf" srcId="{41AD2139-F46D-4BFF-B5D9-AD46EC3CE89F}" destId="{F21625B2-A824-4E45-8B0B-DFC43C32A64A}" srcOrd="0" destOrd="0" presId="urn:microsoft.com/office/officeart/2005/8/layout/cycle4"/>
    <dgm:cxn modelId="{C5789A10-2990-4A29-8C11-28925C245549}" type="presOf" srcId="{E08AC73C-FD85-4AA8-9B62-2883E6D76726}" destId="{E2EC6E0D-3CB6-40E5-AED5-8A3EF7C947A0}" srcOrd="0" destOrd="0" presId="urn:microsoft.com/office/officeart/2005/8/layout/cycle4"/>
    <dgm:cxn modelId="{7CD7427E-250D-445F-B8FC-DA8593BC9345}" type="presOf" srcId="{9360773D-DA76-4040-8E4A-A737F6D6DC1B}" destId="{C5518D2A-953F-4390-9D17-AB69A8A49ACE}" srcOrd="0" destOrd="0" presId="urn:microsoft.com/office/officeart/2005/8/layout/cycle4"/>
    <dgm:cxn modelId="{3CFB64B8-6F19-407A-9DC2-8E339BD12000}" type="presOf" srcId="{A9DB72FA-770A-471F-B6E0-21A9A14074DF}" destId="{848495D0-0C79-435B-B51C-6123F8F8450E}" srcOrd="1" destOrd="0" presId="urn:microsoft.com/office/officeart/2005/8/layout/cycle4"/>
    <dgm:cxn modelId="{113E4467-86E4-4D3B-B580-03DFD81B14D7}" srcId="{6E236AD4-C878-4198-8067-C46655EF2BE3}" destId="{1ED663CC-5406-4BB5-AC1C-C06A7AF2CDC0}" srcOrd="1" destOrd="0" parTransId="{EFABF407-7B8F-4E07-90B0-693F4E047238}" sibTransId="{4F9A269D-81AA-480E-82C0-40973F0620D9}"/>
    <dgm:cxn modelId="{9F2333F2-3CDD-4C8C-B3C4-DCAF4F7563BD}" srcId="{1ED663CC-5406-4BB5-AC1C-C06A7AF2CDC0}" destId="{E08AC73C-FD85-4AA8-9B62-2883E6D76726}" srcOrd="0" destOrd="0" parTransId="{0F30745D-AA39-4C88-90A0-2CCB8A9543EB}" sibTransId="{27F10924-779F-47BF-8411-E0E35E213040}"/>
    <dgm:cxn modelId="{E1DD78D0-3383-42A1-86B8-2359CDEAE77B}" srcId="{6E236AD4-C878-4198-8067-C46655EF2BE3}" destId="{9360773D-DA76-4040-8E4A-A737F6D6DC1B}" srcOrd="0" destOrd="0" parTransId="{747FAA61-7428-4519-AD4E-4B7E42DF96A5}" sibTransId="{B54BCBC1-1368-4156-AF7B-36897C789CF5}"/>
    <dgm:cxn modelId="{3AD956E3-F9B3-4B50-9DCF-FB7F03828775}" type="presParOf" srcId="{A78917A7-27CA-4F24-B481-C5A4A47DD670}" destId="{7A68BD73-CB14-4291-B9EB-E7304DEFCE68}" srcOrd="0" destOrd="0" presId="urn:microsoft.com/office/officeart/2005/8/layout/cycle4"/>
    <dgm:cxn modelId="{8E5F514E-0D99-4B6E-8AC4-B201786F83FD}" type="presParOf" srcId="{7A68BD73-CB14-4291-B9EB-E7304DEFCE68}" destId="{8A40B14F-9A69-4B98-8CF7-A06B4D6DB7EB}" srcOrd="0" destOrd="0" presId="urn:microsoft.com/office/officeart/2005/8/layout/cycle4"/>
    <dgm:cxn modelId="{CF45AD59-249E-47FD-88C1-89C6718965F7}" type="presParOf" srcId="{8A40B14F-9A69-4B98-8CF7-A06B4D6DB7EB}" destId="{C5339B50-954F-4B93-9F37-387BAE12D40A}" srcOrd="0" destOrd="0" presId="urn:microsoft.com/office/officeart/2005/8/layout/cycle4"/>
    <dgm:cxn modelId="{85E962FA-2C1A-4B30-9FBF-DF020E921F7C}" type="presParOf" srcId="{8A40B14F-9A69-4B98-8CF7-A06B4D6DB7EB}" destId="{82FA026B-1E20-4CEB-B7A4-690ADD2DF221}" srcOrd="1" destOrd="0" presId="urn:microsoft.com/office/officeart/2005/8/layout/cycle4"/>
    <dgm:cxn modelId="{A7092F2C-D499-4CA0-B73B-5BC86EEA057F}" type="presParOf" srcId="{7A68BD73-CB14-4291-B9EB-E7304DEFCE68}" destId="{7CDEB4DC-C221-4243-8508-7FD0245BA2B8}" srcOrd="1" destOrd="0" presId="urn:microsoft.com/office/officeart/2005/8/layout/cycle4"/>
    <dgm:cxn modelId="{BFDF5370-431A-4B49-8EC3-DDA8C15EFB6F}" type="presParOf" srcId="{7CDEB4DC-C221-4243-8508-7FD0245BA2B8}" destId="{E2EC6E0D-3CB6-40E5-AED5-8A3EF7C947A0}" srcOrd="0" destOrd="0" presId="urn:microsoft.com/office/officeart/2005/8/layout/cycle4"/>
    <dgm:cxn modelId="{A3BA9207-7CFB-44A3-BC1E-373A00B6D2FD}" type="presParOf" srcId="{7CDEB4DC-C221-4243-8508-7FD0245BA2B8}" destId="{FC721C5A-1C63-4B00-BD01-CAA15A66FACB}" srcOrd="1" destOrd="0" presId="urn:microsoft.com/office/officeart/2005/8/layout/cycle4"/>
    <dgm:cxn modelId="{526159DC-4B1F-4C96-A7D0-C2E433996D2D}" type="presParOf" srcId="{7A68BD73-CB14-4291-B9EB-E7304DEFCE68}" destId="{C9E95D5A-1080-4FCD-8D8A-EF6D9BB36761}" srcOrd="2" destOrd="0" presId="urn:microsoft.com/office/officeart/2005/8/layout/cycle4"/>
    <dgm:cxn modelId="{E8ED6DD0-12F2-4959-A91B-F3ED7E779815}" type="presParOf" srcId="{C9E95D5A-1080-4FCD-8D8A-EF6D9BB36761}" destId="{B2A953ED-9414-4390-B6B3-29C59130D188}" srcOrd="0" destOrd="0" presId="urn:microsoft.com/office/officeart/2005/8/layout/cycle4"/>
    <dgm:cxn modelId="{1A74EA8F-2266-462D-BE8A-5BF3AFD7AB26}" type="presParOf" srcId="{C9E95D5A-1080-4FCD-8D8A-EF6D9BB36761}" destId="{848495D0-0C79-435B-B51C-6123F8F8450E}" srcOrd="1" destOrd="0" presId="urn:microsoft.com/office/officeart/2005/8/layout/cycle4"/>
    <dgm:cxn modelId="{69A78BE0-C250-43C8-90D3-84126BE141B5}" type="presParOf" srcId="{7A68BD73-CB14-4291-B9EB-E7304DEFCE68}" destId="{AB36C9F7-E445-44FE-A59A-3DA2407C0DDA}" srcOrd="3" destOrd="0" presId="urn:microsoft.com/office/officeart/2005/8/layout/cycle4"/>
    <dgm:cxn modelId="{D103B1D5-C2C5-426B-9E59-F8A23DFE225C}" type="presParOf" srcId="{AB36C9F7-E445-44FE-A59A-3DA2407C0DDA}" destId="{DE813BE6-87AA-40D6-A1A3-EA4B201EBA2C}" srcOrd="0" destOrd="0" presId="urn:microsoft.com/office/officeart/2005/8/layout/cycle4"/>
    <dgm:cxn modelId="{3B98707C-86F1-4BCA-BBD2-F417B77B75E7}" type="presParOf" srcId="{AB36C9F7-E445-44FE-A59A-3DA2407C0DDA}" destId="{03A8DD40-2245-4ED4-BD76-88CB0A0141ED}" srcOrd="1" destOrd="0" presId="urn:microsoft.com/office/officeart/2005/8/layout/cycle4"/>
    <dgm:cxn modelId="{C11A6702-CFCB-4CBB-A491-548BE32792F2}" type="presParOf" srcId="{7A68BD73-CB14-4291-B9EB-E7304DEFCE68}" destId="{7EA2857E-FBB8-4CCE-AF6C-855B7DE8E4BF}" srcOrd="4" destOrd="0" presId="urn:microsoft.com/office/officeart/2005/8/layout/cycle4"/>
    <dgm:cxn modelId="{A832DE59-FA51-4733-A320-8A028712D464}" type="presParOf" srcId="{A78917A7-27CA-4F24-B481-C5A4A47DD670}" destId="{7CFCE24C-C934-4475-856A-41DDD5B448BA}" srcOrd="1" destOrd="0" presId="urn:microsoft.com/office/officeart/2005/8/layout/cycle4"/>
    <dgm:cxn modelId="{CA03D851-A732-4D89-9191-0B65E72884BB}" type="presParOf" srcId="{7CFCE24C-C934-4475-856A-41DDD5B448BA}" destId="{C5518D2A-953F-4390-9D17-AB69A8A49ACE}" srcOrd="0" destOrd="0" presId="urn:microsoft.com/office/officeart/2005/8/layout/cycle4"/>
    <dgm:cxn modelId="{A4D25DB0-7B15-4778-A7E3-6C705A936A04}" type="presParOf" srcId="{7CFCE24C-C934-4475-856A-41DDD5B448BA}" destId="{DA271427-610E-4B2F-AD3B-8CB3445E737D}" srcOrd="1" destOrd="0" presId="urn:microsoft.com/office/officeart/2005/8/layout/cycle4"/>
    <dgm:cxn modelId="{C3CC4C98-8B65-4C1C-80D5-D19764125C52}" type="presParOf" srcId="{7CFCE24C-C934-4475-856A-41DDD5B448BA}" destId="{3172E9ED-1293-41B5-A31C-76CF2DD02F30}" srcOrd="2" destOrd="0" presId="urn:microsoft.com/office/officeart/2005/8/layout/cycle4"/>
    <dgm:cxn modelId="{758088E7-A5AB-462F-A70E-2D7673DD16EB}" type="presParOf" srcId="{7CFCE24C-C934-4475-856A-41DDD5B448BA}" destId="{F21625B2-A824-4E45-8B0B-DFC43C32A64A}" srcOrd="3" destOrd="0" presId="urn:microsoft.com/office/officeart/2005/8/layout/cycle4"/>
    <dgm:cxn modelId="{572490E8-8C0D-4537-A931-E4CCF55CECE9}" type="presParOf" srcId="{7CFCE24C-C934-4475-856A-41DDD5B448BA}" destId="{730029B8-3F92-44D5-B241-6B0490262145}" srcOrd="4" destOrd="0" presId="urn:microsoft.com/office/officeart/2005/8/layout/cycle4"/>
    <dgm:cxn modelId="{05920AC0-05CF-4E17-9426-6CE157FE3DB4}" type="presParOf" srcId="{A78917A7-27CA-4F24-B481-C5A4A47DD670}" destId="{E095CA9B-4169-468D-A137-4EE761982E27}" srcOrd="2" destOrd="0" presId="urn:microsoft.com/office/officeart/2005/8/layout/cycle4"/>
    <dgm:cxn modelId="{238D9197-57D0-4BE4-A9A4-806C8C779B6F}" type="presParOf" srcId="{A78917A7-27CA-4F24-B481-C5A4A47DD670}" destId="{6D40AD00-94A9-4787-8545-C0942BC81C8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05940-82C4-4168-8787-25E068AD4D4E}">
      <dsp:nvSpPr>
        <dsp:cNvPr id="0" name=""/>
        <dsp:cNvSpPr/>
      </dsp:nvSpPr>
      <dsp:spPr>
        <a:xfrm>
          <a:off x="2310054" y="1458"/>
          <a:ext cx="1552091" cy="1008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Image Selection</a:t>
          </a:r>
          <a:endParaRPr lang="en-US" sz="2200" kern="1200" dirty="0"/>
        </a:p>
      </dsp:txBody>
      <dsp:txXfrm>
        <a:off x="2359302" y="50706"/>
        <a:ext cx="1453595" cy="910363"/>
      </dsp:txXfrm>
    </dsp:sp>
    <dsp:sp modelId="{3A662AF3-3690-4EBE-A420-3EC5DC85E07D}">
      <dsp:nvSpPr>
        <dsp:cNvPr id="0" name=""/>
        <dsp:cNvSpPr/>
      </dsp:nvSpPr>
      <dsp:spPr>
        <a:xfrm>
          <a:off x="1420288" y="505888"/>
          <a:ext cx="3331623" cy="3331623"/>
        </a:xfrm>
        <a:custGeom>
          <a:avLst/>
          <a:gdLst/>
          <a:ahLst/>
          <a:cxnLst/>
          <a:rect l="0" t="0" r="0" b="0"/>
          <a:pathLst>
            <a:path>
              <a:moveTo>
                <a:pt x="2655835" y="326117"/>
              </a:moveTo>
              <a:arcTo wR="1665811" hR="1665811" stAng="18387846" swAng="163268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6923B-0C12-46F5-9648-768479923906}">
      <dsp:nvSpPr>
        <dsp:cNvPr id="0" name=""/>
        <dsp:cNvSpPr/>
      </dsp:nvSpPr>
      <dsp:spPr>
        <a:xfrm>
          <a:off x="3975866" y="1667270"/>
          <a:ext cx="1552091" cy="1008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Image Loading</a:t>
          </a:r>
          <a:endParaRPr lang="en-US" sz="2200" kern="1200" dirty="0"/>
        </a:p>
      </dsp:txBody>
      <dsp:txXfrm>
        <a:off x="4025114" y="1716518"/>
        <a:ext cx="1453595" cy="910363"/>
      </dsp:txXfrm>
    </dsp:sp>
    <dsp:sp modelId="{4A84749A-3FC3-42D1-85C8-9DB942327A05}">
      <dsp:nvSpPr>
        <dsp:cNvPr id="0" name=""/>
        <dsp:cNvSpPr/>
      </dsp:nvSpPr>
      <dsp:spPr>
        <a:xfrm>
          <a:off x="1420288" y="505888"/>
          <a:ext cx="3331623" cy="3331623"/>
        </a:xfrm>
        <a:custGeom>
          <a:avLst/>
          <a:gdLst/>
          <a:ahLst/>
          <a:cxnLst/>
          <a:rect l="0" t="0" r="0" b="0"/>
          <a:pathLst>
            <a:path>
              <a:moveTo>
                <a:pt x="3158874" y="2404522"/>
              </a:moveTo>
              <a:arcTo wR="1665811" hR="1665811" stAng="1579467" swAng="163268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A3F44-9B28-47BA-9B56-5A12AF766035}">
      <dsp:nvSpPr>
        <dsp:cNvPr id="0" name=""/>
        <dsp:cNvSpPr/>
      </dsp:nvSpPr>
      <dsp:spPr>
        <a:xfrm>
          <a:off x="2310054" y="3333082"/>
          <a:ext cx="1552091" cy="1008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Barcode Detection</a:t>
          </a:r>
          <a:endParaRPr lang="en-US" sz="2200" kern="1200" dirty="0"/>
        </a:p>
      </dsp:txBody>
      <dsp:txXfrm>
        <a:off x="2359302" y="3382330"/>
        <a:ext cx="1453595" cy="910363"/>
      </dsp:txXfrm>
    </dsp:sp>
    <dsp:sp modelId="{24EE74F7-0766-463A-9591-86366E142D7D}">
      <dsp:nvSpPr>
        <dsp:cNvPr id="0" name=""/>
        <dsp:cNvSpPr/>
      </dsp:nvSpPr>
      <dsp:spPr>
        <a:xfrm>
          <a:off x="1420288" y="505888"/>
          <a:ext cx="3331623" cy="3331623"/>
        </a:xfrm>
        <a:custGeom>
          <a:avLst/>
          <a:gdLst/>
          <a:ahLst/>
          <a:cxnLst/>
          <a:rect l="0" t="0" r="0" b="0"/>
          <a:pathLst>
            <a:path>
              <a:moveTo>
                <a:pt x="675788" y="3005506"/>
              </a:moveTo>
              <a:arcTo wR="1665811" hR="1665811" stAng="7587846" swAng="163268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955A2-7AB3-4D12-952A-6F4D32E1DA89}">
      <dsp:nvSpPr>
        <dsp:cNvPr id="0" name=""/>
        <dsp:cNvSpPr/>
      </dsp:nvSpPr>
      <dsp:spPr>
        <a:xfrm>
          <a:off x="644242" y="1667270"/>
          <a:ext cx="1552091" cy="1008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Result Display</a:t>
          </a:r>
          <a:endParaRPr lang="en-US" sz="2200" kern="1200" dirty="0"/>
        </a:p>
      </dsp:txBody>
      <dsp:txXfrm>
        <a:off x="693490" y="1716518"/>
        <a:ext cx="1453595" cy="910363"/>
      </dsp:txXfrm>
    </dsp:sp>
    <dsp:sp modelId="{38349384-A167-4F04-8214-B849FF6E2DB7}">
      <dsp:nvSpPr>
        <dsp:cNvPr id="0" name=""/>
        <dsp:cNvSpPr/>
      </dsp:nvSpPr>
      <dsp:spPr>
        <a:xfrm>
          <a:off x="1420288" y="505888"/>
          <a:ext cx="3331623" cy="3331623"/>
        </a:xfrm>
        <a:custGeom>
          <a:avLst/>
          <a:gdLst/>
          <a:ahLst/>
          <a:cxnLst/>
          <a:rect l="0" t="0" r="0" b="0"/>
          <a:pathLst>
            <a:path>
              <a:moveTo>
                <a:pt x="172749" y="927101"/>
              </a:moveTo>
              <a:arcTo wR="1665811" hR="1665811" stAng="12379467" swAng="163268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87BE5-7B47-41AE-9BFC-189560C12066}">
      <dsp:nvSpPr>
        <dsp:cNvPr id="0" name=""/>
        <dsp:cNvSpPr/>
      </dsp:nvSpPr>
      <dsp:spPr>
        <a:xfrm>
          <a:off x="0" y="694134"/>
          <a:ext cx="2214562" cy="1328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dirty="0" smtClean="0"/>
            <a:t>Retail and Inventory Management</a:t>
          </a:r>
          <a:endParaRPr lang="en-US" sz="2300" kern="1200" dirty="0"/>
        </a:p>
      </dsp:txBody>
      <dsp:txXfrm>
        <a:off x="0" y="694134"/>
        <a:ext cx="2214562" cy="1328737"/>
      </dsp:txXfrm>
    </dsp:sp>
    <dsp:sp modelId="{322D1192-884B-4101-BFC8-EF3B6B1B91AD}">
      <dsp:nvSpPr>
        <dsp:cNvPr id="0" name=""/>
        <dsp:cNvSpPr/>
      </dsp:nvSpPr>
      <dsp:spPr>
        <a:xfrm>
          <a:off x="2436018" y="694134"/>
          <a:ext cx="2214562" cy="1328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dirty="0" smtClean="0"/>
            <a:t>Warehousing and Logistics</a:t>
          </a:r>
          <a:endParaRPr lang="en-US" sz="2300" kern="1200" dirty="0"/>
        </a:p>
      </dsp:txBody>
      <dsp:txXfrm>
        <a:off x="2436018" y="694134"/>
        <a:ext cx="2214562" cy="1328737"/>
      </dsp:txXfrm>
    </dsp:sp>
    <dsp:sp modelId="{57D9B7C0-77AF-4D57-87E2-5E7FAED2BE4C}">
      <dsp:nvSpPr>
        <dsp:cNvPr id="0" name=""/>
        <dsp:cNvSpPr/>
      </dsp:nvSpPr>
      <dsp:spPr>
        <a:xfrm>
          <a:off x="4872037" y="694134"/>
          <a:ext cx="2214562" cy="1328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dirty="0" smtClean="0"/>
            <a:t>Healthcare</a:t>
          </a:r>
          <a:endParaRPr lang="en-US" sz="2300" kern="1200" dirty="0"/>
        </a:p>
      </dsp:txBody>
      <dsp:txXfrm>
        <a:off x="4872037" y="694134"/>
        <a:ext cx="2214562" cy="1328737"/>
      </dsp:txXfrm>
    </dsp:sp>
    <dsp:sp modelId="{8350F6F1-62C8-4666-A241-BB364D04B5E2}">
      <dsp:nvSpPr>
        <dsp:cNvPr id="0" name=""/>
        <dsp:cNvSpPr/>
      </dsp:nvSpPr>
      <dsp:spPr>
        <a:xfrm>
          <a:off x="1218009" y="2244328"/>
          <a:ext cx="2214562" cy="1328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dirty="0" smtClean="0"/>
            <a:t>Food and Beverage Industry</a:t>
          </a:r>
          <a:endParaRPr lang="en-US" sz="2300" kern="1200" dirty="0"/>
        </a:p>
      </dsp:txBody>
      <dsp:txXfrm>
        <a:off x="1218009" y="2244328"/>
        <a:ext cx="2214562" cy="1328737"/>
      </dsp:txXfrm>
    </dsp:sp>
    <dsp:sp modelId="{46CA1468-513E-4E17-A26D-88DF56D97AC2}">
      <dsp:nvSpPr>
        <dsp:cNvPr id="0" name=""/>
        <dsp:cNvSpPr/>
      </dsp:nvSpPr>
      <dsp:spPr>
        <a:xfrm>
          <a:off x="3654028" y="2244328"/>
          <a:ext cx="2214562" cy="1328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dirty="0" smtClean="0"/>
            <a:t>Access Control and Security</a:t>
          </a:r>
          <a:endParaRPr lang="en-US" sz="2300" kern="1200" dirty="0"/>
        </a:p>
      </dsp:txBody>
      <dsp:txXfrm>
        <a:off x="3654028" y="2244328"/>
        <a:ext cx="2214562" cy="1328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953ED-9414-4390-B6B3-29C59130D188}">
      <dsp:nvSpPr>
        <dsp:cNvPr id="0" name=""/>
        <dsp:cNvSpPr/>
      </dsp:nvSpPr>
      <dsp:spPr>
        <a:xfrm>
          <a:off x="3581409" y="3047994"/>
          <a:ext cx="3115003" cy="1438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Reduces labor costs associated with manual data entry and error correction.</a:t>
          </a:r>
          <a:endParaRPr lang="en-US" sz="1400" kern="1200" dirty="0"/>
        </a:p>
      </dsp:txBody>
      <dsp:txXfrm>
        <a:off x="4547513" y="3439261"/>
        <a:ext cx="2117296" cy="1015786"/>
      </dsp:txXfrm>
    </dsp:sp>
    <dsp:sp modelId="{DE813BE6-87AA-40D6-A1A3-EA4B201EBA2C}">
      <dsp:nvSpPr>
        <dsp:cNvPr id="0" name=""/>
        <dsp:cNvSpPr/>
      </dsp:nvSpPr>
      <dsp:spPr>
        <a:xfrm>
          <a:off x="40146" y="3057144"/>
          <a:ext cx="3147073" cy="1438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It </a:t>
          </a:r>
          <a:r>
            <a:rPr lang="en-US" sz="1400" b="0" i="0" kern="1200" dirty="0" smtClean="0"/>
            <a:t>is easy to learn and use, reducing the need for extensive training.</a:t>
          </a:r>
          <a:endParaRPr lang="en-US" sz="1400" kern="1200" dirty="0"/>
        </a:p>
      </dsp:txBody>
      <dsp:txXfrm>
        <a:off x="71749" y="3448411"/>
        <a:ext cx="2139745" cy="1015786"/>
      </dsp:txXfrm>
    </dsp:sp>
    <dsp:sp modelId="{E2EC6E0D-3CB6-40E5-AED5-8A3EF7C947A0}">
      <dsp:nvSpPr>
        <dsp:cNvPr id="0" name=""/>
        <dsp:cNvSpPr/>
      </dsp:nvSpPr>
      <dsp:spPr>
        <a:xfrm>
          <a:off x="3598133" y="0"/>
          <a:ext cx="3150182" cy="1438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Barcode scanning is highly accurate, minimizing the risk of human errors associated with manual data entry.</a:t>
          </a:r>
          <a:endParaRPr lang="en-US" sz="1400" kern="1200" dirty="0"/>
        </a:p>
      </dsp:txBody>
      <dsp:txXfrm>
        <a:off x="4574791" y="31603"/>
        <a:ext cx="2141921" cy="1015786"/>
      </dsp:txXfrm>
    </dsp:sp>
    <dsp:sp modelId="{C5339B50-954F-4B93-9F37-387BAE12D40A}">
      <dsp:nvSpPr>
        <dsp:cNvPr id="0" name=""/>
        <dsp:cNvSpPr/>
      </dsp:nvSpPr>
      <dsp:spPr>
        <a:xfrm>
          <a:off x="-30589" y="0"/>
          <a:ext cx="3288546" cy="1438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It </a:t>
          </a:r>
          <a:r>
            <a:rPr lang="en-US" sz="1400" b="0" i="0" kern="1200" dirty="0" smtClean="0"/>
            <a:t>allow for rapid and accurate data entry, reducing manual data input errors.</a:t>
          </a:r>
          <a:endParaRPr lang="en-US" sz="1400" kern="1200" dirty="0"/>
        </a:p>
      </dsp:txBody>
      <dsp:txXfrm>
        <a:off x="1014" y="31603"/>
        <a:ext cx="2238776" cy="1015786"/>
      </dsp:txXfrm>
    </dsp:sp>
    <dsp:sp modelId="{C5518D2A-953F-4390-9D17-AB69A8A49ACE}">
      <dsp:nvSpPr>
        <dsp:cNvPr id="0" name=""/>
        <dsp:cNvSpPr/>
      </dsp:nvSpPr>
      <dsp:spPr>
        <a:xfrm>
          <a:off x="1600197" y="599441"/>
          <a:ext cx="1694664" cy="170988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Efficiency</a:t>
          </a:r>
          <a:endParaRPr lang="en-US" sz="1400" b="1" kern="1200" dirty="0"/>
        </a:p>
      </dsp:txBody>
      <dsp:txXfrm>
        <a:off x="2096553" y="1100255"/>
        <a:ext cx="1198308" cy="1209073"/>
      </dsp:txXfrm>
    </dsp:sp>
    <dsp:sp modelId="{DA271427-610E-4B2F-AD3B-8CB3445E737D}">
      <dsp:nvSpPr>
        <dsp:cNvPr id="0" name=""/>
        <dsp:cNvSpPr/>
      </dsp:nvSpPr>
      <dsp:spPr>
        <a:xfrm rot="5400000">
          <a:off x="3390899" y="636895"/>
          <a:ext cx="1709906" cy="163497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Accuracy</a:t>
          </a:r>
          <a:endParaRPr lang="en-US" sz="1400" b="1" kern="1200" dirty="0"/>
        </a:p>
      </dsp:txBody>
      <dsp:txXfrm rot="-5400000">
        <a:off x="3428363" y="1100251"/>
        <a:ext cx="1156104" cy="1209086"/>
      </dsp:txXfrm>
    </dsp:sp>
    <dsp:sp modelId="{3172E9ED-1293-41B5-A31C-76CF2DD02F30}">
      <dsp:nvSpPr>
        <dsp:cNvPr id="0" name=""/>
        <dsp:cNvSpPr/>
      </dsp:nvSpPr>
      <dsp:spPr>
        <a:xfrm rot="10800000">
          <a:off x="3428373" y="2397764"/>
          <a:ext cx="1634959" cy="1560031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Cost Saving</a:t>
          </a:r>
          <a:endParaRPr lang="en-US" sz="1400" b="1" kern="1200" dirty="0"/>
        </a:p>
      </dsp:txBody>
      <dsp:txXfrm rot="10800000">
        <a:off x="3428373" y="2397764"/>
        <a:ext cx="1156091" cy="1103108"/>
      </dsp:txXfrm>
    </dsp:sp>
    <dsp:sp modelId="{F21625B2-A824-4E45-8B0B-DFC43C32A64A}">
      <dsp:nvSpPr>
        <dsp:cNvPr id="0" name=""/>
        <dsp:cNvSpPr/>
      </dsp:nvSpPr>
      <dsp:spPr>
        <a:xfrm rot="16200000">
          <a:off x="1676399" y="2343938"/>
          <a:ext cx="1542258" cy="1694664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User-Friendly</a:t>
          </a:r>
          <a:endParaRPr lang="en-US" sz="1400" b="1" kern="1200" dirty="0"/>
        </a:p>
      </dsp:txBody>
      <dsp:txXfrm rot="5400000">
        <a:off x="2096553" y="2420141"/>
        <a:ext cx="1198308" cy="1090541"/>
      </dsp:txXfrm>
    </dsp:sp>
    <dsp:sp modelId="{E095CA9B-4169-468D-A137-4EE761982E27}">
      <dsp:nvSpPr>
        <dsp:cNvPr id="0" name=""/>
        <dsp:cNvSpPr/>
      </dsp:nvSpPr>
      <dsp:spPr>
        <a:xfrm>
          <a:off x="3053716" y="1873248"/>
          <a:ext cx="672122" cy="58445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40AD00-94A9-4787-8545-C0942BC81C8E}">
      <dsp:nvSpPr>
        <dsp:cNvPr id="0" name=""/>
        <dsp:cNvSpPr/>
      </dsp:nvSpPr>
      <dsp:spPr>
        <a:xfrm rot="10800000">
          <a:off x="3053716" y="2247898"/>
          <a:ext cx="672122" cy="58445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6AC54-6715-478D-9001-04DFFF9613C3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B8963-5DF5-420E-9979-BC4975DF4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8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8963-5DF5-420E-9979-BC4975DF48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50B0643-7D4B-4767-AF18-45B477DD8A25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C6188B2-A538-4765-80C1-3709DCF419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643-7D4B-4767-AF18-45B477DD8A25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8B2-A538-4765-80C1-3709DCF41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643-7D4B-4767-AF18-45B477DD8A25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8B2-A538-4765-80C1-3709DCF41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0B0643-7D4B-4767-AF18-45B477DD8A25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6188B2-A538-4765-80C1-3709DCF419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50B0643-7D4B-4767-AF18-45B477DD8A25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C6188B2-A538-4765-80C1-3709DCF419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643-7D4B-4767-AF18-45B477DD8A25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8B2-A538-4765-80C1-3709DCF419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643-7D4B-4767-AF18-45B477DD8A25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8B2-A538-4765-80C1-3709DCF419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0B0643-7D4B-4767-AF18-45B477DD8A25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6188B2-A538-4765-80C1-3709DCF419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643-7D4B-4767-AF18-45B477DD8A25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88B2-A538-4765-80C1-3709DCF41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0B0643-7D4B-4767-AF18-45B477DD8A25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6188B2-A538-4765-80C1-3709DCF4198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0B0643-7D4B-4767-AF18-45B477DD8A25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6188B2-A538-4765-80C1-3709DCF4198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/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0B0643-7D4B-4767-AF18-45B477DD8A25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6188B2-A538-4765-80C1-3709DCF419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00200"/>
            <a:ext cx="7543800" cy="2199162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spc="0" dirty="0" smtClean="0">
                <a:ln w="0"/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  <a:reflection blurRad="12700" stA="50000" endPos="50000" dist="5000" dir="5400000" sy="-100000" rotWithShape="0"/>
                </a:effectLst>
              </a:rPr>
              <a:t>Barcode Reader Using </a:t>
            </a:r>
            <a:r>
              <a:rPr lang="en-US" sz="6000" b="1" spc="0" dirty="0" err="1" smtClean="0">
                <a:ln w="0"/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  <a:reflection blurRad="12700" stA="50000" endPos="50000" dist="5000" dir="5400000" sy="-100000" rotWithShape="0"/>
                </a:effectLst>
              </a:rPr>
              <a:t>Matlab</a:t>
            </a:r>
            <a:endParaRPr lang="en-US" sz="6000" b="1" spc="0" dirty="0">
              <a:ln w="0"/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  <a:cs typeface="Calibri" pitchFamily="34" charset="0"/>
              </a:rPr>
              <a:t>3105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  <a:cs typeface="Calibri" pitchFamily="34" charset="0"/>
              </a:rPr>
              <a:t>Athulkrishna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  <a:cs typeface="Calibr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  <a:cs typeface="Calibri" pitchFamily="34" charset="0"/>
              </a:rPr>
              <a:t>Pramod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Century" pitchFamily="18" charset="0"/>
              <a:cs typeface="Calibri" pitchFamily="34" charset="0"/>
            </a:endParaRPr>
          </a:p>
          <a:p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  <a:cs typeface="Calibri" pitchFamily="34" charset="0"/>
              </a:rPr>
              <a:t>Msc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  <a:cs typeface="Calibri" pitchFamily="34" charset="0"/>
              </a:rPr>
              <a:t> DA Part – 1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  <a:cs typeface="Calibri" pitchFamily="34" charset="0"/>
              </a:rPr>
              <a:t>Project Guide – Prof.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  <a:cs typeface="Calibri" pitchFamily="34" charset="0"/>
              </a:rPr>
              <a:t>Yogesh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  <a:cs typeface="Calibr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  <a:cs typeface="Calibri" pitchFamily="34" charset="0"/>
              </a:rPr>
              <a:t>Kene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entury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9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Table of content</a:t>
            </a:r>
            <a:endParaRPr lang="en-US" sz="4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5595059"/>
              </p:ext>
            </p:extLst>
          </p:nvPr>
        </p:nvGraphicFramePr>
        <p:xfrm>
          <a:off x="990600" y="2209800"/>
          <a:ext cx="6781800" cy="3195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60600"/>
                <a:gridCol w="2260600"/>
                <a:gridCol w="2260600"/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Sr. No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Title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Page No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17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Introduction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467600" cy="2514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MATLAB </a:t>
            </a:r>
            <a:r>
              <a:rPr lang="en-US" sz="2000" dirty="0"/>
              <a:t>App Designer barcode detection tool.</a:t>
            </a:r>
          </a:p>
          <a:p>
            <a:r>
              <a:rPr lang="en-US" sz="2000" dirty="0" smtClean="0"/>
              <a:t>User-friendly </a:t>
            </a:r>
            <a:r>
              <a:rPr lang="en-US" sz="2000" dirty="0"/>
              <a:t>interface for identifying barcodes in images.</a:t>
            </a:r>
          </a:p>
          <a:p>
            <a:r>
              <a:rPr lang="en-US" sz="2000" dirty="0" smtClean="0"/>
              <a:t>Load</a:t>
            </a:r>
            <a:r>
              <a:rPr lang="en-US" sz="2000" dirty="0"/>
              <a:t>, display, and decode barcodes with a single click.</a:t>
            </a:r>
          </a:p>
          <a:p>
            <a:r>
              <a:rPr lang="en-US" sz="2000" dirty="0" smtClean="0"/>
              <a:t>Relies </a:t>
            </a:r>
            <a:r>
              <a:rPr lang="en-US" sz="2000" dirty="0"/>
              <a:t>on the '</a:t>
            </a:r>
            <a:r>
              <a:rPr lang="en-US" sz="2000" dirty="0" err="1"/>
              <a:t>readBarcode</a:t>
            </a:r>
            <a:r>
              <a:rPr lang="en-US" sz="2000" dirty="0"/>
              <a:t>' function for accuracy.</a:t>
            </a:r>
          </a:p>
          <a:p>
            <a:r>
              <a:rPr lang="en-US" sz="2000" dirty="0" smtClean="0"/>
              <a:t>Simplifies </a:t>
            </a:r>
            <a:r>
              <a:rPr lang="en-US" sz="2000" dirty="0"/>
              <a:t>barcode detection without coding expertise.</a:t>
            </a:r>
          </a:p>
        </p:txBody>
      </p:sp>
    </p:spTree>
    <p:extLst>
      <p:ext uri="{BB962C8B-B14F-4D97-AF65-F5344CB8AC3E}">
        <p14:creationId xmlns:p14="http://schemas.microsoft.com/office/powerpoint/2010/main" val="346222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Project Objective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209800"/>
            <a:ext cx="7467600" cy="38862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Develop </a:t>
            </a:r>
            <a:r>
              <a:rPr lang="en-US" sz="1800" dirty="0"/>
              <a:t>an efficient barcode recognition system.</a:t>
            </a:r>
          </a:p>
          <a:p>
            <a:pPr algn="just"/>
            <a:r>
              <a:rPr lang="en-US" sz="1800" dirty="0" smtClean="0"/>
              <a:t>Ensure </a:t>
            </a:r>
            <a:r>
              <a:rPr lang="en-US" sz="1800" dirty="0"/>
              <a:t>high accuracy in decoding various barcode </a:t>
            </a:r>
            <a:r>
              <a:rPr lang="en-US" sz="1800" dirty="0" err="1"/>
              <a:t>symbologies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 smtClean="0"/>
              <a:t>Create </a:t>
            </a:r>
            <a:r>
              <a:rPr lang="en-US" sz="1800" dirty="0"/>
              <a:t>a user-friendly interface for easy interaction.</a:t>
            </a:r>
          </a:p>
          <a:p>
            <a:pPr algn="just"/>
            <a:r>
              <a:rPr lang="en-US" sz="1800" dirty="0" smtClean="0"/>
              <a:t>Handle </a:t>
            </a:r>
            <a:r>
              <a:rPr lang="en-US" sz="1800" dirty="0"/>
              <a:t>diverse image types and qualities for barcode scanning.</a:t>
            </a:r>
          </a:p>
          <a:p>
            <a:pPr algn="just"/>
            <a:r>
              <a:rPr lang="en-US" sz="1800" dirty="0" smtClean="0"/>
              <a:t>Integrate </a:t>
            </a:r>
            <a:r>
              <a:rPr lang="en-US" sz="1800" dirty="0"/>
              <a:t>the reader into specific applications like inventory management or retail systems.</a:t>
            </a:r>
          </a:p>
          <a:p>
            <a:pPr algn="just"/>
            <a:r>
              <a:rPr lang="en-US" sz="1800" dirty="0" smtClean="0"/>
              <a:t>Optimize </a:t>
            </a:r>
            <a:r>
              <a:rPr lang="en-US" sz="1800" dirty="0"/>
              <a:t>speed and accuracy for real-time or batch processing.</a:t>
            </a:r>
          </a:p>
          <a:p>
            <a:pPr algn="just"/>
            <a:r>
              <a:rPr lang="en-US" sz="1800" dirty="0" smtClean="0"/>
              <a:t>Implement </a:t>
            </a:r>
            <a:r>
              <a:rPr lang="en-US" sz="1800" dirty="0"/>
              <a:t>robust error handling and feedback mechanisms.</a:t>
            </a:r>
          </a:p>
          <a:p>
            <a:pPr algn="just"/>
            <a:r>
              <a:rPr lang="en-US" sz="1800" dirty="0" smtClean="0"/>
              <a:t>Allow </a:t>
            </a:r>
            <a:r>
              <a:rPr lang="en-US" sz="1800" dirty="0"/>
              <a:t>for customization and scalability across different industries.</a:t>
            </a:r>
          </a:p>
        </p:txBody>
      </p:sp>
    </p:spTree>
    <p:extLst>
      <p:ext uri="{BB962C8B-B14F-4D97-AF65-F5344CB8AC3E}">
        <p14:creationId xmlns:p14="http://schemas.microsoft.com/office/powerpoint/2010/main" val="325036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Methodology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7186302"/>
              </p:ext>
            </p:extLst>
          </p:nvPr>
        </p:nvGraphicFramePr>
        <p:xfrm>
          <a:off x="1295400" y="1752600"/>
          <a:ext cx="6172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9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User interface 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38400" y="1600200"/>
            <a:ext cx="6037475" cy="48736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1905000"/>
            <a:ext cx="949325" cy="1898650"/>
          </a:xfrm>
          <a:prstGeom prst="rect">
            <a:avLst/>
          </a:prstGeom>
          <a:effectLst>
            <a:outerShdw blurRad="88900" dist="152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60716" y="4343400"/>
            <a:ext cx="1609090" cy="1637665"/>
          </a:xfrm>
          <a:prstGeom prst="rect">
            <a:avLst/>
          </a:prstGeom>
          <a:effectLst>
            <a:outerShdw blurRad="88900" dist="152400" dir="30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1465261" y="3803650"/>
            <a:ext cx="0" cy="53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Applications</a:t>
            </a:r>
            <a:endParaRPr lang="en-US" sz="4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837646"/>
              </p:ext>
            </p:extLst>
          </p:nvPr>
        </p:nvGraphicFramePr>
        <p:xfrm>
          <a:off x="914400" y="1600200"/>
          <a:ext cx="7086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95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Advantages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1317840"/>
              </p:ext>
            </p:extLst>
          </p:nvPr>
        </p:nvGraphicFramePr>
        <p:xfrm>
          <a:off x="838200" y="1600200"/>
          <a:ext cx="6781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33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467600" cy="3886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This Barcode reader project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effectively detects barcodes with a user-friendly GUI.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Demonstrates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the practicality of software tools in addressing real-world challenges.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Offers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potential applications in inventory management and document processing.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Highlights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the versatility of MATLAB App Designer features for interface development.</a:t>
            </a:r>
          </a:p>
        </p:txBody>
      </p:sp>
    </p:spTree>
    <p:extLst>
      <p:ext uri="{BB962C8B-B14F-4D97-AF65-F5344CB8AC3E}">
        <p14:creationId xmlns:p14="http://schemas.microsoft.com/office/powerpoint/2010/main" val="476216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113</TotalTime>
  <Words>311</Words>
  <Application>Microsoft Office PowerPoint</Application>
  <PresentationFormat>On-screen Show (4:3)</PresentationFormat>
  <Paragraphs>71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Barcode Reader Using Matlab</vt:lpstr>
      <vt:lpstr>Table of content</vt:lpstr>
      <vt:lpstr>Introduction</vt:lpstr>
      <vt:lpstr>Project Objective</vt:lpstr>
      <vt:lpstr>Methodology</vt:lpstr>
      <vt:lpstr>User interface </vt:lpstr>
      <vt:lpstr>Applications</vt:lpstr>
      <vt:lpstr>Advantages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 Reader Using Matlab</dc:title>
  <dc:creator>Athul Krishna</dc:creator>
  <cp:lastModifiedBy>Athul Krishna</cp:lastModifiedBy>
  <cp:revision>24</cp:revision>
  <dcterms:created xsi:type="dcterms:W3CDTF">2023-10-18T13:41:25Z</dcterms:created>
  <dcterms:modified xsi:type="dcterms:W3CDTF">2023-10-18T15:35:08Z</dcterms:modified>
</cp:coreProperties>
</file>