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2" r:id="rId11"/>
    <p:sldId id="267" r:id="rId12"/>
    <p:sldId id="2146847063" r:id="rId13"/>
    <p:sldId id="2146847064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14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thulRaj655/IBM-Project-On-AI-Cloud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watson-studio" TargetMode="External"/><Relationship Id="rId2" Type="http://schemas.openxmlformats.org/officeDocument/2006/relationships/hyperlink" Target="https://www.kaggle.com/datasets/ziya07/power-system-faults-datase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oud.ibm.com/doc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Power System Fault Detection and Classification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100" y="4709655"/>
            <a:ext cx="9340316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Athul Raj S R – </a:t>
            </a: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Trinity Institute of Professional Studies –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Of Computer Applications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FEF51-82E6-475D-580B-B26F53B9D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B975F1F-9FEA-0E9A-9963-BED058010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28C244D-51D9-D60C-4012-BA7B0EDFD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11029616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machine learning-based fault classification system successfully automates fault detection in power systems</a:t>
            </a:r>
            <a:br>
              <a:rPr lang="en-IN" sz="2000" dirty="0"/>
            </a:br>
            <a:endParaRPr lang="en-IN" sz="2000" dirty="0"/>
          </a:p>
          <a:p>
            <a:r>
              <a:rPr lang="en-IN" sz="2000" dirty="0"/>
              <a:t>It enhances response time and reliability of the grid, with high accuracy using Random Forest.</a:t>
            </a:r>
            <a:br>
              <a:rPr lang="en-IN" sz="2000" dirty="0"/>
            </a:br>
            <a:endParaRPr lang="en-IN" sz="2000" dirty="0"/>
          </a:p>
          <a:p>
            <a:r>
              <a:rPr lang="en-IN" sz="2000" dirty="0"/>
              <a:t>The system is cloud-deployed and can be scaled or integrated into existing smart grid frameworks.</a:t>
            </a: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188F9-1B29-D395-EA38-350C06760695}"/>
              </a:ext>
            </a:extLst>
          </p:cNvPr>
          <p:cNvSpPr txBox="1"/>
          <p:nvPr/>
        </p:nvSpPr>
        <p:spPr>
          <a:xfrm>
            <a:off x="893852" y="5270643"/>
            <a:ext cx="10397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 Repo Link:  </a:t>
            </a:r>
            <a:r>
              <a:rPr lang="en-US" dirty="0">
                <a:hlinkClick r:id="rId2"/>
              </a:rPr>
              <a:t>https://github.com/AthulRaj655/IBM-Project-On-AI-Cloud.git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IN" sz="2000" dirty="0"/>
              <a:t>Integrating real-time sensor data for immediate detection.</a:t>
            </a:r>
          </a:p>
          <a:p>
            <a:r>
              <a:rPr lang="en-IN" sz="2000" dirty="0"/>
              <a:t>Expanding the system for more fault types and large-scale deployment.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Exploring additional models and feature engineering techniques.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Adopting edge computing for low-latency predictions in smart grids.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878E963-7733-2355-18B9-22FB1F359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Kaggle Dataset – Power System Faults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https://www.kaggle.com/datasets/ziya07/power-system-faults-dataset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IBM Watson Studio –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Tool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https://www.ibm.com/cloud/watson-studio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IBM Cloud 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https://cloud.ibm.com/docs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E5A00A-2BCC-498B-202D-1D7255D80E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564438"/>
            <a:ext cx="8028553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7CC5F0-5A38-8A67-05A0-85599FDAB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558604"/>
            <a:ext cx="8038827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EF0B5-2FE4-06FC-2FEF-6095660FF2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482244"/>
            <a:ext cx="7956633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sz="2400" dirty="0"/>
              <a:t>Power systems often face faults like line-to-ground, line-to-line, and three-phase faults, which can affect grid stability. Traditional fault detection methods are slow and manual.</a:t>
            </a:r>
          </a:p>
          <a:p>
            <a:pPr marL="0" indent="0">
              <a:buNone/>
            </a:pPr>
            <a:r>
              <a:rPr lang="en-IN" sz="2400" dirty="0"/>
              <a:t>This project aims to build a machine learning model that uses electrical data (voltage, current, phasors) to automatically detect and classify these faults accurately and quickly.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Develop a machine learning model that classifies power system faults using the dataset provided .The model will process electrical measurements to identify the type of fault rapidly and accurately . This classification will help automate fault detection and assist in quicker recovery actions , ensuring system reliability.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sz="2000" dirty="0"/>
              <a:t>Key components:</a:t>
            </a:r>
          </a:p>
          <a:p>
            <a:r>
              <a:rPr lang="en-IN" sz="2000" dirty="0"/>
              <a:t>Data Collection: Use the Kaggle dataset on power system faults.</a:t>
            </a:r>
          </a:p>
          <a:p>
            <a:r>
              <a:rPr lang="en-IN" sz="2000" dirty="0"/>
              <a:t>Preprocessing: Clean and normalize the dataset.</a:t>
            </a:r>
          </a:p>
          <a:p>
            <a:r>
              <a:rPr lang="en-IN" sz="2000" dirty="0"/>
              <a:t>Model Training: Train a classification model (e.g., Decision Tree, Random Forest, or SVM).</a:t>
            </a:r>
          </a:p>
          <a:p>
            <a:r>
              <a:rPr lang="en-IN" sz="2000" dirty="0"/>
              <a:t>Evaluation: Validate the model using accuracy, precision, recall, and F1-score.</a:t>
            </a:r>
            <a:br>
              <a:rPr lang="en-IN" sz="2000" dirty="0"/>
            </a:br>
            <a:endParaRPr lang="en-IN" sz="2000" b="1" dirty="0">
              <a:cs typeface="Calibri"/>
            </a:endParaRPr>
          </a:p>
          <a:p>
            <a:pPr marL="629920" lvl="1" indent="-305435"/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The "System Approach" section outlines the overall strategy and methodology for developing and implementing the power system fault detection and classification. Here's a suggested structure for this section:</a:t>
            </a:r>
          </a:p>
          <a:p>
            <a:r>
              <a:rPr lang="en-IN" sz="2000" dirty="0"/>
              <a:t>System Requirements: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IBM Cloud (mandatory).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IBM Watson Studio for model development and deployment.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sz="2000" dirty="0"/>
              <a:t>IBM Cloud Object Storage for dataset handling</a:t>
            </a: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>
                <a:cs typeface="Arial" panose="020B0604020202020204" pitchFamily="34" charset="0"/>
              </a:rPr>
              <a:t>Algorithm Selection:</a:t>
            </a:r>
          </a:p>
          <a:p>
            <a:pPr marL="0" indent="0">
              <a:buNone/>
            </a:pPr>
            <a:r>
              <a:rPr lang="en-IN" sz="2000" dirty="0">
                <a:cs typeface="Arial" panose="020B0604020202020204" pitchFamily="34" charset="0"/>
              </a:rPr>
              <a:t>                Random Forest Classifier (or SVM based on performance)</a:t>
            </a:r>
          </a:p>
          <a:p>
            <a:r>
              <a:rPr lang="en-IN" sz="2000" b="1" dirty="0">
                <a:cs typeface="Arial" panose="020B0604020202020204" pitchFamily="34" charset="0"/>
              </a:rPr>
              <a:t>Data Input:</a:t>
            </a:r>
          </a:p>
          <a:p>
            <a:pPr marL="0" indent="0">
              <a:buNone/>
            </a:pPr>
            <a:r>
              <a:rPr lang="en-IN" sz="2000" dirty="0">
                <a:cs typeface="Arial" panose="020B0604020202020204" pitchFamily="34" charset="0"/>
              </a:rPr>
              <a:t>                Voltage, current, and phasor measurements from the dataset</a:t>
            </a:r>
          </a:p>
          <a:p>
            <a:r>
              <a:rPr lang="en-IN" sz="2000" b="1" dirty="0">
                <a:cs typeface="Arial" panose="020B0604020202020204" pitchFamily="34" charset="0"/>
              </a:rPr>
              <a:t>Training Process:</a:t>
            </a:r>
          </a:p>
          <a:p>
            <a:pPr marL="0" indent="0">
              <a:buNone/>
            </a:pPr>
            <a:r>
              <a:rPr lang="en-IN" sz="2000" dirty="0">
                <a:cs typeface="Arial" panose="020B0604020202020204" pitchFamily="34" charset="0"/>
              </a:rPr>
              <a:t>                 Supervised learning using </a:t>
            </a:r>
            <a:r>
              <a:rPr lang="en-IN" sz="2000" dirty="0" err="1">
                <a:cs typeface="Arial" panose="020B0604020202020204" pitchFamily="34" charset="0"/>
              </a:rPr>
              <a:t>labeled</a:t>
            </a:r>
            <a:r>
              <a:rPr lang="en-IN" sz="2000" dirty="0">
                <a:cs typeface="Arial" panose="020B0604020202020204" pitchFamily="34" charset="0"/>
              </a:rPr>
              <a:t> fault types</a:t>
            </a:r>
          </a:p>
          <a:p>
            <a:pPr>
              <a:lnSpc>
                <a:spcPct val="200000"/>
              </a:lnSpc>
            </a:pPr>
            <a:r>
              <a:rPr lang="en-IN" sz="2000" b="1" dirty="0">
                <a:cs typeface="Arial" panose="020B0604020202020204" pitchFamily="34" charset="0"/>
              </a:rPr>
              <a:t>Prediction Process :</a:t>
            </a:r>
            <a:br>
              <a:rPr lang="en-IN" sz="2000" dirty="0">
                <a:cs typeface="Arial" panose="020B0604020202020204" pitchFamily="34" charset="0"/>
              </a:rPr>
            </a:br>
            <a:r>
              <a:rPr lang="en-IN" sz="2000" dirty="0">
                <a:cs typeface="Arial" panose="020B0604020202020204" pitchFamily="34" charset="0"/>
              </a:rPr>
              <a:t>            Model deployed on IBM Watson Studio with API endpoint for real-time predictions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9CFFD-0718-29FC-BBF2-1BEA30205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D84EFAD-5B4B-89A8-F72E-1C6146C9C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55AA78DF-6233-7113-0592-4222D58E0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232452"/>
            <a:ext cx="11029615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0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4F8F31F-4F8C-8E49-7F97-0666DB368A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232452"/>
            <a:ext cx="11029616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B35B1-5175-E2E4-A88F-59A4950C4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FB8BB7-091D-5CB5-E5AA-A379D48D6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CCBD61E-74B0-2BBE-5256-FA1BD876C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1191" y="1232452"/>
            <a:ext cx="11029615" cy="49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80412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185</TotalTime>
  <Words>517</Words>
  <Application>Microsoft Office PowerPoint</Application>
  <PresentationFormat>Widescreen</PresentationFormat>
  <Paragraphs>69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Power System Fault Detection and Classification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THEERTHA .</cp:lastModifiedBy>
  <cp:revision>30</cp:revision>
  <dcterms:created xsi:type="dcterms:W3CDTF">2021-05-26T16:50:10Z</dcterms:created>
  <dcterms:modified xsi:type="dcterms:W3CDTF">2025-08-01T16:07:08Z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