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62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D258-CF8D-C2B2-140A-9941800EF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736AE-F330-F716-6F59-040F75D71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08D1E-04E3-CAFE-5685-EAD6D19C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0EA-E046-408B-9D0F-D21B9B0DA5F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43F0E-20C6-6E87-67BC-631383A8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4A46-6BFC-6485-A2D3-EE40594A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5C3-A15F-4342-AF47-03B435BD9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69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BC9E-D717-3BE3-9191-F4DE614D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A5A2C-67E0-1A94-9E2B-2B1B4F0D0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796F4-388C-DAB7-3243-94A684B9F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0EA-E046-408B-9D0F-D21B9B0DA5F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267A-CEB2-764C-42E9-1CBA3A29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F8A8-5A25-314A-F29D-1D8B2267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5C3-A15F-4342-AF47-03B435BD9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8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DE4FC-948D-7929-4D10-E2857EE3E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92E3F-2B83-6034-825A-044B37FEE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DC9F-672A-73AA-F6A8-20013A9A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0EA-E046-408B-9D0F-D21B9B0DA5F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A8D8-D5B1-B425-EB4E-779DBACE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8FC7-11F7-99C3-9A2C-0E767969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5C3-A15F-4342-AF47-03B435BD9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09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F31A-6F83-DFF0-0E56-F27179B2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1A5E9-EC6B-A56C-D6DE-91E3580F9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C0D45-FDE9-C96C-3795-7A268463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0EA-E046-408B-9D0F-D21B9B0DA5F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CB9A-2BCA-7878-7A3B-A6DDC8583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CBBE-BC46-B910-0EAD-F1EF9D624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5C3-A15F-4342-AF47-03B435BD9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31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CF86-8A22-C093-ED64-C9E6D3B2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67CB-61BF-2543-6F43-D62DF4561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37B7-6DA8-C0A9-B9B2-3C5F5646B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0EA-E046-408B-9D0F-D21B9B0DA5F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EFAAE-CEE2-F221-E350-4FB3BC9D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AA504-6C4C-660C-86ED-DC269C8B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5C3-A15F-4342-AF47-03B435BD9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920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EB57-C15A-848D-65C5-2BF72091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B7A1-06B4-5F21-383D-B989D942B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78E65-24D6-E931-CA01-7419F809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6082B-C34A-82A4-7124-4618D3BF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0EA-E046-408B-9D0F-D21B9B0DA5F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580A0-955F-C9FA-DDBC-69645E06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B9D25-28B5-B479-E1DE-ED75F5B0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5C3-A15F-4342-AF47-03B435BD9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8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768-E47C-7C4C-5E72-4C8F416D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0FDA8-D787-2507-1A76-512D02C0D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8F862-9D9B-EDD2-D647-0255BED4A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69BB-EA2A-BE67-4D51-C415BE13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747B1-5FAB-FC70-FC85-9A812F3E1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58911-1A1A-0CCE-23DD-207E333F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0EA-E046-408B-9D0F-D21B9B0DA5F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B0B68-99A2-4952-067E-EA620C38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5FE07-01B4-3CBA-1820-2E0DEFCB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5C3-A15F-4342-AF47-03B435BD9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577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5F3C-FB07-3368-045C-B5C58B5A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CEEA6-C118-519F-5B01-BF2197CF1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0EA-E046-408B-9D0F-D21B9B0DA5F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205A7-B3B8-FBF7-68C0-16A555622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A294C-E1C7-0A60-C715-02A2B04F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5C3-A15F-4342-AF47-03B435BD9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7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A070B-4359-005F-8453-50F140DE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0EA-E046-408B-9D0F-D21B9B0DA5F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3423C-71E4-6508-5296-358993AB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DA9C5-466B-41BC-4CE1-5C9696BB4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5C3-A15F-4342-AF47-03B435BD9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92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04CB-F547-8B3B-F1EB-29C079DC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8790-9469-BC4A-360B-9040DE54A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53E89-0D23-8C38-100A-91BDB3693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DB77A-F31F-8A92-6BF9-51DE2ACE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0EA-E046-408B-9D0F-D21B9B0DA5F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FAA31-D7A4-DA5B-EA48-569A26C64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22915-1553-88D1-2D27-42DCEFD4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5C3-A15F-4342-AF47-03B435BD9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36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96A0D-17DD-4B4A-8824-43D1C954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4C6D-EE55-5894-E837-9008174B2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0D4F2-669B-ABBD-CD13-8E65B092D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39EC7-AEF2-433E-DDE7-3C5CDE5D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F40EA-E046-408B-9D0F-D21B9B0DA5F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D6455-E89F-0D33-FCFE-E6BE96F0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23B46-8CE1-FCF5-F837-11B79D1E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2F5C3-A15F-4342-AF47-03B435BD9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012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89EC84-A3CF-12EE-25D8-5A0325A3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4483-39B1-5708-3D21-F82D53FFC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3B829-4D6E-F911-DC0D-A996C9870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F40EA-E046-408B-9D0F-D21B9B0DA5F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0CD6F-9AFE-CBF0-6E57-E8FB46F97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C071-8F9D-6974-6822-2F4C33D7A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2F5C3-A15F-4342-AF47-03B435BD98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6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AE66-FF4D-E396-BE6B-D3C76600A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Sales Dashboard – Business Summary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3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61F5-F793-7DAC-5B90-1AAB01BF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0600-AA67-BF2B-F189-66987A3FB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 interactive dashboard that helps stakeholders analyze and monitor online sales performance using key KPIs and visual insights.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2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D5B6-25C0-401F-1BB0-13589D45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E4DA4-A7F0-4BAF-5795-A38DD5D8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: “ Online Sales Dataset – Popular Marketplace Data " (Kaggle)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 : Transaction ID , Date , Product Name,  Product Category , Units Sold, Unit Price ,Total Revenue ,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Region,Payment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46298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2C44-A4BD-9190-F5D1-681C7514B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6DA42-A2BE-C941-356E-CFE7F8EC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Revenue: ₹</a:t>
            </a:r>
            <a:r>
              <a:rPr lang="en-IN" dirty="0"/>
              <a:t>78.13K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(from your dashboard)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Units Sold: </a:t>
            </a:r>
            <a:r>
              <a:rPr lang="en-IN" dirty="0"/>
              <a:t>489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Unit Price: ₹</a:t>
            </a:r>
            <a:r>
              <a:rPr lang="en-IN" dirty="0"/>
              <a:t>55.01K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Transactions: 225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3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2033-5978-8F95-DF10-E86F1E5A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CEBA-7189-C263-23A8-8E599264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: Interactive slicers (Date, Region, Category, Payment)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for revenue over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 for product/category performance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cards for quick summary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table for detailed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92951-3E76-2984-ECF3-7115E5CBA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385" y="4271690"/>
            <a:ext cx="5375748" cy="259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93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5FBC-CF5B-C1CB-4EF7-CB392DFF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Observations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1EFA-8DC6-324E-4FFB-FBACB255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North America generated the highest revenue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Clothing is the top-selling item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Method Credit Card is most preferred by customers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Electronics has low sales, but high unit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8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2D18-B7B2-2D1F-E2F7-D5CF95C2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EDF9-BD60-06C9-7A51-01DCFE042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stock of top-selling products in high-performing regions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underperforming categories with discounts or bundles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preferred payment methods to improve user experience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seasonal trends for better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001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DE9C0-32E9-F939-552B-9ED48E79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75BC-235D-4AB9-9331-5FD060BF8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provides a clear and interactive view of online sales, helping stakeholders: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Track performance over time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Make data-driven decisions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Identify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growth opportunities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57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Online Sales Dashboard – Business Summary</vt:lpstr>
      <vt:lpstr>Objective</vt:lpstr>
      <vt:lpstr>Dataset Overview</vt:lpstr>
      <vt:lpstr>Key Metrics (KPIs)</vt:lpstr>
      <vt:lpstr>Dashboard Overview</vt:lpstr>
      <vt:lpstr>Insights &amp; Observations</vt:lpstr>
      <vt:lpstr>Business Recommendations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athulya george</dc:creator>
  <cp:lastModifiedBy>athulya george</cp:lastModifiedBy>
  <cp:revision>1</cp:revision>
  <dcterms:created xsi:type="dcterms:W3CDTF">2025-04-11T06:55:30Z</dcterms:created>
  <dcterms:modified xsi:type="dcterms:W3CDTF">2025-04-11T06:55:36Z</dcterms:modified>
</cp:coreProperties>
</file>